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CHĂM SÓC giúp đỡ </a:t>
            </a:r>
          </a:p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em nhỏ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9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“Làm anh khó đấy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bạn nhỏ dưới đây đã làm gì để thể hiện sự chăm sóc, giúp đỡ em nhỏ?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2020-2021\Giáo án điện tử các môn - 2020\Dao duc\tranh anh dao duc\Daoduc1 chu de 3 (FB Kim Oanh Be) ẢNH\dd9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81" b="12458"/>
          <a:stretch/>
        </p:blipFill>
        <p:spPr bwMode="auto">
          <a:xfrm>
            <a:off x="2139606" y="2438400"/>
            <a:ext cx="4864788" cy="315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29343" y="1808902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sao cần chăm sóc giúp đỡ  em nhỏ?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 làm gì để chăm sóc giúp đỡ em nhỏ 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295400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E:\2020-2021\Giáo án điện tử các môn - 2020\Dao duc\tranh anh dao duc\Daoduc1 chu de 3 (FB Kim Oanh Be) ẢNH\dd9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6" b="56970"/>
          <a:stretch/>
        </p:blipFill>
        <p:spPr bwMode="auto">
          <a:xfrm>
            <a:off x="1094509" y="2362200"/>
            <a:ext cx="7555066" cy="276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018" y="1254764"/>
            <a:ext cx="82942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chia sẻ với các bạn những việc em đã làm để chăm </a:t>
            </a:r>
          </a:p>
          <a:p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sóc, giúp đỡ em nhỏ.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8825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 là anh/ chị của em bé đang khóc, em sẽ làm gì 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E:\2020-2021\Giáo án điện tử các môn - 2020\Dao duc\tranh anh dao duc\Daoduc1 chu de 3 (FB Kim Oanh Be) ẢNH\dd9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87" t="52787" r="25089" b="27896"/>
          <a:stretch/>
        </p:blipFill>
        <p:spPr bwMode="auto">
          <a:xfrm>
            <a:off x="3041072" y="2286000"/>
            <a:ext cx="2147456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Callout 7"/>
          <p:cNvSpPr/>
          <p:nvPr/>
        </p:nvSpPr>
        <p:spPr>
          <a:xfrm>
            <a:off x="4495800" y="1803975"/>
            <a:ext cx="1143000" cy="685800"/>
          </a:xfrm>
          <a:prstGeom prst="wedgeEllipseCallou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0" y="196220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Mẹ!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thể hiện sự chăm sóc, giúp đỡ em nhỏ bằng những việc làm phù hợp.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162064"/>
            <a:ext cx="8001000" cy="1382018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8527" y="1314464"/>
            <a:ext cx="69974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            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 em chung một mái nhà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 tâm, giúp đỡ, chan hòa yêu thương.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5814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184</Words>
  <Application>Microsoft Office PowerPoint</Application>
  <PresentationFormat>On-screen Show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18</cp:revision>
  <dcterms:created xsi:type="dcterms:W3CDTF">2006-08-16T00:00:00Z</dcterms:created>
  <dcterms:modified xsi:type="dcterms:W3CDTF">2020-08-16T11:51:20Z</dcterms:modified>
</cp:coreProperties>
</file>