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9" y="19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22C7D1-83F4-4B56-B5A9-9CADDB557705}" type="datetimeFigureOut">
              <a:rPr lang="en-US" smtClean="0"/>
              <a:pPr/>
              <a:t>11/13/2021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9F92BF-DDDB-4755-A3FE-9ACAD8DE88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790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hỗ dành sẵn cho Hình ảnh của Bản chiếu 1">
            <a:extLst>
              <a:ext uri="{FF2B5EF4-FFF2-40B4-BE49-F238E27FC236}">
                <a16:creationId xmlns:a16="http://schemas.microsoft.com/office/drawing/2014/main" id="{3A38C5B9-96F1-4B59-9311-2F480A509E8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Chỗ dành sẵn cho Ghi chú 2">
            <a:extLst>
              <a:ext uri="{FF2B5EF4-FFF2-40B4-BE49-F238E27FC236}">
                <a16:creationId xmlns:a16="http://schemas.microsoft.com/office/drawing/2014/main" id="{2F3CE7C3-B279-4C04-9B2D-F6E3C974592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/>
          </a:p>
        </p:txBody>
      </p:sp>
      <p:sp>
        <p:nvSpPr>
          <p:cNvPr id="27652" name="Chỗ dành sẵn cho Số hiệu Bản chiếu 3">
            <a:extLst>
              <a:ext uri="{FF2B5EF4-FFF2-40B4-BE49-F238E27FC236}">
                <a16:creationId xmlns:a16="http://schemas.microsoft.com/office/drawing/2014/main" id="{251245EC-011F-473E-9BEF-A7D724EBC4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3BDE2D4-F832-4A00-B014-73AE6A43DB2C}" type="slidenum">
              <a:rPr kumimoji="0" lang="vi-V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vi-V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4984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Chỗ dành sẵn cho Hình ảnh của Bản chiếu 1">
            <a:extLst>
              <a:ext uri="{FF2B5EF4-FFF2-40B4-BE49-F238E27FC236}">
                <a16:creationId xmlns:a16="http://schemas.microsoft.com/office/drawing/2014/main" id="{8C44306C-2062-467E-95BD-AB7BFBE31D8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Chỗ dành sẵn cho Ghi chú 2">
            <a:extLst>
              <a:ext uri="{FF2B5EF4-FFF2-40B4-BE49-F238E27FC236}">
                <a16:creationId xmlns:a16="http://schemas.microsoft.com/office/drawing/2014/main" id="{66D65A00-BD9A-416A-87E9-5D7C63C90B5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/>
          </a:p>
        </p:txBody>
      </p:sp>
      <p:sp>
        <p:nvSpPr>
          <p:cNvPr id="47108" name="Chỗ dành sẵn cho Số hiệu Bản chiếu 3">
            <a:extLst>
              <a:ext uri="{FF2B5EF4-FFF2-40B4-BE49-F238E27FC236}">
                <a16:creationId xmlns:a16="http://schemas.microsoft.com/office/drawing/2014/main" id="{7C59400A-31B5-4C63-A888-E24AB58939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2A868BC-275E-467F-9248-6802B81E72AA}" type="slidenum">
              <a:rPr kumimoji="0" lang="vi-V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vi-V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7520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hỗ dành sẵn cho Hình ảnh của Bản chiếu 1">
            <a:extLst>
              <a:ext uri="{FF2B5EF4-FFF2-40B4-BE49-F238E27FC236}">
                <a16:creationId xmlns:a16="http://schemas.microsoft.com/office/drawing/2014/main" id="{224FB6AA-351C-4120-9CBF-F00890A32BF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Chỗ dành sẵn cho Ghi chú 2">
            <a:extLst>
              <a:ext uri="{FF2B5EF4-FFF2-40B4-BE49-F238E27FC236}">
                <a16:creationId xmlns:a16="http://schemas.microsoft.com/office/drawing/2014/main" id="{9EA47615-0067-4DCF-810B-D6F1610AD5F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/>
          </a:p>
        </p:txBody>
      </p:sp>
      <p:sp>
        <p:nvSpPr>
          <p:cNvPr id="49156" name="Chỗ dành sẵn cho Số hiệu Bản chiếu 3">
            <a:extLst>
              <a:ext uri="{FF2B5EF4-FFF2-40B4-BE49-F238E27FC236}">
                <a16:creationId xmlns:a16="http://schemas.microsoft.com/office/drawing/2014/main" id="{93D31E0A-47B5-419D-B86F-967F2DDF70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4B1539F-0945-4FF0-9517-DCCEC8066ACF}" type="slidenum">
              <a:rPr kumimoji="0" lang="vi-V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vi-V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1256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Chỗ dành sẵn cho Hình ảnh của Bản chiếu 1">
            <a:extLst>
              <a:ext uri="{FF2B5EF4-FFF2-40B4-BE49-F238E27FC236}">
                <a16:creationId xmlns:a16="http://schemas.microsoft.com/office/drawing/2014/main" id="{A63FA239-3F43-4FFE-B25A-26CD22D6830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Chỗ dành sẵn cho Ghi chú 2">
            <a:extLst>
              <a:ext uri="{FF2B5EF4-FFF2-40B4-BE49-F238E27FC236}">
                <a16:creationId xmlns:a16="http://schemas.microsoft.com/office/drawing/2014/main" id="{3FEA5F18-AD7E-4B0D-8C0A-7F03E0A4BFA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/>
          </a:p>
        </p:txBody>
      </p:sp>
      <p:sp>
        <p:nvSpPr>
          <p:cNvPr id="51204" name="Chỗ dành sẵn cho Số hiệu Bản chiếu 3">
            <a:extLst>
              <a:ext uri="{FF2B5EF4-FFF2-40B4-BE49-F238E27FC236}">
                <a16:creationId xmlns:a16="http://schemas.microsoft.com/office/drawing/2014/main" id="{3714DEF1-E2F3-4DA6-936E-9A90DA4EDA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FD7B174-161B-49BD-9B3B-86A0C1D385A6}" type="slidenum">
              <a:rPr kumimoji="0" lang="vi-V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vi-V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0144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Chỗ dành sẵn cho Hình ảnh của Bản chiếu 1">
            <a:extLst>
              <a:ext uri="{FF2B5EF4-FFF2-40B4-BE49-F238E27FC236}">
                <a16:creationId xmlns:a16="http://schemas.microsoft.com/office/drawing/2014/main" id="{0D3E6A90-9151-41D0-9E63-3701C92B5AE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Chỗ dành sẵn cho Ghi chú 2">
            <a:extLst>
              <a:ext uri="{FF2B5EF4-FFF2-40B4-BE49-F238E27FC236}">
                <a16:creationId xmlns:a16="http://schemas.microsoft.com/office/drawing/2014/main" id="{98D79227-2DEC-41EF-902D-B1E13D9EAC0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/>
          </a:p>
        </p:txBody>
      </p:sp>
      <p:sp>
        <p:nvSpPr>
          <p:cNvPr id="54276" name="Chỗ dành sẵn cho Số hiệu Bản chiếu 3">
            <a:extLst>
              <a:ext uri="{FF2B5EF4-FFF2-40B4-BE49-F238E27FC236}">
                <a16:creationId xmlns:a16="http://schemas.microsoft.com/office/drawing/2014/main" id="{711CDFFC-9B00-4D29-B0E5-7705C4EB6F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7742961-B2C2-44C5-B84D-03E9F2CC15FA}" type="slidenum">
              <a:rPr kumimoji="0" lang="vi-V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vi-V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4654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Chỗ dành sẵn cho Hình ảnh của Bản chiếu 1">
            <a:extLst>
              <a:ext uri="{FF2B5EF4-FFF2-40B4-BE49-F238E27FC236}">
                <a16:creationId xmlns:a16="http://schemas.microsoft.com/office/drawing/2014/main" id="{2362F2B8-B345-482E-8D72-52DA9D40FA2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Chỗ dành sẵn cho Ghi chú 2">
            <a:extLst>
              <a:ext uri="{FF2B5EF4-FFF2-40B4-BE49-F238E27FC236}">
                <a16:creationId xmlns:a16="http://schemas.microsoft.com/office/drawing/2014/main" id="{ACB8825D-60E9-469F-826C-8AB50DA6509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/>
          </a:p>
        </p:txBody>
      </p:sp>
      <p:sp>
        <p:nvSpPr>
          <p:cNvPr id="56324" name="Chỗ dành sẵn cho Số hiệu Bản chiếu 3">
            <a:extLst>
              <a:ext uri="{FF2B5EF4-FFF2-40B4-BE49-F238E27FC236}">
                <a16:creationId xmlns:a16="http://schemas.microsoft.com/office/drawing/2014/main" id="{6917351E-F7AB-4B1F-8145-E602E4CF82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939049D-08E8-4674-A249-FC925AADF440}" type="slidenum">
              <a:rPr kumimoji="0" lang="vi-V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vi-V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134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hỗ dành sẵn cho Hình ảnh của Bản chiếu 1">
            <a:extLst>
              <a:ext uri="{FF2B5EF4-FFF2-40B4-BE49-F238E27FC236}">
                <a16:creationId xmlns:a16="http://schemas.microsoft.com/office/drawing/2014/main" id="{BC4D1772-7825-41C2-9F06-7D1E5FCC3CE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Chỗ dành sẵn cho Ghi chú 2">
            <a:extLst>
              <a:ext uri="{FF2B5EF4-FFF2-40B4-BE49-F238E27FC236}">
                <a16:creationId xmlns:a16="http://schemas.microsoft.com/office/drawing/2014/main" id="{9A6C08EB-8B4B-4486-980D-A9699F6E0F1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/>
          </a:p>
        </p:txBody>
      </p:sp>
      <p:sp>
        <p:nvSpPr>
          <p:cNvPr id="29700" name="Chỗ dành sẵn cho Số hiệu Bản chiếu 3">
            <a:extLst>
              <a:ext uri="{FF2B5EF4-FFF2-40B4-BE49-F238E27FC236}">
                <a16:creationId xmlns:a16="http://schemas.microsoft.com/office/drawing/2014/main" id="{61735A60-39BE-4AB7-A96A-FD8686FB54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800FEE-1A05-47B8-BAA7-3CD9CEC1AC90}" type="slidenum">
              <a:rPr kumimoji="0" lang="vi-V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vi-V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218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hỗ dành sẵn cho Hình ảnh của Bản chiếu 1">
            <a:extLst>
              <a:ext uri="{FF2B5EF4-FFF2-40B4-BE49-F238E27FC236}">
                <a16:creationId xmlns:a16="http://schemas.microsoft.com/office/drawing/2014/main" id="{FBDC292D-1F41-49FE-B8DE-D50724BAD37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Chỗ dành sẵn cho Ghi chú 2">
            <a:extLst>
              <a:ext uri="{FF2B5EF4-FFF2-40B4-BE49-F238E27FC236}">
                <a16:creationId xmlns:a16="http://schemas.microsoft.com/office/drawing/2014/main" id="{3998A538-3B01-4BAB-B50A-26ABEFAAD06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/>
          </a:p>
        </p:txBody>
      </p:sp>
      <p:sp>
        <p:nvSpPr>
          <p:cNvPr id="31748" name="Chỗ dành sẵn cho Số hiệu Bản chiếu 3">
            <a:extLst>
              <a:ext uri="{FF2B5EF4-FFF2-40B4-BE49-F238E27FC236}">
                <a16:creationId xmlns:a16="http://schemas.microsoft.com/office/drawing/2014/main" id="{E3141C75-95C3-498A-BC4E-6D75194908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CFC19F7-269C-44EB-BB14-DE8B46A75398}" type="slidenum">
              <a:rPr kumimoji="0" lang="vi-V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vi-V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2611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hỗ dành sẵn cho Hình ảnh của Bản chiếu 1">
            <a:extLst>
              <a:ext uri="{FF2B5EF4-FFF2-40B4-BE49-F238E27FC236}">
                <a16:creationId xmlns:a16="http://schemas.microsoft.com/office/drawing/2014/main" id="{9CA843F4-B0F3-4FBC-A4CE-8973132497B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Chỗ dành sẵn cho Ghi chú 2">
            <a:extLst>
              <a:ext uri="{FF2B5EF4-FFF2-40B4-BE49-F238E27FC236}">
                <a16:creationId xmlns:a16="http://schemas.microsoft.com/office/drawing/2014/main" id="{7B03A7B8-8A0E-458E-B1D5-0B2C55835D4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/>
          </a:p>
        </p:txBody>
      </p:sp>
      <p:sp>
        <p:nvSpPr>
          <p:cNvPr id="33796" name="Chỗ dành sẵn cho Số hiệu Bản chiếu 3">
            <a:extLst>
              <a:ext uri="{FF2B5EF4-FFF2-40B4-BE49-F238E27FC236}">
                <a16:creationId xmlns:a16="http://schemas.microsoft.com/office/drawing/2014/main" id="{9127B3E7-E7AC-4BFF-B566-5EB676528E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3C1FDD-258D-411C-893C-C059D5880049}" type="slidenum">
              <a:rPr kumimoji="0" lang="vi-V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vi-V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5425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hỗ dành sẵn cho Hình ảnh của Bản chiếu 1">
            <a:extLst>
              <a:ext uri="{FF2B5EF4-FFF2-40B4-BE49-F238E27FC236}">
                <a16:creationId xmlns:a16="http://schemas.microsoft.com/office/drawing/2014/main" id="{A4B6B39E-C05B-4370-8004-B23C5C48414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Chỗ dành sẵn cho Ghi chú 2">
            <a:extLst>
              <a:ext uri="{FF2B5EF4-FFF2-40B4-BE49-F238E27FC236}">
                <a16:creationId xmlns:a16="http://schemas.microsoft.com/office/drawing/2014/main" id="{3AAECBBA-4DF0-4AFD-B02F-C972366354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/>
          </a:p>
        </p:txBody>
      </p:sp>
      <p:sp>
        <p:nvSpPr>
          <p:cNvPr id="35844" name="Chỗ dành sẵn cho Số hiệu Bản chiếu 3">
            <a:extLst>
              <a:ext uri="{FF2B5EF4-FFF2-40B4-BE49-F238E27FC236}">
                <a16:creationId xmlns:a16="http://schemas.microsoft.com/office/drawing/2014/main" id="{F3DB9898-69D8-4E90-8D7A-E73C48BD79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FCA2C5-CC5C-4BE6-87D9-4CDFCD7E6670}" type="slidenum">
              <a:rPr kumimoji="0" lang="vi-V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vi-V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6149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Chỗ dành sẵn cho Hình ảnh của Bản chiếu 1">
            <a:extLst>
              <a:ext uri="{FF2B5EF4-FFF2-40B4-BE49-F238E27FC236}">
                <a16:creationId xmlns:a16="http://schemas.microsoft.com/office/drawing/2014/main" id="{75E321B8-3D1E-4A46-9748-B612DE420D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Chỗ dành sẵn cho Ghi chú 2">
            <a:extLst>
              <a:ext uri="{FF2B5EF4-FFF2-40B4-BE49-F238E27FC236}">
                <a16:creationId xmlns:a16="http://schemas.microsoft.com/office/drawing/2014/main" id="{0F1B050F-3BD4-4904-A054-82BC772E7D7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/>
          </a:p>
        </p:txBody>
      </p:sp>
      <p:sp>
        <p:nvSpPr>
          <p:cNvPr id="37892" name="Chỗ dành sẵn cho Số hiệu Bản chiếu 3">
            <a:extLst>
              <a:ext uri="{FF2B5EF4-FFF2-40B4-BE49-F238E27FC236}">
                <a16:creationId xmlns:a16="http://schemas.microsoft.com/office/drawing/2014/main" id="{A02CEE7B-EE83-4077-A01C-EFA3DBAD57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460E18D-9981-472A-8596-77272B25D6F3}" type="slidenum">
              <a:rPr kumimoji="0" lang="vi-V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vi-V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8962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Chỗ dành sẵn cho Hình ảnh của Bản chiếu 1">
            <a:extLst>
              <a:ext uri="{FF2B5EF4-FFF2-40B4-BE49-F238E27FC236}">
                <a16:creationId xmlns:a16="http://schemas.microsoft.com/office/drawing/2014/main" id="{E5695079-BC9E-49DD-AEE5-9A205B3C440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Chỗ dành sẵn cho Ghi chú 2">
            <a:extLst>
              <a:ext uri="{FF2B5EF4-FFF2-40B4-BE49-F238E27FC236}">
                <a16:creationId xmlns:a16="http://schemas.microsoft.com/office/drawing/2014/main" id="{49C2F5FD-60A9-4C5D-88E5-382D782FE44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/>
          </a:p>
        </p:txBody>
      </p:sp>
      <p:sp>
        <p:nvSpPr>
          <p:cNvPr id="39940" name="Chỗ dành sẵn cho Số hiệu Bản chiếu 3">
            <a:extLst>
              <a:ext uri="{FF2B5EF4-FFF2-40B4-BE49-F238E27FC236}">
                <a16:creationId xmlns:a16="http://schemas.microsoft.com/office/drawing/2014/main" id="{ED41FB06-5AD6-410A-95AD-D6A87F3C47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84F3F3D-41C4-4D51-89B4-8031A58ED45D}" type="slidenum">
              <a:rPr kumimoji="0" lang="vi-V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vi-V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8465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Chỗ dành sẵn cho Hình ảnh của Bản chiếu 1">
            <a:extLst>
              <a:ext uri="{FF2B5EF4-FFF2-40B4-BE49-F238E27FC236}">
                <a16:creationId xmlns:a16="http://schemas.microsoft.com/office/drawing/2014/main" id="{D8EC2F14-F276-4762-B53F-5FA20B83C3C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Chỗ dành sẵn cho Ghi chú 2">
            <a:extLst>
              <a:ext uri="{FF2B5EF4-FFF2-40B4-BE49-F238E27FC236}">
                <a16:creationId xmlns:a16="http://schemas.microsoft.com/office/drawing/2014/main" id="{D29DA8BB-38CC-42D9-92B1-D65B0A171E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/>
          </a:p>
        </p:txBody>
      </p:sp>
      <p:sp>
        <p:nvSpPr>
          <p:cNvPr id="41988" name="Chỗ dành sẵn cho Số hiệu Bản chiếu 3">
            <a:extLst>
              <a:ext uri="{FF2B5EF4-FFF2-40B4-BE49-F238E27FC236}">
                <a16:creationId xmlns:a16="http://schemas.microsoft.com/office/drawing/2014/main" id="{7D2F7049-8E05-4D03-AD78-28CBFC5B1C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515986-F68B-479A-9037-084CB671FC60}" type="slidenum">
              <a:rPr kumimoji="0" lang="vi-V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vi-V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6218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hỗ dành sẵn cho Hình ảnh của Bản chiếu 1">
            <a:extLst>
              <a:ext uri="{FF2B5EF4-FFF2-40B4-BE49-F238E27FC236}">
                <a16:creationId xmlns:a16="http://schemas.microsoft.com/office/drawing/2014/main" id="{851391FA-BADC-43CB-BA38-A42F88B85A2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Chỗ dành sẵn cho Ghi chú 2">
            <a:extLst>
              <a:ext uri="{FF2B5EF4-FFF2-40B4-BE49-F238E27FC236}">
                <a16:creationId xmlns:a16="http://schemas.microsoft.com/office/drawing/2014/main" id="{35CA4D48-4CBA-44BA-9782-DE692A4443A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/>
          </a:p>
        </p:txBody>
      </p:sp>
      <p:sp>
        <p:nvSpPr>
          <p:cNvPr id="44036" name="Chỗ dành sẵn cho Số hiệu Bản chiếu 3">
            <a:extLst>
              <a:ext uri="{FF2B5EF4-FFF2-40B4-BE49-F238E27FC236}">
                <a16:creationId xmlns:a16="http://schemas.microsoft.com/office/drawing/2014/main" id="{E9A12408-0FFB-4973-8297-E1E6045455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BC55AE-02CD-43C7-A113-F0DDD2E7B7D9}" type="slidenum">
              <a:rPr kumimoji="0" lang="vi-V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vi-V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004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3FF3-A0EA-4C70-84C5-703BB47D1725}" type="datetimeFigureOut">
              <a:rPr lang="en-US" smtClean="0"/>
              <a:pPr/>
              <a:t>11/13/2021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7B1ED-C1E2-472B-937A-9AAE9E87F2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38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3FF3-A0EA-4C70-84C5-703BB47D1725}" type="datetimeFigureOut">
              <a:rPr lang="en-US" smtClean="0"/>
              <a:pPr/>
              <a:t>11/13/2021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7B1ED-C1E2-472B-937A-9AAE9E87F2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173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3FF3-A0EA-4C70-84C5-703BB47D1725}" type="datetimeFigureOut">
              <a:rPr lang="en-US" smtClean="0"/>
              <a:pPr/>
              <a:t>11/13/2021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7B1ED-C1E2-472B-937A-9AAE9E87F2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075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3FF3-A0EA-4C70-84C5-703BB47D1725}" type="datetimeFigureOut">
              <a:rPr lang="en-US" smtClean="0"/>
              <a:pPr/>
              <a:t>11/13/2021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7B1ED-C1E2-472B-937A-9AAE9E87F2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31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3FF3-A0EA-4C70-84C5-703BB47D1725}" type="datetimeFigureOut">
              <a:rPr lang="en-US" smtClean="0"/>
              <a:pPr/>
              <a:t>11/13/2021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7B1ED-C1E2-472B-937A-9AAE9E87F2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36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3FF3-A0EA-4C70-84C5-703BB47D1725}" type="datetimeFigureOut">
              <a:rPr lang="en-US" smtClean="0"/>
              <a:pPr/>
              <a:t>11/13/2021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7B1ED-C1E2-472B-937A-9AAE9E87F2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365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3FF3-A0EA-4C70-84C5-703BB47D1725}" type="datetimeFigureOut">
              <a:rPr lang="en-US" smtClean="0"/>
              <a:pPr/>
              <a:t>11/13/2021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7B1ED-C1E2-472B-937A-9AAE9E87F2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172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3FF3-A0EA-4C70-84C5-703BB47D1725}" type="datetimeFigureOut">
              <a:rPr lang="en-US" smtClean="0"/>
              <a:pPr/>
              <a:t>11/13/2021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7B1ED-C1E2-472B-937A-9AAE9E87F2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927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3FF3-A0EA-4C70-84C5-703BB47D1725}" type="datetimeFigureOut">
              <a:rPr lang="en-US" smtClean="0"/>
              <a:pPr/>
              <a:t>11/13/2021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7B1ED-C1E2-472B-937A-9AAE9E87F2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306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3FF3-A0EA-4C70-84C5-703BB47D1725}" type="datetimeFigureOut">
              <a:rPr lang="en-US" smtClean="0"/>
              <a:pPr/>
              <a:t>11/13/2021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7B1ED-C1E2-472B-937A-9AAE9E87F2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629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3FF3-A0EA-4C70-84C5-703BB47D1725}" type="datetimeFigureOut">
              <a:rPr lang="en-US" smtClean="0"/>
              <a:pPr/>
              <a:t>11/13/2021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7B1ED-C1E2-472B-937A-9AAE9E87F2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817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453FF3-A0EA-4C70-84C5-703BB47D1725}" type="datetimeFigureOut">
              <a:rPr lang="en-US" smtClean="0"/>
              <a:pPr/>
              <a:t>11/13/2021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7B1ED-C1E2-472B-937A-9AAE9E87F2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84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C:\Users\LENOVO\Desktop\bai%20giang%20dao%20duc\B&#192;I%205%20&#272;&#7840;O%20&#272;&#7912;C-%20Huy&#7873;n%20Trang%20&#273;&#227;%20duy&#7879;t\B&#192;I%205%20&#272;&#7840;O%20&#272;&#7912;C-%20Huy&#7873;n%20Trang%20&#273;&#227;%20duy&#7879;t\Chi&#7871;c%20&#272;&#7891;ng%20H&#7891;%20-%20T&#243;c%20Ti&#234;n%20-%20Ca%20Nh&#7841;c%20Thi&#7871;u%20Nhi.mp4" TargetMode="External"/><Relationship Id="rId1" Type="http://schemas.microsoft.com/office/2007/relationships/media" Target="file:///C:\Users\LENOVO\Desktop\bai%20giang%20dao%20duc\B&#192;I%205%20&#272;&#7840;O%20&#272;&#7912;C-%20Huy&#7873;n%20Trang%20&#273;&#227;%20duy&#7879;t\B&#192;I%205%20&#272;&#7840;O%20&#272;&#7912;C-%20Huy&#7873;n%20Trang%20&#273;&#227;%20duy&#7879;t\Chi&#7871;c%20&#272;&#7891;ng%20H&#7891;%20-%20T&#243;c%20Ti&#234;n%20-%20Ca%20Nh&#7841;c%20Thi&#7871;u%20Nhi.mp4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图片 3">
            <a:extLst>
              <a:ext uri="{FF2B5EF4-FFF2-40B4-BE49-F238E27FC236}">
                <a16:creationId xmlns:a16="http://schemas.microsoft.com/office/drawing/2014/main" id="{F7B19B29-77E8-4CD2-94F6-1A2B6F85CE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图片 4">
            <a:extLst>
              <a:ext uri="{FF2B5EF4-FFF2-40B4-BE49-F238E27FC236}">
                <a16:creationId xmlns:a16="http://schemas.microsoft.com/office/drawing/2014/main" id="{651C1849-B54C-42AD-8B17-AEFF48F598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84600"/>
            <a:ext cx="12192000" cy="307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组合 5">
            <a:extLst>
              <a:ext uri="{FF2B5EF4-FFF2-40B4-BE49-F238E27FC236}">
                <a16:creationId xmlns:a16="http://schemas.microsoft.com/office/drawing/2014/main" id="{564784B4-F617-4209-A7F0-477E767E944B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2311401"/>
            <a:ext cx="2635251" cy="1742018"/>
            <a:chOff x="3764973" y="2644047"/>
            <a:chExt cx="2978727" cy="3277030"/>
          </a:xfrm>
        </p:grpSpPr>
        <p:sp>
          <p:nvSpPr>
            <p:cNvPr id="5" name="椭圆 6">
              <a:extLst>
                <a:ext uri="{FF2B5EF4-FFF2-40B4-BE49-F238E27FC236}">
                  <a16:creationId xmlns:a16="http://schemas.microsoft.com/office/drawing/2014/main" id="{A5848D37-72AF-4C03-9E2A-C345B4EEC2C7}"/>
                </a:ext>
              </a:extLst>
            </p:cNvPr>
            <p:cNvSpPr/>
            <p:nvPr/>
          </p:nvSpPr>
          <p:spPr>
            <a:xfrm>
              <a:off x="3764973" y="2644047"/>
              <a:ext cx="2978727" cy="3277030"/>
            </a:xfrm>
            <a:prstGeom prst="ellipse">
              <a:avLst/>
            </a:prstGeom>
            <a:solidFill>
              <a:srgbClr val="10AB0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6" name="文本框 7">
              <a:extLst>
                <a:ext uri="{FF2B5EF4-FFF2-40B4-BE49-F238E27FC236}">
                  <a16:creationId xmlns:a16="http://schemas.microsoft.com/office/drawing/2014/main" id="{91005335-1F9B-4953-B0A6-6F8DDE9440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5030" y="3133811"/>
              <a:ext cx="2758612" cy="208432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6600">
                  <a:solidFill>
                    <a:prstClr val="white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Tiết 2</a:t>
              </a:r>
              <a:endParaRPr lang="zh-CN" altLang="en-US" sz="6600">
                <a:solidFill>
                  <a:prstClr val="white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0243FE3D-9EF9-4AA2-BE88-ADB97401C50F}"/>
              </a:ext>
            </a:extLst>
          </p:cNvPr>
          <p:cNvSpPr/>
          <p:nvPr/>
        </p:nvSpPr>
        <p:spPr>
          <a:xfrm>
            <a:off x="1" y="642343"/>
            <a:ext cx="11988799" cy="99520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867" b="1" i="1" kern="1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Bài 5: QUÝ TRỌNG THỜI GIAN</a:t>
            </a:r>
            <a:endParaRPr lang="en-US" sz="5867" b="1" i="1" kern="1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874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048C038-1496-4DC5-815E-FC6F8B6B61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6865"/>
            <a:ext cx="5956300" cy="506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14">
            <a:extLst>
              <a:ext uri="{FF2B5EF4-FFF2-40B4-BE49-F238E27FC236}">
                <a16:creationId xmlns:a16="http://schemas.microsoft.com/office/drawing/2014/main" id="{4DF3B9D5-C75A-4EF7-B17F-87134BAF5A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7" y="5562601"/>
            <a:ext cx="110066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16">
            <a:extLst>
              <a:ext uri="{FF2B5EF4-FFF2-40B4-BE49-F238E27FC236}">
                <a16:creationId xmlns:a16="http://schemas.microsoft.com/office/drawing/2014/main" id="{606094C4-6608-4321-984B-20EF18EE2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0585" y="4618568"/>
            <a:ext cx="2010833" cy="2264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TextBox 4">
            <a:extLst>
              <a:ext uri="{FF2B5EF4-FFF2-40B4-BE49-F238E27FC236}">
                <a16:creationId xmlns:a16="http://schemas.microsoft.com/office/drawing/2014/main" id="{BA0341E3-878B-4CD4-99A6-33CEE3CD66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5633" y="279401"/>
            <a:ext cx="9956800" cy="66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733" b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 gì  có thể xảy ra trong các tình huống sau ?</a:t>
            </a:r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511DC35A-EE8B-44EC-A96E-91FAB553DC0D}"/>
              </a:ext>
            </a:extLst>
          </p:cNvPr>
          <p:cNvSpPr/>
          <p:nvPr/>
        </p:nvSpPr>
        <p:spPr>
          <a:xfrm>
            <a:off x="6509961" y="1697568"/>
            <a:ext cx="4917015" cy="2921000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3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3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3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3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3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3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3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33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3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3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3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3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9384041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8" name="Group 37">
            <a:extLst>
              <a:ext uri="{FF2B5EF4-FFF2-40B4-BE49-F238E27FC236}">
                <a16:creationId xmlns:a16="http://schemas.microsoft.com/office/drawing/2014/main" id="{28374E64-C7FD-4AE0-A6C7-843C28CA9AAB}"/>
              </a:ext>
            </a:extLst>
          </p:cNvPr>
          <p:cNvGrpSpPr>
            <a:grpSpLocks/>
          </p:cNvGrpSpPr>
          <p:nvPr/>
        </p:nvGrpSpPr>
        <p:grpSpPr bwMode="auto">
          <a:xfrm>
            <a:off x="105078" y="4604659"/>
            <a:ext cx="12177184" cy="2253341"/>
            <a:chOff x="0" y="3800475"/>
            <a:chExt cx="9132570" cy="1440180"/>
          </a:xfrm>
        </p:grpSpPr>
        <p:pic>
          <p:nvPicPr>
            <p:cNvPr id="45061" name="Picture 30">
              <a:extLst>
                <a:ext uri="{FF2B5EF4-FFF2-40B4-BE49-F238E27FC236}">
                  <a16:creationId xmlns:a16="http://schemas.microsoft.com/office/drawing/2014/main" id="{12DC5431-5C87-4C90-BE44-08AF91A4FB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00475"/>
              <a:ext cx="2247900" cy="143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062" name="Picture 32">
              <a:extLst>
                <a:ext uri="{FF2B5EF4-FFF2-40B4-BE49-F238E27FC236}">
                  <a16:creationId xmlns:a16="http://schemas.microsoft.com/office/drawing/2014/main" id="{7A02EB77-A7C5-4B29-87E0-44D0628D20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4570" y="3800475"/>
              <a:ext cx="2247900" cy="143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063" name="Picture 34">
              <a:extLst>
                <a:ext uri="{FF2B5EF4-FFF2-40B4-BE49-F238E27FC236}">
                  <a16:creationId xmlns:a16="http://schemas.microsoft.com/office/drawing/2014/main" id="{A726DA8D-15B2-4C71-A353-E1558F9221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33900" y="3800475"/>
              <a:ext cx="2324100" cy="143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064" name="Picture 36">
              <a:extLst>
                <a:ext uri="{FF2B5EF4-FFF2-40B4-BE49-F238E27FC236}">
                  <a16:creationId xmlns:a16="http://schemas.microsoft.com/office/drawing/2014/main" id="{563B1B13-CD4F-4539-9FCA-23219E9741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84670" y="3802380"/>
              <a:ext cx="2247900" cy="143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6C070A4-E763-4A9A-B37E-C519E2150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1670" y="1859340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</a:t>
            </a:r>
            <a:endParaRPr lang="en-US" altLang="en-US" sz="4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800" b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 ra lời khuyên cho các bạn ?</a:t>
            </a:r>
          </a:p>
        </p:txBody>
      </p:sp>
      <p:pic>
        <p:nvPicPr>
          <p:cNvPr id="45060" name="Picture 1">
            <a:extLst>
              <a:ext uri="{FF2B5EF4-FFF2-40B4-BE49-F238E27FC236}">
                <a16:creationId xmlns:a16="http://schemas.microsoft.com/office/drawing/2014/main" id="{25957256-0D5F-4692-BEAE-3C110FFF0B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1" y="177800"/>
            <a:ext cx="30734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4761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469BCF-DD45-450F-B4B5-1B98F37620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29" y="177800"/>
            <a:ext cx="10858500" cy="650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345647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A44D0A5-8843-4A10-9261-873A8B843D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67733"/>
            <a:ext cx="10363200" cy="661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61267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4D18C6A-8F5C-4F98-841D-B84FBE5E9C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18" y="279400"/>
            <a:ext cx="10754783" cy="629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86848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图片 3">
            <a:extLst>
              <a:ext uri="{FF2B5EF4-FFF2-40B4-BE49-F238E27FC236}">
                <a16:creationId xmlns:a16="http://schemas.microsoft.com/office/drawing/2014/main" id="{91EB73A1-862B-4423-B42A-2742AF510D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7" name="图片 4">
            <a:extLst>
              <a:ext uri="{FF2B5EF4-FFF2-40B4-BE49-F238E27FC236}">
                <a16:creationId xmlns:a16="http://schemas.microsoft.com/office/drawing/2014/main" id="{AE29BE15-9AD1-4F53-AB11-4B69D63DCE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60133"/>
            <a:ext cx="12192000" cy="4097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2228" name="组合 5">
            <a:extLst>
              <a:ext uri="{FF2B5EF4-FFF2-40B4-BE49-F238E27FC236}">
                <a16:creationId xmlns:a16="http://schemas.microsoft.com/office/drawing/2014/main" id="{2BFAC42D-DF48-42DF-80E7-AF77FE3E6A6D}"/>
              </a:ext>
            </a:extLst>
          </p:cNvPr>
          <p:cNvGrpSpPr>
            <a:grpSpLocks/>
          </p:cNvGrpSpPr>
          <p:nvPr/>
        </p:nvGrpSpPr>
        <p:grpSpPr bwMode="auto">
          <a:xfrm>
            <a:off x="1625600" y="1397000"/>
            <a:ext cx="9906000" cy="2184400"/>
            <a:chOff x="879555" y="2196367"/>
            <a:chExt cx="7665737" cy="3724709"/>
          </a:xfrm>
        </p:grpSpPr>
        <p:sp>
          <p:nvSpPr>
            <p:cNvPr id="7" name="椭圆 6">
              <a:extLst>
                <a:ext uri="{FF2B5EF4-FFF2-40B4-BE49-F238E27FC236}">
                  <a16:creationId xmlns:a16="http://schemas.microsoft.com/office/drawing/2014/main" id="{1DB20561-102E-4B17-B47B-677680668BE0}"/>
                </a:ext>
              </a:extLst>
            </p:cNvPr>
            <p:cNvSpPr/>
            <p:nvPr/>
          </p:nvSpPr>
          <p:spPr>
            <a:xfrm>
              <a:off x="879555" y="2196367"/>
              <a:ext cx="7665737" cy="3724709"/>
            </a:xfrm>
            <a:prstGeom prst="ellipse">
              <a:avLst/>
            </a:prstGeom>
            <a:solidFill>
              <a:srgbClr val="10AB0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2400">
                <a:solidFill>
                  <a:srgbClr val="FF0000"/>
                </a:solidFill>
                <a:latin typeface="UHoài 1.1" panose="020B7200000000000000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1026E603-B958-431E-9258-38992ED3FE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5687" y="2761439"/>
              <a:ext cx="7493473" cy="188928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6600">
                  <a:ln>
                    <a:solidFill>
                      <a:srgbClr val="FFFF00"/>
                    </a:solidFill>
                  </a:ln>
                  <a:solidFill>
                    <a:srgbClr val="FF0000"/>
                  </a:solidFill>
                  <a:latin typeface="UHoài 1.1" panose="020B7200000000000000" pitchFamily="34" charset="0"/>
                  <a:ea typeface="宋体" panose="02010600030101010101" pitchFamily="2" charset="-122"/>
                  <a:cs typeface="Times New Roman" panose="02020603050405020304" pitchFamily="18" charset="0"/>
                </a:rPr>
                <a:t>Củng cố - Vận dụng</a:t>
              </a:r>
              <a:endParaRPr lang="zh-CN" altLang="en-US" sz="660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UHoài 1.1" panose="020B7200000000000000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50035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1">
            <a:extLst>
              <a:ext uri="{FF2B5EF4-FFF2-40B4-BE49-F238E27FC236}">
                <a16:creationId xmlns:a16="http://schemas.microsoft.com/office/drawing/2014/main" id="{821734E0-A532-4B73-9E08-61BF70EC8B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4801" y="21167"/>
            <a:ext cx="164676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19C8D56-4298-4459-B976-CB61852F61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57" y="107043"/>
            <a:ext cx="10246784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B3FFD71-364C-4400-9149-62A06EE9E2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986" y="2123319"/>
            <a:ext cx="1176020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682778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1">
            <a:extLst>
              <a:ext uri="{FF2B5EF4-FFF2-40B4-BE49-F238E27FC236}">
                <a16:creationId xmlns:a16="http://schemas.microsoft.com/office/drawing/2014/main" id="{79489072-D305-4918-8655-31EAF24F6C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14" y="1455661"/>
            <a:ext cx="1219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5299" name="组合 5">
            <a:extLst>
              <a:ext uri="{FF2B5EF4-FFF2-40B4-BE49-F238E27FC236}">
                <a16:creationId xmlns:a16="http://schemas.microsoft.com/office/drawing/2014/main" id="{4D4E0615-C7B1-4682-823F-28523F20FCF7}"/>
              </a:ext>
            </a:extLst>
          </p:cNvPr>
          <p:cNvGrpSpPr>
            <a:grpSpLocks/>
          </p:cNvGrpSpPr>
          <p:nvPr/>
        </p:nvGrpSpPr>
        <p:grpSpPr bwMode="auto">
          <a:xfrm>
            <a:off x="155279" y="216595"/>
            <a:ext cx="3865060" cy="1479550"/>
            <a:chOff x="779121" y="2294029"/>
            <a:chExt cx="8100540" cy="3724709"/>
          </a:xfrm>
        </p:grpSpPr>
        <p:sp>
          <p:nvSpPr>
            <p:cNvPr id="6" name="椭圆 6">
              <a:extLst>
                <a:ext uri="{FF2B5EF4-FFF2-40B4-BE49-F238E27FC236}">
                  <a16:creationId xmlns:a16="http://schemas.microsoft.com/office/drawing/2014/main" id="{E42D1A5F-D4CE-43F2-A5D4-82B3280E722B}"/>
                </a:ext>
              </a:extLst>
            </p:cNvPr>
            <p:cNvSpPr/>
            <p:nvPr/>
          </p:nvSpPr>
          <p:spPr>
            <a:xfrm>
              <a:off x="887821" y="2294029"/>
              <a:ext cx="7883139" cy="3724709"/>
            </a:xfrm>
            <a:prstGeom prst="ellipse">
              <a:avLst/>
            </a:prstGeom>
            <a:solidFill>
              <a:srgbClr val="10AB00"/>
            </a:solidFill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defRPr/>
              </a:pPr>
              <a:endParaRPr lang="zh-CN" altLang="en-US" sz="5333">
                <a:solidFill>
                  <a:srgbClr val="FF0000"/>
                </a:solidFill>
                <a:latin typeface="UHoài 1.1" panose="020B7200000000000000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" name="文本框 7">
              <a:extLst>
                <a:ext uri="{FF2B5EF4-FFF2-40B4-BE49-F238E27FC236}">
                  <a16:creationId xmlns:a16="http://schemas.microsoft.com/office/drawing/2014/main" id="{6165BFAF-F5FB-49BF-A287-56C245A0E7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9121" y="3021779"/>
              <a:ext cx="8100540" cy="18855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4267" b="1">
                  <a:ln>
                    <a:solidFill>
                      <a:srgbClr val="FFFF00"/>
                    </a:solidFill>
                  </a:ln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THÔNG ĐIỆP</a:t>
              </a:r>
              <a:endParaRPr lang="zh-CN" altLang="en-US" sz="4267" b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0103831"/>
      </p:ext>
    </p:extLst>
  </p:cSld>
  <p:clrMapOvr>
    <a:masterClrMapping/>
  </p:clrMapOvr>
  <p:transition spd="slow">
    <p:circl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>
            <a:extLst>
              <a:ext uri="{FF2B5EF4-FFF2-40B4-BE49-F238E27FC236}">
                <a16:creationId xmlns:a16="http://schemas.microsoft.com/office/drawing/2014/main" id="{5A3B2909-6705-4C5B-AB25-3D6691AF7E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7" y="0"/>
            <a:ext cx="2827867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Chiếc Đồng Hồ - Tóc Tiên - Ca Nhạc Thiếu Nhi.mp4">
            <a:hlinkClick r:id="" action="ppaction://media"/>
            <a:extLst>
              <a:ext uri="{FF2B5EF4-FFF2-40B4-BE49-F238E27FC236}">
                <a16:creationId xmlns:a16="http://schemas.microsoft.com/office/drawing/2014/main" id="{94024DCD-9490-41D0-8F16-C4FEFEEE0F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869" y="787401"/>
            <a:ext cx="10787269" cy="6015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528148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>
            <a:extLst>
              <a:ext uri="{FF2B5EF4-FFF2-40B4-BE49-F238E27FC236}">
                <a16:creationId xmlns:a16="http://schemas.microsoft.com/office/drawing/2014/main" id="{B1584F9C-BE39-4D10-86B5-30B99C8DF7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1" y="177800"/>
            <a:ext cx="30734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A43922-BC1E-47ED-8864-B37AD9FFE381}"/>
              </a:ext>
            </a:extLst>
          </p:cNvPr>
          <p:cNvSpPr txBox="1"/>
          <p:nvPr/>
        </p:nvSpPr>
        <p:spPr>
          <a:xfrm>
            <a:off x="143933" y="1905000"/>
            <a:ext cx="12320210" cy="140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defRPr/>
            </a:pPr>
            <a:r>
              <a:rPr lang="en-US" sz="4267" b="1">
                <a:solidFill>
                  <a:srgbClr val="FF0000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en-US" sz="4267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</a:t>
            </a:r>
            <a:endParaRPr lang="en-US" sz="4267" b="1">
              <a:solidFill>
                <a:srgbClr val="FF0000"/>
              </a:solidFill>
              <a:latin typeface="Calibri"/>
              <a:cs typeface="Arial" panose="020B0604020202020204" pitchFamily="34" charset="0"/>
            </a:endParaRPr>
          </a:p>
          <a:p>
            <a:pPr defTabSz="1219170">
              <a:defRPr/>
            </a:pPr>
            <a:r>
              <a:rPr lang="en-US" sz="4267" b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Em </a:t>
            </a:r>
            <a:r>
              <a:rPr lang="en-US" sz="4267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4267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67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4267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67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267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67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4267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67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4267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67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4267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67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267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67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4267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67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4267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67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4267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grpSp>
        <p:nvGrpSpPr>
          <p:cNvPr id="28676" name="Group 37">
            <a:extLst>
              <a:ext uri="{FF2B5EF4-FFF2-40B4-BE49-F238E27FC236}">
                <a16:creationId xmlns:a16="http://schemas.microsoft.com/office/drawing/2014/main" id="{081FA974-1B6D-4BFC-A417-44EC8E7F42CB}"/>
              </a:ext>
            </a:extLst>
          </p:cNvPr>
          <p:cNvGrpSpPr>
            <a:grpSpLocks/>
          </p:cNvGrpSpPr>
          <p:nvPr/>
        </p:nvGrpSpPr>
        <p:grpSpPr bwMode="auto">
          <a:xfrm>
            <a:off x="0" y="5067301"/>
            <a:ext cx="12177184" cy="1919817"/>
            <a:chOff x="0" y="3800475"/>
            <a:chExt cx="9132570" cy="1440180"/>
          </a:xfrm>
        </p:grpSpPr>
        <p:pic>
          <p:nvPicPr>
            <p:cNvPr id="28677" name="Picture 30">
              <a:extLst>
                <a:ext uri="{FF2B5EF4-FFF2-40B4-BE49-F238E27FC236}">
                  <a16:creationId xmlns:a16="http://schemas.microsoft.com/office/drawing/2014/main" id="{5D1FD409-951A-43B8-863E-564205281D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00475"/>
              <a:ext cx="2247900" cy="143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78" name="Picture 32">
              <a:extLst>
                <a:ext uri="{FF2B5EF4-FFF2-40B4-BE49-F238E27FC236}">
                  <a16:creationId xmlns:a16="http://schemas.microsoft.com/office/drawing/2014/main" id="{5AD4C5F5-CC7A-44ED-9E35-3CE2CB7E10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4570" y="3800475"/>
              <a:ext cx="2247900" cy="143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79" name="Picture 34">
              <a:extLst>
                <a:ext uri="{FF2B5EF4-FFF2-40B4-BE49-F238E27FC236}">
                  <a16:creationId xmlns:a16="http://schemas.microsoft.com/office/drawing/2014/main" id="{C0633791-A7CA-4491-9A1F-0DD91C52E5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33900" y="3800475"/>
              <a:ext cx="2324100" cy="143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0" name="Picture 36">
              <a:extLst>
                <a:ext uri="{FF2B5EF4-FFF2-40B4-BE49-F238E27FC236}">
                  <a16:creationId xmlns:a16="http://schemas.microsoft.com/office/drawing/2014/main" id="{2B30F0E2-B2C3-4A86-9639-B6BF2E68CA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84670" y="3802380"/>
              <a:ext cx="2247900" cy="143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0472305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>
            <a:extLst>
              <a:ext uri="{FF2B5EF4-FFF2-40B4-BE49-F238E27FC236}">
                <a16:creationId xmlns:a16="http://schemas.microsoft.com/office/drawing/2014/main" id="{F205A0AE-B3CE-405D-A711-6E240129BD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57" y="120651"/>
            <a:ext cx="11054443" cy="661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4068839"/>
      </p:ext>
    </p:extLst>
  </p:cSld>
  <p:clrMapOvr>
    <a:masterClrMapping/>
  </p:clrMapOvr>
  <p:transition spd="slow">
    <p:circl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AutoShape 2" descr="Khăn tay (Khăn mùi xoa) vải linen thêu thủ công - mẫu Xuân Đào ...">
            <a:extLst>
              <a:ext uri="{FF2B5EF4-FFF2-40B4-BE49-F238E27FC236}">
                <a16:creationId xmlns:a16="http://schemas.microsoft.com/office/drawing/2014/main" id="{27C96589-3FE8-4F33-8DD4-7D6301607FB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8517" y="-14393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18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148" name="AutoShape 4" descr="Khăn tay (Khăn mùi xoa) vải linen thêu thủ công - mẫu Xuân Đào ...">
            <a:extLst>
              <a:ext uri="{FF2B5EF4-FFF2-40B4-BE49-F238E27FC236}">
                <a16:creationId xmlns:a16="http://schemas.microsoft.com/office/drawing/2014/main" id="{B454CB1B-01C1-4DA7-A5FD-6C8EED52B47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8517" y="-14393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18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3CBE67A-A651-4D6E-AEA8-744A7949EF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339" y="88901"/>
            <a:ext cx="8331200" cy="6024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4">
            <a:extLst>
              <a:ext uri="{FF2B5EF4-FFF2-40B4-BE49-F238E27FC236}">
                <a16:creationId xmlns:a16="http://schemas.microsoft.com/office/drawing/2014/main" id="{4EB5F64D-3F59-4857-9FFE-31B827CB65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8" y="4660901"/>
            <a:ext cx="1849967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16">
            <a:extLst>
              <a:ext uri="{FF2B5EF4-FFF2-40B4-BE49-F238E27FC236}">
                <a16:creationId xmlns:a16="http://schemas.microsoft.com/office/drawing/2014/main" id="{1CB12ECF-AE55-4B14-9598-B0077BC4D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0585" y="4618568"/>
            <a:ext cx="2010833" cy="2264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loud 2">
            <a:extLst>
              <a:ext uri="{FF2B5EF4-FFF2-40B4-BE49-F238E27FC236}">
                <a16:creationId xmlns:a16="http://schemas.microsoft.com/office/drawing/2014/main" id="{97E29729-E394-4B4D-BC95-A6C4B8AD06FF}"/>
              </a:ext>
            </a:extLst>
          </p:cNvPr>
          <p:cNvSpPr/>
          <p:nvPr/>
        </p:nvSpPr>
        <p:spPr>
          <a:xfrm>
            <a:off x="9194800" y="1513113"/>
            <a:ext cx="2893786" cy="1081315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3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endParaRPr lang="en-US" sz="3333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78477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A26228F-F9EE-4E7B-B672-FE74A96A91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370416"/>
            <a:ext cx="7977717" cy="6040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14">
            <a:extLst>
              <a:ext uri="{FF2B5EF4-FFF2-40B4-BE49-F238E27FC236}">
                <a16:creationId xmlns:a16="http://schemas.microsoft.com/office/drawing/2014/main" id="{F7C02D39-64C5-47F6-9C57-AB23EC5400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4" y="5653617"/>
            <a:ext cx="1005416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16">
            <a:extLst>
              <a:ext uri="{FF2B5EF4-FFF2-40B4-BE49-F238E27FC236}">
                <a16:creationId xmlns:a16="http://schemas.microsoft.com/office/drawing/2014/main" id="{FC4813DD-F63E-4CFA-9396-6DEE838A3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0585" y="4618568"/>
            <a:ext cx="2010833" cy="2264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loud 4">
            <a:extLst>
              <a:ext uri="{FF2B5EF4-FFF2-40B4-BE49-F238E27FC236}">
                <a16:creationId xmlns:a16="http://schemas.microsoft.com/office/drawing/2014/main" id="{A65D2C05-1EC9-4EAD-814F-B6C253BE1E22}"/>
              </a:ext>
            </a:extLst>
          </p:cNvPr>
          <p:cNvSpPr/>
          <p:nvPr/>
        </p:nvSpPr>
        <p:spPr>
          <a:xfrm>
            <a:off x="9165471" y="988786"/>
            <a:ext cx="2946400" cy="1727200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3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3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endParaRPr lang="en-US" sz="3333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08646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AutoShape 2" descr="Khăn tay (Khăn mùi xoa) vải linen thêu thủ công - mẫu Xuân Đào ...">
            <a:extLst>
              <a:ext uri="{FF2B5EF4-FFF2-40B4-BE49-F238E27FC236}">
                <a16:creationId xmlns:a16="http://schemas.microsoft.com/office/drawing/2014/main" id="{FD30FF3E-072B-47AD-9170-B2716ADF951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8517" y="-14393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18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196" name="AutoShape 4" descr="Khăn tay (Khăn mùi xoa) vải linen thêu thủ công - mẫu Xuân Đào ...">
            <a:extLst>
              <a:ext uri="{FF2B5EF4-FFF2-40B4-BE49-F238E27FC236}">
                <a16:creationId xmlns:a16="http://schemas.microsoft.com/office/drawing/2014/main" id="{37F81413-4D6E-463D-A649-F98C10028E5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8517" y="-14393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18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2E24373-4BD0-4CA5-BFE1-7DF2CC3D38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6400" y="160867"/>
            <a:ext cx="8128000" cy="644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14">
            <a:extLst>
              <a:ext uri="{FF2B5EF4-FFF2-40B4-BE49-F238E27FC236}">
                <a16:creationId xmlns:a16="http://schemas.microsoft.com/office/drawing/2014/main" id="{4774F85E-BC7D-4794-95EF-58BBCBDC93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7" y="5664200"/>
            <a:ext cx="1005416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16">
            <a:extLst>
              <a:ext uri="{FF2B5EF4-FFF2-40B4-BE49-F238E27FC236}">
                <a16:creationId xmlns:a16="http://schemas.microsoft.com/office/drawing/2014/main" id="{DD9AA409-F036-440B-A39C-89FE2989C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0585" y="4618568"/>
            <a:ext cx="2010833" cy="2264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loud 6">
            <a:extLst>
              <a:ext uri="{FF2B5EF4-FFF2-40B4-BE49-F238E27FC236}">
                <a16:creationId xmlns:a16="http://schemas.microsoft.com/office/drawing/2014/main" id="{D650295D-06AF-4F30-803C-A67A8A7A4A92}"/>
              </a:ext>
            </a:extLst>
          </p:cNvPr>
          <p:cNvSpPr/>
          <p:nvPr/>
        </p:nvSpPr>
        <p:spPr>
          <a:xfrm>
            <a:off x="8737600" y="2006600"/>
            <a:ext cx="2946400" cy="1727200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3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3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endParaRPr lang="en-US" sz="3333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29140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5D07DA3-2717-4AC3-8A32-4917E688CD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285751"/>
            <a:ext cx="8594271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14">
            <a:extLst>
              <a:ext uri="{FF2B5EF4-FFF2-40B4-BE49-F238E27FC236}">
                <a16:creationId xmlns:a16="http://schemas.microsoft.com/office/drawing/2014/main" id="{95665D24-F5D5-4DC9-9A5B-3B8D595460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7" y="5562600"/>
            <a:ext cx="109008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16">
            <a:extLst>
              <a:ext uri="{FF2B5EF4-FFF2-40B4-BE49-F238E27FC236}">
                <a16:creationId xmlns:a16="http://schemas.microsoft.com/office/drawing/2014/main" id="{95A8C70C-2EEF-4A74-81C8-9AA7420FE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0585" y="4618568"/>
            <a:ext cx="2010833" cy="2264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loud 4">
            <a:extLst>
              <a:ext uri="{FF2B5EF4-FFF2-40B4-BE49-F238E27FC236}">
                <a16:creationId xmlns:a16="http://schemas.microsoft.com/office/drawing/2014/main" id="{751B11B9-CE14-4B75-B220-6560A13F8C69}"/>
              </a:ext>
            </a:extLst>
          </p:cNvPr>
          <p:cNvSpPr/>
          <p:nvPr/>
        </p:nvSpPr>
        <p:spPr>
          <a:xfrm>
            <a:off x="8737600" y="2006600"/>
            <a:ext cx="2946400" cy="1727200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3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3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endParaRPr lang="en-US" sz="3333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04821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01A8F2B-5DC2-4A90-8991-19DD8CFA92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489" y="1337432"/>
            <a:ext cx="3962400" cy="344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TextBox 4">
            <a:extLst>
              <a:ext uri="{FF2B5EF4-FFF2-40B4-BE49-F238E27FC236}">
                <a16:creationId xmlns:a16="http://schemas.microsoft.com/office/drawing/2014/main" id="{DCDCB02A-A1AE-4B89-9840-B031B799F3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000" y="381000"/>
            <a:ext cx="9956800" cy="124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733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2:</a:t>
            </a:r>
            <a:endParaRPr lang="en-US" altLang="en-US" sz="3733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733" b="1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 gì  có thể xảy ra trong các tình huống sau ?</a:t>
            </a:r>
          </a:p>
        </p:txBody>
      </p:sp>
      <p:grpSp>
        <p:nvGrpSpPr>
          <p:cNvPr id="40964" name="Group 37">
            <a:extLst>
              <a:ext uri="{FF2B5EF4-FFF2-40B4-BE49-F238E27FC236}">
                <a16:creationId xmlns:a16="http://schemas.microsoft.com/office/drawing/2014/main" id="{C44D6760-9872-4751-8393-F4151DD40715}"/>
              </a:ext>
            </a:extLst>
          </p:cNvPr>
          <p:cNvGrpSpPr>
            <a:grpSpLocks/>
          </p:cNvGrpSpPr>
          <p:nvPr/>
        </p:nvGrpSpPr>
        <p:grpSpPr bwMode="auto">
          <a:xfrm>
            <a:off x="250371" y="5339443"/>
            <a:ext cx="12177184" cy="1299332"/>
            <a:chOff x="0" y="3800475"/>
            <a:chExt cx="9132570" cy="1440180"/>
          </a:xfrm>
        </p:grpSpPr>
        <p:pic>
          <p:nvPicPr>
            <p:cNvPr id="40966" name="Picture 30">
              <a:extLst>
                <a:ext uri="{FF2B5EF4-FFF2-40B4-BE49-F238E27FC236}">
                  <a16:creationId xmlns:a16="http://schemas.microsoft.com/office/drawing/2014/main" id="{4726BAC2-0229-4043-819B-C95045497D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00475"/>
              <a:ext cx="2247900" cy="143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967" name="Picture 32">
              <a:extLst>
                <a:ext uri="{FF2B5EF4-FFF2-40B4-BE49-F238E27FC236}">
                  <a16:creationId xmlns:a16="http://schemas.microsoft.com/office/drawing/2014/main" id="{6768DB1E-2829-459E-B602-EA3293D394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4570" y="3800475"/>
              <a:ext cx="2247900" cy="143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968" name="Picture 34">
              <a:extLst>
                <a:ext uri="{FF2B5EF4-FFF2-40B4-BE49-F238E27FC236}">
                  <a16:creationId xmlns:a16="http://schemas.microsoft.com/office/drawing/2014/main" id="{A99CCAD7-2DCF-4397-AE79-19076CEF9E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33900" y="3800475"/>
              <a:ext cx="2324100" cy="143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969" name="Picture 36">
              <a:extLst>
                <a:ext uri="{FF2B5EF4-FFF2-40B4-BE49-F238E27FC236}">
                  <a16:creationId xmlns:a16="http://schemas.microsoft.com/office/drawing/2014/main" id="{E471D4FC-F5A4-4B59-8121-DC8E5027D3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84670" y="3802380"/>
              <a:ext cx="2247900" cy="143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Cloud 8">
            <a:extLst>
              <a:ext uri="{FF2B5EF4-FFF2-40B4-BE49-F238E27FC236}">
                <a16:creationId xmlns:a16="http://schemas.microsoft.com/office/drawing/2014/main" id="{40570C3C-E074-4CAF-8BB0-74259EF3C846}"/>
              </a:ext>
            </a:extLst>
          </p:cNvPr>
          <p:cNvSpPr/>
          <p:nvPr/>
        </p:nvSpPr>
        <p:spPr>
          <a:xfrm>
            <a:off x="5384800" y="2006600"/>
            <a:ext cx="6299200" cy="3251200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3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mệt</a:t>
            </a:r>
            <a:r>
              <a:rPr lang="en-US" sz="33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mỏi</a:t>
            </a:r>
            <a:r>
              <a:rPr lang="en-US" sz="33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chậm</a:t>
            </a:r>
            <a:r>
              <a:rPr lang="en-US" sz="33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trễ</a:t>
            </a:r>
            <a:r>
              <a:rPr lang="en-US" sz="33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33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3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3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3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33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33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33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4404626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2&quot;/&gt;&lt;property id=&quot;20307&quot; value=&quot;257&quot;/&gt;&lt;/object&gt;&lt;object type=&quot;3&quot; unique_id=&quot;10005&quot;&gt;&lt;property id=&quot;20148&quot; value=&quot;5&quot;/&gt;&lt;property id=&quot;20300&quot; value=&quot;Slide 3&quot;/&gt;&lt;property id=&quot;20307&quot; value=&quot;258&quot;/&gt;&lt;/object&gt;&lt;object type=&quot;3&quot; unique_id=&quot;10006&quot;&gt;&lt;property id=&quot;20148&quot; value=&quot;5&quot;/&gt;&lt;property id=&quot;20300&quot; value=&quot;Slide 4&quot;/&gt;&lt;property id=&quot;20307&quot; value=&quot;259&quot;/&gt;&lt;/object&gt;&lt;object type=&quot;3&quot; unique_id=&quot;10007&quot;&gt;&lt;property id=&quot;20148&quot; value=&quot;5&quot;/&gt;&lt;property id=&quot;20300&quot; value=&quot;Slide 5&quot;/&gt;&lt;property id=&quot;20307&quot; value=&quot;260&quot;/&gt;&lt;/object&gt;&lt;object type=&quot;3&quot; unique_id=&quot;10008&quot;&gt;&lt;property id=&quot;20148&quot; value=&quot;5&quot;/&gt;&lt;property id=&quot;20300&quot; value=&quot;Slide 6&quot;/&gt;&lt;property id=&quot;20307&quot; value=&quot;261&quot;/&gt;&lt;/object&gt;&lt;object type=&quot;3&quot; unique_id=&quot;10009&quot;&gt;&lt;property id=&quot;20148&quot; value=&quot;5&quot;/&gt;&lt;property id=&quot;20300&quot; value=&quot;Slide 7&quot;/&gt;&lt;property id=&quot;20307&quot; value=&quot;262&quot;/&gt;&lt;/object&gt;&lt;object type=&quot;3&quot; unique_id=&quot;10010&quot;&gt;&lt;property id=&quot;20148&quot; value=&quot;5&quot;/&gt;&lt;property id=&quot;20300&quot; value=&quot;Slide 8&quot;/&gt;&lt;property id=&quot;20307&quot; value=&quot;263&quot;/&gt;&lt;/object&gt;&lt;object type=&quot;3&quot; unique_id=&quot;10011&quot;&gt;&lt;property id=&quot;20148&quot; value=&quot;5&quot;/&gt;&lt;property id=&quot;20300&quot; value=&quot;Slide 9&quot;/&gt;&lt;property id=&quot;20307&quot; value=&quot;264&quot;/&gt;&lt;/object&gt;&lt;object type=&quot;3&quot; unique_id=&quot;10012&quot;&gt;&lt;property id=&quot;20148&quot; value=&quot;5&quot;/&gt;&lt;property id=&quot;20300&quot; value=&quot;Slide 10&quot;/&gt;&lt;property id=&quot;20307&quot; value=&quot;265&quot;/&gt;&lt;/object&gt;&lt;object type=&quot;3&quot; unique_id=&quot;10013&quot;&gt;&lt;property id=&quot;20148&quot; value=&quot;5&quot;/&gt;&lt;property id=&quot;20300&quot; value=&quot;Slide 11&quot;/&gt;&lt;property id=&quot;20307&quot; value=&quot;266&quot;/&gt;&lt;/object&gt;&lt;object type=&quot;3&quot; unique_id=&quot;10014&quot;&gt;&lt;property id=&quot;20148&quot; value=&quot;5&quot;/&gt;&lt;property id=&quot;20300&quot; value=&quot;Slide 12&quot;/&gt;&lt;property id=&quot;20307&quot; value=&quot;267&quot;/&gt;&lt;/object&gt;&lt;object type=&quot;3&quot; unique_id=&quot;10015&quot;&gt;&lt;property id=&quot;20148&quot; value=&quot;5&quot;/&gt;&lt;property id=&quot;20300&quot; value=&quot;Slide 13&quot;/&gt;&lt;property id=&quot;20307&quot; value=&quot;268&quot;/&gt;&lt;/object&gt;&lt;object type=&quot;3&quot; unique_id=&quot;10016&quot;&gt;&lt;property id=&quot;20148&quot; value=&quot;5&quot;/&gt;&lt;property id=&quot;20300&quot; value=&quot;Slide 14&quot;/&gt;&lt;property id=&quot;20307&quot; value=&quot;269&quot;/&gt;&lt;/object&gt;&lt;object type=&quot;3&quot; unique_id=&quot;10017&quot;&gt;&lt;property id=&quot;20148&quot; value=&quot;5&quot;/&gt;&lt;property id=&quot;20300&quot; value=&quot;Slide 15&quot;/&gt;&lt;property id=&quot;20307&quot; value=&quot;270&quot;/&gt;&lt;/object&gt;&lt;object type=&quot;3&quot; unique_id=&quot;10018&quot;&gt;&lt;property id=&quot;20148&quot; value=&quot;5&quot;/&gt;&lt;property id=&quot;20300&quot; value=&quot;Slide 16&quot;/&gt;&lt;property id=&quot;20307&quot; value=&quot;271&quot;/&gt;&lt;/object&gt;&lt;object type=&quot;3&quot; unique_id=&quot;10019&quot;&gt;&lt;property id=&quot;20148&quot; value=&quot;5&quot;/&gt;&lt;property id=&quot;20300&quot; value=&quot;Slide 17&quot;/&gt;&lt;property id=&quot;20307&quot; value=&quot;272&quot;/&gt;&lt;/object&gt;&lt;/object&gt;&lt;object type=&quot;8&quot; unique_id=&quot;10038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121</Words>
  <Application>Microsoft Office PowerPoint</Application>
  <PresentationFormat>Widescreen</PresentationFormat>
  <Paragraphs>31</Paragraphs>
  <Slides>17</Slides>
  <Notes>14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UHoài 1.1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4</cp:revision>
  <dcterms:created xsi:type="dcterms:W3CDTF">2021-07-21T11:16:31Z</dcterms:created>
  <dcterms:modified xsi:type="dcterms:W3CDTF">2021-11-13T10:04:25Z</dcterms:modified>
</cp:coreProperties>
</file>