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sldIdLst>
    <p:sldId id="257" r:id="rId5"/>
    <p:sldId id="259" r:id="rId6"/>
    <p:sldId id="284" r:id="rId7"/>
    <p:sldId id="260" r:id="rId8"/>
    <p:sldId id="262" r:id="rId9"/>
    <p:sldId id="269" r:id="rId10"/>
    <p:sldId id="270" r:id="rId11"/>
    <p:sldId id="263" r:id="rId12"/>
    <p:sldId id="265" r:id="rId13"/>
    <p:sldId id="271" r:id="rId14"/>
  </p:sldIdLst>
  <p:sldSz cx="12192000" cy="6858000"/>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CC"/>
    <a:srgbClr val="FF0066"/>
    <a:srgbClr val="E90B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82" autoAdjust="0"/>
    <p:restoredTop sz="85278" autoAdjust="0"/>
  </p:normalViewPr>
  <p:slideViewPr>
    <p:cSldViewPr snapToGrid="0">
      <p:cViewPr varScale="1">
        <p:scale>
          <a:sx n="55" d="100"/>
          <a:sy n="55" d="100"/>
        </p:scale>
        <p:origin x="617" y="43"/>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D1F7AD5-1DC7-410C-9FC7-62AFF20549E4}" type="datetimeFigureOut">
              <a:rPr lang="vi-VN" smtClean="0"/>
              <a:t>04/03/2022</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A8C9AF-22CC-4DA0-ABA4-A1DD6BA78189}" type="slidenum">
              <a:rPr lang="vi-VN" smtClean="0"/>
              <a:t>‹#›</a:t>
            </a:fld>
            <a:endParaRPr lang="vi-VN"/>
          </a:p>
        </p:txBody>
      </p:sp>
    </p:spTree>
    <p:extLst>
      <p:ext uri="{BB962C8B-B14F-4D97-AF65-F5344CB8AC3E}">
        <p14:creationId xmlns:p14="http://schemas.microsoft.com/office/powerpoint/2010/main" val="32403511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fld id="{976532A2-C71F-494A-86B4-31D88ADFF291}" type="datetimeFigureOut">
              <a:rPr lang="vi-VN" smtClean="0"/>
              <a:t>04/03/2022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EE84A1C5-8E1E-4A33-B3B9-70A151783350}" type="slidenum">
              <a:rPr lang="vi-VN" smtClean="0"/>
              <a:t>‹#›</a:t>
            </a:fld>
            <a:endParaRPr lang="vi-VN"/>
          </a:p>
        </p:txBody>
      </p:sp>
    </p:spTree>
    <p:extLst>
      <p:ext uri="{BB962C8B-B14F-4D97-AF65-F5344CB8AC3E}">
        <p14:creationId xmlns:p14="http://schemas.microsoft.com/office/powerpoint/2010/main" val="39278310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976532A2-C71F-494A-86B4-31D88ADFF291}" type="datetimeFigureOut">
              <a:rPr lang="vi-VN" smtClean="0"/>
              <a:t>04/03/2022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EE84A1C5-8E1E-4A33-B3B9-70A151783350}" type="slidenum">
              <a:rPr lang="vi-VN" smtClean="0"/>
              <a:t>‹#›</a:t>
            </a:fld>
            <a:endParaRPr lang="vi-VN"/>
          </a:p>
        </p:txBody>
      </p:sp>
    </p:spTree>
    <p:extLst>
      <p:ext uri="{BB962C8B-B14F-4D97-AF65-F5344CB8AC3E}">
        <p14:creationId xmlns:p14="http://schemas.microsoft.com/office/powerpoint/2010/main" val="24261053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976532A2-C71F-494A-86B4-31D88ADFF291}" type="datetimeFigureOut">
              <a:rPr lang="vi-VN" smtClean="0"/>
              <a:t>04/03/2022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EE84A1C5-8E1E-4A33-B3B9-70A151783350}" type="slidenum">
              <a:rPr lang="vi-VN" smtClean="0"/>
              <a:t>‹#›</a:t>
            </a:fld>
            <a:endParaRPr lang="vi-VN"/>
          </a:p>
        </p:txBody>
      </p:sp>
    </p:spTree>
    <p:extLst>
      <p:ext uri="{BB962C8B-B14F-4D97-AF65-F5344CB8AC3E}">
        <p14:creationId xmlns:p14="http://schemas.microsoft.com/office/powerpoint/2010/main" val="18287965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C00000"/>
                </a:solidFill>
                <a:latin typeface="Times New Roman" panose="02020603050405020304" pitchFamily="18" charset="0"/>
                <a:cs typeface="Times New Roman" panose="02020603050405020304" pitchFamily="18" charset="0"/>
              </a:defRPr>
            </a:lvl1pPr>
          </a:lstStyle>
          <a:p>
            <a:r>
              <a:rPr lang="en-US"/>
              <a:t>Click to edit Master title style</a:t>
            </a:r>
            <a:endParaRPr lang="vi-VN"/>
          </a:p>
        </p:txBody>
      </p:sp>
      <p:sp>
        <p:nvSpPr>
          <p:cNvPr id="3" name="Content Placeholder 2"/>
          <p:cNvSpPr>
            <a:spLocks noGrp="1"/>
          </p:cNvSpPr>
          <p:nvPr>
            <p:ph idx="1"/>
          </p:nvPr>
        </p:nvSpPr>
        <p:spPr/>
        <p:txBody>
          <a:bodyPr>
            <a:normAutofit/>
          </a:bodyPr>
          <a:lstStyle>
            <a:lvl1pPr>
              <a:defRPr sz="3200">
                <a:latin typeface="Times New Roman" panose="02020603050405020304" pitchFamily="18" charset="0"/>
                <a:cs typeface="Times New Roman" panose="02020603050405020304" pitchFamily="18" charset="0"/>
              </a:defRPr>
            </a:lvl1pPr>
            <a:lvl2pPr>
              <a:defRPr sz="3200">
                <a:latin typeface="Times New Roman" panose="02020603050405020304" pitchFamily="18" charset="0"/>
                <a:cs typeface="Times New Roman" panose="02020603050405020304" pitchFamily="18" charset="0"/>
              </a:defRPr>
            </a:lvl2pPr>
            <a:lvl3pPr>
              <a:defRPr sz="3200">
                <a:latin typeface="Times New Roman" panose="02020603050405020304" pitchFamily="18" charset="0"/>
                <a:cs typeface="Times New Roman" panose="02020603050405020304" pitchFamily="18" charset="0"/>
              </a:defRPr>
            </a:lvl3pPr>
            <a:lvl4pPr>
              <a:defRPr sz="3200">
                <a:latin typeface="Times New Roman" panose="02020603050405020304" pitchFamily="18" charset="0"/>
                <a:cs typeface="Times New Roman" panose="02020603050405020304" pitchFamily="18" charset="0"/>
              </a:defRPr>
            </a:lvl4pPr>
            <a:lvl5pPr>
              <a:defRPr sz="3200">
                <a:latin typeface="Times New Roman" panose="02020603050405020304" pitchFamily="18" charset="0"/>
                <a:cs typeface="Times New Roman" panose="02020603050405020304" pitchFamily="18"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976532A2-C71F-494A-86B4-31D88ADFF291}" type="datetimeFigureOut">
              <a:rPr lang="vi-VN" smtClean="0"/>
              <a:t>04/03/2022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EE84A1C5-8E1E-4A33-B3B9-70A151783350}" type="slidenum">
              <a:rPr lang="vi-VN" smtClean="0"/>
              <a:t>‹#›</a:t>
            </a:fld>
            <a:endParaRPr lang="vi-VN"/>
          </a:p>
        </p:txBody>
      </p:sp>
    </p:spTree>
    <p:extLst>
      <p:ext uri="{BB962C8B-B14F-4D97-AF65-F5344CB8AC3E}">
        <p14:creationId xmlns:p14="http://schemas.microsoft.com/office/powerpoint/2010/main" val="22361011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6532A2-C71F-494A-86B4-31D88ADFF291}" type="datetimeFigureOut">
              <a:rPr lang="vi-VN" smtClean="0"/>
              <a:t>04/03/2022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EE84A1C5-8E1E-4A33-B3B9-70A151783350}" type="slidenum">
              <a:rPr lang="vi-VN" smtClean="0"/>
              <a:t>‹#›</a:t>
            </a:fld>
            <a:endParaRPr lang="vi-VN"/>
          </a:p>
        </p:txBody>
      </p:sp>
    </p:spTree>
    <p:extLst>
      <p:ext uri="{BB962C8B-B14F-4D97-AF65-F5344CB8AC3E}">
        <p14:creationId xmlns:p14="http://schemas.microsoft.com/office/powerpoint/2010/main" val="42230413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fld id="{976532A2-C71F-494A-86B4-31D88ADFF291}" type="datetimeFigureOut">
              <a:rPr lang="vi-VN" smtClean="0"/>
              <a:t>04/03/2022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EE84A1C5-8E1E-4A33-B3B9-70A151783350}" type="slidenum">
              <a:rPr lang="vi-VN" smtClean="0"/>
              <a:t>‹#›</a:t>
            </a:fld>
            <a:endParaRPr lang="vi-VN"/>
          </a:p>
        </p:txBody>
      </p:sp>
    </p:spTree>
    <p:extLst>
      <p:ext uri="{BB962C8B-B14F-4D97-AF65-F5344CB8AC3E}">
        <p14:creationId xmlns:p14="http://schemas.microsoft.com/office/powerpoint/2010/main" val="35406713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fld id="{976532A2-C71F-494A-86B4-31D88ADFF291}" type="datetimeFigureOut">
              <a:rPr lang="vi-VN" smtClean="0"/>
              <a:t>04/03/2022</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EE84A1C5-8E1E-4A33-B3B9-70A151783350}" type="slidenum">
              <a:rPr lang="vi-VN" smtClean="0"/>
              <a:t>‹#›</a:t>
            </a:fld>
            <a:endParaRPr lang="vi-VN"/>
          </a:p>
        </p:txBody>
      </p:sp>
    </p:spTree>
    <p:extLst>
      <p:ext uri="{BB962C8B-B14F-4D97-AF65-F5344CB8AC3E}">
        <p14:creationId xmlns:p14="http://schemas.microsoft.com/office/powerpoint/2010/main" val="6301632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fld id="{976532A2-C71F-494A-86B4-31D88ADFF291}" type="datetimeFigureOut">
              <a:rPr lang="vi-VN" smtClean="0"/>
              <a:t>04/03/2022</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EE84A1C5-8E1E-4A33-B3B9-70A151783350}" type="slidenum">
              <a:rPr lang="vi-VN" smtClean="0"/>
              <a:t>‹#›</a:t>
            </a:fld>
            <a:endParaRPr lang="vi-VN"/>
          </a:p>
        </p:txBody>
      </p:sp>
    </p:spTree>
    <p:extLst>
      <p:ext uri="{BB962C8B-B14F-4D97-AF65-F5344CB8AC3E}">
        <p14:creationId xmlns:p14="http://schemas.microsoft.com/office/powerpoint/2010/main" val="21445355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6532A2-C71F-494A-86B4-31D88ADFF291}" type="datetimeFigureOut">
              <a:rPr lang="vi-VN" smtClean="0"/>
              <a:t>04/03/2022</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EE84A1C5-8E1E-4A33-B3B9-70A151783350}" type="slidenum">
              <a:rPr lang="vi-VN" smtClean="0"/>
              <a:t>‹#›</a:t>
            </a:fld>
            <a:endParaRPr lang="vi-VN"/>
          </a:p>
        </p:txBody>
      </p:sp>
    </p:spTree>
    <p:extLst>
      <p:ext uri="{BB962C8B-B14F-4D97-AF65-F5344CB8AC3E}">
        <p14:creationId xmlns:p14="http://schemas.microsoft.com/office/powerpoint/2010/main" val="13642462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76532A2-C71F-494A-86B4-31D88ADFF291}" type="datetimeFigureOut">
              <a:rPr lang="vi-VN" smtClean="0"/>
              <a:t>04/03/2022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EE84A1C5-8E1E-4A33-B3B9-70A151783350}" type="slidenum">
              <a:rPr lang="vi-VN" smtClean="0"/>
              <a:t>‹#›</a:t>
            </a:fld>
            <a:endParaRPr lang="vi-VN"/>
          </a:p>
        </p:txBody>
      </p:sp>
    </p:spTree>
    <p:extLst>
      <p:ext uri="{BB962C8B-B14F-4D97-AF65-F5344CB8AC3E}">
        <p14:creationId xmlns:p14="http://schemas.microsoft.com/office/powerpoint/2010/main" val="2330826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76532A2-C71F-494A-86B4-31D88ADFF291}" type="datetimeFigureOut">
              <a:rPr lang="vi-VN" smtClean="0"/>
              <a:t>04/03/2022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EE84A1C5-8E1E-4A33-B3B9-70A151783350}" type="slidenum">
              <a:rPr lang="vi-VN" smtClean="0"/>
              <a:t>‹#›</a:t>
            </a:fld>
            <a:endParaRPr lang="vi-VN"/>
          </a:p>
        </p:txBody>
      </p:sp>
    </p:spTree>
    <p:extLst>
      <p:ext uri="{BB962C8B-B14F-4D97-AF65-F5344CB8AC3E}">
        <p14:creationId xmlns:p14="http://schemas.microsoft.com/office/powerpoint/2010/main" val="3652029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6532A2-C71F-494A-86B4-31D88ADFF291}" type="datetimeFigureOut">
              <a:rPr lang="vi-VN" smtClean="0"/>
              <a:t>04/03/2022</a:t>
            </a:fld>
            <a:endParaRPr lang="vi-V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84A1C5-8E1E-4A33-B3B9-70A151783350}" type="slidenum">
              <a:rPr lang="vi-VN" smtClean="0"/>
              <a:t>‹#›</a:t>
            </a:fld>
            <a:endParaRPr lang="vi-VN"/>
          </a:p>
        </p:txBody>
      </p:sp>
    </p:spTree>
    <p:extLst>
      <p:ext uri="{BB962C8B-B14F-4D97-AF65-F5344CB8AC3E}">
        <p14:creationId xmlns:p14="http://schemas.microsoft.com/office/powerpoint/2010/main" val="23413932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2" name="Cloud 1"/>
          <p:cNvSpPr/>
          <p:nvPr/>
        </p:nvSpPr>
        <p:spPr>
          <a:xfrm>
            <a:off x="362857" y="1233714"/>
            <a:ext cx="11727543" cy="6734629"/>
          </a:xfrm>
          <a:prstGeom prst="cloud">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vi-VN"/>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8248" y="3144204"/>
            <a:ext cx="9753600" cy="3429000"/>
          </a:xfrm>
          <a:prstGeom prst="rect">
            <a:avLst/>
          </a:prstGeom>
        </p:spPr>
      </p:pic>
      <p:pic>
        <p:nvPicPr>
          <p:cNvPr id="5" name="Picture 4"/>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4024569" y="2096313"/>
            <a:ext cx="4762756" cy="1050608"/>
          </a:xfrm>
          <a:prstGeom prst="rect">
            <a:avLst/>
          </a:prstGeom>
        </p:spPr>
      </p:pic>
      <p:sp>
        <p:nvSpPr>
          <p:cNvPr id="9" name="Rectangle 8"/>
          <p:cNvSpPr/>
          <p:nvPr/>
        </p:nvSpPr>
        <p:spPr>
          <a:xfrm>
            <a:off x="4024569" y="771524"/>
            <a:ext cx="4192248" cy="1397037"/>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b="1" dirty="0" err="1">
                <a:ln>
                  <a:solidFill>
                    <a:srgbClr val="FFC000"/>
                  </a:solidFill>
                </a:ln>
                <a:solidFill>
                  <a:srgbClr val="FF0000"/>
                </a:solidFill>
                <a:effectLst>
                  <a:outerShdw blurRad="38100" dist="38100" dir="2700000" algn="tl">
                    <a:srgbClr val="000000">
                      <a:alpha val="43137"/>
                    </a:srgbClr>
                  </a:outerShdw>
                </a:effectLst>
                <a:latin typeface="UVN Bai Sau Nhe" panose="04030405020802020C03" pitchFamily="82" charset="0"/>
              </a:rPr>
              <a:t>Đạo</a:t>
            </a:r>
            <a:r>
              <a:rPr lang="en-US" sz="7200" b="1" dirty="0">
                <a:ln>
                  <a:solidFill>
                    <a:srgbClr val="FFC000"/>
                  </a:solidFill>
                </a:ln>
                <a:solidFill>
                  <a:srgbClr val="FF0000"/>
                </a:solidFill>
                <a:effectLst>
                  <a:outerShdw blurRad="38100" dist="38100" dir="2700000" algn="tl">
                    <a:srgbClr val="000000">
                      <a:alpha val="43137"/>
                    </a:srgbClr>
                  </a:outerShdw>
                </a:effectLst>
                <a:latin typeface="UVN Bai Sau Nhe" panose="04030405020802020C03" pitchFamily="82" charset="0"/>
              </a:rPr>
              <a:t> </a:t>
            </a:r>
            <a:r>
              <a:rPr lang="en-US" sz="7200" b="1" dirty="0" err="1">
                <a:ln>
                  <a:solidFill>
                    <a:srgbClr val="FFC000"/>
                  </a:solidFill>
                </a:ln>
                <a:solidFill>
                  <a:srgbClr val="FF0000"/>
                </a:solidFill>
                <a:effectLst>
                  <a:outerShdw blurRad="38100" dist="38100" dir="2700000" algn="tl">
                    <a:srgbClr val="000000">
                      <a:alpha val="43137"/>
                    </a:srgbClr>
                  </a:outerShdw>
                </a:effectLst>
                <a:latin typeface="UVN Bai Sau Nhe" panose="04030405020802020C03" pitchFamily="82" charset="0"/>
              </a:rPr>
              <a:t>đức</a:t>
            </a:r>
            <a:endParaRPr lang="vi-VN" sz="7200" b="1" dirty="0">
              <a:ln>
                <a:solidFill>
                  <a:srgbClr val="FFC000"/>
                </a:solidFill>
              </a:ln>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7398344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143693A-A6AC-4661-9C75-CAC728A0E147}"/>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22010" t="40465" r="22879" b="23511"/>
          <a:stretch/>
        </p:blipFill>
        <p:spPr>
          <a:xfrm>
            <a:off x="0" y="-76574"/>
            <a:ext cx="12348065" cy="6762381"/>
          </a:xfrm>
        </p:spPr>
      </p:pic>
    </p:spTree>
    <p:extLst>
      <p:ext uri="{BB962C8B-B14F-4D97-AF65-F5344CB8AC3E}">
        <p14:creationId xmlns:p14="http://schemas.microsoft.com/office/powerpoint/2010/main" val="5977213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Cloud 1"/>
          <p:cNvSpPr/>
          <p:nvPr/>
        </p:nvSpPr>
        <p:spPr>
          <a:xfrm>
            <a:off x="444596" y="1794426"/>
            <a:ext cx="11598441" cy="3834063"/>
          </a:xfrm>
          <a:prstGeom prst="cloud">
            <a:avLst/>
          </a:prstGeom>
          <a:solidFill>
            <a:schemeClr val="lt1">
              <a:alpha val="43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5400" b="1" dirty="0">
                <a:solidFill>
                  <a:srgbClr val="3333CC"/>
                </a:solidFill>
                <a:latin typeface="Times New Roman" panose="02020603050405020304" pitchFamily="18" charset="0"/>
                <a:cs typeface="Times New Roman" panose="02020603050405020304" pitchFamily="18" charset="0"/>
              </a:rPr>
              <a:t>B</a:t>
            </a:r>
            <a:r>
              <a:rPr lang="vi-VN" sz="5400" b="1" dirty="0">
                <a:solidFill>
                  <a:srgbClr val="3333CC"/>
                </a:solidFill>
                <a:latin typeface="Times New Roman" panose="02020603050405020304" pitchFamily="18" charset="0"/>
                <a:cs typeface="Times New Roman" panose="02020603050405020304" pitchFamily="18" charset="0"/>
              </a:rPr>
              <a:t>ài </a:t>
            </a:r>
            <a:r>
              <a:rPr lang="en-US" sz="5400" b="1" dirty="0">
                <a:solidFill>
                  <a:srgbClr val="3333CC"/>
                </a:solidFill>
                <a:latin typeface="Times New Roman" panose="02020603050405020304" pitchFamily="18" charset="0"/>
                <a:cs typeface="Times New Roman" panose="02020603050405020304" pitchFamily="18" charset="0"/>
              </a:rPr>
              <a:t>11</a:t>
            </a:r>
            <a:r>
              <a:rPr lang="vi-VN" sz="5400" b="1" dirty="0">
                <a:solidFill>
                  <a:srgbClr val="3333CC"/>
                </a:solidFill>
                <a:latin typeface="Times New Roman" panose="02020603050405020304" pitchFamily="18" charset="0"/>
                <a:cs typeface="Times New Roman" panose="02020603050405020304" pitchFamily="18" charset="0"/>
              </a:rPr>
              <a:t>: </a:t>
            </a:r>
            <a:r>
              <a:rPr lang="en-US" sz="5400" b="1" dirty="0" err="1">
                <a:solidFill>
                  <a:srgbClr val="3333CC"/>
                </a:solidFill>
                <a:latin typeface="Times New Roman" panose="02020603050405020304" pitchFamily="18" charset="0"/>
                <a:cs typeface="Times New Roman" panose="02020603050405020304" pitchFamily="18" charset="0"/>
              </a:rPr>
              <a:t>Tìm</a:t>
            </a:r>
            <a:r>
              <a:rPr lang="en-US" sz="5400" b="1" dirty="0">
                <a:solidFill>
                  <a:srgbClr val="3333CC"/>
                </a:solidFill>
                <a:latin typeface="Times New Roman" panose="02020603050405020304" pitchFamily="18" charset="0"/>
                <a:cs typeface="Times New Roman" panose="02020603050405020304" pitchFamily="18" charset="0"/>
              </a:rPr>
              <a:t> </a:t>
            </a:r>
            <a:r>
              <a:rPr lang="en-US" sz="5400" b="1" dirty="0" err="1">
                <a:solidFill>
                  <a:srgbClr val="3333CC"/>
                </a:solidFill>
                <a:latin typeface="Times New Roman" panose="02020603050405020304" pitchFamily="18" charset="0"/>
                <a:cs typeface="Times New Roman" panose="02020603050405020304" pitchFamily="18" charset="0"/>
              </a:rPr>
              <a:t>kiếm</a:t>
            </a:r>
            <a:r>
              <a:rPr lang="en-US" sz="5400" b="1" dirty="0">
                <a:solidFill>
                  <a:srgbClr val="3333CC"/>
                </a:solidFill>
                <a:latin typeface="Times New Roman" panose="02020603050405020304" pitchFamily="18" charset="0"/>
                <a:cs typeface="Times New Roman" panose="02020603050405020304" pitchFamily="18" charset="0"/>
              </a:rPr>
              <a:t> </a:t>
            </a:r>
            <a:r>
              <a:rPr lang="en-US" sz="5400" b="1" dirty="0" err="1">
                <a:solidFill>
                  <a:srgbClr val="3333CC"/>
                </a:solidFill>
                <a:latin typeface="Times New Roman" panose="02020603050405020304" pitchFamily="18" charset="0"/>
                <a:cs typeface="Times New Roman" panose="02020603050405020304" pitchFamily="18" charset="0"/>
              </a:rPr>
              <a:t>sự</a:t>
            </a:r>
            <a:r>
              <a:rPr lang="en-US" sz="5400" b="1" dirty="0">
                <a:solidFill>
                  <a:srgbClr val="3333CC"/>
                </a:solidFill>
                <a:latin typeface="Times New Roman" panose="02020603050405020304" pitchFamily="18" charset="0"/>
                <a:cs typeface="Times New Roman" panose="02020603050405020304" pitchFamily="18" charset="0"/>
              </a:rPr>
              <a:t> </a:t>
            </a:r>
            <a:r>
              <a:rPr lang="en-US" sz="5400" b="1" dirty="0" err="1">
                <a:solidFill>
                  <a:srgbClr val="3333CC"/>
                </a:solidFill>
                <a:latin typeface="Times New Roman" panose="02020603050405020304" pitchFamily="18" charset="0"/>
                <a:cs typeface="Times New Roman" panose="02020603050405020304" pitchFamily="18" charset="0"/>
              </a:rPr>
              <a:t>hỗ</a:t>
            </a:r>
            <a:r>
              <a:rPr lang="en-US" sz="5400" b="1" dirty="0">
                <a:solidFill>
                  <a:srgbClr val="3333CC"/>
                </a:solidFill>
                <a:latin typeface="Times New Roman" panose="02020603050405020304" pitchFamily="18" charset="0"/>
                <a:cs typeface="Times New Roman" panose="02020603050405020304" pitchFamily="18" charset="0"/>
              </a:rPr>
              <a:t> </a:t>
            </a:r>
            <a:r>
              <a:rPr lang="en-US" sz="5400" b="1" dirty="0" err="1">
                <a:solidFill>
                  <a:srgbClr val="3333CC"/>
                </a:solidFill>
                <a:latin typeface="Times New Roman" panose="02020603050405020304" pitchFamily="18" charset="0"/>
                <a:cs typeface="Times New Roman" panose="02020603050405020304" pitchFamily="18" charset="0"/>
              </a:rPr>
              <a:t>trợ</a:t>
            </a:r>
            <a:r>
              <a:rPr lang="en-US" sz="5400" b="1" dirty="0">
                <a:solidFill>
                  <a:srgbClr val="3333CC"/>
                </a:solidFill>
                <a:latin typeface="Times New Roman" panose="02020603050405020304" pitchFamily="18" charset="0"/>
                <a:cs typeface="Times New Roman" panose="02020603050405020304" pitchFamily="18" charset="0"/>
              </a:rPr>
              <a:t> </a:t>
            </a:r>
            <a:r>
              <a:rPr lang="en-US" sz="5400" b="1" dirty="0" err="1">
                <a:solidFill>
                  <a:srgbClr val="3333CC"/>
                </a:solidFill>
                <a:latin typeface="Times New Roman" panose="02020603050405020304" pitchFamily="18" charset="0"/>
                <a:cs typeface="Times New Roman" panose="02020603050405020304" pitchFamily="18" charset="0"/>
              </a:rPr>
              <a:t>khi</a:t>
            </a:r>
            <a:r>
              <a:rPr lang="en-US" sz="5400" b="1" dirty="0">
                <a:solidFill>
                  <a:srgbClr val="3333CC"/>
                </a:solidFill>
                <a:latin typeface="Times New Roman" panose="02020603050405020304" pitchFamily="18" charset="0"/>
                <a:cs typeface="Times New Roman" panose="02020603050405020304" pitchFamily="18" charset="0"/>
              </a:rPr>
              <a:t> ở </a:t>
            </a:r>
            <a:r>
              <a:rPr lang="en-US" sz="5400" b="1" dirty="0" err="1">
                <a:solidFill>
                  <a:srgbClr val="3333CC"/>
                </a:solidFill>
                <a:latin typeface="Times New Roman" panose="02020603050405020304" pitchFamily="18" charset="0"/>
                <a:cs typeface="Times New Roman" panose="02020603050405020304" pitchFamily="18" charset="0"/>
              </a:rPr>
              <a:t>nhà</a:t>
            </a:r>
            <a:endParaRPr lang="vi-VN" sz="5400" b="1" dirty="0">
              <a:solidFill>
                <a:srgbClr val="3333CC"/>
              </a:solidFill>
              <a:latin typeface="Times New Roman" panose="02020603050405020304" pitchFamily="18" charset="0"/>
              <a:cs typeface="Times New Roman" panose="02020603050405020304" pitchFamily="18" charset="0"/>
            </a:endParaRPr>
          </a:p>
          <a:p>
            <a:pPr algn="ctr"/>
            <a:r>
              <a:rPr lang="vi-VN" sz="5400" i="1" dirty="0">
                <a:solidFill>
                  <a:schemeClr val="tx1"/>
                </a:solidFill>
                <a:latin typeface="Times New Roman" panose="02020603050405020304" pitchFamily="18" charset="0"/>
                <a:cs typeface="Times New Roman" panose="02020603050405020304" pitchFamily="18" charset="0"/>
              </a:rPr>
              <a:t>(tiết </a:t>
            </a:r>
            <a:r>
              <a:rPr lang="en-US" sz="5400" i="1" dirty="0">
                <a:solidFill>
                  <a:schemeClr val="tx1"/>
                </a:solidFill>
                <a:latin typeface="Times New Roman" panose="02020603050405020304" pitchFamily="18" charset="0"/>
                <a:cs typeface="Times New Roman" panose="02020603050405020304" pitchFamily="18" charset="0"/>
              </a:rPr>
              <a:t>2</a:t>
            </a:r>
            <a:r>
              <a:rPr lang="vi-VN" sz="5400" i="1" dirty="0">
                <a:solidFill>
                  <a:schemeClr val="tx1"/>
                </a:solidFill>
                <a:latin typeface="Times New Roman" panose="02020603050405020304" pitchFamily="18" charset="0"/>
                <a:cs typeface="Times New Roman" panose="02020603050405020304" pitchFamily="18" charset="0"/>
              </a:rPr>
              <a:t>)</a:t>
            </a:r>
          </a:p>
        </p:txBody>
      </p:sp>
      <p:sp>
        <p:nvSpPr>
          <p:cNvPr id="7" name="Rectangle 6"/>
          <p:cNvSpPr/>
          <p:nvPr/>
        </p:nvSpPr>
        <p:spPr>
          <a:xfrm>
            <a:off x="3976443" y="771524"/>
            <a:ext cx="4192248" cy="1397037"/>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b="1" dirty="0" err="1">
                <a:ln>
                  <a:solidFill>
                    <a:srgbClr val="FFC000"/>
                  </a:solidFill>
                </a:ln>
                <a:solidFill>
                  <a:srgbClr val="FF0000"/>
                </a:solidFill>
                <a:effectLst>
                  <a:outerShdw blurRad="38100" dist="38100" dir="2700000" algn="tl">
                    <a:srgbClr val="000000">
                      <a:alpha val="43137"/>
                    </a:srgbClr>
                  </a:outerShdw>
                </a:effectLst>
                <a:latin typeface="UVN Bai Sau Nhe" panose="04030405020802020C03" pitchFamily="82" charset="0"/>
              </a:rPr>
              <a:t>Đạo</a:t>
            </a:r>
            <a:r>
              <a:rPr lang="en-US" sz="7200" b="1" dirty="0">
                <a:ln>
                  <a:solidFill>
                    <a:srgbClr val="FFC000"/>
                  </a:solidFill>
                </a:ln>
                <a:solidFill>
                  <a:srgbClr val="FF0000"/>
                </a:solidFill>
                <a:effectLst>
                  <a:outerShdw blurRad="38100" dist="38100" dir="2700000" algn="tl">
                    <a:srgbClr val="000000">
                      <a:alpha val="43137"/>
                    </a:srgbClr>
                  </a:outerShdw>
                </a:effectLst>
                <a:latin typeface="UVN Bai Sau Nhe" panose="04030405020802020C03" pitchFamily="82" charset="0"/>
              </a:rPr>
              <a:t> </a:t>
            </a:r>
            <a:r>
              <a:rPr lang="en-US" sz="7200" b="1" dirty="0" err="1">
                <a:ln>
                  <a:solidFill>
                    <a:srgbClr val="FFC000"/>
                  </a:solidFill>
                </a:ln>
                <a:solidFill>
                  <a:srgbClr val="FF0000"/>
                </a:solidFill>
                <a:effectLst>
                  <a:outerShdw blurRad="38100" dist="38100" dir="2700000" algn="tl">
                    <a:srgbClr val="000000">
                      <a:alpha val="43137"/>
                    </a:srgbClr>
                  </a:outerShdw>
                </a:effectLst>
                <a:latin typeface="UVN Bai Sau Nhe" panose="04030405020802020C03" pitchFamily="82" charset="0"/>
              </a:rPr>
              <a:t>đức</a:t>
            </a:r>
            <a:endParaRPr lang="vi-VN" sz="7200" b="1" dirty="0">
              <a:ln>
                <a:solidFill>
                  <a:srgbClr val="FFC000"/>
                </a:solidFill>
              </a:ln>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6453190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9593" y="1610575"/>
            <a:ext cx="2435613" cy="7443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1415141" y="2198915"/>
            <a:ext cx="9481457" cy="1938992"/>
          </a:xfrm>
          <a:prstGeom prst="rect">
            <a:avLst/>
          </a:prstGeom>
          <a:noFill/>
        </p:spPr>
        <p:txBody>
          <a:bodyPr wrap="square" rtlCol="0">
            <a:spAutoFit/>
          </a:bodyPr>
          <a:lstStyle/>
          <a:p>
            <a:endParaRPr lang="en-US" sz="4000" b="1" dirty="0">
              <a:solidFill>
                <a:srgbClr val="FF0000"/>
              </a:solidFill>
              <a:latin typeface="Times New Roman" panose="02020603050405020304" pitchFamily="18" charset="0"/>
              <a:cs typeface="Times New Roman" panose="02020603050405020304" pitchFamily="18" charset="0"/>
            </a:endParaRPr>
          </a:p>
          <a:p>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Em</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hãy</a:t>
            </a:r>
            <a:r>
              <a:rPr lang="en-US" sz="4000" b="1" dirty="0">
                <a:solidFill>
                  <a:srgbClr val="FF0000"/>
                </a:solidFill>
                <a:latin typeface="Times New Roman" panose="02020603050405020304" pitchFamily="18" charset="0"/>
                <a:cs typeface="Times New Roman" panose="02020603050405020304" pitchFamily="18" charset="0"/>
              </a:rPr>
              <a:t> chia </a:t>
            </a:r>
            <a:r>
              <a:rPr lang="en-US" sz="4000" b="1" dirty="0" err="1">
                <a:solidFill>
                  <a:srgbClr val="FF0000"/>
                </a:solidFill>
                <a:latin typeface="Times New Roman" panose="02020603050405020304" pitchFamily="18" charset="0"/>
                <a:cs typeface="Times New Roman" panose="02020603050405020304" pitchFamily="18" charset="0"/>
              </a:rPr>
              <a:t>sẻ</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một</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lần</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gặp</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khó</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khăn</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khi</a:t>
            </a:r>
            <a:r>
              <a:rPr lang="en-US" sz="4000" b="1" dirty="0">
                <a:solidFill>
                  <a:srgbClr val="FF0000"/>
                </a:solidFill>
                <a:latin typeface="Times New Roman" panose="02020603050405020304" pitchFamily="18" charset="0"/>
                <a:cs typeface="Times New Roman" panose="02020603050405020304" pitchFamily="18" charset="0"/>
              </a:rPr>
              <a:t> ở </a:t>
            </a:r>
            <a:r>
              <a:rPr lang="en-US" sz="4000" b="1" dirty="0" err="1">
                <a:solidFill>
                  <a:srgbClr val="FF0000"/>
                </a:solidFill>
                <a:latin typeface="Times New Roman" panose="02020603050405020304" pitchFamily="18" charset="0"/>
                <a:cs typeface="Times New Roman" panose="02020603050405020304" pitchFamily="18" charset="0"/>
              </a:rPr>
              <a:t>nhà</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Khi</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đó</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em</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đã</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làm</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gì</a:t>
            </a:r>
            <a:r>
              <a:rPr lang="en-US" sz="4000" b="1" dirty="0">
                <a:solidFill>
                  <a:srgbClr val="FF0000"/>
                </a:solidFill>
                <a:latin typeface="Times New Roman" panose="02020603050405020304" pitchFamily="18" charset="0"/>
                <a:cs typeface="Times New Roman" panose="02020603050405020304" pitchFamily="18" charset="0"/>
              </a:rPr>
              <a:t>?</a:t>
            </a:r>
          </a:p>
        </p:txBody>
      </p:sp>
      <p:pic>
        <p:nvPicPr>
          <p:cNvPr id="3" name="Picture 2"/>
          <p:cNvPicPr>
            <a:picLocks noChangeAspect="1"/>
          </p:cNvPicPr>
          <p:nvPr/>
        </p:nvPicPr>
        <p:blipFill rotWithShape="1">
          <a:blip r:embed="rId3"/>
          <a:srcRect t="18556" r="16092" b="18835"/>
          <a:stretch/>
        </p:blipFill>
        <p:spPr>
          <a:xfrm>
            <a:off x="1524000" y="450961"/>
            <a:ext cx="7010400" cy="685800"/>
          </a:xfrm>
          <a:prstGeom prst="rect">
            <a:avLst/>
          </a:prstGeom>
        </p:spPr>
      </p:pic>
    </p:spTree>
    <p:extLst>
      <p:ext uri="{BB962C8B-B14F-4D97-AF65-F5344CB8AC3E}">
        <p14:creationId xmlns:p14="http://schemas.microsoft.com/office/powerpoint/2010/main" val="108497072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626413" y="187139"/>
            <a:ext cx="7649701" cy="584775"/>
          </a:xfrm>
          <a:prstGeom prst="rect">
            <a:avLst/>
          </a:prstGeom>
          <a:noFill/>
        </p:spPr>
        <p:txBody>
          <a:bodyPr wrap="square" rtlCol="0">
            <a:spAutoFit/>
          </a:bodyPr>
          <a:lstStyle/>
          <a:p>
            <a:r>
              <a:rPr lang="en-US" sz="3200" b="1" dirty="0" err="1">
                <a:solidFill>
                  <a:srgbClr val="C00000"/>
                </a:solidFill>
                <a:latin typeface="Times New Roman" panose="02020603050405020304" pitchFamily="18" charset="0"/>
                <a:cs typeface="Times New Roman" panose="02020603050405020304" pitchFamily="18" charset="0"/>
              </a:rPr>
              <a:t>Bạn</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nào</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đã</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biết</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cách</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tìm</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kiếm</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sự</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hỗ</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trợ</a:t>
            </a:r>
            <a:r>
              <a:rPr lang="en-US" sz="3200" b="1" dirty="0">
                <a:solidFill>
                  <a:srgbClr val="C00000"/>
                </a:solidFill>
                <a:latin typeface="Times New Roman" panose="02020603050405020304" pitchFamily="18" charset="0"/>
                <a:cs typeface="Times New Roman" panose="02020603050405020304" pitchFamily="18" charset="0"/>
              </a:rPr>
              <a:t>?</a:t>
            </a:r>
            <a:endParaRPr lang="vi-VN" sz="3200" b="1" dirty="0">
              <a:solidFill>
                <a:srgbClr val="C00000"/>
              </a:solidFill>
              <a:latin typeface="Times New Roman" panose="02020603050405020304" pitchFamily="18" charset="0"/>
              <a:cs typeface="Times New Roman" panose="02020603050405020304" pitchFamily="18" charset="0"/>
            </a:endParaRPr>
          </a:p>
        </p:txBody>
      </p:sp>
      <p:pic>
        <p:nvPicPr>
          <p:cNvPr id="9" name="Picture 2">
            <a:extLst>
              <a:ext uri="{FF2B5EF4-FFF2-40B4-BE49-F238E27FC236}">
                <a16:creationId xmlns:a16="http://schemas.microsoft.com/office/drawing/2014/main" id="{45C953CC-658D-4B27-887A-140A11D22E5B}"/>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5122" l="965" r="98714"/>
                    </a14:imgEffect>
                  </a14:imgLayer>
                </a14:imgProps>
              </a:ext>
              <a:ext uri="{28A0092B-C50C-407E-A947-70E740481C1C}">
                <a14:useLocalDpi xmlns:a14="http://schemas.microsoft.com/office/drawing/2010/main" val="0"/>
              </a:ext>
            </a:extLst>
          </a:blip>
          <a:srcRect/>
          <a:stretch>
            <a:fillRect/>
          </a:stretch>
        </p:blipFill>
        <p:spPr bwMode="auto">
          <a:xfrm>
            <a:off x="106877" y="-25073"/>
            <a:ext cx="2196935" cy="10092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Content Placeholder 10">
            <a:extLst>
              <a:ext uri="{FF2B5EF4-FFF2-40B4-BE49-F238E27FC236}">
                <a16:creationId xmlns:a16="http://schemas.microsoft.com/office/drawing/2014/main" id="{614932CD-5FB6-46D3-A62C-DF1EF2EF689F}"/>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l="28658" t="21224" r="28450" b="10873"/>
          <a:stretch/>
        </p:blipFill>
        <p:spPr>
          <a:xfrm>
            <a:off x="1092530" y="996003"/>
            <a:ext cx="9583387" cy="5956999"/>
          </a:xfrm>
        </p:spPr>
      </p:pic>
    </p:spTree>
    <p:extLst>
      <p:ext uri="{BB962C8B-B14F-4D97-AF65-F5344CB8AC3E}">
        <p14:creationId xmlns:p14="http://schemas.microsoft.com/office/powerpoint/2010/main" val="240706179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989105" y="284356"/>
            <a:ext cx="5234780" cy="646331"/>
          </a:xfrm>
          <a:prstGeom prst="rect">
            <a:avLst/>
          </a:prstGeom>
          <a:noFill/>
        </p:spPr>
        <p:txBody>
          <a:bodyPr wrap="square" rtlCol="0">
            <a:spAutoFit/>
          </a:bodyPr>
          <a:lstStyle/>
          <a:p>
            <a:r>
              <a:rPr lang="en-US" sz="3600" b="1" dirty="0" err="1">
                <a:solidFill>
                  <a:srgbClr val="C00000"/>
                </a:solidFill>
                <a:latin typeface="Times New Roman" panose="02020603050405020304" pitchFamily="18" charset="0"/>
                <a:cs typeface="Times New Roman" panose="02020603050405020304" pitchFamily="18" charset="0"/>
              </a:rPr>
              <a:t>Xử</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lí</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các</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tình</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huống</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sau</a:t>
            </a:r>
            <a:r>
              <a:rPr lang="vi-VN" sz="3600" b="1" dirty="0">
                <a:solidFill>
                  <a:srgbClr val="C00000"/>
                </a:solidFill>
                <a:latin typeface="Times New Roman" panose="02020603050405020304" pitchFamily="18" charset="0"/>
                <a:cs typeface="Times New Roman" panose="02020603050405020304" pitchFamily="18" charset="0"/>
              </a:rPr>
              <a:t>:</a:t>
            </a:r>
          </a:p>
        </p:txBody>
      </p:sp>
      <p:pic>
        <p:nvPicPr>
          <p:cNvPr id="10" name="Picture 2">
            <a:extLst>
              <a:ext uri="{FF2B5EF4-FFF2-40B4-BE49-F238E27FC236}">
                <a16:creationId xmlns:a16="http://schemas.microsoft.com/office/drawing/2014/main" id="{3314AA07-89E4-4D20-A204-CD45552B44B0}"/>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5122" l="965" r="98714"/>
                    </a14:imgEffect>
                  </a14:imgLayer>
                </a14:imgProps>
              </a:ext>
              <a:ext uri="{28A0092B-C50C-407E-A947-70E740481C1C}">
                <a14:useLocalDpi xmlns:a14="http://schemas.microsoft.com/office/drawing/2010/main" val="0"/>
              </a:ext>
            </a:extLst>
          </a:blip>
          <a:srcRect/>
          <a:stretch>
            <a:fillRect/>
          </a:stretch>
        </p:blipFill>
        <p:spPr bwMode="auto">
          <a:xfrm>
            <a:off x="106877" y="-25073"/>
            <a:ext cx="2196935" cy="10092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Content Placeholder 10">
            <a:extLst>
              <a:ext uri="{FF2B5EF4-FFF2-40B4-BE49-F238E27FC236}">
                <a16:creationId xmlns:a16="http://schemas.microsoft.com/office/drawing/2014/main" id="{050AA6E7-A58E-4B47-972B-30EC7B4F55B8}"/>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l="27229" t="36848" r="29481" b="36339"/>
          <a:stretch/>
        </p:blipFill>
        <p:spPr>
          <a:xfrm>
            <a:off x="653143" y="1600591"/>
            <a:ext cx="11221325" cy="3909560"/>
          </a:xfrm>
        </p:spPr>
      </p:pic>
    </p:spTree>
    <p:extLst>
      <p:ext uri="{BB962C8B-B14F-4D97-AF65-F5344CB8AC3E}">
        <p14:creationId xmlns:p14="http://schemas.microsoft.com/office/powerpoint/2010/main" val="421492966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a:extLst>
              <a:ext uri="{FF2B5EF4-FFF2-40B4-BE49-F238E27FC236}">
                <a16:creationId xmlns:a16="http://schemas.microsoft.com/office/drawing/2014/main" id="{3314AA07-89E4-4D20-A204-CD45552B44B0}"/>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5122" l="965" r="98714"/>
                    </a14:imgEffect>
                  </a14:imgLayer>
                </a14:imgProps>
              </a:ext>
              <a:ext uri="{28A0092B-C50C-407E-A947-70E740481C1C}">
                <a14:useLocalDpi xmlns:a14="http://schemas.microsoft.com/office/drawing/2010/main" val="0"/>
              </a:ext>
            </a:extLst>
          </a:blip>
          <a:srcRect/>
          <a:stretch>
            <a:fillRect/>
          </a:stretch>
        </p:blipFill>
        <p:spPr bwMode="auto">
          <a:xfrm>
            <a:off x="106877" y="-25073"/>
            <a:ext cx="2196935" cy="10092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Content Placeholder 4">
            <a:extLst>
              <a:ext uri="{FF2B5EF4-FFF2-40B4-BE49-F238E27FC236}">
                <a16:creationId xmlns:a16="http://schemas.microsoft.com/office/drawing/2014/main" id="{E1418478-0C40-41A1-8430-37072A0248B3}"/>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l="26769" t="48651" r="28252" b="11777"/>
          <a:stretch/>
        </p:blipFill>
        <p:spPr>
          <a:xfrm>
            <a:off x="985653" y="901000"/>
            <a:ext cx="10615640" cy="5415147"/>
          </a:xfrm>
        </p:spPr>
      </p:pic>
    </p:spTree>
    <p:extLst>
      <p:ext uri="{BB962C8B-B14F-4D97-AF65-F5344CB8AC3E}">
        <p14:creationId xmlns:p14="http://schemas.microsoft.com/office/powerpoint/2010/main" val="360858344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716144" y="427051"/>
            <a:ext cx="6416425" cy="646331"/>
          </a:xfrm>
          <a:prstGeom prst="rect">
            <a:avLst/>
          </a:prstGeom>
          <a:noFill/>
        </p:spPr>
        <p:txBody>
          <a:bodyPr wrap="square" rtlCol="0">
            <a:spAutoFit/>
          </a:bodyPr>
          <a:lstStyle/>
          <a:p>
            <a:r>
              <a:rPr lang="en-US" sz="3600" b="1" dirty="0" err="1">
                <a:solidFill>
                  <a:srgbClr val="C00000"/>
                </a:solidFill>
                <a:latin typeface="Times New Roman" panose="02020603050405020304" pitchFamily="18" charset="0"/>
                <a:cs typeface="Times New Roman" panose="02020603050405020304" pitchFamily="18" charset="0"/>
              </a:rPr>
              <a:t>Xử</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lí</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các</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tình</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huống</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sau</a:t>
            </a:r>
            <a:r>
              <a:rPr lang="vi-VN" sz="3600" b="1" dirty="0">
                <a:solidFill>
                  <a:srgbClr val="C00000"/>
                </a:solidFill>
                <a:latin typeface="Times New Roman" panose="02020603050405020304" pitchFamily="18" charset="0"/>
                <a:cs typeface="Times New Roman" panose="02020603050405020304" pitchFamily="18" charset="0"/>
              </a:rPr>
              <a:t>:</a:t>
            </a:r>
          </a:p>
        </p:txBody>
      </p:sp>
      <p:pic>
        <p:nvPicPr>
          <p:cNvPr id="10" name="Picture 2">
            <a:extLst>
              <a:ext uri="{FF2B5EF4-FFF2-40B4-BE49-F238E27FC236}">
                <a16:creationId xmlns:a16="http://schemas.microsoft.com/office/drawing/2014/main" id="{3314AA07-89E4-4D20-A204-CD45552B44B0}"/>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5122" l="965" r="98714"/>
                    </a14:imgEffect>
                  </a14:imgLayer>
                </a14:imgProps>
              </a:ext>
              <a:ext uri="{28A0092B-C50C-407E-A947-70E740481C1C}">
                <a14:useLocalDpi xmlns:a14="http://schemas.microsoft.com/office/drawing/2010/main" val="0"/>
              </a:ext>
            </a:extLst>
          </a:blip>
          <a:srcRect/>
          <a:stretch>
            <a:fillRect/>
          </a:stretch>
        </p:blipFill>
        <p:spPr bwMode="auto">
          <a:xfrm>
            <a:off x="106877" y="-25073"/>
            <a:ext cx="2196935" cy="10092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Content Placeholder 4">
            <a:extLst>
              <a:ext uri="{FF2B5EF4-FFF2-40B4-BE49-F238E27FC236}">
                <a16:creationId xmlns:a16="http://schemas.microsoft.com/office/drawing/2014/main" id="{98676B29-D782-4EF7-884D-804BCA65B4CB}"/>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l="26154" t="21633" r="27024" b="44254"/>
          <a:stretch/>
        </p:blipFill>
        <p:spPr>
          <a:xfrm>
            <a:off x="642375" y="1365662"/>
            <a:ext cx="10907249" cy="4465122"/>
          </a:xfrm>
        </p:spPr>
      </p:pic>
    </p:spTree>
    <p:extLst>
      <p:ext uri="{BB962C8B-B14F-4D97-AF65-F5344CB8AC3E}">
        <p14:creationId xmlns:p14="http://schemas.microsoft.com/office/powerpoint/2010/main" val="206033643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36550"/>
            <a:ext cx="10515600" cy="1325563"/>
          </a:xfrm>
        </p:spPr>
        <p:txBody>
          <a:bodyPr/>
          <a:lstStyle/>
          <a:p>
            <a:pPr algn="ctr"/>
            <a:r>
              <a:rPr lang="vi-VN" dirty="0">
                <a:solidFill>
                  <a:srgbClr val="C00000"/>
                </a:solidFill>
              </a:rPr>
              <a:t>Thảo luận</a:t>
            </a:r>
          </a:p>
        </p:txBody>
      </p:sp>
      <p:sp>
        <p:nvSpPr>
          <p:cNvPr id="3" name="Content Placeholder 2"/>
          <p:cNvSpPr>
            <a:spLocks noGrp="1"/>
          </p:cNvSpPr>
          <p:nvPr>
            <p:ph idx="1"/>
          </p:nvPr>
        </p:nvSpPr>
        <p:spPr>
          <a:xfrm>
            <a:off x="0" y="2535354"/>
            <a:ext cx="12504420" cy="3818774"/>
          </a:xfrm>
        </p:spPr>
        <p:txBody>
          <a:bodyPr>
            <a:normAutofit/>
          </a:bodyPr>
          <a:lstStyle/>
          <a:p>
            <a:r>
              <a:rPr lang="en-US" sz="3600" b="1" dirty="0">
                <a:solidFill>
                  <a:srgbClr val="3333CC"/>
                </a:solidFill>
              </a:rPr>
              <a:t>Chia </a:t>
            </a:r>
            <a:r>
              <a:rPr lang="en-US" sz="3600" b="1" dirty="0" err="1">
                <a:solidFill>
                  <a:srgbClr val="3333CC"/>
                </a:solidFill>
              </a:rPr>
              <a:t>sẻ</a:t>
            </a:r>
            <a:r>
              <a:rPr lang="en-US" sz="3600" b="1" dirty="0">
                <a:solidFill>
                  <a:srgbClr val="3333CC"/>
                </a:solidFill>
              </a:rPr>
              <a:t> </a:t>
            </a:r>
            <a:r>
              <a:rPr lang="en-US" sz="3600" b="1" dirty="0" err="1">
                <a:solidFill>
                  <a:srgbClr val="3333CC"/>
                </a:solidFill>
              </a:rPr>
              <a:t>với</a:t>
            </a:r>
            <a:r>
              <a:rPr lang="en-US" sz="3600" b="1" dirty="0">
                <a:solidFill>
                  <a:srgbClr val="3333CC"/>
                </a:solidFill>
              </a:rPr>
              <a:t> </a:t>
            </a:r>
            <a:r>
              <a:rPr lang="en-US" sz="3600" b="1" dirty="0" err="1">
                <a:solidFill>
                  <a:srgbClr val="3333CC"/>
                </a:solidFill>
              </a:rPr>
              <a:t>bạn</a:t>
            </a:r>
            <a:r>
              <a:rPr lang="en-US" sz="3600" b="1" dirty="0">
                <a:solidFill>
                  <a:srgbClr val="3333CC"/>
                </a:solidFill>
              </a:rPr>
              <a:t> </a:t>
            </a:r>
            <a:r>
              <a:rPr lang="en-US" sz="3600" b="1" dirty="0" err="1">
                <a:solidFill>
                  <a:srgbClr val="3333CC"/>
                </a:solidFill>
              </a:rPr>
              <a:t>về</a:t>
            </a:r>
            <a:r>
              <a:rPr lang="en-US" sz="3600" b="1" dirty="0">
                <a:solidFill>
                  <a:srgbClr val="3333CC"/>
                </a:solidFill>
              </a:rPr>
              <a:t> </a:t>
            </a:r>
            <a:r>
              <a:rPr lang="en-US" sz="3600" b="1" dirty="0" err="1">
                <a:solidFill>
                  <a:srgbClr val="3333CC"/>
                </a:solidFill>
              </a:rPr>
              <a:t>cách</a:t>
            </a:r>
            <a:r>
              <a:rPr lang="en-US" sz="3600" b="1" dirty="0">
                <a:solidFill>
                  <a:srgbClr val="3333CC"/>
                </a:solidFill>
              </a:rPr>
              <a:t> </a:t>
            </a:r>
            <a:r>
              <a:rPr lang="en-US" sz="3600" b="1" dirty="0" err="1">
                <a:solidFill>
                  <a:srgbClr val="3333CC"/>
                </a:solidFill>
              </a:rPr>
              <a:t>em</a:t>
            </a:r>
            <a:r>
              <a:rPr lang="en-US" sz="3600" b="1" dirty="0">
                <a:solidFill>
                  <a:srgbClr val="3333CC"/>
                </a:solidFill>
              </a:rPr>
              <a:t> </a:t>
            </a:r>
            <a:r>
              <a:rPr lang="en-US" sz="3600" b="1" dirty="0" err="1">
                <a:solidFill>
                  <a:srgbClr val="3333CC"/>
                </a:solidFill>
              </a:rPr>
              <a:t>tìm</a:t>
            </a:r>
            <a:r>
              <a:rPr lang="en-US" sz="3600" b="1" dirty="0">
                <a:solidFill>
                  <a:srgbClr val="3333CC"/>
                </a:solidFill>
              </a:rPr>
              <a:t> </a:t>
            </a:r>
            <a:r>
              <a:rPr lang="en-US" sz="3600" b="1" dirty="0" err="1">
                <a:solidFill>
                  <a:srgbClr val="3333CC"/>
                </a:solidFill>
              </a:rPr>
              <a:t>kiếm</a:t>
            </a:r>
            <a:r>
              <a:rPr lang="en-US" sz="3600" b="1" dirty="0">
                <a:solidFill>
                  <a:srgbClr val="3333CC"/>
                </a:solidFill>
              </a:rPr>
              <a:t> </a:t>
            </a:r>
            <a:r>
              <a:rPr lang="en-US" sz="3600" b="1" dirty="0" err="1">
                <a:solidFill>
                  <a:srgbClr val="3333CC"/>
                </a:solidFill>
              </a:rPr>
              <a:t>sự</a:t>
            </a:r>
            <a:r>
              <a:rPr lang="en-US" sz="3600" b="1" dirty="0">
                <a:solidFill>
                  <a:srgbClr val="3333CC"/>
                </a:solidFill>
              </a:rPr>
              <a:t> </a:t>
            </a:r>
            <a:r>
              <a:rPr lang="en-US" sz="3600" b="1" dirty="0" err="1">
                <a:solidFill>
                  <a:srgbClr val="3333CC"/>
                </a:solidFill>
              </a:rPr>
              <a:t>hỗ</a:t>
            </a:r>
            <a:r>
              <a:rPr lang="en-US" sz="3600" b="1" dirty="0">
                <a:solidFill>
                  <a:srgbClr val="3333CC"/>
                </a:solidFill>
              </a:rPr>
              <a:t> </a:t>
            </a:r>
            <a:r>
              <a:rPr lang="en-US" sz="3600" b="1" dirty="0" err="1">
                <a:solidFill>
                  <a:srgbClr val="3333CC"/>
                </a:solidFill>
              </a:rPr>
              <a:t>trợ</a:t>
            </a:r>
            <a:r>
              <a:rPr lang="en-US" sz="3600" b="1" dirty="0">
                <a:solidFill>
                  <a:srgbClr val="3333CC"/>
                </a:solidFill>
              </a:rPr>
              <a:t> </a:t>
            </a:r>
            <a:r>
              <a:rPr lang="en-US" sz="3600" b="1" dirty="0" err="1">
                <a:solidFill>
                  <a:srgbClr val="3333CC"/>
                </a:solidFill>
              </a:rPr>
              <a:t>khi</a:t>
            </a:r>
            <a:r>
              <a:rPr lang="en-US" sz="3600" b="1" dirty="0">
                <a:solidFill>
                  <a:srgbClr val="3333CC"/>
                </a:solidFill>
              </a:rPr>
              <a:t> ở </a:t>
            </a:r>
            <a:r>
              <a:rPr lang="en-US" sz="3600" b="1" dirty="0" err="1">
                <a:solidFill>
                  <a:srgbClr val="3333CC"/>
                </a:solidFill>
              </a:rPr>
              <a:t>nhà</a:t>
            </a:r>
            <a:r>
              <a:rPr lang="en-US" sz="3600" b="1" dirty="0">
                <a:solidFill>
                  <a:srgbClr val="3333CC"/>
                </a:solidFill>
              </a:rPr>
              <a:t>.</a:t>
            </a:r>
            <a:endParaRPr lang="vi-VN" sz="3600" b="1" dirty="0">
              <a:solidFill>
                <a:srgbClr val="3333CC"/>
              </a:solidFill>
            </a:endParaRPr>
          </a:p>
          <a:p>
            <a:r>
              <a:rPr lang="en-US" sz="3600" b="1" dirty="0" err="1">
                <a:solidFill>
                  <a:srgbClr val="3333CC"/>
                </a:solidFill>
              </a:rPr>
              <a:t>Nhắc</a:t>
            </a:r>
            <a:r>
              <a:rPr lang="en-US" sz="3600" b="1" dirty="0">
                <a:solidFill>
                  <a:srgbClr val="3333CC"/>
                </a:solidFill>
              </a:rPr>
              <a:t> </a:t>
            </a:r>
            <a:r>
              <a:rPr lang="en-US" sz="3600" b="1" dirty="0" err="1">
                <a:solidFill>
                  <a:srgbClr val="3333CC"/>
                </a:solidFill>
              </a:rPr>
              <a:t>nhở</a:t>
            </a:r>
            <a:r>
              <a:rPr lang="en-US" sz="3600" b="1" dirty="0">
                <a:solidFill>
                  <a:srgbClr val="3333CC"/>
                </a:solidFill>
              </a:rPr>
              <a:t> </a:t>
            </a:r>
            <a:r>
              <a:rPr lang="en-US" sz="3600" b="1" dirty="0" err="1">
                <a:solidFill>
                  <a:srgbClr val="3333CC"/>
                </a:solidFill>
              </a:rPr>
              <a:t>bạn</a:t>
            </a:r>
            <a:r>
              <a:rPr lang="en-US" sz="3600" b="1" dirty="0">
                <a:solidFill>
                  <a:srgbClr val="3333CC"/>
                </a:solidFill>
              </a:rPr>
              <a:t> </a:t>
            </a:r>
            <a:r>
              <a:rPr lang="en-US" sz="3600" b="1" dirty="0" err="1">
                <a:solidFill>
                  <a:srgbClr val="3333CC"/>
                </a:solidFill>
              </a:rPr>
              <a:t>bè</a:t>
            </a:r>
            <a:r>
              <a:rPr lang="en-US" sz="3600" b="1" dirty="0">
                <a:solidFill>
                  <a:srgbClr val="3333CC"/>
                </a:solidFill>
              </a:rPr>
              <a:t> </a:t>
            </a:r>
            <a:r>
              <a:rPr lang="en-US" sz="3600" b="1" dirty="0" err="1">
                <a:solidFill>
                  <a:srgbClr val="3333CC"/>
                </a:solidFill>
              </a:rPr>
              <a:t>và</a:t>
            </a:r>
            <a:r>
              <a:rPr lang="en-US" sz="3600" b="1" dirty="0">
                <a:solidFill>
                  <a:srgbClr val="3333CC"/>
                </a:solidFill>
              </a:rPr>
              <a:t> </a:t>
            </a:r>
            <a:r>
              <a:rPr lang="en-US" sz="3600" b="1" dirty="0" err="1">
                <a:solidFill>
                  <a:srgbClr val="3333CC"/>
                </a:solidFill>
              </a:rPr>
              <a:t>người</a:t>
            </a:r>
            <a:r>
              <a:rPr lang="en-US" sz="3600" b="1" dirty="0">
                <a:solidFill>
                  <a:srgbClr val="3333CC"/>
                </a:solidFill>
              </a:rPr>
              <a:t> </a:t>
            </a:r>
            <a:r>
              <a:rPr lang="en-US" sz="3600" b="1" dirty="0" err="1">
                <a:solidFill>
                  <a:srgbClr val="3333CC"/>
                </a:solidFill>
              </a:rPr>
              <a:t>thân</a:t>
            </a:r>
            <a:r>
              <a:rPr lang="en-US" sz="3600" b="1" dirty="0">
                <a:solidFill>
                  <a:srgbClr val="3333CC"/>
                </a:solidFill>
              </a:rPr>
              <a:t> </a:t>
            </a:r>
            <a:r>
              <a:rPr lang="en-US" sz="3600" b="1" dirty="0" err="1">
                <a:solidFill>
                  <a:srgbClr val="3333CC"/>
                </a:solidFill>
              </a:rPr>
              <a:t>tìm</a:t>
            </a:r>
            <a:r>
              <a:rPr lang="en-US" sz="3600" b="1" dirty="0">
                <a:solidFill>
                  <a:srgbClr val="3333CC"/>
                </a:solidFill>
              </a:rPr>
              <a:t> </a:t>
            </a:r>
            <a:r>
              <a:rPr lang="en-US" sz="3600" b="1" dirty="0" err="1">
                <a:solidFill>
                  <a:srgbClr val="3333CC"/>
                </a:solidFill>
              </a:rPr>
              <a:t>kiếm</a:t>
            </a:r>
            <a:r>
              <a:rPr lang="en-US" sz="3600" b="1" dirty="0">
                <a:solidFill>
                  <a:srgbClr val="3333CC"/>
                </a:solidFill>
              </a:rPr>
              <a:t> </a:t>
            </a:r>
            <a:r>
              <a:rPr lang="en-US" sz="3600" b="1" dirty="0" err="1">
                <a:solidFill>
                  <a:srgbClr val="3333CC"/>
                </a:solidFill>
              </a:rPr>
              <a:t>sự</a:t>
            </a:r>
            <a:r>
              <a:rPr lang="en-US" sz="3600" b="1" dirty="0">
                <a:solidFill>
                  <a:srgbClr val="3333CC"/>
                </a:solidFill>
              </a:rPr>
              <a:t> </a:t>
            </a:r>
            <a:r>
              <a:rPr lang="en-US" sz="3600" b="1" dirty="0" err="1">
                <a:solidFill>
                  <a:srgbClr val="3333CC"/>
                </a:solidFill>
              </a:rPr>
              <a:t>hỗ</a:t>
            </a:r>
            <a:r>
              <a:rPr lang="en-US" sz="3600" b="1" dirty="0">
                <a:solidFill>
                  <a:srgbClr val="3333CC"/>
                </a:solidFill>
              </a:rPr>
              <a:t> </a:t>
            </a:r>
            <a:r>
              <a:rPr lang="en-US" sz="3600" b="1" dirty="0" err="1">
                <a:solidFill>
                  <a:srgbClr val="3333CC"/>
                </a:solidFill>
              </a:rPr>
              <a:t>trợ</a:t>
            </a:r>
            <a:r>
              <a:rPr lang="en-US" sz="3600" b="1" dirty="0">
                <a:solidFill>
                  <a:srgbClr val="3333CC"/>
                </a:solidFill>
              </a:rPr>
              <a:t> </a:t>
            </a:r>
            <a:r>
              <a:rPr lang="en-US" sz="3600" b="1" dirty="0" err="1">
                <a:solidFill>
                  <a:srgbClr val="3333CC"/>
                </a:solidFill>
              </a:rPr>
              <a:t>khi</a:t>
            </a:r>
            <a:r>
              <a:rPr lang="en-US" sz="3600" b="1" dirty="0">
                <a:solidFill>
                  <a:srgbClr val="3333CC"/>
                </a:solidFill>
              </a:rPr>
              <a:t> ở </a:t>
            </a:r>
            <a:r>
              <a:rPr lang="en-US" sz="3600" b="1" dirty="0" err="1">
                <a:solidFill>
                  <a:srgbClr val="3333CC"/>
                </a:solidFill>
              </a:rPr>
              <a:t>nhà</a:t>
            </a:r>
            <a:r>
              <a:rPr lang="en-US" sz="3600" b="1" dirty="0">
                <a:solidFill>
                  <a:srgbClr val="3333CC"/>
                </a:solidFill>
              </a:rPr>
              <a:t>.</a:t>
            </a:r>
            <a:endParaRPr lang="vi-VN" sz="3600" b="1" dirty="0">
              <a:solidFill>
                <a:srgbClr val="3333CC"/>
              </a:solidFill>
            </a:endParaRPr>
          </a:p>
        </p:txBody>
      </p:sp>
    </p:spTree>
    <p:extLst>
      <p:ext uri="{BB962C8B-B14F-4D97-AF65-F5344CB8AC3E}">
        <p14:creationId xmlns:p14="http://schemas.microsoft.com/office/powerpoint/2010/main" val="69743716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70117"/>
          </a:xfrm>
        </p:spPr>
        <p:txBody>
          <a:bodyPr/>
          <a:lstStyle/>
          <a:p>
            <a:pPr algn="ctr"/>
            <a:r>
              <a:rPr lang="vi-VN" dirty="0"/>
              <a:t>Kết luận</a:t>
            </a:r>
          </a:p>
        </p:txBody>
      </p:sp>
      <p:sp>
        <p:nvSpPr>
          <p:cNvPr id="3" name="Content Placeholder 2"/>
          <p:cNvSpPr>
            <a:spLocks noGrp="1"/>
          </p:cNvSpPr>
          <p:nvPr>
            <p:ph idx="1"/>
          </p:nvPr>
        </p:nvSpPr>
        <p:spPr>
          <a:xfrm>
            <a:off x="692727" y="1333600"/>
            <a:ext cx="10723938" cy="4460458"/>
          </a:xfrm>
        </p:spPr>
        <p:txBody>
          <a:bodyPr/>
          <a:lstStyle/>
          <a:p>
            <a:pPr marL="0" indent="0" algn="just">
              <a:lnSpc>
                <a:spcPct val="150000"/>
              </a:lnSpc>
              <a:buNone/>
            </a:pPr>
            <a:r>
              <a:rPr lang="vi-VN" b="1" dirty="0">
                <a:solidFill>
                  <a:srgbClr val="3333CC"/>
                </a:solidFill>
              </a:rPr>
              <a:t>       </a:t>
            </a:r>
            <a:endParaRPr lang="en-US" b="1" dirty="0">
              <a:solidFill>
                <a:srgbClr val="3333CC"/>
              </a:solidFill>
            </a:endParaRPr>
          </a:p>
          <a:p>
            <a:pPr marL="0" indent="0" algn="just">
              <a:lnSpc>
                <a:spcPct val="150000"/>
              </a:lnSpc>
              <a:buNone/>
            </a:pPr>
            <a:r>
              <a:rPr lang="nl-NL" b="1">
                <a:solidFill>
                  <a:srgbClr val="3333CC"/>
                </a:solidFill>
              </a:rPr>
              <a:t>  Khi </a:t>
            </a:r>
            <a:r>
              <a:rPr lang="nl-NL" b="1" dirty="0">
                <a:solidFill>
                  <a:srgbClr val="3333CC"/>
                </a:solidFill>
              </a:rPr>
              <a:t>ở nhà, gặp phải những điều khó khăn chúng ta nên nhờ đến sự hỗ trợ của người lớn là ông bà, bố mẹ, hoặc anh, chị lớn tuổi hơn chúng ta. Qua đó, chúng ta sẽ học hỏi được thêm nhiều điều và tự điều chỉnh hành vi của mình.</a:t>
            </a:r>
            <a:endParaRPr lang="vi-VN" b="1" dirty="0">
              <a:solidFill>
                <a:srgbClr val="3333CC"/>
              </a:solidFill>
            </a:endParaRPr>
          </a:p>
        </p:txBody>
      </p:sp>
    </p:spTree>
    <p:extLst>
      <p:ext uri="{BB962C8B-B14F-4D97-AF65-F5344CB8AC3E}">
        <p14:creationId xmlns:p14="http://schemas.microsoft.com/office/powerpoint/2010/main" val="1928298897"/>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Tài liệu" ma:contentTypeID="0x01010047B8C149E28F3D4DBE962F16673739C2" ma:contentTypeVersion="2" ma:contentTypeDescription="Tạo tài liệu mới." ma:contentTypeScope="" ma:versionID="ca34ef97d1ae6a5aa8d12b177be96398">
  <xsd:schema xmlns:xsd="http://www.w3.org/2001/XMLSchema" xmlns:xs="http://www.w3.org/2001/XMLSchema" xmlns:p="http://schemas.microsoft.com/office/2006/metadata/properties" xmlns:ns2="8c6cfe4c-d892-4354-bad1-555815a658c4" targetNamespace="http://schemas.microsoft.com/office/2006/metadata/properties" ma:root="true" ma:fieldsID="1b802f4fd30d7544f46f3c2bcb4e0285" ns2:_="">
    <xsd:import namespace="8c6cfe4c-d892-4354-bad1-555815a658c4"/>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6cfe4c-d892-4354-bad1-555815a658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Loại Nội dung"/>
        <xsd:element ref="dc:title" minOccurs="0" maxOccurs="1" ma:index="4" ma:displayName="Tiêu đề"/>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A9DE782-C42F-4F6E-B3EF-95045AB445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c6cfe4c-d892-4354-bad1-555815a658c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0E19FA4-61DC-4627-89C9-244E67AD8607}">
  <ds:schemaRefs>
    <ds:schemaRef ds:uri="http://schemas.microsoft.com/sharepoint/v3/contenttype/forms"/>
  </ds:schemaRefs>
</ds:datastoreItem>
</file>

<file path=customXml/itemProps3.xml><?xml version="1.0" encoding="utf-8"?>
<ds:datastoreItem xmlns:ds="http://schemas.openxmlformats.org/officeDocument/2006/customXml" ds:itemID="{83F43158-53E9-4667-A922-EE875A1AB0FE}">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455</TotalTime>
  <Words>163</Words>
  <Application>Microsoft Office PowerPoint</Application>
  <PresentationFormat>Widescreen</PresentationFormat>
  <Paragraphs>15</Paragraphs>
  <Slides>10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Calibri Light</vt:lpstr>
      <vt:lpstr>Times New Roman</vt:lpstr>
      <vt:lpstr>UVN Bai Sau Nhe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Thảo luận</vt:lpstr>
      <vt:lpstr>Kết luận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AutoBVT</dc:creator>
  <cp:lastModifiedBy>Admin</cp:lastModifiedBy>
  <cp:revision>126</cp:revision>
  <dcterms:created xsi:type="dcterms:W3CDTF">2020-08-21T13:31:29Z</dcterms:created>
  <dcterms:modified xsi:type="dcterms:W3CDTF">2022-03-04T04:39:58Z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0x01010047B8C149E28F3D4DBE962F16673739C2</vt:lpwstr>
  </property>
</Properties>
</file>