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4" r:id="rId4"/>
    <p:sldId id="267" r:id="rId5"/>
    <p:sldId id="265" r:id="rId6"/>
    <p:sldId id="270" r:id="rId7"/>
    <p:sldId id="266" r:id="rId8"/>
    <p:sldId id="272" r:id="rId9"/>
    <p:sldId id="27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800" dirty="0">
                <a:solidFill>
                  <a:schemeClr val="tx1"/>
                </a:solidFill>
                <a:latin typeface=".VnAvant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97951" y="2391074"/>
            <a:ext cx="8305800" cy="1752600"/>
          </a:xfrm>
        </p:spPr>
        <p:txBody>
          <a:bodyPr>
            <a:noAutofit/>
          </a:bodyPr>
          <a:lstStyle/>
          <a:p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Giữ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gìn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tài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sản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của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trường</a:t>
            </a:r>
            <a:r>
              <a:rPr lang="en-US" sz="4800" dirty="0">
                <a:solidFill>
                  <a:srgbClr val="0000FF"/>
                </a:solidFill>
                <a:latin typeface="HP-087" pitchFamily="34" charset="0"/>
              </a:rPr>
              <a:t>, </a:t>
            </a:r>
            <a:r>
              <a:rPr lang="en-US" sz="4800" dirty="0" err="1">
                <a:solidFill>
                  <a:srgbClr val="0000FF"/>
                </a:solidFill>
                <a:latin typeface="HP-087" pitchFamily="34" charset="0"/>
              </a:rPr>
              <a:t>lớp</a:t>
            </a:r>
            <a:endParaRPr lang="vi-VN" sz="48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1400" y="1565564"/>
            <a:ext cx="449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13</a:t>
            </a:r>
          </a:p>
        </p:txBody>
      </p:sp>
    </p:spTree>
    <p:extLst>
      <p:ext uri="{BB962C8B-B14F-4D97-AF65-F5344CB8AC3E}">
        <p14:creationId xmlns:p14="http://schemas.microsoft.com/office/powerpoint/2010/main" val="4272743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FF0000"/>
                </a:solidFill>
                <a:latin typeface="HP-089" pitchFamily="34" charset="0"/>
              </a:rPr>
              <a:t>Khởi động</a:t>
            </a:r>
            <a:endParaRPr lang="vi-VN" sz="3600" b="1" dirty="0">
              <a:solidFill>
                <a:srgbClr val="FF0000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0" y="251145"/>
            <a:ext cx="6414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EM YÊU TRƯỜNG EM</a:t>
            </a:r>
          </a:p>
        </p:txBody>
      </p:sp>
    </p:spTree>
    <p:extLst>
      <p:ext uri="{BB962C8B-B14F-4D97-AF65-F5344CB8AC3E}">
        <p14:creationId xmlns:p14="http://schemas.microsoft.com/office/powerpoint/2010/main" val="234183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85335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3543" y="4089662"/>
            <a:ext cx="88569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FBCF7C5-4F10-4948-9589-13EA1DD906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037" y="1338017"/>
            <a:ext cx="4733925" cy="272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192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0945" y="4419600"/>
            <a:ext cx="85482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</a:rPr>
              <a:t>Vì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sao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em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cần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giữ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gìn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tài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sản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của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trường</a:t>
            </a:r>
            <a:r>
              <a:rPr lang="en-US" sz="3200" dirty="0">
                <a:solidFill>
                  <a:srgbClr val="0000FF"/>
                </a:solidFill>
              </a:rPr>
              <a:t>, </a:t>
            </a:r>
            <a:r>
              <a:rPr lang="en-US" sz="3200" dirty="0" err="1">
                <a:solidFill>
                  <a:srgbClr val="0000FF"/>
                </a:solidFill>
              </a:rPr>
              <a:t>lớp</a:t>
            </a:r>
            <a:r>
              <a:rPr lang="en-US" sz="3200" dirty="0">
                <a:solidFill>
                  <a:srgbClr val="0000FF"/>
                </a:solidFill>
              </a:rPr>
              <a:t>?</a:t>
            </a:r>
          </a:p>
          <a:p>
            <a:r>
              <a:rPr lang="en-US" sz="3200" dirty="0" err="1">
                <a:solidFill>
                  <a:srgbClr val="0000FF"/>
                </a:solidFill>
              </a:rPr>
              <a:t>Em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cần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làm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gì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để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giữ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gìn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tài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sản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của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trường</a:t>
            </a:r>
            <a:r>
              <a:rPr lang="en-US" sz="3200" dirty="0">
                <a:solidFill>
                  <a:srgbClr val="0000FF"/>
                </a:solidFill>
              </a:rPr>
              <a:t>, </a:t>
            </a:r>
            <a:r>
              <a:rPr lang="en-US" sz="3200" dirty="0" err="1">
                <a:solidFill>
                  <a:srgbClr val="0000FF"/>
                </a:solidFill>
              </a:rPr>
              <a:t>lớp</a:t>
            </a:r>
            <a:r>
              <a:rPr lang="en-US" sz="3200" dirty="0">
                <a:solidFill>
                  <a:srgbClr val="0000FF"/>
                </a:solidFill>
              </a:rPr>
              <a:t>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77F2518-114C-4A24-9679-63F5A55A48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981200"/>
            <a:ext cx="8433271" cy="204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893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9387" y="1288227"/>
            <a:ext cx="85252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69E1425-DA1F-41DB-A4C6-7CD7E4D7E0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2138" y="2576067"/>
            <a:ext cx="6585753" cy="3832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7177" y="1219200"/>
            <a:ext cx="83658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gìn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028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7871" y="2057400"/>
            <a:ext cx="38869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hái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vườn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3" name="Trapezoid 2"/>
          <p:cNvSpPr/>
          <p:nvPr/>
        </p:nvSpPr>
        <p:spPr>
          <a:xfrm>
            <a:off x="4114800" y="3810000"/>
            <a:ext cx="1295400" cy="762000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D90D533-30BE-45A3-AEC7-66918B671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7593" y="1143000"/>
            <a:ext cx="4711145" cy="3337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8" y="1219200"/>
            <a:ext cx="82836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nhắc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gìn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4422606" y="3200400"/>
            <a:ext cx="4416594" cy="2085444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412394" y="3704513"/>
            <a:ext cx="441659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Ta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gìn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42"/>
          <a:stretch/>
        </p:blipFill>
        <p:spPr bwMode="auto">
          <a:xfrm>
            <a:off x="609600" y="3200400"/>
            <a:ext cx="2514600" cy="208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67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46084" name="Picture 4" descr="Lovely_illustration_of_Happy_family_behide_a_star_wallcoo_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3352800" y="2562225"/>
            <a:ext cx="3733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Chóc thÇy c«, c¸c con cïng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gia </a:t>
            </a:r>
            <a:r>
              <a:rPr lang="en-US" sz="360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400" b="1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m·i m·i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h¹nh phóc !</a:t>
            </a:r>
          </a:p>
        </p:txBody>
      </p:sp>
    </p:spTree>
    <p:extLst>
      <p:ext uri="{BB962C8B-B14F-4D97-AF65-F5344CB8AC3E}">
        <p14:creationId xmlns:p14="http://schemas.microsoft.com/office/powerpoint/2010/main" val="199636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171</Words>
  <Application>Microsoft Office PowerPoint</Application>
  <PresentationFormat>On-screen Show (4:3)</PresentationFormat>
  <Paragraphs>22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Khởi động</vt:lpstr>
      <vt:lpstr>Khám phá</vt:lpstr>
      <vt:lpstr>Khám phá</vt:lpstr>
      <vt:lpstr>Luyện tập</vt:lpstr>
      <vt:lpstr>Luyện tập</vt:lpstr>
      <vt:lpstr>Vận dụng</vt:lpstr>
      <vt:lpstr>Vận dụng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ai</cp:lastModifiedBy>
  <cp:revision>22</cp:revision>
  <dcterms:created xsi:type="dcterms:W3CDTF">2006-08-16T00:00:00Z</dcterms:created>
  <dcterms:modified xsi:type="dcterms:W3CDTF">2020-08-16T11:56:44Z</dcterms:modified>
</cp:coreProperties>
</file>