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notesSlides/notesSlide9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</p:sldMasterIdLst>
  <p:notesMasterIdLst>
    <p:notesMasterId r:id="rId22"/>
  </p:notesMasterIdLst>
  <p:sldIdLst>
    <p:sldId id="271" r:id="rId6"/>
    <p:sldId id="288" r:id="rId7"/>
    <p:sldId id="310" r:id="rId8"/>
    <p:sldId id="325" r:id="rId9"/>
    <p:sldId id="313" r:id="rId10"/>
    <p:sldId id="300" r:id="rId11"/>
    <p:sldId id="321" r:id="rId12"/>
    <p:sldId id="322" r:id="rId13"/>
    <p:sldId id="320" r:id="rId14"/>
    <p:sldId id="323" r:id="rId15"/>
    <p:sldId id="314" r:id="rId16"/>
    <p:sldId id="315" r:id="rId17"/>
    <p:sldId id="316" r:id="rId18"/>
    <p:sldId id="317" r:id="rId19"/>
    <p:sldId id="318" r:id="rId20"/>
    <p:sldId id="319" r:id="rId21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7C45"/>
    <a:srgbClr val="6EB147"/>
    <a:srgbClr val="55375F"/>
    <a:srgbClr val="442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 snapToGrid="0">
      <p:cViewPr varScale="1">
        <p:scale>
          <a:sx n="93" d="100"/>
          <a:sy n="93" d="100"/>
        </p:scale>
        <p:origin x="-72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8BE76-29C8-41AB-8544-889D89FA4F96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AD677-048F-409F-AACD-0A0B5EF61C8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36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19912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16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0064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7895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2754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99367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91600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2712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4712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15051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2076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746729"/>
      </p:ext>
    </p:extLst>
  </p:cSld>
  <p:clrMapOvr>
    <a:masterClrMapping/>
  </p:clrMapOvr>
  <p:transition spd="slow" advClick="0" advTm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9827731"/>
      </p:ext>
    </p:extLst>
  </p:cSld>
  <p:clrMapOvr>
    <a:masterClrMapping/>
  </p:clrMapOvr>
  <p:transition spd="slow" advClick="0" advTm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846656"/>
      </p:ext>
    </p:extLst>
  </p:cSld>
  <p:clrMapOvr>
    <a:masterClrMapping/>
  </p:clrMapOvr>
  <p:transition spd="slow" advClick="0" advTm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xmlns="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5145088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xmlns="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xmlns="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3429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xmlns="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xmlns="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xmlns="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xmlns="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xmlns="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xmlns="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xmlns="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4643704"/>
      </p:ext>
    </p:extLst>
  </p:cSld>
  <p:clrMapOvr>
    <a:masterClrMapping/>
  </p:clrMapOvr>
  <p:transition spd="slow" advClick="0" advTm="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427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148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7972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711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3966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218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571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6103537"/>
      </p:ext>
    </p:extLst>
  </p:cSld>
  <p:clrMapOvr>
    <a:masterClrMapping/>
  </p:clrMapOvr>
  <p:transition spd="slow" advClick="0" advTm="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510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0646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482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212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9085"/>
      </p:ext>
    </p:extLst>
  </p:cSld>
  <p:clrMapOvr>
    <a:masterClrMapping/>
  </p:clrMapOvr>
  <p:transition spd="slow" advClick="0" advTm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59219"/>
      </p:ext>
    </p:extLst>
  </p:cSld>
  <p:clrMapOvr>
    <a:masterClrMapping/>
  </p:clrMapOvr>
  <p:transition spd="slow" advClick="0" advTm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92275"/>
      </p:ext>
    </p:extLst>
  </p:cSld>
  <p:clrMapOvr>
    <a:masterClrMapping/>
  </p:clrMapOvr>
  <p:transition spd="slow" advClick="0" advTm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057927"/>
      </p:ext>
    </p:extLst>
  </p:cSld>
  <p:clrMapOvr>
    <a:masterClrMapping/>
  </p:clrMapOvr>
  <p:transition spd="slow" advClick="0" advTm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0428924"/>
      </p:ext>
    </p:extLst>
  </p:cSld>
  <p:clrMapOvr>
    <a:masterClrMapping/>
  </p:clrMapOvr>
  <p:transition spd="slow" advClick="0" advTm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863871"/>
      </p:ext>
    </p:extLst>
  </p:cSld>
  <p:clrMapOvr>
    <a:masterClrMapping/>
  </p:clrMapOvr>
  <p:transition spd="slow" advClick="0" advTm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01385"/>
      </p:ext>
    </p:extLst>
  </p:cSld>
  <p:clrMapOvr>
    <a:masterClrMapping/>
  </p:clrMapOvr>
  <p:transition spd="slow" advClick="0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7975-6AF7-4301-9DC5-87C074AA59D1}" type="datetimeFigureOut">
              <a:rPr lang="zh-CN" altLang="en-US" smtClean="0"/>
              <a:pPr/>
              <a:t>2024/6/19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185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5E35D-7E37-4B1A-8B7A-B9C5DD57CEE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640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9.xml"/><Relationship Id="rId7" Type="http://schemas.openxmlformats.org/officeDocument/2006/relationships/notesSlide" Target="../notesSlides/notesSlide5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7" Type="http://schemas.openxmlformats.org/officeDocument/2006/relationships/image" Target="../media/image11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9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Users\admin\Desktop\y2mate.com%20-%20Em%20&#417;i%20hay%20k&#7875;_gBckaNVNbYE_720p.mp4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9.jpe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90747EA-37D5-4118-A640-831FA285C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0" y="0"/>
            <a:ext cx="901754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00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9">
            <a:extLst>
              <a:ext uri="{FF2B5EF4-FFF2-40B4-BE49-F238E27FC236}">
                <a16:creationId xmlns:a16="http://schemas.microsoft.com/office/drawing/2014/main" xmlns="" id="{8772EA34-0459-43B9-A603-8753DB214D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342166" y="319024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3D71BBA-7887-43C8-B4C7-CAC233F097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44" t="11079" r="26755" b="65990"/>
          <a:stretch/>
        </p:blipFill>
        <p:spPr>
          <a:xfrm>
            <a:off x="463826" y="1361248"/>
            <a:ext cx="2451652" cy="31975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DCB266E-6522-4A55-8B8E-DB39F3C49D6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6" t="32722" r="50000" b="44090"/>
          <a:stretch/>
        </p:blipFill>
        <p:spPr>
          <a:xfrm>
            <a:off x="3207026" y="1361248"/>
            <a:ext cx="2835965" cy="30782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91C01A9-A3D6-4966-A395-E8E2716C123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32" t="32979" r="9683" b="44606"/>
          <a:stretch/>
        </p:blipFill>
        <p:spPr>
          <a:xfrm>
            <a:off x="6334539" y="1550504"/>
            <a:ext cx="2345635" cy="270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109798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1254007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98601" y="1239520"/>
            <a:ext cx="84548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vi-VN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bị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khác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nạt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cần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</a:t>
            </a:r>
            <a:endParaRPr lang="vi-VN" altLang="zh-CN" sz="36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" name="文本框 6">
            <a:extLst>
              <a:ext uri="{FF2B5EF4-FFF2-40B4-BE49-F238E27FC236}">
                <a16:creationId xmlns:a16="http://schemas.microsoft.com/office/drawing/2014/main" xmlns="" id="{961183D3-A832-45F9-BB32-83B05ECF1663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56391" y="1921133"/>
            <a:ext cx="89393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1/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Yêu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cầu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có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vi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nạt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dừng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lại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5" name="文本框 6">
            <a:extLst>
              <a:ext uri="{FF2B5EF4-FFF2-40B4-BE49-F238E27FC236}">
                <a16:creationId xmlns:a16="http://schemas.microsoft.com/office/drawing/2014/main" xmlns="" id="{3556C26F-C632-4FB8-AF0B-2972EAEA8C96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03338" y="2544367"/>
            <a:ext cx="884541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2/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Mách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thầy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cô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lớn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có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trách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nhiệm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6" name="文本框 6">
            <a:extLst>
              <a:ext uri="{FF2B5EF4-FFF2-40B4-BE49-F238E27FC236}">
                <a16:creationId xmlns:a16="http://schemas.microsoft.com/office/drawing/2014/main" xmlns="" id="{2D6B8757-AE21-4BBA-9D72-4799F69A802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2103" y="3598568"/>
            <a:ext cx="90112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3/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Kêu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to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để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mọi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đến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giúp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0579339D-E4B6-4ECE-B633-8D2FB3EA9341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6117" y="4308638"/>
            <a:ext cx="90112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4</a:t>
            </a:r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/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Gọi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911.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8684585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THỰC HÀNH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73527571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xmlns="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/>
        </p:blipFill>
        <p:spPr>
          <a:xfrm>
            <a:off x="533624" y="497148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47885" y="685194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Xử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lí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huống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bị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nạt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xmlns="" id="{8C08EF97-40EE-4A1F-ADE7-08E23EFD0A1F}"/>
              </a:ext>
            </a:extLst>
          </p:cNvPr>
          <p:cNvSpPr txBox="1"/>
          <p:nvPr/>
        </p:nvSpPr>
        <p:spPr>
          <a:xfrm>
            <a:off x="3686699" y="223529"/>
            <a:ext cx="1786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2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3E5071F3-7B05-429A-A5A8-D9A283E09E5B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34568" y="1381686"/>
            <a:ext cx="321358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32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huống</a:t>
            </a:r>
            <a:r>
              <a:rPr lang="en-US" altLang="zh-CN" sz="32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1:</a:t>
            </a:r>
            <a:endParaRPr lang="zh-CN" altLang="en-US" sz="32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3F4D384-409C-48C9-84AD-AE0248F3BEB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9" t="62355" r="44015" b="7396"/>
          <a:stretch/>
        </p:blipFill>
        <p:spPr>
          <a:xfrm>
            <a:off x="533625" y="2078178"/>
            <a:ext cx="3451522" cy="256817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D677516-1C11-40D7-9EDE-AF6F1C6BE701}"/>
              </a:ext>
            </a:extLst>
          </p:cNvPr>
          <p:cNvSpPr/>
          <p:nvPr/>
        </p:nvSpPr>
        <p:spPr>
          <a:xfrm>
            <a:off x="2838734" y="2825087"/>
            <a:ext cx="1146413" cy="16332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4439C8D-38CD-4CEE-A264-BDC4C780B48D}"/>
              </a:ext>
            </a:extLst>
          </p:cNvPr>
          <p:cNvSpPr/>
          <p:nvPr/>
        </p:nvSpPr>
        <p:spPr>
          <a:xfrm>
            <a:off x="2607170" y="2713370"/>
            <a:ext cx="1487158" cy="19329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文本框 6">
            <a:extLst>
              <a:ext uri="{FF2B5EF4-FFF2-40B4-BE49-F238E27FC236}">
                <a16:creationId xmlns:a16="http://schemas.microsoft.com/office/drawing/2014/main" xmlns="" id="{94402A65-155A-4CEA-A2CE-ED227AFC508A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308593" y="1381686"/>
            <a:ext cx="30734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32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huống</a:t>
            </a:r>
            <a:r>
              <a:rPr lang="en-US" altLang="zh-CN" sz="32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2:</a:t>
            </a:r>
            <a:endParaRPr lang="zh-CN" altLang="en-US" sz="32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FFE31AC-EE88-4FDF-831E-EF6D4719BE3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76" t="72193" r="14464" b="7493"/>
          <a:stretch/>
        </p:blipFill>
        <p:spPr>
          <a:xfrm>
            <a:off x="5049674" y="2078178"/>
            <a:ext cx="3510210" cy="256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1132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7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VẬN DỤNG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84175086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xmlns="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6822" r="81449" b="85973"/>
          <a:stretch/>
        </p:blipFill>
        <p:spPr>
          <a:xfrm>
            <a:off x="439720" y="454360"/>
            <a:ext cx="1168743" cy="1143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24091" y="1012703"/>
            <a:ext cx="773700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/>
            <a:r>
              <a:rPr lang="en-US" altLang="zh-CN" sz="3200" b="1" dirty="0" err="1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Thực</a:t>
            </a:r>
            <a:r>
              <a:rPr lang="en-US" altLang="zh-CN" sz="3200" b="1" dirty="0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hiện</a:t>
            </a:r>
            <a:r>
              <a:rPr lang="en-US" altLang="zh-CN" sz="3200" b="1" dirty="0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ứng</a:t>
            </a:r>
            <a:r>
              <a:rPr lang="en-US" altLang="zh-CN" sz="3200" b="1" dirty="0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xử</a:t>
            </a:r>
            <a:r>
              <a:rPr lang="en-US" altLang="zh-CN" sz="3200" b="1" dirty="0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phù</a:t>
            </a:r>
            <a:r>
              <a:rPr lang="en-US" altLang="zh-CN" sz="3200" b="1" dirty="0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hợp</a:t>
            </a:r>
            <a:r>
              <a:rPr lang="en-US" altLang="zh-CN" sz="3200" b="1" dirty="0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3200" b="1" dirty="0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bị</a:t>
            </a:r>
            <a:r>
              <a:rPr lang="en-US" altLang="zh-CN" sz="3200" b="1" dirty="0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3200" b="1" dirty="0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nạt</a:t>
            </a:r>
            <a:r>
              <a:rPr lang="en-US" altLang="zh-CN" sz="3200" b="1" dirty="0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200" b="1" dirty="0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cuộc</a:t>
            </a:r>
            <a:r>
              <a:rPr lang="en-US" altLang="zh-CN" sz="3200" b="1" dirty="0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sống</a:t>
            </a:r>
            <a:endParaRPr lang="zh-CN" altLang="en-US" sz="3200" b="1" dirty="0">
              <a:solidFill>
                <a:srgbClr val="00206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xmlns="" id="{8C08EF97-40EE-4A1F-ADE7-08E23EFD0A1F}"/>
              </a:ext>
            </a:extLst>
          </p:cNvPr>
          <p:cNvSpPr txBox="1"/>
          <p:nvPr/>
        </p:nvSpPr>
        <p:spPr>
          <a:xfrm>
            <a:off x="3686699" y="223529"/>
            <a:ext cx="1786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4906048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1254007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22937" y="1626022"/>
            <a:ext cx="794385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  </a:t>
            </a:r>
            <a:r>
              <a:rPr lang="vi-VN" altLang="zh-CN" sz="3200" b="1" dirty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 </a:t>
            </a:r>
            <a:r>
              <a:rPr lang="en-US" altLang="zh-CN" sz="3200" b="1" dirty="0" err="1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bị</a:t>
            </a:r>
            <a:r>
              <a:rPr lang="en-US" altLang="zh-CN" sz="3200" b="1" dirty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3200" b="1" dirty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nạt</a:t>
            </a:r>
            <a:r>
              <a:rPr lang="en-US" altLang="zh-CN" sz="3200" b="1" dirty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ép</a:t>
            </a:r>
            <a:r>
              <a:rPr lang="en-US" altLang="zh-CN" sz="3200" b="1" dirty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buộc</a:t>
            </a:r>
            <a:r>
              <a:rPr lang="en-US" altLang="zh-CN" sz="3200" b="1" dirty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vi-VN" altLang="zh-CN" sz="3200" b="1" dirty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hãy</a:t>
            </a:r>
            <a:r>
              <a:rPr lang="en-US" altLang="zh-CN" sz="3200" b="1" dirty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nói</a:t>
            </a:r>
            <a:r>
              <a:rPr lang="en-US" altLang="zh-CN" sz="3200" b="1" dirty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3200" b="1" dirty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3200" b="1" dirty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tìm</a:t>
            </a:r>
            <a:r>
              <a:rPr lang="en-US" altLang="zh-CN" sz="3200" b="1" dirty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kiếm</a:t>
            </a:r>
            <a:r>
              <a:rPr lang="vi-VN" altLang="zh-CN" sz="3200" b="1" dirty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sự</a:t>
            </a:r>
            <a:r>
              <a:rPr lang="en-US" altLang="zh-CN" sz="3200" b="1" dirty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giúp</a:t>
            </a:r>
            <a:r>
              <a:rPr lang="en-US" altLang="zh-CN" sz="3200" b="1" dirty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đỡ</a:t>
            </a:r>
            <a:r>
              <a:rPr lang="en-US" altLang="zh-CN" sz="3200" b="1" dirty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từ</a:t>
            </a:r>
            <a:r>
              <a:rPr lang="en-US" altLang="zh-CN" sz="3200" b="1" dirty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200" b="1" dirty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3200" b="1" dirty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đáng</a:t>
            </a:r>
            <a:r>
              <a:rPr lang="en-US" altLang="zh-CN" sz="3200" b="1" dirty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tin </a:t>
            </a:r>
            <a:r>
              <a:rPr lang="en-US" altLang="zh-CN" sz="3200" b="1" dirty="0" err="1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cậy</a:t>
            </a:r>
            <a:r>
              <a:rPr lang="en-US" altLang="zh-CN" sz="3200" b="1" dirty="0">
                <a:solidFill>
                  <a:srgbClr val="C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vi-VN" altLang="zh-CN" sz="3200" b="1" dirty="0">
              <a:solidFill>
                <a:srgbClr val="C0000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9384FD50-2BA6-45DE-B4C5-FCA56569D0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9149" y="218463"/>
            <a:ext cx="3148875" cy="695265"/>
          </a:xfrm>
          <a:prstGeom prst="doubleWav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vi-VN" altLang="zh-CN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TỔNG KẾT</a:t>
            </a:r>
          </a:p>
        </p:txBody>
      </p:sp>
    </p:spTree>
    <p:extLst>
      <p:ext uri="{BB962C8B-B14F-4D97-AF65-F5344CB8AC3E}">
        <p14:creationId xmlns:p14="http://schemas.microsoft.com/office/powerpoint/2010/main" val="369433564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7" t="33863" r="20308"/>
          <a:stretch/>
        </p:blipFill>
        <p:spPr>
          <a:xfrm>
            <a:off x="653144" y="2821426"/>
            <a:ext cx="4180113" cy="21579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47903" y="1022909"/>
            <a:ext cx="7178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PHÒNG TRÁNH BỊ BẮT NẠT</a:t>
            </a:r>
            <a:endParaRPr lang="zh-CN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417146" y="204938"/>
            <a:ext cx="1940239" cy="839241"/>
            <a:chOff x="2850696" y="1677808"/>
            <a:chExt cx="3581400" cy="372996"/>
          </a:xfrm>
        </p:grpSpPr>
        <p:sp>
          <p:nvSpPr>
            <p:cNvPr id="7" name="圆角矩形 6"/>
            <p:cNvSpPr/>
            <p:nvPr/>
          </p:nvSpPr>
          <p:spPr>
            <a:xfrm>
              <a:off x="2855223" y="1677808"/>
              <a:ext cx="3178629" cy="345516"/>
            </a:xfrm>
            <a:prstGeom prst="roundRect">
              <a:avLst/>
            </a:prstGeom>
            <a:solidFill>
              <a:srgbClr val="6EB1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2850696" y="1681472"/>
              <a:ext cx="3581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dirty="0">
                  <a:solidFill>
                    <a:schemeClr val="bg1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 9</a:t>
              </a:r>
              <a:endParaRPr lang="zh-CN" altLang="en-US" sz="4800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263866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635700" y="942204"/>
            <a:ext cx="3682043" cy="3653136"/>
            <a:chOff x="2635700" y="942204"/>
            <a:chExt cx="3682043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248246" y="1531038"/>
              <a:ext cx="2490794" cy="2483930"/>
              <a:chOff x="3070072" y="2348705"/>
              <a:chExt cx="304523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97950" y="330340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KHỞI ĐỘNG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pic>
        <p:nvPicPr>
          <p:cNvPr id="16" name="ChaoNguoiBanMoiDen-V.A-3868599">
            <a:hlinkClick r:id="" action="ppaction://media"/>
            <a:extLst>
              <a:ext uri="{FF2B5EF4-FFF2-40B4-BE49-F238E27FC236}">
                <a16:creationId xmlns:a16="http://schemas.microsoft.com/office/drawing/2014/main" xmlns="" id="{30B615F4-7A71-4DE2-97D2-676AB3FF23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246771" y="-6087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99696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789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y2mate.com - Em ơi hay kể_gBckaNVNbYE_720p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114549" y="676275"/>
            <a:ext cx="5457825" cy="409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53452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KHÁM PHÁ – KẾT NỐI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9078394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xmlns="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342166" y="319024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327042" y="761140"/>
            <a:ext cx="772986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bị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nạt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cách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ứng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xử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xmlns="" id="{8C08EF97-40EE-4A1F-ADE7-08E23EFD0A1F}"/>
              </a:ext>
            </a:extLst>
          </p:cNvPr>
          <p:cNvSpPr txBox="1"/>
          <p:nvPr/>
        </p:nvSpPr>
        <p:spPr>
          <a:xfrm>
            <a:off x="3580542" y="265479"/>
            <a:ext cx="1729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9" name="文本框 6">
            <a:extLst>
              <a:ext uri="{FF2B5EF4-FFF2-40B4-BE49-F238E27FC236}">
                <a16:creationId xmlns:a16="http://schemas.microsoft.com/office/drawing/2014/main" xmlns="" id="{28D79EED-4026-443A-AE3C-A239AD56CAFE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22921" y="1921217"/>
            <a:ext cx="813819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a)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Nhận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biết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nạt</a:t>
            </a:r>
            <a:endParaRPr lang="zh-CN" altLang="en-US" sz="36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370797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50EF903-2FCA-4B37-B8B1-5A81AAE6578F}"/>
              </a:ext>
            </a:extLst>
          </p:cNvPr>
          <p:cNvGrpSpPr/>
          <p:nvPr/>
        </p:nvGrpSpPr>
        <p:grpSpPr>
          <a:xfrm>
            <a:off x="410818" y="569843"/>
            <a:ext cx="8269358" cy="4174435"/>
            <a:chOff x="2265285" y="1229256"/>
            <a:chExt cx="5212795" cy="354510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5DF4056F-AB0B-4A86-AAAE-B5B938D88F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22" t="28941" r="47669" b="44186"/>
            <a:stretch/>
          </p:blipFill>
          <p:spPr>
            <a:xfrm>
              <a:off x="2265285" y="1244181"/>
              <a:ext cx="2402957" cy="159931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7CE6B03F-2010-4F4A-A752-FA17FFFB3F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86" t="24190" r="9785" b="45143"/>
            <a:stretch/>
          </p:blipFill>
          <p:spPr>
            <a:xfrm>
              <a:off x="4771437" y="1229256"/>
              <a:ext cx="2706643" cy="16455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7AB47682-8507-4504-B7D1-5F55BC3BF8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62" t="54857" r="52791" b="14476"/>
            <a:stretch/>
          </p:blipFill>
          <p:spPr>
            <a:xfrm>
              <a:off x="2265285" y="3047999"/>
              <a:ext cx="2402957" cy="172636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75C47780-E697-47AB-9B73-E8F5C418C8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377" t="54857" r="8327" b="14476"/>
            <a:stretch/>
          </p:blipFill>
          <p:spPr>
            <a:xfrm>
              <a:off x="4771437" y="3047999"/>
              <a:ext cx="2706643" cy="172636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</p:grpSp>
      <p:pic>
        <p:nvPicPr>
          <p:cNvPr id="12" name="Hình ảnh 19">
            <a:extLst>
              <a:ext uri="{FF2B5EF4-FFF2-40B4-BE49-F238E27FC236}">
                <a16:creationId xmlns:a16="http://schemas.microsoft.com/office/drawing/2014/main" xmlns="" id="{AFCA09F0-D32C-428D-AFDF-DB475C4547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130131" y="66305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42188705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ED6384C-9C12-4497-826A-4DB59DE09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77" t="54857" r="8327" b="14476"/>
          <a:stretch/>
        </p:blipFill>
        <p:spPr>
          <a:xfrm>
            <a:off x="4814853" y="1669774"/>
            <a:ext cx="3415583" cy="28492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86384F2-4EE2-4B56-9718-D265C8C1A00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2" t="28941" r="47669" b="44186"/>
          <a:stretch/>
        </p:blipFill>
        <p:spPr>
          <a:xfrm>
            <a:off x="1000317" y="1669774"/>
            <a:ext cx="3194611" cy="28492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文本框 6">
            <a:extLst>
              <a:ext uri="{FF2B5EF4-FFF2-40B4-BE49-F238E27FC236}">
                <a16:creationId xmlns:a16="http://schemas.microsoft.com/office/drawing/2014/main" xmlns="" id="{33EFA448-3DDF-4BE1-8EA3-7365B4BDA71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35665" y="855520"/>
            <a:ext cx="72726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 err="1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2800" b="1" dirty="0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2800" b="1" dirty="0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800" b="1" dirty="0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2800" b="1" dirty="0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nạt</a:t>
            </a:r>
            <a:r>
              <a:rPr lang="en-US" altLang="zh-CN" sz="2800" b="1" dirty="0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</a:t>
            </a:r>
            <a:endParaRPr lang="zh-CN" altLang="en-US" sz="36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6" name="Hình ảnh 19">
            <a:extLst>
              <a:ext uri="{FF2B5EF4-FFF2-40B4-BE49-F238E27FC236}">
                <a16:creationId xmlns:a16="http://schemas.microsoft.com/office/drawing/2014/main" xmlns="" id="{FEEF3E4D-B652-4AE7-8B22-5C6EA643790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262653" y="239511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715B559C-B3CB-426E-AC9F-9E1BEB85874B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49682" y="1542702"/>
            <a:ext cx="664840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36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 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biểu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hiện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vi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nạt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đuổi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đánh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trấn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lột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đồ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ăn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sáng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xách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cặp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nộp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tiền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chế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giễu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…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Đó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vi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xấu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đáng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phê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phán</a:t>
            </a:r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endParaRPr lang="vi-VN" altLang="zh-CN" sz="2800" b="1" dirty="0">
              <a:solidFill>
                <a:srgbClr val="FF000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9653670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9">
            <a:extLst>
              <a:ext uri="{FF2B5EF4-FFF2-40B4-BE49-F238E27FC236}">
                <a16:creationId xmlns:a16="http://schemas.microsoft.com/office/drawing/2014/main" xmlns="" id="{A9B43B2D-577A-4FE3-9437-698B16BB887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342166" y="319024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F9D409A6-95FD-4D94-AD08-F5EFAB166FBB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78148" y="1431007"/>
            <a:ext cx="763047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b)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Lựa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chọn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cách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ứng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xử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bị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nạt</a:t>
            </a:r>
            <a:endParaRPr lang="zh-CN" altLang="en-US" sz="28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8" name="文本框 3">
            <a:extLst>
              <a:ext uri="{FF2B5EF4-FFF2-40B4-BE49-F238E27FC236}">
                <a16:creationId xmlns:a16="http://schemas.microsoft.com/office/drawing/2014/main" xmlns="" id="{E50E6126-8F5F-4821-AF91-3EB12E6D4163}"/>
              </a:ext>
            </a:extLst>
          </p:cNvPr>
          <p:cNvSpPr txBox="1"/>
          <p:nvPr/>
        </p:nvSpPr>
        <p:spPr>
          <a:xfrm>
            <a:off x="3717179" y="223529"/>
            <a:ext cx="1729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9" name="文本框 6">
            <a:extLst>
              <a:ext uri="{FF2B5EF4-FFF2-40B4-BE49-F238E27FC236}">
                <a16:creationId xmlns:a16="http://schemas.microsoft.com/office/drawing/2014/main" xmlns="" id="{A712D5CF-E28B-4434-8869-9D2FA5C337B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45824" y="838028"/>
            <a:ext cx="72726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bị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nạt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cách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ứng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xử</a:t>
            </a:r>
            <a:endParaRPr lang="zh-CN" altLang="en-US" sz="28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908880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heme/theme1.xml><?xml version="1.0" encoding="utf-8"?>
<a:theme xmlns:a="http://schemas.openxmlformats.org/drawingml/2006/main" name="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2AF9ED3A35974FB4FC0A750E20F08F" ma:contentTypeVersion="10" ma:contentTypeDescription="Create a new document." ma:contentTypeScope="" ma:versionID="79b29c12e9c3387cc716ac59d15a190e">
  <xsd:schema xmlns:xsd="http://www.w3.org/2001/XMLSchema" xmlns:xs="http://www.w3.org/2001/XMLSchema" xmlns:p="http://schemas.microsoft.com/office/2006/metadata/properties" xmlns:ns3="2954521b-b4ab-4ce3-8aa8-8bfa99a4c36e" targetNamespace="http://schemas.microsoft.com/office/2006/metadata/properties" ma:root="true" ma:fieldsID="9229b072d9ce3250b9c7567893fbcc3b" ns3:_="">
    <xsd:import namespace="2954521b-b4ab-4ce3-8aa8-8bfa99a4c36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4521b-b4ab-4ce3-8aa8-8bfa99a4c3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1EB7E11-431D-4372-9F0C-B327A8EED6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54521b-b4ab-4ce3-8aa8-8bfa99a4c3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CA853B2-F46F-43AC-8AF8-FF4B8C0E2F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0C27DA-E208-437B-BF76-CF6E81518E3A}">
  <ds:schemaRefs>
    <ds:schemaRef ds:uri="http://purl.org/dc/elements/1.1/"/>
    <ds:schemaRef ds:uri="http://schemas.microsoft.com/office/infopath/2007/PartnerControls"/>
    <ds:schemaRef ds:uri="2954521b-b4ab-4ce3-8aa8-8bfa99a4c36e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361</TotalTime>
  <Words>234</Words>
  <Application>Microsoft Office PowerPoint</Application>
  <PresentationFormat>On-screen Show (16:9)</PresentationFormat>
  <Paragraphs>37</Paragraphs>
  <Slides>16</Slides>
  <Notes>10</Notes>
  <HiddenSlides>0</HiddenSlides>
  <MMClips>2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第一PPT，www.1ppt.com​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Nguyen Thi Xuan Van</dc:creator>
  <cp:lastModifiedBy>Admin</cp:lastModifiedBy>
  <cp:revision>56</cp:revision>
  <dcterms:created xsi:type="dcterms:W3CDTF">2017-03-04T06:55:50Z</dcterms:created>
  <dcterms:modified xsi:type="dcterms:W3CDTF">2024-06-19T15:04:59Z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</Properties>
</file>