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8" r:id="rId2"/>
    <p:sldId id="279" r:id="rId3"/>
    <p:sldId id="276" r:id="rId4"/>
    <p:sldId id="277" r:id="rId5"/>
    <p:sldId id="258" r:id="rId6"/>
    <p:sldId id="259" r:id="rId7"/>
    <p:sldId id="260" r:id="rId8"/>
    <p:sldId id="261" r:id="rId9"/>
    <p:sldId id="271" r:id="rId10"/>
    <p:sldId id="262" r:id="rId11"/>
    <p:sldId id="264" r:id="rId12"/>
    <p:sldId id="272" r:id="rId13"/>
    <p:sldId id="273" r:id="rId14"/>
    <p:sldId id="274" r:id="rId15"/>
    <p:sldId id="275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175D-7FCA-4E0D-8EA6-2CAF0A009362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797D1-DB16-4309-8110-2218EBEC2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41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3">
            <a:extLst>
              <a:ext uri="{FF2B5EF4-FFF2-40B4-BE49-F238E27FC236}">
                <a16:creationId xmlns=""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12312019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=""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=""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=""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" name="组合 37">
              <a:extLst>
                <a:ext uri="{FF2B5EF4-FFF2-40B4-BE49-F238E27FC236}">
                  <a16:creationId xmlns=""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=""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=""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9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=""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9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=""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=""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F730-B5B7-427D-BF1A-F681182EED8A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admin\Desktop\KH&#193;NH%20NG&#7884;C\Qu&#234;%20H&#432;&#417;ng%20T&#432;&#417;i%20&#272;e&#803;p%20-%20Nh&#7841;c%20Thi&#7871;u%20Nhi%20Hay%20(1).av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90747EA-37D5-4118-A640-831FA285C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13" y="0"/>
            <a:ext cx="120233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81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117656304_1778748195609065_491914177873578270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26000"/>
          </a:blip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2908" y="5838236"/>
            <a:ext cx="9593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Content Placeholder 2" descr="73.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87730" y="0"/>
            <a:ext cx="9714865" cy="5837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273" y="365125"/>
            <a:ext cx="113538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 19: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THIÊN NHIÊN TƯƠI ĐẸP QUÊ 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090" y="169100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7714988_334320131310336_7563897353519334128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7665" y="635"/>
            <a:ext cx="11532235" cy="6857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7711714_666633544202002_4981848586018659415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35" y="-196215"/>
            <a:ext cx="12192000" cy="7053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i="1" u="sng">
                <a:ln/>
                <a:solidFill>
                  <a:schemeClr val="tx1"/>
                </a:solidFill>
              </a:rPr>
              <a:t>Hoạt động 4: </a:t>
            </a:r>
            <a:r>
              <a:rPr lang="en-US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Sắm vai hướng dẫn viên du lịch để giới thiệu về một cảnh đẹp quê hương em</a:t>
            </a:r>
          </a:p>
        </p:txBody>
      </p:sp>
      <p:pic>
        <p:nvPicPr>
          <p:cNvPr id="4" name="Content Placeholder 3" descr="118040547_332765761417322_8520153842462979245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025" y="1691005"/>
            <a:ext cx="11459210" cy="5166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5:</a:t>
            </a:r>
            <a:r>
              <a:rPr lang="en-US"/>
              <a:t> </a:t>
            </a: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thiệp hoặc vẽ tranh về cảnh đẹp thiên nhiên quê em</a:t>
            </a:r>
          </a:p>
        </p:txBody>
      </p:sp>
      <p:pic>
        <p:nvPicPr>
          <p:cNvPr id="4" name="Content Placeholder 3" descr="117838581_736599783801289_2413438033230830800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01775"/>
            <a:ext cx="12192635" cy="5495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870859" y="3761901"/>
            <a:ext cx="5573484" cy="28772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50243" y="1423841"/>
            <a:ext cx="10144566" cy="861770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NHIÊN TƯƠI ĐẸP QUÊ EM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477557" y="361543"/>
            <a:ext cx="2703172" cy="1036548"/>
            <a:chOff x="2855223" y="1677808"/>
            <a:chExt cx="4425813" cy="345516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870423" y="1706936"/>
              <a:ext cx="4410613" cy="287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</a:t>
              </a:r>
              <a:r>
                <a:rPr lang="en-US" altLang="zh-CN" sz="4800" dirty="0" smtClean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19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9833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14267" y="1256272"/>
            <a:ext cx="4909391" cy="4870848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1219170">
                    <a:defRPr/>
                  </a:pPr>
                  <a:endParaRPr lang="zh-CN" altLang="en-US" sz="2400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1219170">
                    <a:defRPr/>
                  </a:pPr>
                  <a:endParaRPr lang="zh-CN" altLang="en-US" sz="2400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defTabSz="1219170">
                  <a:defRPr/>
                </a:pPr>
                <a:r>
                  <a:rPr lang="en-US" altLang="zh-CN" sz="32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lang="zh-CN" altLang="en-US" sz="32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=""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995695" y="-81163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789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uê Hương Tươi Đẹp - Nhạc Thiếu Nhi Hay (1)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067" y="321283"/>
            <a:ext cx="12192000" cy="16906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19: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NHIÊN TƯƠI ĐẸP QUÊ EM</a:t>
            </a:r>
            <a:b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b="1" i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i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i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HS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HS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/>
          <p:nvPr/>
        </p:nvSpPr>
        <p:spPr>
          <a:xfrm>
            <a:off x="271854" y="0"/>
            <a:ext cx="12192000" cy="2581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19: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NHIÊN TƯƠI ĐẸP QUÊ EM</a:t>
            </a:r>
            <a:b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7565" y="1480185"/>
            <a:ext cx="12379325" cy="4697095"/>
          </a:xfrm>
        </p:spPr>
        <p:txBody>
          <a:bodyPr/>
          <a:lstStyle/>
          <a:p>
            <a:pPr marL="0" indent="0">
              <a:buNone/>
            </a:pPr>
            <a:endParaRPr lang="en-US" sz="4400" i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i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CẢM XÚC</a:t>
            </a:r>
          </a:p>
          <a:p>
            <a:pPr marL="0" indent="0">
              <a:buNone/>
            </a:pPr>
            <a:endParaRPr lang="en-US" sz="6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ontent Placeholder 1" descr="117999093_728336461354693_8203634117825580781_n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118155113_2025769130887312_2688408247581223350_n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7774111_629020337747302_8996696922943209758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35" y="635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182</Words>
  <Application>Microsoft Office PowerPoint</Application>
  <PresentationFormat>Custom</PresentationFormat>
  <Paragraphs>22</Paragraphs>
  <Slides>16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BÀI 19: THIÊN NHIÊN TƯƠI ĐẸP QUÊ EM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19: THIÊN NHIÊN TƯƠI ĐẸP QUÊ EM</vt:lpstr>
      <vt:lpstr>PowerPoint Presentation</vt:lpstr>
      <vt:lpstr>PowerPoint Presentation</vt:lpstr>
      <vt:lpstr>Hoạt động 4: Sắm vai hướng dẫn viên du lịch để giới thiệu về một cảnh đẹp quê hương em</vt:lpstr>
      <vt:lpstr>Hoạt động 5: Làm thiệp hoặc vẽ tranh về cảnh đẹp thiên nhiên quê 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8: QUÊ HƯƠNG TƯƠI ĐẸP</dc:title>
  <dc:creator>HP</dc:creator>
  <cp:lastModifiedBy>Admin</cp:lastModifiedBy>
  <cp:revision>13</cp:revision>
  <dcterms:created xsi:type="dcterms:W3CDTF">2020-08-19T12:39:00Z</dcterms:created>
  <dcterms:modified xsi:type="dcterms:W3CDTF">2024-06-19T15:07:48Z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