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007577491" r:id="rId2"/>
    <p:sldId id="12520" r:id="rId3"/>
    <p:sldId id="2007577456" r:id="rId4"/>
    <p:sldId id="2007577457" r:id="rId5"/>
    <p:sldId id="2007577458" r:id="rId6"/>
    <p:sldId id="2007577466" r:id="rId7"/>
    <p:sldId id="2007577459" r:id="rId8"/>
    <p:sldId id="2007577451" r:id="rId9"/>
    <p:sldId id="7622" r:id="rId10"/>
    <p:sldId id="9615" r:id="rId11"/>
    <p:sldId id="2007577467" r:id="rId12"/>
    <p:sldId id="2007577460" r:id="rId13"/>
    <p:sldId id="2007577468" r:id="rId14"/>
    <p:sldId id="9637" r:id="rId15"/>
    <p:sldId id="2007577473" r:id="rId16"/>
    <p:sldId id="2007577469" r:id="rId17"/>
    <p:sldId id="2007577470" r:id="rId18"/>
    <p:sldId id="2007577471" r:id="rId19"/>
    <p:sldId id="2007577472" r:id="rId20"/>
    <p:sldId id="2007577474" r:id="rId21"/>
    <p:sldId id="2007577475" r:id="rId22"/>
    <p:sldId id="2007577476" r:id="rId23"/>
    <p:sldId id="2007577477" r:id="rId24"/>
    <p:sldId id="2007577480" r:id="rId25"/>
    <p:sldId id="2007577481" r:id="rId26"/>
    <p:sldId id="2007577478" r:id="rId27"/>
    <p:sldId id="2007577479" r:id="rId28"/>
    <p:sldId id="2007577482" r:id="rId29"/>
    <p:sldId id="2007577483" r:id="rId30"/>
    <p:sldId id="2007577490" r:id="rId31"/>
    <p:sldId id="2007577484" r:id="rId32"/>
    <p:sldId id="2007577485" r:id="rId33"/>
    <p:sldId id="2007577465"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663B"/>
    <a:srgbClr val="B9E8E2"/>
    <a:srgbClr val="006600"/>
    <a:srgbClr val="0000FF"/>
    <a:srgbClr val="F3F3F3"/>
    <a:srgbClr val="EDFAFA"/>
    <a:srgbClr val="ECFAFA"/>
    <a:srgbClr val="DDF7F6"/>
    <a:srgbClr val="D7663A"/>
    <a:srgbClr val="4C67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30" autoAdjust="0"/>
    <p:restoredTop sz="94660"/>
  </p:normalViewPr>
  <p:slideViewPr>
    <p:cSldViewPr snapToGrid="0" showGuides="1">
      <p:cViewPr varScale="1">
        <p:scale>
          <a:sx n="71" d="100"/>
          <a:sy n="71" d="100"/>
        </p:scale>
        <p:origin x="1524" y="7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339547-7009-4ED8-A0AB-0DA5AA78026A}" type="datetimeFigureOut">
              <a:rPr lang="zh-CN" altLang="en-US" smtClean="0"/>
              <a:t>2023/7/14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B3FB9-716A-4E96-A61F-AE3A63A7E49B}" type="slidenum">
              <a:rPr lang="zh-CN" altLang="en-US" smtClean="0"/>
              <a:t>‹#›</a:t>
            </a:fld>
            <a:endParaRPr lang="zh-CN" altLang="en-US"/>
          </a:p>
        </p:txBody>
      </p:sp>
    </p:spTree>
    <p:extLst>
      <p:ext uri="{BB962C8B-B14F-4D97-AF65-F5344CB8AC3E}">
        <p14:creationId xmlns:p14="http://schemas.microsoft.com/office/powerpoint/2010/main" val="3009783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2</a:t>
            </a:fld>
            <a:endParaRPr lang="zh-CN" altLang="en-US"/>
          </a:p>
        </p:txBody>
      </p:sp>
    </p:spTree>
    <p:extLst>
      <p:ext uri="{BB962C8B-B14F-4D97-AF65-F5344CB8AC3E}">
        <p14:creationId xmlns:p14="http://schemas.microsoft.com/office/powerpoint/2010/main" val="211683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18</a:t>
            </a:fld>
            <a:endParaRPr lang="zh-CN" altLang="en-US"/>
          </a:p>
        </p:txBody>
      </p:sp>
    </p:spTree>
    <p:extLst>
      <p:ext uri="{BB962C8B-B14F-4D97-AF65-F5344CB8AC3E}">
        <p14:creationId xmlns:p14="http://schemas.microsoft.com/office/powerpoint/2010/main" val="3001565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19</a:t>
            </a:fld>
            <a:endParaRPr lang="zh-CN" altLang="en-US"/>
          </a:p>
        </p:txBody>
      </p:sp>
    </p:spTree>
    <p:extLst>
      <p:ext uri="{BB962C8B-B14F-4D97-AF65-F5344CB8AC3E}">
        <p14:creationId xmlns:p14="http://schemas.microsoft.com/office/powerpoint/2010/main" val="3754777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45656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25</a:t>
            </a:fld>
            <a:endParaRPr lang="zh-CN" altLang="en-US"/>
          </a:p>
        </p:txBody>
      </p:sp>
    </p:spTree>
    <p:extLst>
      <p:ext uri="{BB962C8B-B14F-4D97-AF65-F5344CB8AC3E}">
        <p14:creationId xmlns:p14="http://schemas.microsoft.com/office/powerpoint/2010/main" val="181325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30</a:t>
            </a:fld>
            <a:endParaRPr lang="zh-CN" altLang="en-US"/>
          </a:p>
        </p:txBody>
      </p:sp>
    </p:spTree>
    <p:extLst>
      <p:ext uri="{BB962C8B-B14F-4D97-AF65-F5344CB8AC3E}">
        <p14:creationId xmlns:p14="http://schemas.microsoft.com/office/powerpoint/2010/main" val="3602845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7</a:t>
            </a:fld>
            <a:endParaRPr lang="zh-CN" altLang="en-US"/>
          </a:p>
        </p:txBody>
      </p:sp>
    </p:spTree>
    <p:extLst>
      <p:ext uri="{BB962C8B-B14F-4D97-AF65-F5344CB8AC3E}">
        <p14:creationId xmlns:p14="http://schemas.microsoft.com/office/powerpoint/2010/main" val="1912222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9CF561-8AA3-4DCC-B756-FB5AB5BD8981}" type="slidenum">
              <a:rPr lang="zh-CN" altLang="en-US" smtClean="0"/>
              <a:t>8</a:t>
            </a:fld>
            <a:endParaRPr lang="zh-CN" altLang="en-US"/>
          </a:p>
        </p:txBody>
      </p:sp>
    </p:spTree>
    <p:extLst>
      <p:ext uri="{BB962C8B-B14F-4D97-AF65-F5344CB8AC3E}">
        <p14:creationId xmlns:p14="http://schemas.microsoft.com/office/powerpoint/2010/main" val="2905944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1935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10</a:t>
            </a:fld>
            <a:endParaRPr lang="zh-CN" altLang="en-US"/>
          </a:p>
        </p:txBody>
      </p:sp>
    </p:spTree>
    <p:extLst>
      <p:ext uri="{BB962C8B-B14F-4D97-AF65-F5344CB8AC3E}">
        <p14:creationId xmlns:p14="http://schemas.microsoft.com/office/powerpoint/2010/main" val="3499458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14</a:t>
            </a:fld>
            <a:endParaRPr lang="zh-CN" altLang="en-US"/>
          </a:p>
        </p:txBody>
      </p:sp>
    </p:spTree>
    <p:extLst>
      <p:ext uri="{BB962C8B-B14F-4D97-AF65-F5344CB8AC3E}">
        <p14:creationId xmlns:p14="http://schemas.microsoft.com/office/powerpoint/2010/main" val="34585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4878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16</a:t>
            </a:fld>
            <a:endParaRPr lang="zh-CN" altLang="en-US"/>
          </a:p>
        </p:txBody>
      </p:sp>
    </p:spTree>
    <p:extLst>
      <p:ext uri="{BB962C8B-B14F-4D97-AF65-F5344CB8AC3E}">
        <p14:creationId xmlns:p14="http://schemas.microsoft.com/office/powerpoint/2010/main" val="3322626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17</a:t>
            </a:fld>
            <a:endParaRPr lang="zh-CN" altLang="en-US"/>
          </a:p>
        </p:txBody>
      </p:sp>
    </p:spTree>
    <p:extLst>
      <p:ext uri="{BB962C8B-B14F-4D97-AF65-F5344CB8AC3E}">
        <p14:creationId xmlns:p14="http://schemas.microsoft.com/office/powerpoint/2010/main" val="4050262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E7D88E-626F-44E0-B5B2-06FD7BA472F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4FFD1EE-D535-4821-BF53-0D5D6CDAEF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74B3870-FFC3-449B-AFFE-EF03BF741E24}"/>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5" name="页脚占位符 4">
            <a:extLst>
              <a:ext uri="{FF2B5EF4-FFF2-40B4-BE49-F238E27FC236}">
                <a16:creationId xmlns:a16="http://schemas.microsoft.com/office/drawing/2014/main" id="{1ECD70FB-7E6D-4E24-A76C-CF1DBD9401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0C619B1-27FC-4C92-85B0-7A0E3B8CA21D}"/>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66414453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6C0A4-E399-4D79-B496-380F48C1C40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1924C77-7857-4BE8-A9B8-2C5664AEDE9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385060C-A477-4711-AEAE-45F23A4DD4CE}"/>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5" name="页脚占位符 4">
            <a:extLst>
              <a:ext uri="{FF2B5EF4-FFF2-40B4-BE49-F238E27FC236}">
                <a16:creationId xmlns:a16="http://schemas.microsoft.com/office/drawing/2014/main" id="{7F9F691C-ED81-4D05-B1B0-70476AB1E1D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F15E06-655E-40CB-8958-BB800D3AE8EE}"/>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43121844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E21BBB0-5D6A-4D76-8966-87A2CCF275E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7360494-1FCF-4240-BD76-9FEBED4D0CF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103EFC1-F46F-4F48-8549-093EBC6EE58C}"/>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5" name="页脚占位符 4">
            <a:extLst>
              <a:ext uri="{FF2B5EF4-FFF2-40B4-BE49-F238E27FC236}">
                <a16:creationId xmlns:a16="http://schemas.microsoft.com/office/drawing/2014/main" id="{3C5BB594-E881-43A4-987C-E4704FA758F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04C053-E9CD-4490-9364-863214C6E29B}"/>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413652997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28184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90612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32F4E8-8F5E-4BF4-94D3-6873560E58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FEF1084-21EA-48CA-B01B-9104EA32829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56AFDAF-9384-44E4-A910-CA0CE8673E37}"/>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5" name="页脚占位符 4">
            <a:extLst>
              <a:ext uri="{FF2B5EF4-FFF2-40B4-BE49-F238E27FC236}">
                <a16:creationId xmlns:a16="http://schemas.microsoft.com/office/drawing/2014/main" id="{F910C94C-E121-44D4-BC95-8A65D0917E8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768B5-081D-4B0B-A1AE-7CB9633DC630}"/>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159274139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EC4B2A-DBFF-4A7B-9D23-53800914638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4AFC056-F755-4079-B9BC-9739BDA45C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04BA2C6-25DD-4185-A362-4A38EC4F674E}"/>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5" name="页脚占位符 4">
            <a:extLst>
              <a:ext uri="{FF2B5EF4-FFF2-40B4-BE49-F238E27FC236}">
                <a16:creationId xmlns:a16="http://schemas.microsoft.com/office/drawing/2014/main" id="{11A69A98-4ACC-4173-AC00-1A55564B0C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88E2570-3ECC-402B-A3AC-AFAA1DF59841}"/>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02062097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8E694F-D188-4C05-9E68-E59B1215BA9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9D8EFCB-72DF-4FCF-975D-3FB31D77805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3B875C6-E9DD-41BF-B91B-B9F6B3E9DB4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CBC5C9C-E893-4B29-88D9-34A2E288F94B}"/>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6" name="页脚占位符 5">
            <a:extLst>
              <a:ext uri="{FF2B5EF4-FFF2-40B4-BE49-F238E27FC236}">
                <a16:creationId xmlns:a16="http://schemas.microsoft.com/office/drawing/2014/main" id="{6495D961-45DD-41AD-8D03-F31C7B51D8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3149812-60F4-4481-A907-A3F47CEB336B}"/>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83698548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55C43D-098F-43FB-8652-F01E6635A20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92F449-8611-4B17-8FE8-5422A97E52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E8D3E5D-0EA9-42E5-B79E-699381B77EB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439BDB1-833A-4C04-B1D8-A2F6724359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A5539BC-DA44-415B-A320-FAD18B10AF7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1223D09-8F37-42B2-8D8D-1A2F1EA4A06A}"/>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8" name="页脚占位符 7">
            <a:extLst>
              <a:ext uri="{FF2B5EF4-FFF2-40B4-BE49-F238E27FC236}">
                <a16:creationId xmlns:a16="http://schemas.microsoft.com/office/drawing/2014/main" id="{4015160F-7493-416D-BF9E-E0DF41FCB8E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7D4EC52-AC60-4B2B-87E1-64A5D908BD53}"/>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27107534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1F7EF2-AFC2-4C6F-84E3-D4AF6404553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8DF64C1-C9DF-47D1-BE64-F7E78F083E64}"/>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4" name="页脚占位符 3">
            <a:extLst>
              <a:ext uri="{FF2B5EF4-FFF2-40B4-BE49-F238E27FC236}">
                <a16:creationId xmlns:a16="http://schemas.microsoft.com/office/drawing/2014/main" id="{AB6E05EE-6BA3-408C-B759-C418D00E40C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0D5497D-E4C4-462A-B250-FE3D2B5C9ADA}"/>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31453250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65F5CBC-8FDF-450B-B7FF-EDB1ABFEDA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373" t="18745" r="9373" b="29311"/>
          <a:stretch/>
        </p:blipFill>
        <p:spPr>
          <a:xfrm>
            <a:off x="0" y="0"/>
            <a:ext cx="12192000" cy="6858000"/>
          </a:xfrm>
          <a:prstGeom prst="rect">
            <a:avLst/>
          </a:prstGeom>
        </p:spPr>
      </p:pic>
    </p:spTree>
    <p:extLst>
      <p:ext uri="{BB962C8B-B14F-4D97-AF65-F5344CB8AC3E}">
        <p14:creationId xmlns:p14="http://schemas.microsoft.com/office/powerpoint/2010/main" val="290045587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815DCE-2ABB-4605-94ED-A7F181237A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D5D508-BC65-4B07-B3B2-5B8EFC689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157D522-FD19-4C70-8EEC-091F77027D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16F80A9-48D9-4D72-A018-827BB5DC8470}"/>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6" name="页脚占位符 5">
            <a:extLst>
              <a:ext uri="{FF2B5EF4-FFF2-40B4-BE49-F238E27FC236}">
                <a16:creationId xmlns:a16="http://schemas.microsoft.com/office/drawing/2014/main" id="{C2D764B2-A08E-4A90-A029-F604400E50D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9665277-7EE4-49C7-ABFE-7EAE193D3821}"/>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01338941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C8EEE9-EF33-43C8-9760-858A5AB25BE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57FC3B5-FE47-4B70-BAB6-E9067E5D6A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C389302-778E-43C8-AF53-81CAF2986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374189A-C31C-414A-BCF4-285413F837C5}"/>
              </a:ext>
            </a:extLst>
          </p:cNvPr>
          <p:cNvSpPr>
            <a:spLocks noGrp="1"/>
          </p:cNvSpPr>
          <p:nvPr>
            <p:ph type="dt" sz="half" idx="10"/>
          </p:nvPr>
        </p:nvSpPr>
        <p:spPr/>
        <p:txBody>
          <a:bodyPr/>
          <a:lstStyle/>
          <a:p>
            <a:fld id="{0708E9ED-452A-4405-B9B6-A5DFFF7D82DB}" type="datetimeFigureOut">
              <a:rPr lang="zh-CN" altLang="en-US" smtClean="0"/>
              <a:t>2023/7/14</a:t>
            </a:fld>
            <a:endParaRPr lang="zh-CN" altLang="en-US"/>
          </a:p>
        </p:txBody>
      </p:sp>
      <p:sp>
        <p:nvSpPr>
          <p:cNvPr id="6" name="页脚占位符 5">
            <a:extLst>
              <a:ext uri="{FF2B5EF4-FFF2-40B4-BE49-F238E27FC236}">
                <a16:creationId xmlns:a16="http://schemas.microsoft.com/office/drawing/2014/main" id="{8BC8DFC1-A950-495B-9499-C0315E910C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EEC2EF6-9D3D-4E25-A623-211EF35A8D25}"/>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87524798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id="{0F3C9842-F28B-4AFF-A3F7-CA07DAC3787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BC725879-CBF6-4C13-BF77-E20D2F60B4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A0BB602-F41F-481F-8A67-48E12B9A9A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098C2C5-D629-49C9-9732-D541501EA5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8E9ED-452A-4405-B9B6-A5DFFF7D82DB}" type="datetimeFigureOut">
              <a:rPr lang="zh-CN" altLang="en-US" smtClean="0"/>
              <a:t>2023/7/14</a:t>
            </a:fld>
            <a:endParaRPr lang="zh-CN" altLang="en-US"/>
          </a:p>
        </p:txBody>
      </p:sp>
      <p:sp>
        <p:nvSpPr>
          <p:cNvPr id="5" name="页脚占位符 4">
            <a:extLst>
              <a:ext uri="{FF2B5EF4-FFF2-40B4-BE49-F238E27FC236}">
                <a16:creationId xmlns:a16="http://schemas.microsoft.com/office/drawing/2014/main" id="{3B2E4ADB-FFCC-498C-9F45-8E135BF9DD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0E63E16-1031-4471-A1AE-BB8BDD633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4A5DA-5423-4571-825B-F6A9BD4B307C}" type="slidenum">
              <a:rPr lang="zh-CN" altLang="en-US" smtClean="0"/>
              <a:t>‹#›</a:t>
            </a:fld>
            <a:endParaRPr lang="zh-CN" altLang="en-US"/>
          </a:p>
        </p:txBody>
      </p:sp>
      <p:sp>
        <p:nvSpPr>
          <p:cNvPr id="8" name="Oval 7">
            <a:extLst>
              <a:ext uri="{FF2B5EF4-FFF2-40B4-BE49-F238E27FC236}">
                <a16:creationId xmlns:a16="http://schemas.microsoft.com/office/drawing/2014/main" id="{0AE42624-788D-4EF2-A5F0-EF4FFC7B8EEB}"/>
              </a:ext>
            </a:extLst>
          </p:cNvPr>
          <p:cNvSpPr/>
          <p:nvPr userDrawn="1"/>
        </p:nvSpPr>
        <p:spPr>
          <a:xfrm>
            <a:off x="-2293257" y="-246743"/>
            <a:ext cx="1233714" cy="1233714"/>
          </a:xfrm>
          <a:prstGeom prst="ellipse">
            <a:avLst/>
          </a:prstGeom>
          <a:blipFill dpi="0" rotWithShape="1">
            <a:blip r:embed="rId15" cstate="print">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B10909E-D792-4173-B9EB-8A45C52A5DBD}"/>
              </a:ext>
            </a:extLst>
          </p:cNvPr>
          <p:cNvSpPr/>
          <p:nvPr userDrawn="1"/>
        </p:nvSpPr>
        <p:spPr>
          <a:xfrm>
            <a:off x="-4782457" y="2742180"/>
            <a:ext cx="1233714" cy="1233714"/>
          </a:xfrm>
          <a:prstGeom prst="ellipse">
            <a:avLst/>
          </a:prstGeom>
          <a:blipFill dpi="0" rotWithShape="1">
            <a:blip r:embed="rId1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0664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file:///D:\Hoai%205A6%202022-2023\Gi&#225;o%20&#225;n%20&#272;T\BaiCaNguoiGiaoVienNhanDan-TopCa_3hqym.mp3"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3.jpe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gif"/><Relationship Id="rId1" Type="http://schemas.openxmlformats.org/officeDocument/2006/relationships/slideLayout" Target="../slideLayouts/slideLayout7.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8.jfif"/><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4.gif"/><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g"/></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fif"/></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4.gif"/><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3.wdp"/></Relationships>
</file>

<file path=ppt/slides/_rels/slide31.xml.rels><?xml version="1.0" encoding="UTF-8" standalone="yes"?>
<Relationships xmlns="http://schemas.openxmlformats.org/package/2006/relationships"><Relationship Id="rId13" Type="http://schemas.openxmlformats.org/officeDocument/2006/relationships/image" Target="../media/image14.png"/><Relationship Id="rId3" Type="http://schemas.microsoft.com/office/2007/relationships/hdphoto" Target="../media/hdphoto6.wdp"/><Relationship Id="rId12" Type="http://schemas.openxmlformats.org/officeDocument/2006/relationships/image" Target="../media/image14.svg"/><Relationship Id="rId2" Type="http://schemas.openxmlformats.org/officeDocument/2006/relationships/image" Target="../media/image49.png"/><Relationship Id="rId1" Type="http://schemas.openxmlformats.org/officeDocument/2006/relationships/slideLayout" Target="../slideLayouts/slideLayout7.xml"/><Relationship Id="rId14" Type="http://schemas.microsoft.com/office/2007/relationships/hdphoto" Target="../media/hdphoto3.wdp"/></Relationships>
</file>

<file path=ppt/slides/_rels/slide32.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image" Target="../media/image50.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png"/></Relationships>
</file>

<file path=ppt/slides/_rels/slide3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5.png"/><Relationship Id="rId7" Type="http://schemas.microsoft.com/office/2007/relationships/hdphoto" Target="../media/hdphoto3.wdp"/><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9.png"/><Relationship Id="rId9" Type="http://schemas.microsoft.com/office/2007/relationships/hdphoto" Target="../media/hdphoto7.wdp"/></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14.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14.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7.jpe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7.jpe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p:cNvPicPr>
          <p:nvPr/>
        </p:nvPicPr>
        <p:blipFill>
          <a:blip r:embed="rId3">
            <a:extLst>
              <a:ext uri="{28A0092B-C50C-407E-A947-70E740481C1C}">
                <a14:useLocalDpi xmlns:a14="http://schemas.microsoft.com/office/drawing/2010/main" val="0"/>
              </a:ext>
            </a:extLst>
          </a:blip>
          <a:srcRect r="295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10"/>
          <p:cNvSpPr txBox="1">
            <a:spLocks noChangeArrowheads="1"/>
          </p:cNvSpPr>
          <p:nvPr/>
        </p:nvSpPr>
        <p:spPr bwMode="auto">
          <a:xfrm>
            <a:off x="2906714" y="260350"/>
            <a:ext cx="7077075"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FF0000"/>
                </a:solidFill>
                <a:latin typeface="Times New Roman" panose="02020603050405020304" pitchFamily="18" charset="0"/>
                <a:cs typeface="Times New Roman" panose="02020603050405020304" pitchFamily="18" charset="0"/>
              </a:rPr>
              <a:t>TR</a:t>
            </a:r>
            <a:r>
              <a:rPr lang="vi-VN" altLang="en-US" sz="2800" b="1">
                <a:solidFill>
                  <a:srgbClr val="FF0000"/>
                </a:solidFill>
                <a:latin typeface="Times New Roman" panose="02020603050405020304" pitchFamily="18" charset="0"/>
                <a:cs typeface="Times New Roman" panose="02020603050405020304" pitchFamily="18" charset="0"/>
              </a:rPr>
              <a:t>Ư</a:t>
            </a:r>
            <a:r>
              <a:rPr lang="en-US" altLang="en-US" sz="2800" b="1">
                <a:solidFill>
                  <a:srgbClr val="FF0000"/>
                </a:solidFill>
                <a:latin typeface="Times New Roman" panose="02020603050405020304" pitchFamily="18" charset="0"/>
                <a:cs typeface="Times New Roman" panose="02020603050405020304" pitchFamily="18" charset="0"/>
              </a:rPr>
              <a:t>ỜNG TIỂU HỌC TRUNG S</a:t>
            </a:r>
            <a:r>
              <a:rPr lang="vi-VN" altLang="en-US" sz="2800" b="1">
                <a:solidFill>
                  <a:srgbClr val="FF0000"/>
                </a:solidFill>
                <a:latin typeface="Times New Roman" panose="02020603050405020304" pitchFamily="18" charset="0"/>
                <a:cs typeface="Times New Roman" panose="02020603050405020304" pitchFamily="18" charset="0"/>
              </a:rPr>
              <a:t>Ơ</a:t>
            </a:r>
            <a:r>
              <a:rPr lang="en-US" altLang="en-US" sz="2800" b="1">
                <a:solidFill>
                  <a:srgbClr val="FF0000"/>
                </a:solidFill>
                <a:latin typeface="Times New Roman" panose="02020603050405020304" pitchFamily="18" charset="0"/>
                <a:cs typeface="Times New Roman" panose="02020603050405020304" pitchFamily="18" charset="0"/>
              </a:rPr>
              <a:t>N TRẦM</a:t>
            </a:r>
          </a:p>
          <a:p>
            <a:pPr algn="ctr" eaLnBrk="1" hangingPunct="1">
              <a:spcBef>
                <a:spcPct val="0"/>
              </a:spcBef>
              <a:buFontTx/>
              <a:buNone/>
            </a:pPr>
            <a:r>
              <a:rPr lang="en-US" altLang="en-US" sz="2800" b="1">
                <a:solidFill>
                  <a:srgbClr val="FF0000"/>
                </a:solidFill>
                <a:latin typeface="Times New Roman" panose="02020603050405020304" pitchFamily="18" charset="0"/>
                <a:cs typeface="Times New Roman" panose="02020603050405020304" pitchFamily="18" charset="0"/>
              </a:rPr>
              <a:t>LỚP 5A6</a:t>
            </a:r>
          </a:p>
          <a:p>
            <a:pPr algn="ctr" eaLnBrk="1" hangingPunct="1">
              <a:spcBef>
                <a:spcPct val="0"/>
              </a:spcBef>
              <a:buFontTx/>
              <a:buNone/>
            </a:pPr>
            <a:endParaRPr lang="en-US" altLang="en-US" sz="1600" b="1">
              <a:solidFill>
                <a:srgbClr val="FFFF00"/>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n-US" altLang="en-US" sz="2800" b="1">
                <a:solidFill>
                  <a:srgbClr val="0033CC"/>
                </a:solidFill>
                <a:latin typeface="Times New Roman" panose="02020603050405020304" pitchFamily="18" charset="0"/>
                <a:cs typeface="Times New Roman" panose="02020603050405020304" pitchFamily="18" charset="0"/>
              </a:rPr>
              <a:t>NHIỆT LIỆT CHÀO MỪNG CÁC CÔ GIÁO VỀ DỰ GIỜ   </a:t>
            </a:r>
            <a:r>
              <a:rPr lang="en-US" altLang="en-US" sz="2800" b="1">
                <a:solidFill>
                  <a:srgbClr val="0033CC"/>
                </a:solidFill>
                <a:latin typeface="Times New Roman" panose="02020603050405020304" pitchFamily="18" charset="0"/>
                <a:cs typeface="Times New Roman" panose="02020603050405020304" pitchFamily="18" charset="0"/>
              </a:rPr>
              <a:t>MÔN </a:t>
            </a:r>
            <a:r>
              <a:rPr lang="en-US" altLang="en-US" sz="2800" b="1" smtClean="0">
                <a:solidFill>
                  <a:srgbClr val="0033CC"/>
                </a:solidFill>
                <a:latin typeface="Times New Roman" panose="02020603050405020304" pitchFamily="18" charset="0"/>
                <a:cs typeface="Times New Roman" panose="02020603050405020304" pitchFamily="18" charset="0"/>
              </a:rPr>
              <a:t>LỊCH SỬ</a:t>
            </a:r>
            <a:endParaRPr lang="en-US" altLang="en-US" sz="2800" b="1">
              <a:solidFill>
                <a:srgbClr val="0033CC"/>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n-US" sz="2400" b="1">
              <a:solidFill>
                <a:srgbClr val="F66F5A"/>
              </a:solidFill>
              <a:latin typeface="Times New Roman" panose="02020603050405020304" pitchFamily="18" charset="0"/>
              <a:cs typeface="Times New Roman" panose="02020603050405020304" pitchFamily="18" charset="0"/>
            </a:endParaRPr>
          </a:p>
        </p:txBody>
      </p:sp>
      <p:sp>
        <p:nvSpPr>
          <p:cNvPr id="17412" name="Rectangle 4"/>
          <p:cNvSpPr>
            <a:spLocks noChangeArrowheads="1"/>
          </p:cNvSpPr>
          <p:nvPr/>
        </p:nvSpPr>
        <p:spPr bwMode="auto">
          <a:xfrm>
            <a:off x="1524000" y="5949950"/>
            <a:ext cx="9467850" cy="1200150"/>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b="1">
                <a:solidFill>
                  <a:srgbClr val="0033CC"/>
                </a:solidFill>
                <a:latin typeface="Times New Roman" panose="02020603050405020304" pitchFamily="18" charset="0"/>
                <a:cs typeface="Times New Roman" panose="02020603050405020304" pitchFamily="18" charset="0"/>
              </a:rPr>
              <a:t>             GV: Vũ Thị Thu Hoài</a:t>
            </a:r>
          </a:p>
          <a:p>
            <a:pPr algn="ctr" eaLnBrk="1" hangingPunct="1">
              <a:spcBef>
                <a:spcPct val="0"/>
              </a:spcBef>
              <a:buFontTx/>
              <a:buNone/>
            </a:pPr>
            <a:endParaRPr lang="en-US" altLang="en-US" sz="3600" b="1">
              <a:solidFill>
                <a:srgbClr val="0033CC"/>
              </a:solidFill>
              <a:latin typeface="Times New Roman" panose="02020603050405020304" pitchFamily="18" charset="0"/>
              <a:cs typeface="Times New Roman" panose="02020603050405020304" pitchFamily="18" charset="0"/>
            </a:endParaRPr>
          </a:p>
        </p:txBody>
      </p:sp>
      <p:sp>
        <p:nvSpPr>
          <p:cNvPr id="6" name="Rectangle 2"/>
          <p:cNvSpPr>
            <a:spLocks noChangeArrowheads="1"/>
          </p:cNvSpPr>
          <p:nvPr/>
        </p:nvSpPr>
        <p:spPr bwMode="auto">
          <a:xfrm>
            <a:off x="4295775" y="2492376"/>
            <a:ext cx="5448300" cy="461963"/>
          </a:xfrm>
          <a:prstGeom prst="rect">
            <a:avLst/>
          </a:prstGeom>
          <a:solidFill>
            <a:schemeClr val="accent3">
              <a:lumMod val="20000"/>
              <a:lumOff val="8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2400" b="1" smtClean="0">
                <a:solidFill>
                  <a:srgbClr val="FF0000"/>
                </a:solidFill>
                <a:latin typeface="Times New Roman" panose="02020603050405020304" pitchFamily="18" charset="0"/>
                <a:cs typeface="Times New Roman" panose="02020603050405020304" pitchFamily="18" charset="0"/>
              </a:rPr>
              <a:t>ĐƯỜNG TRƯỜNG SƠN</a:t>
            </a:r>
            <a:endParaRPr lang="en-US" altLang="en-US" sz="2400" b="1">
              <a:solidFill>
                <a:srgbClr val="FF0000"/>
              </a:solidFill>
              <a:latin typeface="Times New Roman" panose="02020603050405020304" pitchFamily="18" charset="0"/>
              <a:cs typeface="Times New Roman" panose="02020603050405020304" pitchFamily="18" charset="0"/>
            </a:endParaRPr>
          </a:p>
        </p:txBody>
      </p:sp>
      <p:pic>
        <p:nvPicPr>
          <p:cNvPr id="1741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775" y="414338"/>
            <a:ext cx="5734050" cy="668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aiCaNguoiGiaoVienNhanDan-TopCa_3hqym.mp3">
            <a:hlinkClick r:id="" action="ppaction://media"/>
          </p:cNvPr>
          <p:cNvPicPr>
            <a:picLocks noRot="1" noChangeAspect="1"/>
          </p:cNvPicPr>
          <p:nvPr>
            <a:audioFile r:link="rId1"/>
          </p:nvPr>
        </p:nvPicPr>
        <p:blipFill>
          <a:blip r:embed="rId6">
            <a:extLst>
              <a:ext uri="{28A0092B-C50C-407E-A947-70E740481C1C}">
                <a14:useLocalDpi xmlns:a14="http://schemas.microsoft.com/office/drawing/2010/main" val="0"/>
              </a:ext>
            </a:extLst>
          </a:blip>
          <a:srcRect/>
          <a:stretch>
            <a:fillRect/>
          </a:stretch>
        </p:blipFill>
        <p:spPr bwMode="auto">
          <a:xfrm>
            <a:off x="3792538" y="65500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76073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2491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5CCF7D64-FDAB-4400-84A5-F2831E087693}"/>
              </a:ext>
            </a:extLst>
          </p:cNvPr>
          <p:cNvSpPr/>
          <p:nvPr/>
        </p:nvSpPr>
        <p:spPr>
          <a:xfrm>
            <a:off x="6877639" y="550524"/>
            <a:ext cx="5314361" cy="574724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algn="just"/>
            <a:endParaRPr lang="en-US" sz="3200" dirty="0">
              <a:latin typeface="Times New Roman" pitchFamily="18" charset="0"/>
              <a:cs typeface="Times New Roman" pitchFamily="18" charset="0"/>
            </a:endParaRPr>
          </a:p>
        </p:txBody>
      </p:sp>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0302932" y="4104793"/>
            <a:ext cx="1889068" cy="2856238"/>
          </a:xfrm>
          <a:prstGeom prst="rect">
            <a:avLst/>
          </a:prstGeom>
        </p:spPr>
      </p:pic>
      <p:pic>
        <p:nvPicPr>
          <p:cNvPr id="14" name="Picture 20" descr="ban do sua"/>
          <p:cNvPicPr>
            <a:picLocks noChangeAspect="1" noChangeArrowheads="1"/>
          </p:cNvPicPr>
          <p:nvPr/>
        </p:nvPicPr>
        <p:blipFill>
          <a:blip r:embed="rId5">
            <a:lum bright="-36000" contrast="24000"/>
            <a:extLst>
              <a:ext uri="{28A0092B-C50C-407E-A947-70E740481C1C}">
                <a14:useLocalDpi xmlns:a14="http://schemas.microsoft.com/office/drawing/2010/main" val="0"/>
              </a:ext>
            </a:extLst>
          </a:blip>
          <a:srcRect/>
          <a:stretch>
            <a:fillRect/>
          </a:stretch>
        </p:blipFill>
        <p:spPr bwMode="auto">
          <a:xfrm>
            <a:off x="0" y="0"/>
            <a:ext cx="685156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reeform 23"/>
          <p:cNvSpPr/>
          <p:nvPr/>
        </p:nvSpPr>
        <p:spPr bwMode="auto">
          <a:xfrm>
            <a:off x="2134092" y="1299390"/>
            <a:ext cx="1914131" cy="3840249"/>
          </a:xfrm>
          <a:custGeom>
            <a:avLst/>
            <a:gdLst>
              <a:gd name="T0" fmla="*/ 2147483646 w 1247"/>
              <a:gd name="T1" fmla="*/ 0 h 1989"/>
              <a:gd name="T2" fmla="*/ 2147483646 w 1247"/>
              <a:gd name="T3" fmla="*/ 2147483646 h 1989"/>
              <a:gd name="T4" fmla="*/ 2147483646 w 1247"/>
              <a:gd name="T5" fmla="*/ 2147483646 h 1989"/>
              <a:gd name="T6" fmla="*/ 2147483646 w 1247"/>
              <a:gd name="T7" fmla="*/ 2147483646 h 1989"/>
              <a:gd name="T8" fmla="*/ 2147483646 w 1247"/>
              <a:gd name="T9" fmla="*/ 2147483646 h 1989"/>
              <a:gd name="T10" fmla="*/ 0 w 1247"/>
              <a:gd name="T11" fmla="*/ 2147483646 h 1989"/>
              <a:gd name="T12" fmla="*/ 2147483646 w 1247"/>
              <a:gd name="T13" fmla="*/ 2147483646 h 1989"/>
              <a:gd name="T14" fmla="*/ 2147483646 w 1247"/>
              <a:gd name="T15" fmla="*/ 2147483646 h 1989"/>
              <a:gd name="T16" fmla="*/ 2147483646 w 1247"/>
              <a:gd name="T17" fmla="*/ 2147483646 h 1989"/>
              <a:gd name="T18" fmla="*/ 2147483646 w 1247"/>
              <a:gd name="T19" fmla="*/ 2147483646 h 1989"/>
              <a:gd name="T20" fmla="*/ 2147483646 w 1247"/>
              <a:gd name="T21" fmla="*/ 2147483646 h 1989"/>
              <a:gd name="T22" fmla="*/ 2147483646 w 1247"/>
              <a:gd name="T23" fmla="*/ 2147483646 h 1989"/>
              <a:gd name="T24" fmla="*/ 2147483646 w 1247"/>
              <a:gd name="T25" fmla="*/ 2147483646 h 1989"/>
              <a:gd name="T26" fmla="*/ 2147483646 w 1247"/>
              <a:gd name="T27" fmla="*/ 2147483646 h 1989"/>
              <a:gd name="T28" fmla="*/ 2147483646 w 1247"/>
              <a:gd name="T29" fmla="*/ 2147483646 h 1989"/>
              <a:gd name="T30" fmla="*/ 2147483646 w 1247"/>
              <a:gd name="T31" fmla="*/ 2147483646 h 1989"/>
              <a:gd name="T32" fmla="*/ 2147483646 w 1247"/>
              <a:gd name="T33" fmla="*/ 2147483646 h 1989"/>
              <a:gd name="T34" fmla="*/ 2147483646 w 1247"/>
              <a:gd name="T35" fmla="*/ 2147483646 h 1989"/>
              <a:gd name="T36" fmla="*/ 2147483646 w 1247"/>
              <a:gd name="T37" fmla="*/ 2147483646 h 1989"/>
              <a:gd name="T38" fmla="*/ 2147483646 w 1247"/>
              <a:gd name="T39" fmla="*/ 2147483646 h 1989"/>
              <a:gd name="T40" fmla="*/ 2147483646 w 1247"/>
              <a:gd name="T41" fmla="*/ 2147483646 h 1989"/>
              <a:gd name="T42" fmla="*/ 2147483646 w 1247"/>
              <a:gd name="T43" fmla="*/ 2147483646 h 1989"/>
              <a:gd name="T44" fmla="*/ 2147483646 w 1247"/>
              <a:gd name="T45" fmla="*/ 2147483646 h 1989"/>
              <a:gd name="T46" fmla="*/ 2147483646 w 1247"/>
              <a:gd name="T47" fmla="*/ 2147483646 h 1989"/>
              <a:gd name="T48" fmla="*/ 2147483646 w 1247"/>
              <a:gd name="T49" fmla="*/ 2147483646 h 1989"/>
              <a:gd name="T50" fmla="*/ 2147483646 w 1247"/>
              <a:gd name="T51" fmla="*/ 2147483646 h 1989"/>
              <a:gd name="T52" fmla="*/ 2147483646 w 1247"/>
              <a:gd name="T53" fmla="*/ 2147483646 h 1989"/>
              <a:gd name="T54" fmla="*/ 2147483646 w 1247"/>
              <a:gd name="T55" fmla="*/ 2147483646 h 1989"/>
              <a:gd name="T56" fmla="*/ 2147483646 w 1247"/>
              <a:gd name="T57" fmla="*/ 2147483646 h 1989"/>
              <a:gd name="T58" fmla="*/ 2147483646 w 1247"/>
              <a:gd name="T59" fmla="*/ 2147483646 h 1989"/>
              <a:gd name="T60" fmla="*/ 2147483646 w 1247"/>
              <a:gd name="T61" fmla="*/ 2147483646 h 1989"/>
              <a:gd name="T62" fmla="*/ 2147483646 w 1247"/>
              <a:gd name="T63" fmla="*/ 2147483646 h 1989"/>
              <a:gd name="T64" fmla="*/ 2147483646 w 1247"/>
              <a:gd name="T65" fmla="*/ 2147483646 h 19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47"/>
              <a:gd name="T100" fmla="*/ 0 h 1989"/>
              <a:gd name="T101" fmla="*/ 1247 w 1247"/>
              <a:gd name="T102" fmla="*/ 1989 h 198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47" h="1989">
                <a:moveTo>
                  <a:pt x="183" y="0"/>
                </a:moveTo>
                <a:cubicBezTo>
                  <a:pt x="161" y="67"/>
                  <a:pt x="132" y="95"/>
                  <a:pt x="65" y="117"/>
                </a:cubicBezTo>
                <a:cubicBezTo>
                  <a:pt x="74" y="143"/>
                  <a:pt x="82" y="170"/>
                  <a:pt x="91" y="196"/>
                </a:cubicBezTo>
                <a:cubicBezTo>
                  <a:pt x="95" y="209"/>
                  <a:pt x="105" y="235"/>
                  <a:pt x="105" y="235"/>
                </a:cubicBezTo>
                <a:cubicBezTo>
                  <a:pt x="93" y="269"/>
                  <a:pt x="96" y="309"/>
                  <a:pt x="78" y="340"/>
                </a:cubicBezTo>
                <a:cubicBezTo>
                  <a:pt x="66" y="361"/>
                  <a:pt x="20" y="372"/>
                  <a:pt x="0" y="379"/>
                </a:cubicBezTo>
                <a:cubicBezTo>
                  <a:pt x="4" y="397"/>
                  <a:pt x="0" y="419"/>
                  <a:pt x="13" y="432"/>
                </a:cubicBezTo>
                <a:cubicBezTo>
                  <a:pt x="26" y="445"/>
                  <a:pt x="49" y="438"/>
                  <a:pt x="65" y="445"/>
                </a:cubicBezTo>
                <a:cubicBezTo>
                  <a:pt x="80" y="451"/>
                  <a:pt x="92" y="462"/>
                  <a:pt x="105" y="471"/>
                </a:cubicBezTo>
                <a:cubicBezTo>
                  <a:pt x="109" y="488"/>
                  <a:pt x="108" y="508"/>
                  <a:pt x="118" y="523"/>
                </a:cubicBezTo>
                <a:cubicBezTo>
                  <a:pt x="127" y="536"/>
                  <a:pt x="145" y="539"/>
                  <a:pt x="157" y="549"/>
                </a:cubicBezTo>
                <a:cubicBezTo>
                  <a:pt x="188" y="574"/>
                  <a:pt x="220" y="600"/>
                  <a:pt x="249" y="628"/>
                </a:cubicBezTo>
                <a:cubicBezTo>
                  <a:pt x="273" y="700"/>
                  <a:pt x="316" y="682"/>
                  <a:pt x="393" y="693"/>
                </a:cubicBezTo>
                <a:cubicBezTo>
                  <a:pt x="470" y="721"/>
                  <a:pt x="398" y="686"/>
                  <a:pt x="458" y="746"/>
                </a:cubicBezTo>
                <a:cubicBezTo>
                  <a:pt x="484" y="772"/>
                  <a:pt x="505" y="774"/>
                  <a:pt x="537" y="785"/>
                </a:cubicBezTo>
                <a:cubicBezTo>
                  <a:pt x="580" y="849"/>
                  <a:pt x="587" y="851"/>
                  <a:pt x="667" y="877"/>
                </a:cubicBezTo>
                <a:cubicBezTo>
                  <a:pt x="680" y="881"/>
                  <a:pt x="707" y="890"/>
                  <a:pt x="707" y="890"/>
                </a:cubicBezTo>
                <a:cubicBezTo>
                  <a:pt x="742" y="994"/>
                  <a:pt x="690" y="873"/>
                  <a:pt x="759" y="942"/>
                </a:cubicBezTo>
                <a:cubicBezTo>
                  <a:pt x="769" y="952"/>
                  <a:pt x="762" y="971"/>
                  <a:pt x="772" y="981"/>
                </a:cubicBezTo>
                <a:cubicBezTo>
                  <a:pt x="780" y="990"/>
                  <a:pt x="860" y="1007"/>
                  <a:pt x="864" y="1008"/>
                </a:cubicBezTo>
                <a:cubicBezTo>
                  <a:pt x="907" y="1020"/>
                  <a:pt x="939" y="1046"/>
                  <a:pt x="982" y="1060"/>
                </a:cubicBezTo>
                <a:cubicBezTo>
                  <a:pt x="1103" y="1140"/>
                  <a:pt x="1071" y="1087"/>
                  <a:pt x="1047" y="1283"/>
                </a:cubicBezTo>
                <a:cubicBezTo>
                  <a:pt x="1045" y="1297"/>
                  <a:pt x="1038" y="1309"/>
                  <a:pt x="1034" y="1322"/>
                </a:cubicBezTo>
                <a:cubicBezTo>
                  <a:pt x="1087" y="1358"/>
                  <a:pt x="1078" y="1380"/>
                  <a:pt x="1139" y="1400"/>
                </a:cubicBezTo>
                <a:cubicBezTo>
                  <a:pt x="1187" y="1548"/>
                  <a:pt x="1126" y="1324"/>
                  <a:pt x="1126" y="1479"/>
                </a:cubicBezTo>
                <a:cubicBezTo>
                  <a:pt x="1126" y="1495"/>
                  <a:pt x="1146" y="1504"/>
                  <a:pt x="1152" y="1518"/>
                </a:cubicBezTo>
                <a:cubicBezTo>
                  <a:pt x="1181" y="1584"/>
                  <a:pt x="1179" y="1662"/>
                  <a:pt x="1230" y="1715"/>
                </a:cubicBezTo>
                <a:cubicBezTo>
                  <a:pt x="1234" y="1728"/>
                  <a:pt x="1247" y="1741"/>
                  <a:pt x="1243" y="1754"/>
                </a:cubicBezTo>
                <a:cubicBezTo>
                  <a:pt x="1225" y="1809"/>
                  <a:pt x="1151" y="1801"/>
                  <a:pt x="1113" y="1806"/>
                </a:cubicBezTo>
                <a:cubicBezTo>
                  <a:pt x="1066" y="1821"/>
                  <a:pt x="1030" y="1823"/>
                  <a:pt x="995" y="1859"/>
                </a:cubicBezTo>
                <a:cubicBezTo>
                  <a:pt x="999" y="1889"/>
                  <a:pt x="1024" y="1924"/>
                  <a:pt x="1008" y="1950"/>
                </a:cubicBezTo>
                <a:cubicBezTo>
                  <a:pt x="994" y="1973"/>
                  <a:pt x="955" y="1957"/>
                  <a:pt x="929" y="1963"/>
                </a:cubicBezTo>
                <a:cubicBezTo>
                  <a:pt x="900" y="1969"/>
                  <a:pt x="888" y="1977"/>
                  <a:pt x="864" y="1989"/>
                </a:cubicBezTo>
              </a:path>
            </a:pathLst>
          </a:custGeom>
          <a:noFill/>
          <a:ln w="57150">
            <a:solidFill>
              <a:srgbClr val="FF3300"/>
            </a:solidFill>
            <a:rou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TextBox 4"/>
          <p:cNvSpPr txBox="1"/>
          <p:nvPr/>
        </p:nvSpPr>
        <p:spPr>
          <a:xfrm>
            <a:off x="6931081" y="2250018"/>
            <a:ext cx="5205271" cy="1938992"/>
          </a:xfrm>
          <a:prstGeom prst="rect">
            <a:avLst/>
          </a:prstGeom>
          <a:noFill/>
        </p:spPr>
        <p:txBody>
          <a:bodyPr wrap="none" rtlCol="0">
            <a:spAutoFit/>
          </a:bodyPr>
          <a:lstStyle/>
          <a:p>
            <a:pPr algn="ctr"/>
            <a:r>
              <a:rPr lang="en-US" sz="4000" b="1" dirty="0" err="1" smtClean="0">
                <a:solidFill>
                  <a:srgbClr val="FF0000"/>
                </a:solidFill>
                <a:latin typeface="UTM French Vanilla" panose="02040603050506020204" pitchFamily="18" charset="0"/>
              </a:rPr>
              <a:t>Em</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hãy</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quan</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sát</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lược</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đồ</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và</a:t>
            </a:r>
            <a:r>
              <a:rPr lang="en-US" sz="4000" b="1" dirty="0" smtClean="0">
                <a:solidFill>
                  <a:srgbClr val="FF0000"/>
                </a:solidFill>
                <a:latin typeface="UTM French Vanilla" panose="02040603050506020204" pitchFamily="18" charset="0"/>
              </a:rPr>
              <a:t> </a:t>
            </a:r>
          </a:p>
          <a:p>
            <a:pPr algn="ctr"/>
            <a:r>
              <a:rPr lang="en-US" sz="4000" b="1" dirty="0" err="1" smtClean="0">
                <a:solidFill>
                  <a:srgbClr val="FF0000"/>
                </a:solidFill>
                <a:latin typeface="UTM French Vanilla" panose="02040603050506020204" pitchFamily="18" charset="0"/>
              </a:rPr>
              <a:t>xác</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định</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vị</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trí</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đường</a:t>
            </a:r>
            <a:r>
              <a:rPr lang="en-US" sz="4000" b="1" dirty="0" smtClean="0">
                <a:solidFill>
                  <a:srgbClr val="FF0000"/>
                </a:solidFill>
                <a:latin typeface="UTM French Vanilla" panose="02040603050506020204" pitchFamily="18" charset="0"/>
              </a:rPr>
              <a:t> </a:t>
            </a:r>
          </a:p>
          <a:p>
            <a:pPr algn="ctr"/>
            <a:r>
              <a:rPr lang="en-US" sz="4000" b="1" dirty="0" err="1" smtClean="0">
                <a:solidFill>
                  <a:srgbClr val="FF0000"/>
                </a:solidFill>
                <a:latin typeface="UTM French Vanilla" panose="02040603050506020204" pitchFamily="18" charset="0"/>
              </a:rPr>
              <a:t>Trường</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Sơn</a:t>
            </a:r>
            <a:r>
              <a:rPr lang="en-US" sz="4000" b="1" dirty="0" smtClean="0">
                <a:solidFill>
                  <a:srgbClr val="FF0000"/>
                </a:solidFill>
                <a:latin typeface="UTM French Vanilla" panose="02040603050506020204" pitchFamily="18" charset="0"/>
              </a:rPr>
              <a:t>.</a:t>
            </a:r>
            <a:endParaRPr lang="en-US" sz="4000" b="1" dirty="0">
              <a:solidFill>
                <a:srgbClr val="FF0000"/>
              </a:solidFill>
              <a:latin typeface="UTM French Vanilla" panose="02040603050506020204" pitchFamily="18" charset="0"/>
            </a:endParaRPr>
          </a:p>
        </p:txBody>
      </p:sp>
      <p:sp>
        <p:nvSpPr>
          <p:cNvPr id="9" name="Rectangle 8"/>
          <p:cNvSpPr/>
          <p:nvPr/>
        </p:nvSpPr>
        <p:spPr>
          <a:xfrm>
            <a:off x="6851560" y="684934"/>
            <a:ext cx="5203065" cy="5478423"/>
          </a:xfrm>
          <a:prstGeom prst="rect">
            <a:avLst/>
          </a:prstGeom>
        </p:spPr>
        <p:txBody>
          <a:bodyPr wrap="square">
            <a:spAutoFit/>
          </a:bodyPr>
          <a:lstStyle/>
          <a:p>
            <a:pPr algn="just"/>
            <a:r>
              <a:rPr lang="en-US" sz="3500" dirty="0">
                <a:latin typeface="Times New Roman" panose="02020603050405020304" pitchFamily="18" charset="0"/>
                <a:cs typeface="Times New Roman" panose="02020603050405020304" pitchFamily="18" charset="0"/>
              </a:rPr>
              <a:t>Đ</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S</a:t>
            </a:r>
            <a:r>
              <a:rPr lang="vi-VN" sz="3500" dirty="0">
                <a:latin typeface="Times New Roman" panose="02020603050405020304" pitchFamily="18" charset="0"/>
                <a:cs typeface="Times New Roman" panose="02020603050405020304" pitchFamily="18" charset="0"/>
              </a:rPr>
              <a:t>ơ</a:t>
            </a:r>
            <a:r>
              <a:rPr lang="en-US" sz="3500" dirty="0">
                <a:latin typeface="Times New Roman" panose="02020603050405020304" pitchFamily="18" charset="0"/>
                <a:cs typeface="Times New Roman" panose="02020603050405020304" pitchFamily="18" charset="0"/>
              </a:rPr>
              <a:t>n </a:t>
            </a:r>
            <a:r>
              <a:rPr lang="en-US" sz="3500" dirty="0" err="1">
                <a:latin typeface="Times New Roman" panose="02020603050405020304" pitchFamily="18" charset="0"/>
                <a:cs typeface="Times New Roman" panose="02020603050405020304" pitchFamily="18" charset="0"/>
              </a:rPr>
              <a:t>bắt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đầu</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sông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Mã</a:t>
            </a:r>
            <a:r>
              <a:rPr lang="en-US" sz="3500" dirty="0">
                <a:latin typeface="Times New Roman" panose="02020603050405020304" pitchFamily="18" charset="0"/>
                <a:cs typeface="Times New Roman" panose="02020603050405020304" pitchFamily="18" charset="0"/>
              </a:rPr>
              <a:t> – </a:t>
            </a:r>
            <a:r>
              <a:rPr lang="en-US" sz="3500" dirty="0" err="1">
                <a:latin typeface="Times New Roman" panose="02020603050405020304" pitchFamily="18" charset="0"/>
                <a:cs typeface="Times New Roman" panose="02020603050405020304" pitchFamily="18" charset="0"/>
              </a:rPr>
              <a:t>Thanh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Hoá</a:t>
            </a:r>
            <a:r>
              <a:rPr lang="en-US" sz="3500" dirty="0">
                <a:latin typeface="Times New Roman" panose="02020603050405020304" pitchFamily="18" charset="0"/>
                <a:cs typeface="Times New Roman" panose="02020603050405020304" pitchFamily="18" charset="0"/>
              </a:rPr>
              <a:t> qua </a:t>
            </a:r>
            <a:r>
              <a:rPr lang="en-US" sz="3500" dirty="0" err="1">
                <a:latin typeface="Times New Roman" panose="02020603050405020304" pitchFamily="18" charset="0"/>
                <a:cs typeface="Times New Roman" panose="02020603050405020304" pitchFamily="18" charset="0"/>
              </a:rPr>
              <a:t>miền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Tây</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Nghệ</a:t>
            </a:r>
            <a:r>
              <a:rPr lang="en-US" sz="3500" dirty="0">
                <a:latin typeface="Times New Roman" panose="02020603050405020304" pitchFamily="18" charset="0"/>
                <a:cs typeface="Times New Roman" panose="02020603050405020304" pitchFamily="18" charset="0"/>
              </a:rPr>
              <a:t> An </a:t>
            </a:r>
            <a:r>
              <a:rPr lang="en-US" sz="3500" dirty="0" err="1">
                <a:latin typeface="Times New Roman" panose="02020603050405020304" pitchFamily="18" charset="0"/>
                <a:cs typeface="Times New Roman" panose="02020603050405020304" pitchFamily="18" charset="0"/>
              </a:rPr>
              <a:t>đến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miền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Đông</a:t>
            </a:r>
            <a:r>
              <a:rPr lang="en-US" sz="3500" dirty="0">
                <a:latin typeface="Times New Roman" panose="02020603050405020304" pitchFamily="18" charset="0"/>
                <a:cs typeface="Times New Roman" panose="02020603050405020304" pitchFamily="18" charset="0"/>
              </a:rPr>
              <a:t> Nam </a:t>
            </a:r>
            <a:r>
              <a:rPr lang="en-US" sz="3500" dirty="0" err="1">
                <a:latin typeface="Times New Roman" panose="02020603050405020304" pitchFamily="18" charset="0"/>
                <a:cs typeface="Times New Roman" panose="02020603050405020304" pitchFamily="18" charset="0"/>
              </a:rPr>
              <a:t>Bộ</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nó</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tựa</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như</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một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xương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sống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nối</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liền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giữa</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hai</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miền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Bắc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và</a:t>
            </a:r>
            <a:r>
              <a:rPr lang="en-US" sz="3500" dirty="0">
                <a:latin typeface="Times New Roman" panose="02020603050405020304" pitchFamily="18" charset="0"/>
                <a:cs typeface="Times New Roman" panose="02020603050405020304" pitchFamily="18" charset="0"/>
              </a:rPr>
              <a:t> Nam. </a:t>
            </a:r>
            <a:r>
              <a:rPr lang="en-US" sz="3500" dirty="0" err="1">
                <a:latin typeface="Times New Roman" panose="02020603050405020304" pitchFamily="18" charset="0"/>
                <a:cs typeface="Times New Roman" panose="02020603050405020304" pitchFamily="18" charset="0"/>
              </a:rPr>
              <a:t>Là</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hệ</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thống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những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tuyến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đường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bao</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gồm</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rất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nhiều</a:t>
            </a:r>
            <a:r>
              <a:rPr lang="en-US" sz="3500" dirty="0">
                <a:latin typeface="Times New Roman" panose="02020603050405020304" pitchFamily="18" charset="0"/>
                <a:cs typeface="Times New Roman" panose="02020603050405020304" pitchFamily="18" charset="0"/>
              </a:rPr>
              <a:t> con </a:t>
            </a:r>
            <a:r>
              <a:rPr lang="en-US" sz="3500" dirty="0" err="1">
                <a:latin typeface="Times New Roman" panose="02020603050405020304" pitchFamily="18" charset="0"/>
                <a:cs typeface="Times New Roman" panose="02020603050405020304" pitchFamily="18" charset="0"/>
              </a:rPr>
              <a:t>đường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với</a:t>
            </a:r>
            <a:r>
              <a:rPr lang="en-US" sz="3500" dirty="0">
                <a:latin typeface="Times New Roman" panose="02020603050405020304" pitchFamily="18" charset="0"/>
                <a:cs typeface="Times New Roman" panose="02020603050405020304" pitchFamily="18" charset="0"/>
              </a:rPr>
              <a:t> 5 </a:t>
            </a:r>
            <a:r>
              <a:rPr lang="en-US" sz="3500" dirty="0" err="1">
                <a:latin typeface="Times New Roman" panose="02020603050405020304" pitchFamily="18" charset="0"/>
                <a:cs typeface="Times New Roman" panose="02020603050405020304" pitchFamily="18" charset="0"/>
              </a:rPr>
              <a:t>trục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dọc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và</a:t>
            </a:r>
            <a:r>
              <a:rPr lang="en-US" sz="3500" dirty="0">
                <a:latin typeface="Times New Roman" panose="02020603050405020304" pitchFamily="18" charset="0"/>
                <a:cs typeface="Times New Roman" panose="02020603050405020304" pitchFamily="18" charset="0"/>
              </a:rPr>
              <a:t> 21 </a:t>
            </a:r>
            <a:r>
              <a:rPr lang="en-US" sz="3500" dirty="0" err="1">
                <a:latin typeface="Times New Roman" panose="02020603050405020304" pitchFamily="18" charset="0"/>
                <a:cs typeface="Times New Roman" panose="02020603050405020304" pitchFamily="18" charset="0"/>
              </a:rPr>
              <a:t>trục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ngang</a:t>
            </a:r>
            <a:r>
              <a:rPr lang="en-US" sz="35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77291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5"/>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up)">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5" grpId="0" animBg="1"/>
      <p:bldP spid="5" grpId="0"/>
      <p:bldP spid="5" grpId="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453" y="133772"/>
            <a:ext cx="9453402" cy="2246769"/>
          </a:xfrm>
          <a:prstGeom prst="rect">
            <a:avLst/>
          </a:prstGeom>
          <a:noFill/>
        </p:spPr>
        <p:txBody>
          <a:bodyPr wrap="square" rtlCol="0">
            <a:spAutoFit/>
          </a:bodyPr>
          <a:lstStyle/>
          <a:p>
            <a:pPr algn="just"/>
            <a:r>
              <a:rPr lang="en-US" sz="3500" i="1" dirty="0" err="1" smtClean="0">
                <a:latin typeface="Times New Roman" panose="02020603050405020304" pitchFamily="18" charset="0"/>
                <a:cs typeface="Times New Roman" panose="02020603050405020304" pitchFamily="18" charset="0"/>
              </a:rPr>
              <a:t>Các</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em</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xem</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đoạn</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phim</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sau</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và</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kết</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hợp</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đọc</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thông</a:t>
            </a:r>
            <a:r>
              <a:rPr lang="en-US" sz="3500" i="1" dirty="0" smtClean="0">
                <a:latin typeface="Times New Roman" panose="02020603050405020304" pitchFamily="18" charset="0"/>
                <a:cs typeface="Times New Roman" panose="02020603050405020304" pitchFamily="18" charset="0"/>
              </a:rPr>
              <a:t> tin </a:t>
            </a:r>
            <a:r>
              <a:rPr lang="en-US" sz="3500" i="1" dirty="0" err="1" smtClean="0">
                <a:latin typeface="Times New Roman" panose="02020603050405020304" pitchFamily="18" charset="0"/>
                <a:cs typeface="Times New Roman" panose="02020603050405020304" pitchFamily="18" charset="0"/>
              </a:rPr>
              <a:t>trong</a:t>
            </a:r>
            <a:r>
              <a:rPr lang="en-US" sz="3500" i="1" dirty="0" smtClean="0">
                <a:latin typeface="Times New Roman" panose="02020603050405020304" pitchFamily="18" charset="0"/>
                <a:cs typeface="Times New Roman" panose="02020603050405020304" pitchFamily="18" charset="0"/>
              </a:rPr>
              <a:t> SGK/47 </a:t>
            </a:r>
            <a:r>
              <a:rPr lang="en-US" sz="3500" i="1" dirty="0" err="1" smtClean="0">
                <a:latin typeface="Times New Roman" panose="02020603050405020304" pitchFamily="18" charset="0"/>
                <a:cs typeface="Times New Roman" panose="02020603050405020304" pitchFamily="18" charset="0"/>
              </a:rPr>
              <a:t>đoạn</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Trong</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kháng</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chiến</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chống</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Pháp</a:t>
            </a:r>
            <a:r>
              <a:rPr lang="en-US" sz="3500" i="1" dirty="0" smtClean="0">
                <a:latin typeface="Times New Roman" panose="02020603050405020304" pitchFamily="18" charset="0"/>
                <a:cs typeface="Times New Roman" panose="02020603050405020304" pitchFamily="18" charset="0"/>
              </a:rPr>
              <a:t> … đ</a:t>
            </a:r>
            <a:r>
              <a:rPr lang="vi-VN" sz="3500" i="1" dirty="0" smtClean="0">
                <a:latin typeface="Times New Roman" panose="02020603050405020304" pitchFamily="18" charset="0"/>
                <a:cs typeface="Times New Roman" panose="02020603050405020304" pitchFamily="18" charset="0"/>
              </a:rPr>
              <a:t>ườn</a:t>
            </a:r>
            <a:r>
              <a:rPr lang="en-US" sz="3500" i="1" dirty="0" smtClean="0">
                <a:latin typeface="Times New Roman" panose="02020603050405020304" pitchFamily="18" charset="0"/>
                <a:cs typeface="Times New Roman" panose="02020603050405020304" pitchFamily="18" charset="0"/>
              </a:rPr>
              <a:t>g </a:t>
            </a:r>
            <a:r>
              <a:rPr lang="en-US" sz="3500" i="1" dirty="0" err="1" smtClean="0">
                <a:latin typeface="Times New Roman" panose="02020603050405020304" pitchFamily="18" charset="0"/>
                <a:cs typeface="Times New Roman" panose="02020603050405020304" pitchFamily="18" charset="0"/>
              </a:rPr>
              <a:t>Hồ</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Chí</a:t>
            </a:r>
            <a:r>
              <a:rPr lang="en-US" sz="3500" i="1" dirty="0" smtClean="0">
                <a:latin typeface="Times New Roman" panose="02020603050405020304" pitchFamily="18" charset="0"/>
                <a:cs typeface="Times New Roman" panose="02020603050405020304" pitchFamily="18" charset="0"/>
              </a:rPr>
              <a:t> Minh” </a:t>
            </a:r>
            <a:r>
              <a:rPr lang="en-US" sz="3500" i="1" dirty="0" err="1" smtClean="0">
                <a:latin typeface="Times New Roman" panose="02020603050405020304" pitchFamily="18" charset="0"/>
                <a:cs typeface="Times New Roman" panose="02020603050405020304" pitchFamily="18" charset="0"/>
              </a:rPr>
              <a:t>để</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chuẩn</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bị</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trả</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lời</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các</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câu</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hỏi</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sau</a:t>
            </a:r>
            <a:r>
              <a:rPr lang="en-US" sz="3500" i="1" dirty="0">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0855" y="133772"/>
            <a:ext cx="2307636" cy="1828801"/>
          </a:xfrm>
          <a:prstGeom prst="rect">
            <a:avLst/>
          </a:prstGeom>
        </p:spPr>
      </p:pic>
      <p:sp>
        <p:nvSpPr>
          <p:cNvPr id="4" name="TextBox 3"/>
          <p:cNvSpPr txBox="1"/>
          <p:nvPr/>
        </p:nvSpPr>
        <p:spPr>
          <a:xfrm>
            <a:off x="9676263" y="2074960"/>
            <a:ext cx="2416819"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Thời gian: 5 </a:t>
            </a:r>
            <a:r>
              <a:rPr lang="en-US" sz="2400" smtClean="0">
                <a:latin typeface="Times New Roman" panose="02020603050405020304" pitchFamily="18" charset="0"/>
                <a:cs typeface="Times New Roman" panose="02020603050405020304" pitchFamily="18" charset="0"/>
              </a:rPr>
              <a:t>phút</a:t>
            </a:r>
            <a:endParaRPr lang="en-US" sz="240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flipH="1">
            <a:off x="8812609" y="4019914"/>
            <a:ext cx="3603502" cy="3372635"/>
          </a:xfrm>
          <a:prstGeom prst="rect">
            <a:avLst/>
          </a:prstGeom>
        </p:spPr>
      </p:pic>
      <p:sp>
        <p:nvSpPr>
          <p:cNvPr id="6" name="矩形 17">
            <a:extLst>
              <a:ext uri="{FF2B5EF4-FFF2-40B4-BE49-F238E27FC236}">
                <a16:creationId xmlns:a16="http://schemas.microsoft.com/office/drawing/2014/main" id="{5CCF7D64-FDAB-4400-84A5-F2831E087693}"/>
              </a:ext>
            </a:extLst>
          </p:cNvPr>
          <p:cNvSpPr/>
          <p:nvPr/>
        </p:nvSpPr>
        <p:spPr>
          <a:xfrm>
            <a:off x="316243" y="2543045"/>
            <a:ext cx="9375821" cy="431495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algn="just"/>
            <a:r>
              <a:rPr lang="en-US" sz="3800" dirty="0">
                <a:solidFill>
                  <a:srgbClr val="FF0000"/>
                </a:solidFill>
                <a:latin typeface="Times New Roman" panose="02020603050405020304" pitchFamily="18" charset="0"/>
                <a:cs typeface="Times New Roman" panose="02020603050405020304" pitchFamily="18" charset="0"/>
              </a:rPr>
              <a:t>1/ Đ</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Tr</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S</a:t>
            </a:r>
            <a:r>
              <a:rPr lang="vi-VN" sz="3800" dirty="0">
                <a:solidFill>
                  <a:srgbClr val="FF0000"/>
                </a:solidFill>
                <a:latin typeface="Times New Roman" panose="02020603050405020304" pitchFamily="18" charset="0"/>
                <a:cs typeface="Times New Roman" panose="02020603050405020304" pitchFamily="18" charset="0"/>
              </a:rPr>
              <a:t>ơ</a:t>
            </a:r>
            <a:r>
              <a:rPr lang="en-US" sz="3800" dirty="0">
                <a:solidFill>
                  <a:srgbClr val="FF0000"/>
                </a:solidFill>
                <a:latin typeface="Times New Roman" panose="02020603050405020304" pitchFamily="18" charset="0"/>
                <a:cs typeface="Times New Roman" panose="02020603050405020304" pitchFamily="18" charset="0"/>
              </a:rPr>
              <a:t>n </a:t>
            </a:r>
            <a:r>
              <a:rPr lang="en-US" sz="3800" dirty="0" err="1">
                <a:solidFill>
                  <a:srgbClr val="FF0000"/>
                </a:solidFill>
                <a:latin typeface="Times New Roman" panose="02020603050405020304" pitchFamily="18" charset="0"/>
                <a:cs typeface="Times New Roman" panose="02020603050405020304" pitchFamily="18" charset="0"/>
              </a:rPr>
              <a:t>ra</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đời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vào</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thời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gian</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nào</a:t>
            </a:r>
            <a:r>
              <a:rPr lang="en-US" sz="3800" dirty="0">
                <a:solidFill>
                  <a:srgbClr val="FF0000"/>
                </a:solidFill>
                <a:latin typeface="Times New Roman" panose="02020603050405020304" pitchFamily="18" charset="0"/>
                <a:cs typeface="Times New Roman" panose="02020603050405020304" pitchFamily="18" charset="0"/>
              </a:rPr>
              <a:t>?</a:t>
            </a:r>
          </a:p>
          <a:p>
            <a:pPr algn="just"/>
            <a:r>
              <a:rPr lang="en-US" sz="3800" dirty="0">
                <a:solidFill>
                  <a:srgbClr val="FF0000"/>
                </a:solidFill>
                <a:latin typeface="Times New Roman" panose="02020603050405020304" pitchFamily="18" charset="0"/>
                <a:cs typeface="Times New Roman" panose="02020603050405020304" pitchFamily="18" charset="0"/>
              </a:rPr>
              <a:t>2/ Đ</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Tr</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S</a:t>
            </a:r>
            <a:r>
              <a:rPr lang="vi-VN" sz="3800" dirty="0">
                <a:solidFill>
                  <a:srgbClr val="FF0000"/>
                </a:solidFill>
                <a:latin typeface="Times New Roman" panose="02020603050405020304" pitchFamily="18" charset="0"/>
                <a:cs typeface="Times New Roman" panose="02020603050405020304" pitchFamily="18" charset="0"/>
              </a:rPr>
              <a:t>ơ</a:t>
            </a:r>
            <a:r>
              <a:rPr lang="en-US" sz="3800" dirty="0">
                <a:solidFill>
                  <a:srgbClr val="FF0000"/>
                </a:solidFill>
                <a:latin typeface="Times New Roman" panose="02020603050405020304" pitchFamily="18" charset="0"/>
                <a:cs typeface="Times New Roman" panose="02020603050405020304" pitchFamily="18" charset="0"/>
              </a:rPr>
              <a:t>n </a:t>
            </a:r>
            <a:r>
              <a:rPr lang="en-US" sz="3800" dirty="0" err="1">
                <a:solidFill>
                  <a:srgbClr val="FF0000"/>
                </a:solidFill>
                <a:latin typeface="Times New Roman" panose="02020603050405020304" pitchFamily="18" charset="0"/>
                <a:cs typeface="Times New Roman" panose="02020603050405020304" pitchFamily="18" charset="0"/>
              </a:rPr>
              <a:t>có</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tên</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gọi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là</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gì</a:t>
            </a:r>
            <a:r>
              <a:rPr lang="en-US" sz="3800" dirty="0">
                <a:solidFill>
                  <a:srgbClr val="FF0000"/>
                </a:solidFill>
                <a:latin typeface="Times New Roman" panose="02020603050405020304" pitchFamily="18" charset="0"/>
                <a:cs typeface="Times New Roman" panose="02020603050405020304" pitchFamily="18" charset="0"/>
              </a:rPr>
              <a:t>?</a:t>
            </a:r>
          </a:p>
          <a:p>
            <a:pPr algn="just"/>
            <a:r>
              <a:rPr lang="en-US" sz="3800" dirty="0">
                <a:solidFill>
                  <a:srgbClr val="FF0000"/>
                </a:solidFill>
                <a:latin typeface="Times New Roman" panose="02020603050405020304" pitchFamily="18" charset="0"/>
                <a:cs typeface="Times New Roman" panose="02020603050405020304" pitchFamily="18" charset="0"/>
              </a:rPr>
              <a:t>3/ Ta </a:t>
            </a:r>
            <a:r>
              <a:rPr lang="en-US" sz="3800" dirty="0" err="1">
                <a:solidFill>
                  <a:srgbClr val="FF0000"/>
                </a:solidFill>
                <a:latin typeface="Times New Roman" panose="02020603050405020304" pitchFamily="18" charset="0"/>
                <a:cs typeface="Times New Roman" panose="02020603050405020304" pitchFamily="18" charset="0"/>
              </a:rPr>
              <a:t>mở</a:t>
            </a:r>
            <a:r>
              <a:rPr lang="en-US" sz="3800" dirty="0">
                <a:solidFill>
                  <a:srgbClr val="FF0000"/>
                </a:solidFill>
                <a:latin typeface="Times New Roman" panose="02020603050405020304" pitchFamily="18" charset="0"/>
                <a:cs typeface="Times New Roman" panose="02020603050405020304" pitchFamily="18" charset="0"/>
              </a:rPr>
              <a:t> đ</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Tr</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S</a:t>
            </a:r>
            <a:r>
              <a:rPr lang="vi-VN" sz="3800" dirty="0">
                <a:solidFill>
                  <a:srgbClr val="FF0000"/>
                </a:solidFill>
                <a:latin typeface="Times New Roman" panose="02020603050405020304" pitchFamily="18" charset="0"/>
                <a:cs typeface="Times New Roman" panose="02020603050405020304" pitchFamily="18" charset="0"/>
              </a:rPr>
              <a:t>ơ</a:t>
            </a:r>
            <a:r>
              <a:rPr lang="en-US" sz="3800" dirty="0">
                <a:solidFill>
                  <a:srgbClr val="FF0000"/>
                </a:solidFill>
                <a:latin typeface="Times New Roman" panose="02020603050405020304" pitchFamily="18" charset="0"/>
                <a:cs typeface="Times New Roman" panose="02020603050405020304" pitchFamily="18" charset="0"/>
              </a:rPr>
              <a:t>n </a:t>
            </a:r>
            <a:r>
              <a:rPr lang="en-US" sz="3800" dirty="0" err="1">
                <a:solidFill>
                  <a:srgbClr val="FF0000"/>
                </a:solidFill>
                <a:latin typeface="Times New Roman" panose="02020603050405020304" pitchFamily="18" charset="0"/>
                <a:cs typeface="Times New Roman" panose="02020603050405020304" pitchFamily="18" charset="0"/>
              </a:rPr>
              <a:t>nhằm</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mục</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đích</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gì</a:t>
            </a:r>
            <a:r>
              <a:rPr lang="en-US" sz="3800" dirty="0">
                <a:solidFill>
                  <a:srgbClr val="FF0000"/>
                </a:solidFill>
                <a:latin typeface="Times New Roman" panose="02020603050405020304" pitchFamily="18" charset="0"/>
                <a:cs typeface="Times New Roman" panose="02020603050405020304" pitchFamily="18" charset="0"/>
              </a:rPr>
              <a:t>?</a:t>
            </a:r>
          </a:p>
          <a:p>
            <a:pPr algn="just"/>
            <a:r>
              <a:rPr lang="en-US" sz="3800" dirty="0">
                <a:solidFill>
                  <a:srgbClr val="FF0000"/>
                </a:solidFill>
                <a:latin typeface="Times New Roman" panose="02020603050405020304" pitchFamily="18" charset="0"/>
                <a:cs typeface="Times New Roman" panose="02020603050405020304" pitchFamily="18" charset="0"/>
              </a:rPr>
              <a:t>4/ </a:t>
            </a:r>
            <a:r>
              <a:rPr lang="en-US" sz="3800" dirty="0" err="1">
                <a:solidFill>
                  <a:srgbClr val="FF0000"/>
                </a:solidFill>
                <a:latin typeface="Times New Roman" panose="02020603050405020304" pitchFamily="18" charset="0"/>
                <a:cs typeface="Times New Roman" panose="02020603050405020304" pitchFamily="18" charset="0"/>
              </a:rPr>
              <a:t>Tại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sao</a:t>
            </a:r>
            <a:r>
              <a:rPr lang="en-US" sz="3800" dirty="0">
                <a:solidFill>
                  <a:srgbClr val="FF0000"/>
                </a:solidFill>
                <a:latin typeface="Times New Roman" panose="02020603050405020304" pitchFamily="18" charset="0"/>
                <a:cs typeface="Times New Roman" panose="02020603050405020304" pitchFamily="18" charset="0"/>
              </a:rPr>
              <a:t> ta </a:t>
            </a:r>
            <a:r>
              <a:rPr lang="en-US" sz="3800" dirty="0" err="1">
                <a:solidFill>
                  <a:srgbClr val="FF0000"/>
                </a:solidFill>
                <a:latin typeface="Times New Roman" panose="02020603050405020304" pitchFamily="18" charset="0"/>
                <a:cs typeface="Times New Roman" panose="02020603050405020304" pitchFamily="18" charset="0"/>
              </a:rPr>
              <a:t>chọn</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mở</a:t>
            </a:r>
            <a:r>
              <a:rPr lang="en-US" sz="3800" dirty="0">
                <a:solidFill>
                  <a:srgbClr val="FF0000"/>
                </a:solidFill>
                <a:latin typeface="Times New Roman" panose="02020603050405020304" pitchFamily="18" charset="0"/>
                <a:cs typeface="Times New Roman" panose="02020603050405020304" pitchFamily="18" charset="0"/>
              </a:rPr>
              <a:t> đ</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qua </a:t>
            </a:r>
            <a:r>
              <a:rPr lang="en-US" sz="3800" dirty="0" err="1">
                <a:solidFill>
                  <a:srgbClr val="FF0000"/>
                </a:solidFill>
                <a:latin typeface="Times New Roman" panose="02020603050405020304" pitchFamily="18" charset="0"/>
                <a:cs typeface="Times New Roman" panose="02020603050405020304" pitchFamily="18" charset="0"/>
              </a:rPr>
              <a:t>dãy</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núi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Tr</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S</a:t>
            </a:r>
            <a:r>
              <a:rPr lang="vi-VN" sz="3800" dirty="0">
                <a:solidFill>
                  <a:srgbClr val="FF0000"/>
                </a:solidFill>
                <a:latin typeface="Times New Roman" panose="02020603050405020304" pitchFamily="18" charset="0"/>
                <a:cs typeface="Times New Roman" panose="02020603050405020304" pitchFamily="18" charset="0"/>
              </a:rPr>
              <a:t>ơ</a:t>
            </a:r>
            <a:r>
              <a:rPr lang="en-US" sz="3800" dirty="0" smtClean="0">
                <a:solidFill>
                  <a:srgbClr val="FF0000"/>
                </a:solidFill>
                <a:latin typeface="Times New Roman" panose="02020603050405020304" pitchFamily="18" charset="0"/>
                <a:cs typeface="Times New Roman" panose="02020603050405020304" pitchFamily="18" charset="0"/>
              </a:rPr>
              <a:t>n?</a:t>
            </a:r>
          </a:p>
        </p:txBody>
      </p:sp>
    </p:spTree>
    <p:extLst>
      <p:ext uri="{BB962C8B-B14F-4D97-AF65-F5344CB8AC3E}">
        <p14:creationId xmlns:p14="http://schemas.microsoft.com/office/powerpoint/2010/main" val="3056566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66667E-6 -1.11111E-6 L -0.00013 -0.01551 " pathEditMode="relative" rAng="0" ptsTypes="AA">
                                      <p:cBhvr>
                                        <p:cTn id="6" dur="375" accel="50000" decel="50000" autoRev="1" fill="hold">
                                          <p:stCondLst>
                                            <p:cond delay="0"/>
                                          </p:stCondLst>
                                        </p:cTn>
                                        <p:tgtEl>
                                          <p:spTgt spid="4"/>
                                        </p:tgtEl>
                                        <p:attrNameLst>
                                          <p:attrName>ppt_x</p:attrName>
                                          <p:attrName>ppt_y</p:attrName>
                                        </p:attrNameLst>
                                      </p:cBhvr>
                                      <p:rCtr x="-1300" y="-78700"/>
                                    </p:animMotion>
                                    <p:animRot by="1500000">
                                      <p:cBhvr>
                                        <p:cTn id="7" dur="188" fill="hold">
                                          <p:stCondLst>
                                            <p:cond delay="0"/>
                                          </p:stCondLst>
                                        </p:cTn>
                                        <p:tgtEl>
                                          <p:spTgt spid="4"/>
                                        </p:tgtEl>
                                        <p:attrNameLst>
                                          <p:attrName>r</p:attrName>
                                        </p:attrNameLst>
                                      </p:cBhvr>
                                    </p:animRot>
                                    <p:animRot by="-1500000">
                                      <p:cBhvr>
                                        <p:cTn id="8" dur="188" fill="hold">
                                          <p:stCondLst>
                                            <p:cond delay="188"/>
                                          </p:stCondLst>
                                        </p:cTn>
                                        <p:tgtEl>
                                          <p:spTgt spid="4"/>
                                        </p:tgtEl>
                                        <p:attrNameLst>
                                          <p:attrName>r</p:attrName>
                                        </p:attrNameLst>
                                      </p:cBhvr>
                                    </p:animRot>
                                    <p:animRot by="-1500000">
                                      <p:cBhvr>
                                        <p:cTn id="9" dur="188" fill="hold">
                                          <p:stCondLst>
                                            <p:cond delay="375"/>
                                          </p:stCondLst>
                                        </p:cTn>
                                        <p:tgtEl>
                                          <p:spTgt spid="4"/>
                                        </p:tgtEl>
                                        <p:attrNameLst>
                                          <p:attrName>r</p:attrName>
                                        </p:attrNameLst>
                                      </p:cBhvr>
                                    </p:animRot>
                                    <p:animRot by="1500000">
                                      <p:cBhvr>
                                        <p:cTn id="10" dur="188" fill="hold">
                                          <p:stCondLst>
                                            <p:cond delay="563"/>
                                          </p:stCondLst>
                                        </p:cTn>
                                        <p:tgtEl>
                                          <p:spTgt spid="4"/>
                                        </p:tgtEl>
                                        <p:attrNameLst>
                                          <p:attrName>r</p:attrName>
                                        </p:attrNameLst>
                                      </p:cBhvr>
                                    </p:animRot>
                                  </p:childTnLst>
                                </p:cTn>
                              </p:par>
                            </p:childTnLst>
                          </p:cTn>
                        </p:par>
                        <p:par>
                          <p:cTn id="11" fill="hold">
                            <p:stCondLst>
                              <p:cond delay="1727"/>
                            </p:stCondLst>
                            <p:childTnLst>
                              <p:par>
                                <p:cTn id="12" presetID="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1+#ppt_w/2"/>
                                          </p:val>
                                        </p:tav>
                                        <p:tav tm="100000">
                                          <p:val>
                                            <p:strVal val="#ppt_x"/>
                                          </p:val>
                                        </p:tav>
                                      </p:tavLst>
                                    </p:anim>
                                    <p:anim calcmode="lin" valueType="num">
                                      <p:cBhvr additive="base">
                                        <p:cTn id="15"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0757" y="716332"/>
            <a:ext cx="6877002" cy="369332"/>
          </a:xfrm>
          <a:prstGeom prst="rect">
            <a:avLst/>
          </a:prstGeom>
          <a:noFill/>
        </p:spPr>
        <p:txBody>
          <a:bodyPr wrap="square" rtlCol="0">
            <a:spAutoFit/>
          </a:bodyPr>
          <a:lstStyle/>
          <a:p>
            <a:r>
              <a:rPr lang="en-US" dirty="0"/>
              <a:t>Video </a:t>
            </a:r>
            <a:r>
              <a:rPr lang="en-US" dirty="0" smtClean="0"/>
              <a:t>1. </a:t>
            </a:r>
            <a:r>
              <a:rPr lang="en-US" dirty="0" err="1" smtClean="0"/>
              <a:t>Mục</a:t>
            </a:r>
            <a:r>
              <a:rPr lang="en-US" dirty="0" smtClean="0"/>
              <a:t> </a:t>
            </a:r>
            <a:r>
              <a:rPr lang="en-US" dirty="0" err="1" smtClean="0"/>
              <a:t>đích</a:t>
            </a:r>
            <a:r>
              <a:rPr lang="en-US" dirty="0" smtClean="0"/>
              <a:t> </a:t>
            </a:r>
            <a:r>
              <a:rPr lang="en-US" dirty="0" err="1" smtClean="0"/>
              <a:t>ra</a:t>
            </a:r>
            <a:r>
              <a:rPr lang="en-US" dirty="0" smtClean="0"/>
              <a:t> </a:t>
            </a:r>
            <a:r>
              <a:rPr lang="en-US" dirty="0" err="1" smtClean="0"/>
              <a:t>đời</a:t>
            </a:r>
            <a:r>
              <a:rPr lang="en-US" dirty="0" smtClean="0"/>
              <a:t> </a:t>
            </a:r>
            <a:r>
              <a:rPr lang="en-US" dirty="0" err="1" smtClean="0"/>
              <a:t>của</a:t>
            </a:r>
            <a:r>
              <a:rPr lang="en-US" dirty="0" smtClean="0"/>
              <a:t> </a:t>
            </a:r>
            <a:r>
              <a:rPr lang="en-US" dirty="0" err="1" smtClean="0"/>
              <a:t>đường</a:t>
            </a:r>
            <a:r>
              <a:rPr lang="en-US" dirty="0" smtClean="0"/>
              <a:t> </a:t>
            </a:r>
            <a:r>
              <a:rPr lang="en-US" dirty="0" err="1" smtClean="0"/>
              <a:t>Trường</a:t>
            </a:r>
            <a:r>
              <a:rPr lang="en-US" dirty="0" smtClean="0"/>
              <a:t> </a:t>
            </a:r>
            <a:r>
              <a:rPr lang="en-US" dirty="0" err="1" smtClean="0"/>
              <a:t>Sơn</a:t>
            </a:r>
            <a:endParaRPr lang="en-US" dirty="0"/>
          </a:p>
        </p:txBody>
      </p:sp>
    </p:spTree>
    <p:extLst>
      <p:ext uri="{BB962C8B-B14F-4D97-AF65-F5344CB8AC3E}">
        <p14:creationId xmlns:p14="http://schemas.microsoft.com/office/powerpoint/2010/main" val="127404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770" y="1687132"/>
            <a:ext cx="2322367" cy="2862322"/>
          </a:xfrm>
          <a:prstGeom prst="rect">
            <a:avLst/>
          </a:prstGeom>
          <a:noFill/>
        </p:spPr>
        <p:txBody>
          <a:bodyPr wrap="none" rtlCol="0">
            <a:spAutoFit/>
          </a:bodyPr>
          <a:lstStyle/>
          <a:p>
            <a:r>
              <a:rPr lang="en-US" sz="6000" b="1" dirty="0" err="1" smtClean="0">
                <a:solidFill>
                  <a:srgbClr val="FF0000"/>
                </a:solidFill>
                <a:latin typeface="UTM A&amp;S Graceland" panose="02040603050506020204" pitchFamily="18" charset="0"/>
              </a:rPr>
              <a:t>Đường</a:t>
            </a:r>
            <a:endParaRPr lang="en-US" sz="6000" b="1" dirty="0" smtClean="0">
              <a:solidFill>
                <a:srgbClr val="FF0000"/>
              </a:solidFill>
              <a:latin typeface="UTM A&amp;S Graceland" panose="02040603050506020204" pitchFamily="18" charset="0"/>
            </a:endParaRPr>
          </a:p>
          <a:p>
            <a:r>
              <a:rPr lang="en-US" sz="6000" b="1" dirty="0" err="1" smtClean="0">
                <a:solidFill>
                  <a:srgbClr val="FF0000"/>
                </a:solidFill>
                <a:latin typeface="UTM A&amp;S Graceland" panose="02040603050506020204" pitchFamily="18" charset="0"/>
              </a:rPr>
              <a:t>Trường</a:t>
            </a:r>
            <a:r>
              <a:rPr lang="en-US" sz="6000" b="1" dirty="0" smtClean="0">
                <a:solidFill>
                  <a:srgbClr val="FF0000"/>
                </a:solidFill>
                <a:latin typeface="UTM A&amp;S Graceland" panose="02040603050506020204" pitchFamily="18" charset="0"/>
              </a:rPr>
              <a:t> </a:t>
            </a:r>
          </a:p>
          <a:p>
            <a:r>
              <a:rPr lang="en-US" sz="6000" b="1" dirty="0" err="1" smtClean="0">
                <a:solidFill>
                  <a:srgbClr val="FF0000"/>
                </a:solidFill>
                <a:latin typeface="UTM A&amp;S Graceland" panose="02040603050506020204" pitchFamily="18" charset="0"/>
              </a:rPr>
              <a:t>Sơn</a:t>
            </a:r>
            <a:endParaRPr lang="en-US" sz="6000" b="1" dirty="0">
              <a:solidFill>
                <a:srgbClr val="FF0000"/>
              </a:solidFill>
              <a:latin typeface="UTM A&amp;S Graceland" panose="02040603050506020204" pitchFamily="18" charset="0"/>
            </a:endParaRPr>
          </a:p>
        </p:txBody>
      </p:sp>
      <p:sp>
        <p:nvSpPr>
          <p:cNvPr id="3" name="Google Shape;892;p46"/>
          <p:cNvSpPr/>
          <p:nvPr/>
        </p:nvSpPr>
        <p:spPr>
          <a:xfrm>
            <a:off x="2807732" y="229633"/>
            <a:ext cx="9285530" cy="1499787"/>
          </a:xfrm>
          <a:custGeom>
            <a:avLst/>
            <a:gdLst/>
            <a:ahLst/>
            <a:cxnLst/>
            <a:rect l="l" t="t" r="r" b="b"/>
            <a:pathLst>
              <a:path w="37369" h="20443" extrusionOk="0">
                <a:moveTo>
                  <a:pt x="11807" y="0"/>
                </a:moveTo>
                <a:cubicBezTo>
                  <a:pt x="11363" y="0"/>
                  <a:pt x="10987" y="17"/>
                  <a:pt x="10645" y="34"/>
                </a:cubicBezTo>
                <a:lnTo>
                  <a:pt x="9791" y="68"/>
                </a:lnTo>
                <a:lnTo>
                  <a:pt x="9056" y="103"/>
                </a:lnTo>
                <a:cubicBezTo>
                  <a:pt x="9005" y="137"/>
                  <a:pt x="8971" y="171"/>
                  <a:pt x="8920" y="205"/>
                </a:cubicBezTo>
                <a:lnTo>
                  <a:pt x="8903" y="205"/>
                </a:lnTo>
                <a:lnTo>
                  <a:pt x="8851" y="239"/>
                </a:lnTo>
                <a:cubicBezTo>
                  <a:pt x="8817" y="256"/>
                  <a:pt x="8783" y="273"/>
                  <a:pt x="8766" y="291"/>
                </a:cubicBezTo>
                <a:cubicBezTo>
                  <a:pt x="8646" y="308"/>
                  <a:pt x="8544" y="359"/>
                  <a:pt x="8441" y="444"/>
                </a:cubicBezTo>
                <a:lnTo>
                  <a:pt x="8424" y="444"/>
                </a:lnTo>
                <a:cubicBezTo>
                  <a:pt x="8271" y="444"/>
                  <a:pt x="8117" y="530"/>
                  <a:pt x="8031" y="649"/>
                </a:cubicBezTo>
                <a:cubicBezTo>
                  <a:pt x="7980" y="701"/>
                  <a:pt x="7946" y="752"/>
                  <a:pt x="7929" y="820"/>
                </a:cubicBezTo>
                <a:lnTo>
                  <a:pt x="7878" y="769"/>
                </a:lnTo>
                <a:lnTo>
                  <a:pt x="7775" y="683"/>
                </a:lnTo>
                <a:cubicBezTo>
                  <a:pt x="7690" y="615"/>
                  <a:pt x="7604" y="564"/>
                  <a:pt x="7485" y="547"/>
                </a:cubicBezTo>
                <a:lnTo>
                  <a:pt x="7382" y="547"/>
                </a:lnTo>
                <a:cubicBezTo>
                  <a:pt x="7211" y="547"/>
                  <a:pt x="7057" y="615"/>
                  <a:pt x="6955" y="752"/>
                </a:cubicBezTo>
                <a:cubicBezTo>
                  <a:pt x="6852" y="837"/>
                  <a:pt x="6767" y="957"/>
                  <a:pt x="6699" y="1076"/>
                </a:cubicBezTo>
                <a:cubicBezTo>
                  <a:pt x="6681" y="1094"/>
                  <a:pt x="6664" y="1111"/>
                  <a:pt x="6664" y="1128"/>
                </a:cubicBezTo>
                <a:cubicBezTo>
                  <a:pt x="6511" y="1179"/>
                  <a:pt x="6374" y="1264"/>
                  <a:pt x="6254" y="1367"/>
                </a:cubicBezTo>
                <a:cubicBezTo>
                  <a:pt x="6220" y="1367"/>
                  <a:pt x="6169" y="1350"/>
                  <a:pt x="6135" y="1350"/>
                </a:cubicBezTo>
                <a:cubicBezTo>
                  <a:pt x="6049" y="1350"/>
                  <a:pt x="5964" y="1367"/>
                  <a:pt x="5878" y="1384"/>
                </a:cubicBezTo>
                <a:cubicBezTo>
                  <a:pt x="5759" y="1418"/>
                  <a:pt x="5639" y="1504"/>
                  <a:pt x="5537" y="1606"/>
                </a:cubicBezTo>
                <a:cubicBezTo>
                  <a:pt x="5503" y="1640"/>
                  <a:pt x="5468" y="1674"/>
                  <a:pt x="5434" y="1726"/>
                </a:cubicBezTo>
                <a:lnTo>
                  <a:pt x="5400" y="1726"/>
                </a:lnTo>
                <a:cubicBezTo>
                  <a:pt x="5058" y="1726"/>
                  <a:pt x="4751" y="1965"/>
                  <a:pt x="4682" y="2290"/>
                </a:cubicBezTo>
                <a:cubicBezTo>
                  <a:pt x="4580" y="2221"/>
                  <a:pt x="4460" y="2187"/>
                  <a:pt x="4341" y="2187"/>
                </a:cubicBezTo>
                <a:cubicBezTo>
                  <a:pt x="4321" y="2182"/>
                  <a:pt x="4299" y="2180"/>
                  <a:pt x="4277" y="2180"/>
                </a:cubicBezTo>
                <a:cubicBezTo>
                  <a:pt x="4222" y="2180"/>
                  <a:pt x="4162" y="2192"/>
                  <a:pt x="4101" y="2204"/>
                </a:cubicBezTo>
                <a:lnTo>
                  <a:pt x="4084" y="2204"/>
                </a:lnTo>
                <a:cubicBezTo>
                  <a:pt x="4033" y="2221"/>
                  <a:pt x="3965" y="2238"/>
                  <a:pt x="3914" y="2273"/>
                </a:cubicBezTo>
                <a:cubicBezTo>
                  <a:pt x="3811" y="2221"/>
                  <a:pt x="3691" y="2187"/>
                  <a:pt x="3572" y="2187"/>
                </a:cubicBezTo>
                <a:cubicBezTo>
                  <a:pt x="3546" y="2184"/>
                  <a:pt x="3521" y="2183"/>
                  <a:pt x="3495" y="2183"/>
                </a:cubicBezTo>
                <a:cubicBezTo>
                  <a:pt x="3367" y="2183"/>
                  <a:pt x="3241" y="2218"/>
                  <a:pt x="3128" y="2290"/>
                </a:cubicBezTo>
                <a:cubicBezTo>
                  <a:pt x="3093" y="2273"/>
                  <a:pt x="3059" y="2273"/>
                  <a:pt x="3025" y="2273"/>
                </a:cubicBezTo>
                <a:cubicBezTo>
                  <a:pt x="3001" y="2269"/>
                  <a:pt x="2977" y="2268"/>
                  <a:pt x="2954" y="2268"/>
                </a:cubicBezTo>
                <a:cubicBezTo>
                  <a:pt x="2847" y="2268"/>
                  <a:pt x="2751" y="2299"/>
                  <a:pt x="2666" y="2341"/>
                </a:cubicBezTo>
                <a:cubicBezTo>
                  <a:pt x="2598" y="2375"/>
                  <a:pt x="2547" y="2426"/>
                  <a:pt x="2512" y="2460"/>
                </a:cubicBezTo>
                <a:cubicBezTo>
                  <a:pt x="2359" y="2512"/>
                  <a:pt x="2205" y="2546"/>
                  <a:pt x="2034" y="2563"/>
                </a:cubicBezTo>
                <a:cubicBezTo>
                  <a:pt x="1932" y="2580"/>
                  <a:pt x="1812" y="2631"/>
                  <a:pt x="1726" y="2683"/>
                </a:cubicBezTo>
                <a:lnTo>
                  <a:pt x="1590" y="2683"/>
                </a:lnTo>
                <a:cubicBezTo>
                  <a:pt x="1571" y="2681"/>
                  <a:pt x="1552" y="2680"/>
                  <a:pt x="1533" y="2680"/>
                </a:cubicBezTo>
                <a:cubicBezTo>
                  <a:pt x="1364" y="2680"/>
                  <a:pt x="1200" y="2748"/>
                  <a:pt x="1077" y="2871"/>
                </a:cubicBezTo>
                <a:cubicBezTo>
                  <a:pt x="923" y="2871"/>
                  <a:pt x="770" y="2922"/>
                  <a:pt x="650" y="3007"/>
                </a:cubicBezTo>
                <a:cubicBezTo>
                  <a:pt x="650" y="3007"/>
                  <a:pt x="650" y="3349"/>
                  <a:pt x="633" y="3930"/>
                </a:cubicBezTo>
                <a:cubicBezTo>
                  <a:pt x="633" y="4237"/>
                  <a:pt x="616" y="4596"/>
                  <a:pt x="599" y="4989"/>
                </a:cubicBezTo>
                <a:cubicBezTo>
                  <a:pt x="599" y="5399"/>
                  <a:pt x="582" y="5878"/>
                  <a:pt x="582" y="6373"/>
                </a:cubicBezTo>
                <a:cubicBezTo>
                  <a:pt x="548" y="7757"/>
                  <a:pt x="496" y="9449"/>
                  <a:pt x="462" y="11157"/>
                </a:cubicBezTo>
                <a:cubicBezTo>
                  <a:pt x="445" y="12012"/>
                  <a:pt x="428" y="12866"/>
                  <a:pt x="411" y="13703"/>
                </a:cubicBezTo>
                <a:cubicBezTo>
                  <a:pt x="411" y="14199"/>
                  <a:pt x="394" y="14677"/>
                  <a:pt x="377" y="15156"/>
                </a:cubicBezTo>
                <a:cubicBezTo>
                  <a:pt x="343" y="15634"/>
                  <a:pt x="274" y="16112"/>
                  <a:pt x="257" y="16557"/>
                </a:cubicBezTo>
                <a:cubicBezTo>
                  <a:pt x="223" y="17018"/>
                  <a:pt x="189" y="17445"/>
                  <a:pt x="155" y="17821"/>
                </a:cubicBezTo>
                <a:cubicBezTo>
                  <a:pt x="137" y="18214"/>
                  <a:pt x="103" y="18573"/>
                  <a:pt x="86" y="18863"/>
                </a:cubicBezTo>
                <a:cubicBezTo>
                  <a:pt x="69" y="19171"/>
                  <a:pt x="52" y="19444"/>
                  <a:pt x="52" y="19649"/>
                </a:cubicBezTo>
                <a:cubicBezTo>
                  <a:pt x="18" y="20076"/>
                  <a:pt x="1" y="20298"/>
                  <a:pt x="1" y="20298"/>
                </a:cubicBezTo>
                <a:cubicBezTo>
                  <a:pt x="1" y="20298"/>
                  <a:pt x="360" y="20350"/>
                  <a:pt x="975" y="20401"/>
                </a:cubicBezTo>
                <a:cubicBezTo>
                  <a:pt x="1197" y="20418"/>
                  <a:pt x="1436" y="20418"/>
                  <a:pt x="1709" y="20435"/>
                </a:cubicBezTo>
                <a:cubicBezTo>
                  <a:pt x="1806" y="20441"/>
                  <a:pt x="1911" y="20443"/>
                  <a:pt x="2021" y="20443"/>
                </a:cubicBezTo>
                <a:cubicBezTo>
                  <a:pt x="2243" y="20443"/>
                  <a:pt x="2490" y="20435"/>
                  <a:pt x="2752" y="20435"/>
                </a:cubicBezTo>
                <a:lnTo>
                  <a:pt x="3384" y="20418"/>
                </a:lnTo>
                <a:lnTo>
                  <a:pt x="4119" y="20367"/>
                </a:lnTo>
                <a:lnTo>
                  <a:pt x="4973" y="20333"/>
                </a:lnTo>
                <a:lnTo>
                  <a:pt x="5896" y="20281"/>
                </a:lnTo>
                <a:cubicBezTo>
                  <a:pt x="6203" y="20264"/>
                  <a:pt x="6511" y="20247"/>
                  <a:pt x="6835" y="20247"/>
                </a:cubicBezTo>
                <a:cubicBezTo>
                  <a:pt x="7143" y="20230"/>
                  <a:pt x="7433" y="20230"/>
                  <a:pt x="7724" y="20230"/>
                </a:cubicBezTo>
                <a:lnTo>
                  <a:pt x="8561" y="20230"/>
                </a:lnTo>
                <a:lnTo>
                  <a:pt x="9330" y="20264"/>
                </a:lnTo>
                <a:lnTo>
                  <a:pt x="10082" y="20264"/>
                </a:lnTo>
                <a:cubicBezTo>
                  <a:pt x="10321" y="20264"/>
                  <a:pt x="10577" y="20264"/>
                  <a:pt x="10816" y="20230"/>
                </a:cubicBezTo>
                <a:lnTo>
                  <a:pt x="12235" y="20162"/>
                </a:lnTo>
                <a:cubicBezTo>
                  <a:pt x="12696" y="20145"/>
                  <a:pt x="13140" y="20128"/>
                  <a:pt x="13567" y="20111"/>
                </a:cubicBezTo>
                <a:lnTo>
                  <a:pt x="14353" y="20093"/>
                </a:lnTo>
                <a:cubicBezTo>
                  <a:pt x="14866" y="20093"/>
                  <a:pt x="15344" y="20076"/>
                  <a:pt x="15754" y="20059"/>
                </a:cubicBezTo>
                <a:cubicBezTo>
                  <a:pt x="16164" y="20059"/>
                  <a:pt x="16523" y="20042"/>
                  <a:pt x="16831" y="20025"/>
                </a:cubicBezTo>
                <a:lnTo>
                  <a:pt x="17770" y="19974"/>
                </a:lnTo>
                <a:cubicBezTo>
                  <a:pt x="17805" y="19923"/>
                  <a:pt x="17839" y="19888"/>
                  <a:pt x="17873" y="19837"/>
                </a:cubicBezTo>
                <a:lnTo>
                  <a:pt x="17907" y="19871"/>
                </a:lnTo>
                <a:lnTo>
                  <a:pt x="17975" y="19940"/>
                </a:lnTo>
                <a:lnTo>
                  <a:pt x="18915" y="19888"/>
                </a:lnTo>
                <a:cubicBezTo>
                  <a:pt x="18984" y="19820"/>
                  <a:pt x="19035" y="19769"/>
                  <a:pt x="19086" y="19700"/>
                </a:cubicBezTo>
                <a:cubicBezTo>
                  <a:pt x="19103" y="19683"/>
                  <a:pt x="19120" y="19666"/>
                  <a:pt x="19137" y="19649"/>
                </a:cubicBezTo>
                <a:cubicBezTo>
                  <a:pt x="19274" y="19615"/>
                  <a:pt x="19411" y="19564"/>
                  <a:pt x="19547" y="19478"/>
                </a:cubicBezTo>
                <a:cubicBezTo>
                  <a:pt x="19599" y="19487"/>
                  <a:pt x="19654" y="19491"/>
                  <a:pt x="19712" y="19491"/>
                </a:cubicBezTo>
                <a:cubicBezTo>
                  <a:pt x="19770" y="19491"/>
                  <a:pt x="19829" y="19487"/>
                  <a:pt x="19889" y="19478"/>
                </a:cubicBezTo>
                <a:cubicBezTo>
                  <a:pt x="20009" y="19444"/>
                  <a:pt x="20128" y="19393"/>
                  <a:pt x="20231" y="19307"/>
                </a:cubicBezTo>
                <a:cubicBezTo>
                  <a:pt x="20282" y="19273"/>
                  <a:pt x="20316" y="19239"/>
                  <a:pt x="20350" y="19205"/>
                </a:cubicBezTo>
                <a:lnTo>
                  <a:pt x="20385" y="19205"/>
                </a:lnTo>
                <a:cubicBezTo>
                  <a:pt x="20398" y="19206"/>
                  <a:pt x="20412" y="19206"/>
                  <a:pt x="20426" y="19206"/>
                </a:cubicBezTo>
                <a:cubicBezTo>
                  <a:pt x="20735" y="19206"/>
                  <a:pt x="21023" y="19022"/>
                  <a:pt x="21171" y="18744"/>
                </a:cubicBezTo>
                <a:cubicBezTo>
                  <a:pt x="21273" y="18829"/>
                  <a:pt x="21393" y="18880"/>
                  <a:pt x="21529" y="18880"/>
                </a:cubicBezTo>
                <a:lnTo>
                  <a:pt x="21700" y="18880"/>
                </a:lnTo>
                <a:cubicBezTo>
                  <a:pt x="21769" y="18863"/>
                  <a:pt x="21820" y="18863"/>
                  <a:pt x="21888" y="18846"/>
                </a:cubicBezTo>
                <a:cubicBezTo>
                  <a:pt x="22008" y="18914"/>
                  <a:pt x="22145" y="18949"/>
                  <a:pt x="22281" y="18966"/>
                </a:cubicBezTo>
                <a:cubicBezTo>
                  <a:pt x="22315" y="18970"/>
                  <a:pt x="22348" y="18972"/>
                  <a:pt x="22381" y="18972"/>
                </a:cubicBezTo>
                <a:cubicBezTo>
                  <a:pt x="22478" y="18972"/>
                  <a:pt x="22567" y="18953"/>
                  <a:pt x="22657" y="18914"/>
                </a:cubicBezTo>
                <a:cubicBezTo>
                  <a:pt x="22725" y="18932"/>
                  <a:pt x="22777" y="18949"/>
                  <a:pt x="22845" y="18949"/>
                </a:cubicBezTo>
                <a:cubicBezTo>
                  <a:pt x="22873" y="18953"/>
                  <a:pt x="22900" y="18955"/>
                  <a:pt x="22927" y="18955"/>
                </a:cubicBezTo>
                <a:cubicBezTo>
                  <a:pt x="23001" y="18955"/>
                  <a:pt x="23073" y="18940"/>
                  <a:pt x="23136" y="18914"/>
                </a:cubicBezTo>
                <a:cubicBezTo>
                  <a:pt x="23204" y="18897"/>
                  <a:pt x="23272" y="18863"/>
                  <a:pt x="23323" y="18829"/>
                </a:cubicBezTo>
                <a:cubicBezTo>
                  <a:pt x="23494" y="18812"/>
                  <a:pt x="23682" y="18812"/>
                  <a:pt x="23853" y="18812"/>
                </a:cubicBezTo>
                <a:cubicBezTo>
                  <a:pt x="23973" y="18812"/>
                  <a:pt x="24109" y="18795"/>
                  <a:pt x="24229" y="18761"/>
                </a:cubicBezTo>
                <a:cubicBezTo>
                  <a:pt x="24246" y="18778"/>
                  <a:pt x="24280" y="18778"/>
                  <a:pt x="24314" y="18778"/>
                </a:cubicBezTo>
                <a:cubicBezTo>
                  <a:pt x="24366" y="18795"/>
                  <a:pt x="24417" y="18812"/>
                  <a:pt x="24468" y="18812"/>
                </a:cubicBezTo>
                <a:cubicBezTo>
                  <a:pt x="24501" y="18815"/>
                  <a:pt x="24532" y="18816"/>
                  <a:pt x="24563" y="18816"/>
                </a:cubicBezTo>
                <a:cubicBezTo>
                  <a:pt x="24714" y="18816"/>
                  <a:pt x="24853" y="18783"/>
                  <a:pt x="24981" y="18727"/>
                </a:cubicBezTo>
                <a:cubicBezTo>
                  <a:pt x="25015" y="18727"/>
                  <a:pt x="25049" y="18727"/>
                  <a:pt x="25083" y="18744"/>
                </a:cubicBezTo>
                <a:cubicBezTo>
                  <a:pt x="25111" y="18746"/>
                  <a:pt x="25138" y="18747"/>
                  <a:pt x="25165" y="18747"/>
                </a:cubicBezTo>
                <a:cubicBezTo>
                  <a:pt x="25508" y="18747"/>
                  <a:pt x="25812" y="18548"/>
                  <a:pt x="25955" y="18231"/>
                </a:cubicBezTo>
                <a:cubicBezTo>
                  <a:pt x="26006" y="18214"/>
                  <a:pt x="26074" y="18180"/>
                  <a:pt x="26126" y="18146"/>
                </a:cubicBezTo>
                <a:lnTo>
                  <a:pt x="26365" y="18146"/>
                </a:lnTo>
                <a:cubicBezTo>
                  <a:pt x="26416" y="18146"/>
                  <a:pt x="26467" y="18163"/>
                  <a:pt x="26519" y="18163"/>
                </a:cubicBezTo>
                <a:cubicBezTo>
                  <a:pt x="26655" y="18163"/>
                  <a:pt x="26775" y="18129"/>
                  <a:pt x="26894" y="18060"/>
                </a:cubicBezTo>
                <a:cubicBezTo>
                  <a:pt x="26997" y="18009"/>
                  <a:pt x="27117" y="17975"/>
                  <a:pt x="27236" y="17958"/>
                </a:cubicBezTo>
                <a:cubicBezTo>
                  <a:pt x="27441" y="17941"/>
                  <a:pt x="27612" y="17821"/>
                  <a:pt x="27732" y="17650"/>
                </a:cubicBezTo>
                <a:cubicBezTo>
                  <a:pt x="27817" y="17616"/>
                  <a:pt x="27885" y="17582"/>
                  <a:pt x="27954" y="17548"/>
                </a:cubicBezTo>
                <a:lnTo>
                  <a:pt x="28091" y="17496"/>
                </a:lnTo>
                <a:cubicBezTo>
                  <a:pt x="28142" y="17479"/>
                  <a:pt x="28193" y="17479"/>
                  <a:pt x="28244" y="17479"/>
                </a:cubicBezTo>
                <a:lnTo>
                  <a:pt x="28432" y="17479"/>
                </a:lnTo>
                <a:cubicBezTo>
                  <a:pt x="28466" y="17479"/>
                  <a:pt x="28518" y="17462"/>
                  <a:pt x="28569" y="17462"/>
                </a:cubicBezTo>
                <a:lnTo>
                  <a:pt x="28928" y="17360"/>
                </a:lnTo>
                <a:lnTo>
                  <a:pt x="28996" y="17343"/>
                </a:lnTo>
                <a:cubicBezTo>
                  <a:pt x="29116" y="17394"/>
                  <a:pt x="29252" y="17411"/>
                  <a:pt x="29372" y="17411"/>
                </a:cubicBezTo>
                <a:cubicBezTo>
                  <a:pt x="29423" y="17411"/>
                  <a:pt x="29457" y="17411"/>
                  <a:pt x="29509" y="17394"/>
                </a:cubicBezTo>
                <a:cubicBezTo>
                  <a:pt x="29584" y="17419"/>
                  <a:pt x="29659" y="17435"/>
                  <a:pt x="29727" y="17435"/>
                </a:cubicBezTo>
                <a:cubicBezTo>
                  <a:pt x="29752" y="17435"/>
                  <a:pt x="29776" y="17433"/>
                  <a:pt x="29799" y="17428"/>
                </a:cubicBezTo>
                <a:cubicBezTo>
                  <a:pt x="29919" y="17428"/>
                  <a:pt x="30038" y="17411"/>
                  <a:pt x="30141" y="17360"/>
                </a:cubicBezTo>
                <a:cubicBezTo>
                  <a:pt x="30175" y="17343"/>
                  <a:pt x="30226" y="17343"/>
                  <a:pt x="30260" y="17325"/>
                </a:cubicBezTo>
                <a:lnTo>
                  <a:pt x="30329" y="17325"/>
                </a:lnTo>
                <a:cubicBezTo>
                  <a:pt x="30602" y="17325"/>
                  <a:pt x="30876" y="17240"/>
                  <a:pt x="31115" y="17103"/>
                </a:cubicBezTo>
                <a:cubicBezTo>
                  <a:pt x="31388" y="17069"/>
                  <a:pt x="31627" y="16950"/>
                  <a:pt x="31815" y="16762"/>
                </a:cubicBezTo>
                <a:cubicBezTo>
                  <a:pt x="31884" y="16762"/>
                  <a:pt x="31952" y="16745"/>
                  <a:pt x="32020" y="16727"/>
                </a:cubicBezTo>
                <a:cubicBezTo>
                  <a:pt x="32191" y="16779"/>
                  <a:pt x="32345" y="16796"/>
                  <a:pt x="32516" y="16813"/>
                </a:cubicBezTo>
                <a:lnTo>
                  <a:pt x="32601" y="16813"/>
                </a:lnTo>
                <a:cubicBezTo>
                  <a:pt x="32841" y="16813"/>
                  <a:pt x="33063" y="16762"/>
                  <a:pt x="33285" y="16676"/>
                </a:cubicBezTo>
                <a:cubicBezTo>
                  <a:pt x="33302" y="16727"/>
                  <a:pt x="33319" y="16762"/>
                  <a:pt x="33336" y="16796"/>
                </a:cubicBezTo>
                <a:cubicBezTo>
                  <a:pt x="33456" y="17103"/>
                  <a:pt x="33712" y="17308"/>
                  <a:pt x="34037" y="17360"/>
                </a:cubicBezTo>
                <a:lnTo>
                  <a:pt x="34088" y="17360"/>
                </a:lnTo>
                <a:cubicBezTo>
                  <a:pt x="34190" y="17360"/>
                  <a:pt x="34276" y="17360"/>
                  <a:pt x="34378" y="17343"/>
                </a:cubicBezTo>
                <a:cubicBezTo>
                  <a:pt x="34515" y="17445"/>
                  <a:pt x="34669" y="17513"/>
                  <a:pt x="34840" y="17531"/>
                </a:cubicBezTo>
                <a:lnTo>
                  <a:pt x="34925" y="17531"/>
                </a:lnTo>
                <a:cubicBezTo>
                  <a:pt x="34950" y="17536"/>
                  <a:pt x="34977" y="17538"/>
                  <a:pt x="35004" y="17538"/>
                </a:cubicBezTo>
                <a:cubicBezTo>
                  <a:pt x="35069" y="17538"/>
                  <a:pt x="35138" y="17526"/>
                  <a:pt x="35198" y="17513"/>
                </a:cubicBezTo>
                <a:cubicBezTo>
                  <a:pt x="35233" y="17513"/>
                  <a:pt x="35284" y="17496"/>
                  <a:pt x="35318" y="17479"/>
                </a:cubicBezTo>
                <a:lnTo>
                  <a:pt x="35489" y="17479"/>
                </a:lnTo>
                <a:cubicBezTo>
                  <a:pt x="35514" y="17481"/>
                  <a:pt x="35540" y="17482"/>
                  <a:pt x="35566" y="17482"/>
                </a:cubicBezTo>
                <a:cubicBezTo>
                  <a:pt x="35745" y="17482"/>
                  <a:pt x="35922" y="17430"/>
                  <a:pt x="36087" y="17325"/>
                </a:cubicBezTo>
                <a:cubicBezTo>
                  <a:pt x="36224" y="17411"/>
                  <a:pt x="36360" y="17445"/>
                  <a:pt x="36514" y="17462"/>
                </a:cubicBezTo>
                <a:cubicBezTo>
                  <a:pt x="36582" y="17462"/>
                  <a:pt x="36668" y="17462"/>
                  <a:pt x="36736" y="17445"/>
                </a:cubicBezTo>
                <a:cubicBezTo>
                  <a:pt x="36822" y="17428"/>
                  <a:pt x="36907" y="17394"/>
                  <a:pt x="36975" y="17343"/>
                </a:cubicBezTo>
                <a:cubicBezTo>
                  <a:pt x="37095" y="17411"/>
                  <a:pt x="37232" y="17462"/>
                  <a:pt x="37368" y="17462"/>
                </a:cubicBezTo>
                <a:cubicBezTo>
                  <a:pt x="37368" y="17462"/>
                  <a:pt x="37368" y="17103"/>
                  <a:pt x="37334" y="16471"/>
                </a:cubicBezTo>
                <a:cubicBezTo>
                  <a:pt x="37334" y="16164"/>
                  <a:pt x="37317" y="15771"/>
                  <a:pt x="37283" y="15343"/>
                </a:cubicBezTo>
                <a:cubicBezTo>
                  <a:pt x="37266" y="14916"/>
                  <a:pt x="37232" y="14438"/>
                  <a:pt x="37197" y="13925"/>
                </a:cubicBezTo>
                <a:cubicBezTo>
                  <a:pt x="37180" y="13498"/>
                  <a:pt x="37146" y="13054"/>
                  <a:pt x="37129" y="12576"/>
                </a:cubicBezTo>
                <a:cubicBezTo>
                  <a:pt x="37112" y="12319"/>
                  <a:pt x="37095" y="12063"/>
                  <a:pt x="37095" y="11790"/>
                </a:cubicBezTo>
                <a:cubicBezTo>
                  <a:pt x="37078" y="11533"/>
                  <a:pt x="37078" y="11260"/>
                  <a:pt x="37061" y="10986"/>
                </a:cubicBezTo>
                <a:cubicBezTo>
                  <a:pt x="37044" y="10696"/>
                  <a:pt x="37044" y="10423"/>
                  <a:pt x="37027" y="10149"/>
                </a:cubicBezTo>
                <a:cubicBezTo>
                  <a:pt x="37027" y="9859"/>
                  <a:pt x="37010" y="9585"/>
                  <a:pt x="37010" y="9295"/>
                </a:cubicBezTo>
                <a:cubicBezTo>
                  <a:pt x="36992" y="9004"/>
                  <a:pt x="36992" y="8714"/>
                  <a:pt x="36975" y="8441"/>
                </a:cubicBezTo>
                <a:cubicBezTo>
                  <a:pt x="36873" y="4169"/>
                  <a:pt x="36770" y="0"/>
                  <a:pt x="36770" y="0"/>
                </a:cubicBezTo>
                <a:close/>
              </a:path>
            </a:pathLst>
          </a:custGeom>
          <a:solidFill>
            <a:schemeClr val="accent1">
              <a:lumMod val="20000"/>
              <a:lumOff val="80000"/>
            </a:schemeClr>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r>
              <a:rPr lang="en-US" sz="3200" dirty="0" smtClean="0">
                <a:latin typeface="Times New Roman" panose="02020603050405020304" pitchFamily="18" charset="0"/>
                <a:cs typeface="Times New Roman" panose="02020603050405020304" pitchFamily="18" charset="0"/>
              </a:rPr>
              <a:t>   </a:t>
            </a:r>
            <a:r>
              <a:rPr lang="en-US" sz="3500" b="1" dirty="0" err="1" smtClean="0">
                <a:solidFill>
                  <a:srgbClr val="0000FF"/>
                </a:solidFill>
                <a:latin typeface="Times New Roman" panose="02020603050405020304" pitchFamily="18" charset="0"/>
                <a:cs typeface="Times New Roman" panose="02020603050405020304" pitchFamily="18" charset="0"/>
              </a:rPr>
              <a:t>Ngày</a:t>
            </a:r>
            <a:r>
              <a:rPr lang="en-US" sz="3500" b="1" dirty="0" smtClean="0">
                <a:solidFill>
                  <a:srgbClr val="0000FF"/>
                </a:solidFill>
                <a:latin typeface="Times New Roman" panose="02020603050405020304" pitchFamily="18" charset="0"/>
                <a:cs typeface="Times New Roman" panose="02020603050405020304" pitchFamily="18" charset="0"/>
              </a:rPr>
              <a:t> </a:t>
            </a:r>
            <a:r>
              <a:rPr lang="en-US" sz="3500" b="1" dirty="0">
                <a:solidFill>
                  <a:srgbClr val="0000FF"/>
                </a:solidFill>
                <a:latin typeface="Times New Roman" panose="02020603050405020304" pitchFamily="18" charset="0"/>
                <a:cs typeface="Times New Roman" panose="02020603050405020304" pitchFamily="18" charset="0"/>
              </a:rPr>
              <a:t>19-5-1959</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Trung</a:t>
            </a:r>
            <a:r>
              <a:rPr lang="en-US" sz="3500" dirty="0">
                <a:latin typeface="Times New Roman" panose="02020603050405020304" pitchFamily="18" charset="0"/>
                <a:cs typeface="Times New Roman" panose="02020603050405020304" pitchFamily="18" charset="0"/>
              </a:rPr>
              <a:t> </a:t>
            </a:r>
            <a:r>
              <a:rPr lang="vi-VN" sz="3500" dirty="0">
                <a:latin typeface="Times New Roman" panose="02020603050405020304" pitchFamily="18" charset="0"/>
                <a:cs typeface="Times New Roman" panose="02020603050405020304" pitchFamily="18" charset="0"/>
              </a:rPr>
              <a:t>ươ</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Đảng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quyết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định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mở</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đ</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S</a:t>
            </a:r>
            <a:r>
              <a:rPr lang="vi-VN" sz="3500" dirty="0">
                <a:latin typeface="Times New Roman" panose="02020603050405020304" pitchFamily="18" charset="0"/>
                <a:cs typeface="Times New Roman" panose="02020603050405020304" pitchFamily="18" charset="0"/>
              </a:rPr>
              <a:t>ơ</a:t>
            </a:r>
            <a:r>
              <a:rPr lang="en-US" sz="3500" dirty="0" smtClean="0">
                <a:latin typeface="Times New Roman" panose="02020603050405020304" pitchFamily="18" charset="0"/>
                <a:cs typeface="Times New Roman" panose="02020603050405020304" pitchFamily="18" charset="0"/>
              </a:rPr>
              <a:t>n.</a:t>
            </a:r>
            <a:endParaRPr lang="en-US" sz="3500" dirty="0">
              <a:latin typeface="Times New Roman" panose="02020603050405020304" pitchFamily="18" charset="0"/>
              <a:cs typeface="Times New Roman" panose="02020603050405020304" pitchFamily="18" charset="0"/>
            </a:endParaRPr>
          </a:p>
        </p:txBody>
      </p:sp>
      <p:sp>
        <p:nvSpPr>
          <p:cNvPr id="4" name="Google Shape;910;p46"/>
          <p:cNvSpPr/>
          <p:nvPr/>
        </p:nvSpPr>
        <p:spPr>
          <a:xfrm rot="17987443">
            <a:off x="2451562" y="25067"/>
            <a:ext cx="1102287" cy="846092"/>
          </a:xfrm>
          <a:custGeom>
            <a:avLst/>
            <a:gdLst/>
            <a:ahLst/>
            <a:cxnLst/>
            <a:rect l="l" t="t" r="r" b="b"/>
            <a:pathLst>
              <a:path w="13312" h="10218" extrusionOk="0">
                <a:moveTo>
                  <a:pt x="2683" y="0"/>
                </a:moveTo>
                <a:lnTo>
                  <a:pt x="2683" y="0"/>
                </a:lnTo>
                <a:cubicBezTo>
                  <a:pt x="2700" y="35"/>
                  <a:pt x="2700" y="86"/>
                  <a:pt x="2683" y="137"/>
                </a:cubicBezTo>
                <a:cubicBezTo>
                  <a:pt x="2683" y="154"/>
                  <a:pt x="2683" y="171"/>
                  <a:pt x="2718" y="188"/>
                </a:cubicBezTo>
                <a:lnTo>
                  <a:pt x="2752" y="205"/>
                </a:lnTo>
                <a:cubicBezTo>
                  <a:pt x="2769" y="274"/>
                  <a:pt x="2786" y="325"/>
                  <a:pt x="2769" y="393"/>
                </a:cubicBezTo>
                <a:cubicBezTo>
                  <a:pt x="2735" y="445"/>
                  <a:pt x="2769" y="530"/>
                  <a:pt x="2820" y="616"/>
                </a:cubicBezTo>
                <a:cubicBezTo>
                  <a:pt x="2820" y="616"/>
                  <a:pt x="2820" y="616"/>
                  <a:pt x="2837" y="633"/>
                </a:cubicBezTo>
                <a:lnTo>
                  <a:pt x="2530" y="735"/>
                </a:lnTo>
                <a:lnTo>
                  <a:pt x="2359" y="633"/>
                </a:lnTo>
                <a:lnTo>
                  <a:pt x="2308" y="616"/>
                </a:lnTo>
                <a:cubicBezTo>
                  <a:pt x="2308" y="616"/>
                  <a:pt x="2273" y="616"/>
                  <a:pt x="2290" y="633"/>
                </a:cubicBezTo>
                <a:cubicBezTo>
                  <a:pt x="2308" y="667"/>
                  <a:pt x="2325" y="718"/>
                  <a:pt x="2359" y="752"/>
                </a:cubicBezTo>
                <a:cubicBezTo>
                  <a:pt x="2393" y="803"/>
                  <a:pt x="2376" y="803"/>
                  <a:pt x="2308" y="803"/>
                </a:cubicBezTo>
                <a:lnTo>
                  <a:pt x="2290" y="803"/>
                </a:lnTo>
                <a:cubicBezTo>
                  <a:pt x="2393" y="889"/>
                  <a:pt x="2256" y="889"/>
                  <a:pt x="2308" y="974"/>
                </a:cubicBezTo>
                <a:cubicBezTo>
                  <a:pt x="2325" y="991"/>
                  <a:pt x="2342" y="1043"/>
                  <a:pt x="2325" y="1060"/>
                </a:cubicBezTo>
                <a:cubicBezTo>
                  <a:pt x="2308" y="1077"/>
                  <a:pt x="2342" y="1145"/>
                  <a:pt x="2359" y="1196"/>
                </a:cubicBezTo>
                <a:cubicBezTo>
                  <a:pt x="2359" y="1248"/>
                  <a:pt x="2376" y="1248"/>
                  <a:pt x="2376" y="1282"/>
                </a:cubicBezTo>
                <a:lnTo>
                  <a:pt x="2342" y="1282"/>
                </a:lnTo>
                <a:cubicBezTo>
                  <a:pt x="2290" y="1282"/>
                  <a:pt x="2239" y="1282"/>
                  <a:pt x="2205" y="1248"/>
                </a:cubicBezTo>
                <a:cubicBezTo>
                  <a:pt x="2171" y="1231"/>
                  <a:pt x="2120" y="1196"/>
                  <a:pt x="2120" y="1179"/>
                </a:cubicBezTo>
                <a:cubicBezTo>
                  <a:pt x="2137" y="1162"/>
                  <a:pt x="2137" y="1094"/>
                  <a:pt x="2051" y="1043"/>
                </a:cubicBezTo>
                <a:cubicBezTo>
                  <a:pt x="2051" y="1008"/>
                  <a:pt x="2051" y="974"/>
                  <a:pt x="2051" y="940"/>
                </a:cubicBezTo>
                <a:cubicBezTo>
                  <a:pt x="2034" y="923"/>
                  <a:pt x="2017" y="923"/>
                  <a:pt x="2000" y="906"/>
                </a:cubicBezTo>
                <a:cubicBezTo>
                  <a:pt x="1932" y="889"/>
                  <a:pt x="1966" y="889"/>
                  <a:pt x="1949" y="889"/>
                </a:cubicBezTo>
                <a:cubicBezTo>
                  <a:pt x="1915" y="923"/>
                  <a:pt x="1880" y="940"/>
                  <a:pt x="1846" y="957"/>
                </a:cubicBezTo>
                <a:cubicBezTo>
                  <a:pt x="1829" y="974"/>
                  <a:pt x="1829" y="1008"/>
                  <a:pt x="1863" y="1043"/>
                </a:cubicBezTo>
                <a:cubicBezTo>
                  <a:pt x="1897" y="1077"/>
                  <a:pt x="1915" y="1094"/>
                  <a:pt x="1897" y="1111"/>
                </a:cubicBezTo>
                <a:cubicBezTo>
                  <a:pt x="1880" y="1128"/>
                  <a:pt x="1829" y="1162"/>
                  <a:pt x="1932" y="1248"/>
                </a:cubicBezTo>
                <a:cubicBezTo>
                  <a:pt x="1932" y="1282"/>
                  <a:pt x="1880" y="1299"/>
                  <a:pt x="1932" y="1350"/>
                </a:cubicBezTo>
                <a:cubicBezTo>
                  <a:pt x="1946" y="1372"/>
                  <a:pt x="1942" y="1378"/>
                  <a:pt x="1930" y="1378"/>
                </a:cubicBezTo>
                <a:cubicBezTo>
                  <a:pt x="1913" y="1378"/>
                  <a:pt x="1883" y="1367"/>
                  <a:pt x="1863" y="1367"/>
                </a:cubicBezTo>
                <a:cubicBezTo>
                  <a:pt x="1829" y="1367"/>
                  <a:pt x="1795" y="1333"/>
                  <a:pt x="1761" y="1316"/>
                </a:cubicBezTo>
                <a:cubicBezTo>
                  <a:pt x="1722" y="1264"/>
                  <a:pt x="1662" y="1242"/>
                  <a:pt x="1606" y="1242"/>
                </a:cubicBezTo>
                <a:cubicBezTo>
                  <a:pt x="1589" y="1242"/>
                  <a:pt x="1572" y="1244"/>
                  <a:pt x="1556" y="1248"/>
                </a:cubicBezTo>
                <a:cubicBezTo>
                  <a:pt x="1539" y="1248"/>
                  <a:pt x="1522" y="1265"/>
                  <a:pt x="1487" y="1265"/>
                </a:cubicBezTo>
                <a:cubicBezTo>
                  <a:pt x="1419" y="1265"/>
                  <a:pt x="1419" y="1299"/>
                  <a:pt x="1436" y="1350"/>
                </a:cubicBezTo>
                <a:cubicBezTo>
                  <a:pt x="1436" y="1384"/>
                  <a:pt x="1470" y="1436"/>
                  <a:pt x="1487" y="1487"/>
                </a:cubicBezTo>
                <a:cubicBezTo>
                  <a:pt x="1504" y="1538"/>
                  <a:pt x="1522" y="1538"/>
                  <a:pt x="1504" y="1538"/>
                </a:cubicBezTo>
                <a:cubicBezTo>
                  <a:pt x="1385" y="1538"/>
                  <a:pt x="1470" y="1624"/>
                  <a:pt x="1453" y="1658"/>
                </a:cubicBezTo>
                <a:cubicBezTo>
                  <a:pt x="1436" y="1692"/>
                  <a:pt x="1487" y="1743"/>
                  <a:pt x="1675" y="1812"/>
                </a:cubicBezTo>
                <a:cubicBezTo>
                  <a:pt x="1692" y="1846"/>
                  <a:pt x="1709" y="1880"/>
                  <a:pt x="1727" y="1914"/>
                </a:cubicBezTo>
                <a:cubicBezTo>
                  <a:pt x="1755" y="1942"/>
                  <a:pt x="1752" y="1955"/>
                  <a:pt x="1729" y="1955"/>
                </a:cubicBezTo>
                <a:cubicBezTo>
                  <a:pt x="1711" y="1955"/>
                  <a:pt x="1680" y="1947"/>
                  <a:pt x="1641" y="1931"/>
                </a:cubicBezTo>
                <a:lnTo>
                  <a:pt x="1504" y="1880"/>
                </a:lnTo>
                <a:lnTo>
                  <a:pt x="1504" y="1880"/>
                </a:lnTo>
                <a:cubicBezTo>
                  <a:pt x="1539" y="1931"/>
                  <a:pt x="1402" y="1897"/>
                  <a:pt x="1470" y="1965"/>
                </a:cubicBezTo>
                <a:cubicBezTo>
                  <a:pt x="1487" y="1965"/>
                  <a:pt x="1504" y="1982"/>
                  <a:pt x="1522" y="1999"/>
                </a:cubicBezTo>
                <a:cubicBezTo>
                  <a:pt x="1556" y="2017"/>
                  <a:pt x="1453" y="2034"/>
                  <a:pt x="1402" y="2051"/>
                </a:cubicBezTo>
                <a:cubicBezTo>
                  <a:pt x="1368" y="2034"/>
                  <a:pt x="1334" y="2034"/>
                  <a:pt x="1299" y="2034"/>
                </a:cubicBezTo>
                <a:cubicBezTo>
                  <a:pt x="1288" y="2031"/>
                  <a:pt x="1276" y="2029"/>
                  <a:pt x="1264" y="2029"/>
                </a:cubicBezTo>
                <a:cubicBezTo>
                  <a:pt x="1208" y="2029"/>
                  <a:pt x="1154" y="2062"/>
                  <a:pt x="1111" y="2119"/>
                </a:cubicBezTo>
                <a:cubicBezTo>
                  <a:pt x="1077" y="2136"/>
                  <a:pt x="1060" y="2170"/>
                  <a:pt x="1043" y="2205"/>
                </a:cubicBezTo>
                <a:lnTo>
                  <a:pt x="975" y="2205"/>
                </a:lnTo>
                <a:cubicBezTo>
                  <a:pt x="872" y="2136"/>
                  <a:pt x="736" y="2102"/>
                  <a:pt x="599" y="2102"/>
                </a:cubicBezTo>
                <a:cubicBezTo>
                  <a:pt x="599" y="2085"/>
                  <a:pt x="479" y="2017"/>
                  <a:pt x="445" y="1982"/>
                </a:cubicBezTo>
                <a:cubicBezTo>
                  <a:pt x="428" y="1965"/>
                  <a:pt x="411" y="1948"/>
                  <a:pt x="394" y="1931"/>
                </a:cubicBezTo>
                <a:cubicBezTo>
                  <a:pt x="394" y="1897"/>
                  <a:pt x="377" y="1863"/>
                  <a:pt x="360" y="1846"/>
                </a:cubicBezTo>
                <a:cubicBezTo>
                  <a:pt x="325" y="1829"/>
                  <a:pt x="308" y="1812"/>
                  <a:pt x="274" y="1812"/>
                </a:cubicBezTo>
                <a:lnTo>
                  <a:pt x="240" y="1794"/>
                </a:lnTo>
                <a:lnTo>
                  <a:pt x="240" y="1931"/>
                </a:lnTo>
                <a:cubicBezTo>
                  <a:pt x="325" y="1999"/>
                  <a:pt x="377" y="2051"/>
                  <a:pt x="394" y="2085"/>
                </a:cubicBezTo>
                <a:cubicBezTo>
                  <a:pt x="411" y="2153"/>
                  <a:pt x="411" y="2205"/>
                  <a:pt x="411" y="2273"/>
                </a:cubicBezTo>
                <a:cubicBezTo>
                  <a:pt x="411" y="2307"/>
                  <a:pt x="445" y="2341"/>
                  <a:pt x="479" y="2375"/>
                </a:cubicBezTo>
                <a:cubicBezTo>
                  <a:pt x="496" y="2392"/>
                  <a:pt x="513" y="2392"/>
                  <a:pt x="513" y="2410"/>
                </a:cubicBezTo>
                <a:cubicBezTo>
                  <a:pt x="531" y="2427"/>
                  <a:pt x="548" y="2461"/>
                  <a:pt x="565" y="2495"/>
                </a:cubicBezTo>
                <a:lnTo>
                  <a:pt x="411" y="2495"/>
                </a:lnTo>
                <a:cubicBezTo>
                  <a:pt x="343" y="2495"/>
                  <a:pt x="343" y="2495"/>
                  <a:pt x="257" y="2461"/>
                </a:cubicBezTo>
                <a:cubicBezTo>
                  <a:pt x="223" y="2444"/>
                  <a:pt x="189" y="2410"/>
                  <a:pt x="138" y="2392"/>
                </a:cubicBezTo>
                <a:cubicBezTo>
                  <a:pt x="120" y="2392"/>
                  <a:pt x="86" y="2375"/>
                  <a:pt x="69" y="2375"/>
                </a:cubicBezTo>
                <a:cubicBezTo>
                  <a:pt x="1" y="2375"/>
                  <a:pt x="1" y="2427"/>
                  <a:pt x="35" y="2478"/>
                </a:cubicBezTo>
                <a:cubicBezTo>
                  <a:pt x="52" y="2512"/>
                  <a:pt x="223" y="2598"/>
                  <a:pt x="274" y="2649"/>
                </a:cubicBezTo>
                <a:cubicBezTo>
                  <a:pt x="308" y="2666"/>
                  <a:pt x="343" y="2683"/>
                  <a:pt x="394" y="2700"/>
                </a:cubicBezTo>
                <a:lnTo>
                  <a:pt x="445" y="2700"/>
                </a:lnTo>
                <a:cubicBezTo>
                  <a:pt x="462" y="2683"/>
                  <a:pt x="445" y="2649"/>
                  <a:pt x="394" y="2632"/>
                </a:cubicBezTo>
                <a:cubicBezTo>
                  <a:pt x="343" y="2615"/>
                  <a:pt x="308" y="2598"/>
                  <a:pt x="274" y="2580"/>
                </a:cubicBezTo>
                <a:cubicBezTo>
                  <a:pt x="240" y="2563"/>
                  <a:pt x="223" y="2546"/>
                  <a:pt x="223" y="2529"/>
                </a:cubicBezTo>
                <a:lnTo>
                  <a:pt x="240" y="2529"/>
                </a:lnTo>
                <a:lnTo>
                  <a:pt x="565" y="2598"/>
                </a:lnTo>
                <a:lnTo>
                  <a:pt x="701" y="2649"/>
                </a:lnTo>
                <a:cubicBezTo>
                  <a:pt x="736" y="2700"/>
                  <a:pt x="770" y="2734"/>
                  <a:pt x="821" y="2768"/>
                </a:cubicBezTo>
                <a:cubicBezTo>
                  <a:pt x="753" y="2785"/>
                  <a:pt x="684" y="2803"/>
                  <a:pt x="736" y="2871"/>
                </a:cubicBezTo>
                <a:cubicBezTo>
                  <a:pt x="753" y="2905"/>
                  <a:pt x="736" y="2922"/>
                  <a:pt x="684" y="2922"/>
                </a:cubicBezTo>
                <a:cubicBezTo>
                  <a:pt x="633" y="2922"/>
                  <a:pt x="633" y="2956"/>
                  <a:pt x="616" y="2990"/>
                </a:cubicBezTo>
                <a:cubicBezTo>
                  <a:pt x="599" y="3008"/>
                  <a:pt x="633" y="3042"/>
                  <a:pt x="684" y="3076"/>
                </a:cubicBezTo>
                <a:lnTo>
                  <a:pt x="616" y="3110"/>
                </a:lnTo>
                <a:lnTo>
                  <a:pt x="11295" y="10184"/>
                </a:lnTo>
                <a:cubicBezTo>
                  <a:pt x="11363" y="10201"/>
                  <a:pt x="11432" y="10218"/>
                  <a:pt x="11500" y="10218"/>
                </a:cubicBezTo>
                <a:cubicBezTo>
                  <a:pt x="11414" y="10184"/>
                  <a:pt x="11380" y="10047"/>
                  <a:pt x="11380" y="9910"/>
                </a:cubicBezTo>
                <a:cubicBezTo>
                  <a:pt x="11278" y="9876"/>
                  <a:pt x="11192" y="9825"/>
                  <a:pt x="11124" y="9757"/>
                </a:cubicBezTo>
                <a:cubicBezTo>
                  <a:pt x="11073" y="9705"/>
                  <a:pt x="11056" y="9671"/>
                  <a:pt x="11124" y="9671"/>
                </a:cubicBezTo>
                <a:cubicBezTo>
                  <a:pt x="11175" y="9671"/>
                  <a:pt x="11227" y="9671"/>
                  <a:pt x="11278" y="9654"/>
                </a:cubicBezTo>
                <a:cubicBezTo>
                  <a:pt x="11283" y="9648"/>
                  <a:pt x="11293" y="9647"/>
                  <a:pt x="11305" y="9647"/>
                </a:cubicBezTo>
                <a:cubicBezTo>
                  <a:pt x="11329" y="9647"/>
                  <a:pt x="11363" y="9654"/>
                  <a:pt x="11397" y="9654"/>
                </a:cubicBezTo>
                <a:lnTo>
                  <a:pt x="11414" y="9654"/>
                </a:lnTo>
                <a:cubicBezTo>
                  <a:pt x="11449" y="9620"/>
                  <a:pt x="11466" y="9603"/>
                  <a:pt x="11500" y="9586"/>
                </a:cubicBezTo>
                <a:lnTo>
                  <a:pt x="11483" y="9552"/>
                </a:lnTo>
                <a:cubicBezTo>
                  <a:pt x="11449" y="9517"/>
                  <a:pt x="11380" y="9449"/>
                  <a:pt x="11380" y="9432"/>
                </a:cubicBezTo>
                <a:cubicBezTo>
                  <a:pt x="11380" y="9398"/>
                  <a:pt x="11295" y="9295"/>
                  <a:pt x="11312" y="9261"/>
                </a:cubicBezTo>
                <a:cubicBezTo>
                  <a:pt x="11312" y="9255"/>
                  <a:pt x="11314" y="9254"/>
                  <a:pt x="11318" y="9254"/>
                </a:cubicBezTo>
                <a:cubicBezTo>
                  <a:pt x="11325" y="9254"/>
                  <a:pt x="11340" y="9261"/>
                  <a:pt x="11363" y="9261"/>
                </a:cubicBezTo>
                <a:lnTo>
                  <a:pt x="11466" y="9278"/>
                </a:lnTo>
                <a:cubicBezTo>
                  <a:pt x="11500" y="9295"/>
                  <a:pt x="11551" y="9312"/>
                  <a:pt x="11585" y="9329"/>
                </a:cubicBezTo>
                <a:cubicBezTo>
                  <a:pt x="11665" y="9263"/>
                  <a:pt x="11765" y="9238"/>
                  <a:pt x="11869" y="9238"/>
                </a:cubicBezTo>
                <a:cubicBezTo>
                  <a:pt x="11900" y="9238"/>
                  <a:pt x="11930" y="9240"/>
                  <a:pt x="11961" y="9244"/>
                </a:cubicBezTo>
                <a:cubicBezTo>
                  <a:pt x="12012" y="9176"/>
                  <a:pt x="12064" y="9107"/>
                  <a:pt x="12098" y="9039"/>
                </a:cubicBezTo>
                <a:cubicBezTo>
                  <a:pt x="12064" y="9022"/>
                  <a:pt x="12030" y="8988"/>
                  <a:pt x="11978" y="8954"/>
                </a:cubicBezTo>
                <a:lnTo>
                  <a:pt x="11859" y="8868"/>
                </a:lnTo>
                <a:cubicBezTo>
                  <a:pt x="11859" y="8851"/>
                  <a:pt x="11825" y="8834"/>
                  <a:pt x="11790" y="8817"/>
                </a:cubicBezTo>
                <a:cubicBezTo>
                  <a:pt x="11688" y="8749"/>
                  <a:pt x="11671" y="8680"/>
                  <a:pt x="11739" y="8680"/>
                </a:cubicBezTo>
                <a:cubicBezTo>
                  <a:pt x="11807" y="8663"/>
                  <a:pt x="11876" y="8629"/>
                  <a:pt x="11944" y="8595"/>
                </a:cubicBezTo>
                <a:cubicBezTo>
                  <a:pt x="11978" y="8595"/>
                  <a:pt x="11995" y="8561"/>
                  <a:pt x="11978" y="8544"/>
                </a:cubicBezTo>
                <a:cubicBezTo>
                  <a:pt x="11965" y="8491"/>
                  <a:pt x="11992" y="8469"/>
                  <a:pt x="12051" y="8469"/>
                </a:cubicBezTo>
                <a:cubicBezTo>
                  <a:pt x="12069" y="8469"/>
                  <a:pt x="12091" y="8471"/>
                  <a:pt x="12115" y="8475"/>
                </a:cubicBezTo>
                <a:cubicBezTo>
                  <a:pt x="12136" y="8478"/>
                  <a:pt x="12155" y="8480"/>
                  <a:pt x="12171" y="8480"/>
                </a:cubicBezTo>
                <a:cubicBezTo>
                  <a:pt x="12246" y="8480"/>
                  <a:pt x="12269" y="8449"/>
                  <a:pt x="12269" y="8407"/>
                </a:cubicBezTo>
                <a:cubicBezTo>
                  <a:pt x="12269" y="8390"/>
                  <a:pt x="12269" y="8373"/>
                  <a:pt x="12269" y="8356"/>
                </a:cubicBezTo>
                <a:cubicBezTo>
                  <a:pt x="12252" y="8287"/>
                  <a:pt x="12269" y="8253"/>
                  <a:pt x="12337" y="8236"/>
                </a:cubicBezTo>
                <a:cubicBezTo>
                  <a:pt x="12371" y="8236"/>
                  <a:pt x="12371" y="8219"/>
                  <a:pt x="12388" y="8202"/>
                </a:cubicBezTo>
                <a:lnTo>
                  <a:pt x="12491" y="8219"/>
                </a:lnTo>
                <a:lnTo>
                  <a:pt x="12491" y="8253"/>
                </a:lnTo>
                <a:cubicBezTo>
                  <a:pt x="12491" y="8270"/>
                  <a:pt x="12508" y="8287"/>
                  <a:pt x="12542" y="8287"/>
                </a:cubicBezTo>
                <a:cubicBezTo>
                  <a:pt x="12559" y="8304"/>
                  <a:pt x="12576" y="8321"/>
                  <a:pt x="12610" y="8321"/>
                </a:cubicBezTo>
                <a:cubicBezTo>
                  <a:pt x="12628" y="8321"/>
                  <a:pt x="12645" y="8304"/>
                  <a:pt x="12662" y="8304"/>
                </a:cubicBezTo>
                <a:lnTo>
                  <a:pt x="12593" y="8236"/>
                </a:lnTo>
                <a:cubicBezTo>
                  <a:pt x="12645" y="8219"/>
                  <a:pt x="12559" y="8151"/>
                  <a:pt x="12542" y="8099"/>
                </a:cubicBezTo>
                <a:cubicBezTo>
                  <a:pt x="12508" y="8048"/>
                  <a:pt x="12508" y="8031"/>
                  <a:pt x="12388" y="7980"/>
                </a:cubicBezTo>
                <a:lnTo>
                  <a:pt x="12303" y="7945"/>
                </a:lnTo>
                <a:cubicBezTo>
                  <a:pt x="12269" y="7911"/>
                  <a:pt x="12303" y="7911"/>
                  <a:pt x="12303" y="7894"/>
                </a:cubicBezTo>
                <a:cubicBezTo>
                  <a:pt x="12440" y="7963"/>
                  <a:pt x="12576" y="7980"/>
                  <a:pt x="12713" y="7980"/>
                </a:cubicBezTo>
                <a:lnTo>
                  <a:pt x="12781" y="8014"/>
                </a:lnTo>
                <a:cubicBezTo>
                  <a:pt x="12764" y="7928"/>
                  <a:pt x="12816" y="7843"/>
                  <a:pt x="12884" y="7809"/>
                </a:cubicBezTo>
                <a:cubicBezTo>
                  <a:pt x="12850" y="7672"/>
                  <a:pt x="12867" y="7553"/>
                  <a:pt x="12986" y="7501"/>
                </a:cubicBezTo>
                <a:cubicBezTo>
                  <a:pt x="13003" y="7501"/>
                  <a:pt x="13038" y="7501"/>
                  <a:pt x="13055" y="7484"/>
                </a:cubicBezTo>
                <a:cubicBezTo>
                  <a:pt x="13089" y="7467"/>
                  <a:pt x="13140" y="7450"/>
                  <a:pt x="13174" y="7433"/>
                </a:cubicBezTo>
                <a:cubicBezTo>
                  <a:pt x="13140" y="7399"/>
                  <a:pt x="13106" y="7365"/>
                  <a:pt x="13072" y="7347"/>
                </a:cubicBezTo>
                <a:cubicBezTo>
                  <a:pt x="13055" y="7330"/>
                  <a:pt x="13038" y="7330"/>
                  <a:pt x="13021" y="7313"/>
                </a:cubicBezTo>
                <a:cubicBezTo>
                  <a:pt x="13038" y="7245"/>
                  <a:pt x="13038" y="7177"/>
                  <a:pt x="13021" y="7108"/>
                </a:cubicBezTo>
                <a:lnTo>
                  <a:pt x="12986" y="7040"/>
                </a:lnTo>
                <a:cubicBezTo>
                  <a:pt x="13012" y="7031"/>
                  <a:pt x="13042" y="7027"/>
                  <a:pt x="13074" y="7027"/>
                </a:cubicBezTo>
                <a:cubicBezTo>
                  <a:pt x="13106" y="7027"/>
                  <a:pt x="13140" y="7031"/>
                  <a:pt x="13174" y="7040"/>
                </a:cubicBezTo>
                <a:cubicBezTo>
                  <a:pt x="13183" y="7048"/>
                  <a:pt x="13191" y="7053"/>
                  <a:pt x="13200" y="7053"/>
                </a:cubicBezTo>
                <a:cubicBezTo>
                  <a:pt x="13209" y="7053"/>
                  <a:pt x="13217" y="7048"/>
                  <a:pt x="13226" y="7040"/>
                </a:cubicBezTo>
                <a:cubicBezTo>
                  <a:pt x="13234" y="7048"/>
                  <a:pt x="13247" y="7053"/>
                  <a:pt x="13262" y="7053"/>
                </a:cubicBezTo>
                <a:cubicBezTo>
                  <a:pt x="13277" y="7053"/>
                  <a:pt x="13294" y="7048"/>
                  <a:pt x="13311" y="7040"/>
                </a:cubicBezTo>
                <a:lnTo>
                  <a:pt x="2683" y="0"/>
                </a:lnTo>
                <a:close/>
              </a:path>
            </a:pathLst>
          </a:custGeom>
          <a:solidFill>
            <a:schemeClr val="accent5"/>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89;p46"/>
          <p:cNvSpPr/>
          <p:nvPr/>
        </p:nvSpPr>
        <p:spPr>
          <a:xfrm rot="10800000">
            <a:off x="2844111" y="1753714"/>
            <a:ext cx="9384268" cy="1594999"/>
          </a:xfrm>
          <a:custGeom>
            <a:avLst/>
            <a:gdLst/>
            <a:ahLst/>
            <a:cxnLst/>
            <a:rect l="l" t="t" r="r" b="b"/>
            <a:pathLst>
              <a:path w="37369" h="20443" extrusionOk="0">
                <a:moveTo>
                  <a:pt x="11807" y="0"/>
                </a:moveTo>
                <a:cubicBezTo>
                  <a:pt x="11363" y="0"/>
                  <a:pt x="10987" y="17"/>
                  <a:pt x="10645" y="34"/>
                </a:cubicBezTo>
                <a:lnTo>
                  <a:pt x="9791" y="68"/>
                </a:lnTo>
                <a:lnTo>
                  <a:pt x="9056" y="103"/>
                </a:lnTo>
                <a:cubicBezTo>
                  <a:pt x="9005" y="137"/>
                  <a:pt x="8971" y="171"/>
                  <a:pt x="8920" y="205"/>
                </a:cubicBezTo>
                <a:lnTo>
                  <a:pt x="8903" y="205"/>
                </a:lnTo>
                <a:lnTo>
                  <a:pt x="8851" y="239"/>
                </a:lnTo>
                <a:cubicBezTo>
                  <a:pt x="8817" y="256"/>
                  <a:pt x="8783" y="273"/>
                  <a:pt x="8766" y="291"/>
                </a:cubicBezTo>
                <a:cubicBezTo>
                  <a:pt x="8646" y="308"/>
                  <a:pt x="8544" y="359"/>
                  <a:pt x="8441" y="444"/>
                </a:cubicBezTo>
                <a:lnTo>
                  <a:pt x="8424" y="444"/>
                </a:lnTo>
                <a:cubicBezTo>
                  <a:pt x="8271" y="444"/>
                  <a:pt x="8117" y="530"/>
                  <a:pt x="8031" y="649"/>
                </a:cubicBezTo>
                <a:cubicBezTo>
                  <a:pt x="7980" y="701"/>
                  <a:pt x="7946" y="752"/>
                  <a:pt x="7929" y="820"/>
                </a:cubicBezTo>
                <a:lnTo>
                  <a:pt x="7878" y="769"/>
                </a:lnTo>
                <a:lnTo>
                  <a:pt x="7775" y="683"/>
                </a:lnTo>
                <a:cubicBezTo>
                  <a:pt x="7690" y="615"/>
                  <a:pt x="7604" y="564"/>
                  <a:pt x="7485" y="547"/>
                </a:cubicBezTo>
                <a:lnTo>
                  <a:pt x="7382" y="547"/>
                </a:lnTo>
                <a:cubicBezTo>
                  <a:pt x="7211" y="547"/>
                  <a:pt x="7057" y="615"/>
                  <a:pt x="6955" y="752"/>
                </a:cubicBezTo>
                <a:cubicBezTo>
                  <a:pt x="6852" y="837"/>
                  <a:pt x="6767" y="957"/>
                  <a:pt x="6699" y="1076"/>
                </a:cubicBezTo>
                <a:cubicBezTo>
                  <a:pt x="6681" y="1094"/>
                  <a:pt x="6664" y="1111"/>
                  <a:pt x="6664" y="1128"/>
                </a:cubicBezTo>
                <a:cubicBezTo>
                  <a:pt x="6511" y="1179"/>
                  <a:pt x="6374" y="1264"/>
                  <a:pt x="6254" y="1367"/>
                </a:cubicBezTo>
                <a:cubicBezTo>
                  <a:pt x="6220" y="1367"/>
                  <a:pt x="6169" y="1350"/>
                  <a:pt x="6135" y="1350"/>
                </a:cubicBezTo>
                <a:cubicBezTo>
                  <a:pt x="6049" y="1350"/>
                  <a:pt x="5964" y="1367"/>
                  <a:pt x="5878" y="1384"/>
                </a:cubicBezTo>
                <a:cubicBezTo>
                  <a:pt x="5759" y="1418"/>
                  <a:pt x="5639" y="1504"/>
                  <a:pt x="5537" y="1606"/>
                </a:cubicBezTo>
                <a:cubicBezTo>
                  <a:pt x="5503" y="1640"/>
                  <a:pt x="5468" y="1674"/>
                  <a:pt x="5434" y="1726"/>
                </a:cubicBezTo>
                <a:lnTo>
                  <a:pt x="5400" y="1726"/>
                </a:lnTo>
                <a:cubicBezTo>
                  <a:pt x="5058" y="1726"/>
                  <a:pt x="4751" y="1965"/>
                  <a:pt x="4682" y="2290"/>
                </a:cubicBezTo>
                <a:cubicBezTo>
                  <a:pt x="4580" y="2221"/>
                  <a:pt x="4460" y="2187"/>
                  <a:pt x="4341" y="2187"/>
                </a:cubicBezTo>
                <a:cubicBezTo>
                  <a:pt x="4321" y="2182"/>
                  <a:pt x="4299" y="2180"/>
                  <a:pt x="4277" y="2180"/>
                </a:cubicBezTo>
                <a:cubicBezTo>
                  <a:pt x="4222" y="2180"/>
                  <a:pt x="4162" y="2192"/>
                  <a:pt x="4101" y="2204"/>
                </a:cubicBezTo>
                <a:lnTo>
                  <a:pt x="4084" y="2204"/>
                </a:lnTo>
                <a:cubicBezTo>
                  <a:pt x="4033" y="2221"/>
                  <a:pt x="3965" y="2238"/>
                  <a:pt x="3914" y="2273"/>
                </a:cubicBezTo>
                <a:cubicBezTo>
                  <a:pt x="3811" y="2221"/>
                  <a:pt x="3691" y="2187"/>
                  <a:pt x="3572" y="2187"/>
                </a:cubicBezTo>
                <a:cubicBezTo>
                  <a:pt x="3546" y="2184"/>
                  <a:pt x="3521" y="2183"/>
                  <a:pt x="3495" y="2183"/>
                </a:cubicBezTo>
                <a:cubicBezTo>
                  <a:pt x="3367" y="2183"/>
                  <a:pt x="3241" y="2218"/>
                  <a:pt x="3128" y="2290"/>
                </a:cubicBezTo>
                <a:cubicBezTo>
                  <a:pt x="3093" y="2273"/>
                  <a:pt x="3059" y="2273"/>
                  <a:pt x="3025" y="2273"/>
                </a:cubicBezTo>
                <a:cubicBezTo>
                  <a:pt x="3001" y="2269"/>
                  <a:pt x="2977" y="2268"/>
                  <a:pt x="2954" y="2268"/>
                </a:cubicBezTo>
                <a:cubicBezTo>
                  <a:pt x="2847" y="2268"/>
                  <a:pt x="2751" y="2299"/>
                  <a:pt x="2666" y="2341"/>
                </a:cubicBezTo>
                <a:cubicBezTo>
                  <a:pt x="2598" y="2375"/>
                  <a:pt x="2547" y="2426"/>
                  <a:pt x="2512" y="2460"/>
                </a:cubicBezTo>
                <a:cubicBezTo>
                  <a:pt x="2359" y="2512"/>
                  <a:pt x="2205" y="2546"/>
                  <a:pt x="2034" y="2563"/>
                </a:cubicBezTo>
                <a:cubicBezTo>
                  <a:pt x="1932" y="2580"/>
                  <a:pt x="1812" y="2631"/>
                  <a:pt x="1726" y="2683"/>
                </a:cubicBezTo>
                <a:lnTo>
                  <a:pt x="1590" y="2683"/>
                </a:lnTo>
                <a:cubicBezTo>
                  <a:pt x="1571" y="2681"/>
                  <a:pt x="1552" y="2680"/>
                  <a:pt x="1533" y="2680"/>
                </a:cubicBezTo>
                <a:cubicBezTo>
                  <a:pt x="1364" y="2680"/>
                  <a:pt x="1200" y="2748"/>
                  <a:pt x="1077" y="2871"/>
                </a:cubicBezTo>
                <a:cubicBezTo>
                  <a:pt x="923" y="2871"/>
                  <a:pt x="770" y="2922"/>
                  <a:pt x="650" y="3007"/>
                </a:cubicBezTo>
                <a:cubicBezTo>
                  <a:pt x="650" y="3007"/>
                  <a:pt x="650" y="3349"/>
                  <a:pt x="633" y="3930"/>
                </a:cubicBezTo>
                <a:cubicBezTo>
                  <a:pt x="633" y="4237"/>
                  <a:pt x="616" y="4596"/>
                  <a:pt x="599" y="4989"/>
                </a:cubicBezTo>
                <a:cubicBezTo>
                  <a:pt x="599" y="5399"/>
                  <a:pt x="582" y="5878"/>
                  <a:pt x="582" y="6373"/>
                </a:cubicBezTo>
                <a:cubicBezTo>
                  <a:pt x="548" y="7757"/>
                  <a:pt x="496" y="9449"/>
                  <a:pt x="462" y="11157"/>
                </a:cubicBezTo>
                <a:cubicBezTo>
                  <a:pt x="445" y="12012"/>
                  <a:pt x="428" y="12866"/>
                  <a:pt x="411" y="13703"/>
                </a:cubicBezTo>
                <a:cubicBezTo>
                  <a:pt x="411" y="14199"/>
                  <a:pt x="394" y="14677"/>
                  <a:pt x="377" y="15156"/>
                </a:cubicBezTo>
                <a:cubicBezTo>
                  <a:pt x="343" y="15634"/>
                  <a:pt x="274" y="16112"/>
                  <a:pt x="257" y="16557"/>
                </a:cubicBezTo>
                <a:cubicBezTo>
                  <a:pt x="223" y="17018"/>
                  <a:pt x="189" y="17445"/>
                  <a:pt x="155" y="17821"/>
                </a:cubicBezTo>
                <a:cubicBezTo>
                  <a:pt x="137" y="18214"/>
                  <a:pt x="103" y="18573"/>
                  <a:pt x="86" y="18863"/>
                </a:cubicBezTo>
                <a:cubicBezTo>
                  <a:pt x="69" y="19171"/>
                  <a:pt x="52" y="19444"/>
                  <a:pt x="52" y="19649"/>
                </a:cubicBezTo>
                <a:cubicBezTo>
                  <a:pt x="18" y="20076"/>
                  <a:pt x="1" y="20298"/>
                  <a:pt x="1" y="20298"/>
                </a:cubicBezTo>
                <a:cubicBezTo>
                  <a:pt x="1" y="20298"/>
                  <a:pt x="360" y="20350"/>
                  <a:pt x="975" y="20401"/>
                </a:cubicBezTo>
                <a:cubicBezTo>
                  <a:pt x="1197" y="20418"/>
                  <a:pt x="1436" y="20418"/>
                  <a:pt x="1709" y="20435"/>
                </a:cubicBezTo>
                <a:cubicBezTo>
                  <a:pt x="1806" y="20441"/>
                  <a:pt x="1911" y="20443"/>
                  <a:pt x="2021" y="20443"/>
                </a:cubicBezTo>
                <a:cubicBezTo>
                  <a:pt x="2243" y="20443"/>
                  <a:pt x="2490" y="20435"/>
                  <a:pt x="2752" y="20435"/>
                </a:cubicBezTo>
                <a:lnTo>
                  <a:pt x="3384" y="20418"/>
                </a:lnTo>
                <a:lnTo>
                  <a:pt x="4119" y="20367"/>
                </a:lnTo>
                <a:lnTo>
                  <a:pt x="4973" y="20333"/>
                </a:lnTo>
                <a:lnTo>
                  <a:pt x="5896" y="20281"/>
                </a:lnTo>
                <a:cubicBezTo>
                  <a:pt x="6203" y="20264"/>
                  <a:pt x="6511" y="20247"/>
                  <a:pt x="6835" y="20247"/>
                </a:cubicBezTo>
                <a:cubicBezTo>
                  <a:pt x="7143" y="20230"/>
                  <a:pt x="7433" y="20230"/>
                  <a:pt x="7724" y="20230"/>
                </a:cubicBezTo>
                <a:lnTo>
                  <a:pt x="8561" y="20230"/>
                </a:lnTo>
                <a:lnTo>
                  <a:pt x="9330" y="20264"/>
                </a:lnTo>
                <a:lnTo>
                  <a:pt x="10082" y="20264"/>
                </a:lnTo>
                <a:cubicBezTo>
                  <a:pt x="10321" y="20264"/>
                  <a:pt x="10577" y="20264"/>
                  <a:pt x="10816" y="20230"/>
                </a:cubicBezTo>
                <a:lnTo>
                  <a:pt x="12235" y="20162"/>
                </a:lnTo>
                <a:cubicBezTo>
                  <a:pt x="12696" y="20145"/>
                  <a:pt x="13140" y="20128"/>
                  <a:pt x="13567" y="20111"/>
                </a:cubicBezTo>
                <a:lnTo>
                  <a:pt x="14353" y="20093"/>
                </a:lnTo>
                <a:cubicBezTo>
                  <a:pt x="14866" y="20093"/>
                  <a:pt x="15344" y="20076"/>
                  <a:pt x="15754" y="20059"/>
                </a:cubicBezTo>
                <a:cubicBezTo>
                  <a:pt x="16164" y="20059"/>
                  <a:pt x="16523" y="20042"/>
                  <a:pt x="16831" y="20025"/>
                </a:cubicBezTo>
                <a:lnTo>
                  <a:pt x="17770" y="19974"/>
                </a:lnTo>
                <a:cubicBezTo>
                  <a:pt x="17805" y="19923"/>
                  <a:pt x="17839" y="19888"/>
                  <a:pt x="17873" y="19837"/>
                </a:cubicBezTo>
                <a:lnTo>
                  <a:pt x="17907" y="19871"/>
                </a:lnTo>
                <a:lnTo>
                  <a:pt x="17975" y="19940"/>
                </a:lnTo>
                <a:lnTo>
                  <a:pt x="18915" y="19888"/>
                </a:lnTo>
                <a:cubicBezTo>
                  <a:pt x="18984" y="19820"/>
                  <a:pt x="19035" y="19769"/>
                  <a:pt x="19086" y="19700"/>
                </a:cubicBezTo>
                <a:cubicBezTo>
                  <a:pt x="19103" y="19683"/>
                  <a:pt x="19120" y="19666"/>
                  <a:pt x="19137" y="19649"/>
                </a:cubicBezTo>
                <a:cubicBezTo>
                  <a:pt x="19274" y="19615"/>
                  <a:pt x="19411" y="19564"/>
                  <a:pt x="19547" y="19478"/>
                </a:cubicBezTo>
                <a:cubicBezTo>
                  <a:pt x="19599" y="19487"/>
                  <a:pt x="19654" y="19491"/>
                  <a:pt x="19712" y="19491"/>
                </a:cubicBezTo>
                <a:cubicBezTo>
                  <a:pt x="19770" y="19491"/>
                  <a:pt x="19829" y="19487"/>
                  <a:pt x="19889" y="19478"/>
                </a:cubicBezTo>
                <a:cubicBezTo>
                  <a:pt x="20009" y="19444"/>
                  <a:pt x="20128" y="19393"/>
                  <a:pt x="20231" y="19307"/>
                </a:cubicBezTo>
                <a:cubicBezTo>
                  <a:pt x="20282" y="19273"/>
                  <a:pt x="20316" y="19239"/>
                  <a:pt x="20350" y="19205"/>
                </a:cubicBezTo>
                <a:lnTo>
                  <a:pt x="20385" y="19205"/>
                </a:lnTo>
                <a:cubicBezTo>
                  <a:pt x="20398" y="19206"/>
                  <a:pt x="20412" y="19206"/>
                  <a:pt x="20426" y="19206"/>
                </a:cubicBezTo>
                <a:cubicBezTo>
                  <a:pt x="20735" y="19206"/>
                  <a:pt x="21023" y="19022"/>
                  <a:pt x="21171" y="18744"/>
                </a:cubicBezTo>
                <a:cubicBezTo>
                  <a:pt x="21273" y="18829"/>
                  <a:pt x="21393" y="18880"/>
                  <a:pt x="21529" y="18880"/>
                </a:cubicBezTo>
                <a:lnTo>
                  <a:pt x="21700" y="18880"/>
                </a:lnTo>
                <a:cubicBezTo>
                  <a:pt x="21769" y="18863"/>
                  <a:pt x="21820" y="18863"/>
                  <a:pt x="21888" y="18846"/>
                </a:cubicBezTo>
                <a:cubicBezTo>
                  <a:pt x="22008" y="18914"/>
                  <a:pt x="22145" y="18949"/>
                  <a:pt x="22281" y="18966"/>
                </a:cubicBezTo>
                <a:cubicBezTo>
                  <a:pt x="22315" y="18970"/>
                  <a:pt x="22348" y="18972"/>
                  <a:pt x="22381" y="18972"/>
                </a:cubicBezTo>
                <a:cubicBezTo>
                  <a:pt x="22478" y="18972"/>
                  <a:pt x="22567" y="18953"/>
                  <a:pt x="22657" y="18914"/>
                </a:cubicBezTo>
                <a:cubicBezTo>
                  <a:pt x="22725" y="18932"/>
                  <a:pt x="22777" y="18949"/>
                  <a:pt x="22845" y="18949"/>
                </a:cubicBezTo>
                <a:cubicBezTo>
                  <a:pt x="22873" y="18953"/>
                  <a:pt x="22900" y="18955"/>
                  <a:pt x="22927" y="18955"/>
                </a:cubicBezTo>
                <a:cubicBezTo>
                  <a:pt x="23001" y="18955"/>
                  <a:pt x="23073" y="18940"/>
                  <a:pt x="23136" y="18914"/>
                </a:cubicBezTo>
                <a:cubicBezTo>
                  <a:pt x="23204" y="18897"/>
                  <a:pt x="23272" y="18863"/>
                  <a:pt x="23323" y="18829"/>
                </a:cubicBezTo>
                <a:cubicBezTo>
                  <a:pt x="23494" y="18812"/>
                  <a:pt x="23682" y="18812"/>
                  <a:pt x="23853" y="18812"/>
                </a:cubicBezTo>
                <a:cubicBezTo>
                  <a:pt x="23973" y="18812"/>
                  <a:pt x="24109" y="18795"/>
                  <a:pt x="24229" y="18761"/>
                </a:cubicBezTo>
                <a:cubicBezTo>
                  <a:pt x="24246" y="18778"/>
                  <a:pt x="24280" y="18778"/>
                  <a:pt x="24314" y="18778"/>
                </a:cubicBezTo>
                <a:cubicBezTo>
                  <a:pt x="24366" y="18795"/>
                  <a:pt x="24417" y="18812"/>
                  <a:pt x="24468" y="18812"/>
                </a:cubicBezTo>
                <a:cubicBezTo>
                  <a:pt x="24501" y="18815"/>
                  <a:pt x="24532" y="18816"/>
                  <a:pt x="24563" y="18816"/>
                </a:cubicBezTo>
                <a:cubicBezTo>
                  <a:pt x="24714" y="18816"/>
                  <a:pt x="24853" y="18783"/>
                  <a:pt x="24981" y="18727"/>
                </a:cubicBezTo>
                <a:cubicBezTo>
                  <a:pt x="25015" y="18727"/>
                  <a:pt x="25049" y="18727"/>
                  <a:pt x="25083" y="18744"/>
                </a:cubicBezTo>
                <a:cubicBezTo>
                  <a:pt x="25111" y="18746"/>
                  <a:pt x="25138" y="18747"/>
                  <a:pt x="25165" y="18747"/>
                </a:cubicBezTo>
                <a:cubicBezTo>
                  <a:pt x="25508" y="18747"/>
                  <a:pt x="25812" y="18548"/>
                  <a:pt x="25955" y="18231"/>
                </a:cubicBezTo>
                <a:cubicBezTo>
                  <a:pt x="26006" y="18214"/>
                  <a:pt x="26074" y="18180"/>
                  <a:pt x="26126" y="18146"/>
                </a:cubicBezTo>
                <a:lnTo>
                  <a:pt x="26365" y="18146"/>
                </a:lnTo>
                <a:cubicBezTo>
                  <a:pt x="26416" y="18146"/>
                  <a:pt x="26467" y="18163"/>
                  <a:pt x="26519" y="18163"/>
                </a:cubicBezTo>
                <a:cubicBezTo>
                  <a:pt x="26655" y="18163"/>
                  <a:pt x="26775" y="18129"/>
                  <a:pt x="26894" y="18060"/>
                </a:cubicBezTo>
                <a:cubicBezTo>
                  <a:pt x="26997" y="18009"/>
                  <a:pt x="27117" y="17975"/>
                  <a:pt x="27236" y="17958"/>
                </a:cubicBezTo>
                <a:cubicBezTo>
                  <a:pt x="27441" y="17941"/>
                  <a:pt x="27612" y="17821"/>
                  <a:pt x="27732" y="17650"/>
                </a:cubicBezTo>
                <a:cubicBezTo>
                  <a:pt x="27817" y="17616"/>
                  <a:pt x="27885" y="17582"/>
                  <a:pt x="27954" y="17548"/>
                </a:cubicBezTo>
                <a:lnTo>
                  <a:pt x="28091" y="17496"/>
                </a:lnTo>
                <a:cubicBezTo>
                  <a:pt x="28142" y="17479"/>
                  <a:pt x="28193" y="17479"/>
                  <a:pt x="28244" y="17479"/>
                </a:cubicBezTo>
                <a:lnTo>
                  <a:pt x="28432" y="17479"/>
                </a:lnTo>
                <a:cubicBezTo>
                  <a:pt x="28466" y="17479"/>
                  <a:pt x="28518" y="17462"/>
                  <a:pt x="28569" y="17462"/>
                </a:cubicBezTo>
                <a:lnTo>
                  <a:pt x="28928" y="17360"/>
                </a:lnTo>
                <a:lnTo>
                  <a:pt x="28996" y="17343"/>
                </a:lnTo>
                <a:cubicBezTo>
                  <a:pt x="29116" y="17394"/>
                  <a:pt x="29252" y="17411"/>
                  <a:pt x="29372" y="17411"/>
                </a:cubicBezTo>
                <a:cubicBezTo>
                  <a:pt x="29423" y="17411"/>
                  <a:pt x="29457" y="17411"/>
                  <a:pt x="29509" y="17394"/>
                </a:cubicBezTo>
                <a:cubicBezTo>
                  <a:pt x="29584" y="17419"/>
                  <a:pt x="29659" y="17435"/>
                  <a:pt x="29727" y="17435"/>
                </a:cubicBezTo>
                <a:cubicBezTo>
                  <a:pt x="29752" y="17435"/>
                  <a:pt x="29776" y="17433"/>
                  <a:pt x="29799" y="17428"/>
                </a:cubicBezTo>
                <a:cubicBezTo>
                  <a:pt x="29919" y="17428"/>
                  <a:pt x="30038" y="17411"/>
                  <a:pt x="30141" y="17360"/>
                </a:cubicBezTo>
                <a:cubicBezTo>
                  <a:pt x="30175" y="17343"/>
                  <a:pt x="30226" y="17343"/>
                  <a:pt x="30260" y="17325"/>
                </a:cubicBezTo>
                <a:lnTo>
                  <a:pt x="30329" y="17325"/>
                </a:lnTo>
                <a:cubicBezTo>
                  <a:pt x="30602" y="17325"/>
                  <a:pt x="30876" y="17240"/>
                  <a:pt x="31115" y="17103"/>
                </a:cubicBezTo>
                <a:cubicBezTo>
                  <a:pt x="31388" y="17069"/>
                  <a:pt x="31627" y="16950"/>
                  <a:pt x="31815" y="16762"/>
                </a:cubicBezTo>
                <a:cubicBezTo>
                  <a:pt x="31884" y="16762"/>
                  <a:pt x="31952" y="16745"/>
                  <a:pt x="32020" y="16727"/>
                </a:cubicBezTo>
                <a:cubicBezTo>
                  <a:pt x="32191" y="16779"/>
                  <a:pt x="32345" y="16796"/>
                  <a:pt x="32516" y="16813"/>
                </a:cubicBezTo>
                <a:lnTo>
                  <a:pt x="32601" y="16813"/>
                </a:lnTo>
                <a:cubicBezTo>
                  <a:pt x="32841" y="16813"/>
                  <a:pt x="33063" y="16762"/>
                  <a:pt x="33285" y="16676"/>
                </a:cubicBezTo>
                <a:cubicBezTo>
                  <a:pt x="33302" y="16727"/>
                  <a:pt x="33319" y="16762"/>
                  <a:pt x="33336" y="16796"/>
                </a:cubicBezTo>
                <a:cubicBezTo>
                  <a:pt x="33456" y="17103"/>
                  <a:pt x="33712" y="17308"/>
                  <a:pt x="34037" y="17360"/>
                </a:cubicBezTo>
                <a:lnTo>
                  <a:pt x="34088" y="17360"/>
                </a:lnTo>
                <a:cubicBezTo>
                  <a:pt x="34190" y="17360"/>
                  <a:pt x="34276" y="17360"/>
                  <a:pt x="34378" y="17343"/>
                </a:cubicBezTo>
                <a:cubicBezTo>
                  <a:pt x="34515" y="17445"/>
                  <a:pt x="34669" y="17513"/>
                  <a:pt x="34840" y="17531"/>
                </a:cubicBezTo>
                <a:lnTo>
                  <a:pt x="34925" y="17531"/>
                </a:lnTo>
                <a:cubicBezTo>
                  <a:pt x="34950" y="17536"/>
                  <a:pt x="34977" y="17538"/>
                  <a:pt x="35004" y="17538"/>
                </a:cubicBezTo>
                <a:cubicBezTo>
                  <a:pt x="35069" y="17538"/>
                  <a:pt x="35138" y="17526"/>
                  <a:pt x="35198" y="17513"/>
                </a:cubicBezTo>
                <a:cubicBezTo>
                  <a:pt x="35233" y="17513"/>
                  <a:pt x="35284" y="17496"/>
                  <a:pt x="35318" y="17479"/>
                </a:cubicBezTo>
                <a:lnTo>
                  <a:pt x="35489" y="17479"/>
                </a:lnTo>
                <a:cubicBezTo>
                  <a:pt x="35514" y="17481"/>
                  <a:pt x="35540" y="17482"/>
                  <a:pt x="35566" y="17482"/>
                </a:cubicBezTo>
                <a:cubicBezTo>
                  <a:pt x="35745" y="17482"/>
                  <a:pt x="35922" y="17430"/>
                  <a:pt x="36087" y="17325"/>
                </a:cubicBezTo>
                <a:cubicBezTo>
                  <a:pt x="36224" y="17411"/>
                  <a:pt x="36360" y="17445"/>
                  <a:pt x="36514" y="17462"/>
                </a:cubicBezTo>
                <a:cubicBezTo>
                  <a:pt x="36582" y="17462"/>
                  <a:pt x="36668" y="17462"/>
                  <a:pt x="36736" y="17445"/>
                </a:cubicBezTo>
                <a:cubicBezTo>
                  <a:pt x="36822" y="17428"/>
                  <a:pt x="36907" y="17394"/>
                  <a:pt x="36975" y="17343"/>
                </a:cubicBezTo>
                <a:cubicBezTo>
                  <a:pt x="37095" y="17411"/>
                  <a:pt x="37232" y="17462"/>
                  <a:pt x="37368" y="17462"/>
                </a:cubicBezTo>
                <a:cubicBezTo>
                  <a:pt x="37368" y="17462"/>
                  <a:pt x="37368" y="17103"/>
                  <a:pt x="37334" y="16471"/>
                </a:cubicBezTo>
                <a:cubicBezTo>
                  <a:pt x="37334" y="16164"/>
                  <a:pt x="37317" y="15771"/>
                  <a:pt x="37283" y="15343"/>
                </a:cubicBezTo>
                <a:cubicBezTo>
                  <a:pt x="37266" y="14916"/>
                  <a:pt x="37232" y="14438"/>
                  <a:pt x="37197" y="13925"/>
                </a:cubicBezTo>
                <a:cubicBezTo>
                  <a:pt x="37180" y="13498"/>
                  <a:pt x="37146" y="13054"/>
                  <a:pt x="37129" y="12576"/>
                </a:cubicBezTo>
                <a:cubicBezTo>
                  <a:pt x="37112" y="12319"/>
                  <a:pt x="37095" y="12063"/>
                  <a:pt x="37095" y="11790"/>
                </a:cubicBezTo>
                <a:cubicBezTo>
                  <a:pt x="37078" y="11533"/>
                  <a:pt x="37078" y="11260"/>
                  <a:pt x="37061" y="10986"/>
                </a:cubicBezTo>
                <a:cubicBezTo>
                  <a:pt x="37044" y="10696"/>
                  <a:pt x="37044" y="10423"/>
                  <a:pt x="37027" y="10149"/>
                </a:cubicBezTo>
                <a:cubicBezTo>
                  <a:pt x="37027" y="9859"/>
                  <a:pt x="37010" y="9585"/>
                  <a:pt x="37010" y="9295"/>
                </a:cubicBezTo>
                <a:cubicBezTo>
                  <a:pt x="36992" y="9004"/>
                  <a:pt x="36992" y="8714"/>
                  <a:pt x="36975" y="8441"/>
                </a:cubicBezTo>
                <a:cubicBezTo>
                  <a:pt x="36873" y="4169"/>
                  <a:pt x="36770" y="0"/>
                  <a:pt x="36770" y="0"/>
                </a:cubicBezTo>
                <a:close/>
              </a:path>
            </a:pathLst>
          </a:custGeom>
          <a:solidFill>
            <a:schemeClr val="accent6">
              <a:lumMod val="40000"/>
              <a:lumOff val="60000"/>
            </a:schemeClr>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 name="Google Shape;911;p46"/>
          <p:cNvGrpSpPr/>
          <p:nvPr/>
        </p:nvGrpSpPr>
        <p:grpSpPr>
          <a:xfrm rot="750998">
            <a:off x="2400541" y="1585867"/>
            <a:ext cx="1075573" cy="681942"/>
            <a:chOff x="3355085" y="2890614"/>
            <a:chExt cx="1003450" cy="658884"/>
          </a:xfrm>
        </p:grpSpPr>
        <p:sp>
          <p:nvSpPr>
            <p:cNvPr id="7" name="Google Shape;912;p46"/>
            <p:cNvSpPr/>
            <p:nvPr/>
          </p:nvSpPr>
          <p:spPr>
            <a:xfrm rot="1123747">
              <a:off x="3391483" y="3029961"/>
              <a:ext cx="930654" cy="380188"/>
            </a:xfrm>
            <a:custGeom>
              <a:avLst/>
              <a:gdLst/>
              <a:ahLst/>
              <a:cxnLst/>
              <a:rect l="l" t="t" r="r" b="b"/>
              <a:pathLst>
                <a:path w="24469" h="9996" extrusionOk="0">
                  <a:moveTo>
                    <a:pt x="23938" y="0"/>
                  </a:moveTo>
                  <a:lnTo>
                    <a:pt x="1" y="1470"/>
                  </a:lnTo>
                  <a:lnTo>
                    <a:pt x="530" y="9996"/>
                  </a:lnTo>
                  <a:lnTo>
                    <a:pt x="24468" y="8509"/>
                  </a:lnTo>
                  <a:lnTo>
                    <a:pt x="23938"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913;p46"/>
            <p:cNvGrpSpPr/>
            <p:nvPr/>
          </p:nvGrpSpPr>
          <p:grpSpPr>
            <a:xfrm>
              <a:off x="3410951" y="2945485"/>
              <a:ext cx="915286" cy="563561"/>
              <a:chOff x="3410951" y="2945485"/>
              <a:chExt cx="915286" cy="563561"/>
            </a:xfrm>
          </p:grpSpPr>
          <p:sp>
            <p:nvSpPr>
              <p:cNvPr id="9" name="Google Shape;914;p46"/>
              <p:cNvSpPr/>
              <p:nvPr/>
            </p:nvSpPr>
            <p:spPr>
              <a:xfrm rot="1123747">
                <a:off x="4316534" y="3177702"/>
                <a:ext cx="7835" cy="12932"/>
              </a:xfrm>
              <a:custGeom>
                <a:avLst/>
                <a:gdLst/>
                <a:ahLst/>
                <a:cxnLst/>
                <a:rect l="l" t="t" r="r" b="b"/>
                <a:pathLst>
                  <a:path w="206" h="340" extrusionOk="0">
                    <a:moveTo>
                      <a:pt x="102" y="0"/>
                    </a:moveTo>
                    <a:cubicBezTo>
                      <a:pt x="65" y="0"/>
                      <a:pt x="37" y="25"/>
                      <a:pt x="1" y="49"/>
                    </a:cubicBezTo>
                    <a:cubicBezTo>
                      <a:pt x="18" y="151"/>
                      <a:pt x="35" y="237"/>
                      <a:pt x="52" y="339"/>
                    </a:cubicBezTo>
                    <a:cubicBezTo>
                      <a:pt x="86" y="288"/>
                      <a:pt x="120" y="237"/>
                      <a:pt x="154" y="185"/>
                    </a:cubicBezTo>
                    <a:cubicBezTo>
                      <a:pt x="189" y="134"/>
                      <a:pt x="206" y="66"/>
                      <a:pt x="154" y="15"/>
                    </a:cubicBezTo>
                    <a:cubicBezTo>
                      <a:pt x="134" y="5"/>
                      <a:pt x="117" y="0"/>
                      <a:pt x="1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15;p46"/>
              <p:cNvSpPr/>
              <p:nvPr/>
            </p:nvSpPr>
            <p:spPr>
              <a:xfrm rot="1123747">
                <a:off x="3431088" y="3046450"/>
                <a:ext cx="43587" cy="52335"/>
              </a:xfrm>
              <a:custGeom>
                <a:avLst/>
                <a:gdLst/>
                <a:ahLst/>
                <a:cxnLst/>
                <a:rect l="l" t="t" r="r" b="b"/>
                <a:pathLst>
                  <a:path w="1146" h="1376" extrusionOk="0">
                    <a:moveTo>
                      <a:pt x="889" y="1"/>
                    </a:moveTo>
                    <a:cubicBezTo>
                      <a:pt x="769" y="120"/>
                      <a:pt x="667" y="240"/>
                      <a:pt x="547" y="342"/>
                    </a:cubicBezTo>
                    <a:cubicBezTo>
                      <a:pt x="376" y="479"/>
                      <a:pt x="240" y="650"/>
                      <a:pt x="120" y="838"/>
                    </a:cubicBezTo>
                    <a:cubicBezTo>
                      <a:pt x="18" y="941"/>
                      <a:pt x="0" y="1077"/>
                      <a:pt x="69" y="1197"/>
                    </a:cubicBezTo>
                    <a:cubicBezTo>
                      <a:pt x="127" y="1298"/>
                      <a:pt x="246" y="1375"/>
                      <a:pt x="365" y="1375"/>
                    </a:cubicBezTo>
                    <a:cubicBezTo>
                      <a:pt x="386" y="1375"/>
                      <a:pt x="407" y="1373"/>
                      <a:pt x="428" y="1368"/>
                    </a:cubicBezTo>
                    <a:cubicBezTo>
                      <a:pt x="616" y="1368"/>
                      <a:pt x="803" y="1368"/>
                      <a:pt x="991" y="1333"/>
                    </a:cubicBezTo>
                    <a:lnTo>
                      <a:pt x="1145" y="1299"/>
                    </a:lnTo>
                    <a:lnTo>
                      <a:pt x="1145" y="1265"/>
                    </a:lnTo>
                    <a:cubicBezTo>
                      <a:pt x="1128" y="1197"/>
                      <a:pt x="1111" y="1128"/>
                      <a:pt x="1111" y="1077"/>
                    </a:cubicBezTo>
                    <a:cubicBezTo>
                      <a:pt x="906" y="1111"/>
                      <a:pt x="718" y="1128"/>
                      <a:pt x="513" y="1146"/>
                    </a:cubicBezTo>
                    <a:cubicBezTo>
                      <a:pt x="490" y="1146"/>
                      <a:pt x="464" y="1147"/>
                      <a:pt x="437" y="1147"/>
                    </a:cubicBezTo>
                    <a:cubicBezTo>
                      <a:pt x="384" y="1147"/>
                      <a:pt x="331" y="1140"/>
                      <a:pt x="308" y="1094"/>
                    </a:cubicBezTo>
                    <a:cubicBezTo>
                      <a:pt x="257" y="1009"/>
                      <a:pt x="342" y="941"/>
                      <a:pt x="393" y="872"/>
                    </a:cubicBezTo>
                    <a:cubicBezTo>
                      <a:pt x="479" y="770"/>
                      <a:pt x="581" y="667"/>
                      <a:pt x="684" y="565"/>
                    </a:cubicBezTo>
                    <a:cubicBezTo>
                      <a:pt x="786" y="462"/>
                      <a:pt x="889" y="377"/>
                      <a:pt x="974" y="274"/>
                    </a:cubicBezTo>
                    <a:cubicBezTo>
                      <a:pt x="940" y="172"/>
                      <a:pt x="923" y="86"/>
                      <a:pt x="8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16;p46"/>
              <p:cNvSpPr/>
              <p:nvPr/>
            </p:nvSpPr>
            <p:spPr>
              <a:xfrm rot="1123747">
                <a:off x="3468182" y="3080308"/>
                <a:ext cx="2662" cy="5895"/>
              </a:xfrm>
              <a:custGeom>
                <a:avLst/>
                <a:gdLst/>
                <a:ahLst/>
                <a:cxnLst/>
                <a:rect l="l" t="t" r="r" b="b"/>
                <a:pathLst>
                  <a:path w="70" h="155" extrusionOk="0">
                    <a:moveTo>
                      <a:pt x="69" y="0"/>
                    </a:moveTo>
                    <a:cubicBezTo>
                      <a:pt x="18" y="35"/>
                      <a:pt x="1" y="86"/>
                      <a:pt x="35" y="120"/>
                    </a:cubicBezTo>
                    <a:cubicBezTo>
                      <a:pt x="35" y="137"/>
                      <a:pt x="52" y="137"/>
                      <a:pt x="69" y="154"/>
                    </a:cubicBezTo>
                    <a:lnTo>
                      <a:pt x="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17;p46"/>
              <p:cNvSpPr/>
              <p:nvPr/>
            </p:nvSpPr>
            <p:spPr>
              <a:xfrm rot="1123747">
                <a:off x="3727546" y="3082074"/>
                <a:ext cx="560203" cy="292748"/>
              </a:xfrm>
              <a:custGeom>
                <a:avLst/>
                <a:gdLst/>
                <a:ahLst/>
                <a:cxnLst/>
                <a:rect l="l" t="t" r="r" b="b"/>
                <a:pathLst>
                  <a:path w="14729" h="7697" extrusionOk="0">
                    <a:moveTo>
                      <a:pt x="13892" y="889"/>
                    </a:moveTo>
                    <a:cubicBezTo>
                      <a:pt x="13669" y="1128"/>
                      <a:pt x="13430" y="1368"/>
                      <a:pt x="13191" y="1607"/>
                    </a:cubicBezTo>
                    <a:cubicBezTo>
                      <a:pt x="11910" y="2837"/>
                      <a:pt x="10628" y="4067"/>
                      <a:pt x="9244" y="5178"/>
                    </a:cubicBezTo>
                    <a:cubicBezTo>
                      <a:pt x="8732" y="5588"/>
                      <a:pt x="8202" y="5981"/>
                      <a:pt x="7672" y="6374"/>
                    </a:cubicBezTo>
                    <a:cubicBezTo>
                      <a:pt x="7587" y="6442"/>
                      <a:pt x="7433" y="6511"/>
                      <a:pt x="7518" y="6613"/>
                    </a:cubicBezTo>
                    <a:cubicBezTo>
                      <a:pt x="7545" y="6651"/>
                      <a:pt x="7575" y="6665"/>
                      <a:pt x="7606" y="6665"/>
                    </a:cubicBezTo>
                    <a:cubicBezTo>
                      <a:pt x="7674" y="6665"/>
                      <a:pt x="7745" y="6597"/>
                      <a:pt x="7792" y="6562"/>
                    </a:cubicBezTo>
                    <a:cubicBezTo>
                      <a:pt x="9483" y="5349"/>
                      <a:pt x="11055" y="4016"/>
                      <a:pt x="12542" y="2564"/>
                    </a:cubicBezTo>
                    <a:cubicBezTo>
                      <a:pt x="13003" y="2119"/>
                      <a:pt x="13464" y="1675"/>
                      <a:pt x="13926" y="1197"/>
                    </a:cubicBezTo>
                    <a:lnTo>
                      <a:pt x="13926" y="1197"/>
                    </a:lnTo>
                    <a:cubicBezTo>
                      <a:pt x="13789" y="2137"/>
                      <a:pt x="13618" y="3042"/>
                      <a:pt x="13003" y="3794"/>
                    </a:cubicBezTo>
                    <a:cubicBezTo>
                      <a:pt x="12593" y="4306"/>
                      <a:pt x="12098" y="4768"/>
                      <a:pt x="11534" y="5127"/>
                    </a:cubicBezTo>
                    <a:cubicBezTo>
                      <a:pt x="10098" y="6066"/>
                      <a:pt x="8544" y="6835"/>
                      <a:pt x="6920" y="7382"/>
                    </a:cubicBezTo>
                    <a:cubicBezTo>
                      <a:pt x="6764" y="7453"/>
                      <a:pt x="6595" y="7489"/>
                      <a:pt x="6425" y="7489"/>
                    </a:cubicBezTo>
                    <a:cubicBezTo>
                      <a:pt x="6391" y="7489"/>
                      <a:pt x="6357" y="7487"/>
                      <a:pt x="6322" y="7485"/>
                    </a:cubicBezTo>
                    <a:cubicBezTo>
                      <a:pt x="6322" y="7382"/>
                      <a:pt x="6374" y="7262"/>
                      <a:pt x="6442" y="7177"/>
                    </a:cubicBezTo>
                    <a:cubicBezTo>
                      <a:pt x="7296" y="6083"/>
                      <a:pt x="7877" y="4853"/>
                      <a:pt x="8390" y="3606"/>
                    </a:cubicBezTo>
                    <a:cubicBezTo>
                      <a:pt x="8561" y="3196"/>
                      <a:pt x="8749" y="2820"/>
                      <a:pt x="8971" y="2444"/>
                    </a:cubicBezTo>
                    <a:cubicBezTo>
                      <a:pt x="9398" y="1744"/>
                      <a:pt x="10047" y="1436"/>
                      <a:pt x="10799" y="1231"/>
                    </a:cubicBezTo>
                    <a:cubicBezTo>
                      <a:pt x="11397" y="1077"/>
                      <a:pt x="12012" y="992"/>
                      <a:pt x="12627" y="975"/>
                    </a:cubicBezTo>
                    <a:cubicBezTo>
                      <a:pt x="13054" y="958"/>
                      <a:pt x="13464" y="923"/>
                      <a:pt x="13892" y="889"/>
                    </a:cubicBezTo>
                    <a:close/>
                    <a:moveTo>
                      <a:pt x="14678" y="1"/>
                    </a:moveTo>
                    <a:cubicBezTo>
                      <a:pt x="14609" y="52"/>
                      <a:pt x="14558" y="120"/>
                      <a:pt x="14507" y="206"/>
                    </a:cubicBezTo>
                    <a:cubicBezTo>
                      <a:pt x="14353" y="428"/>
                      <a:pt x="14114" y="582"/>
                      <a:pt x="13840" y="599"/>
                    </a:cubicBezTo>
                    <a:cubicBezTo>
                      <a:pt x="13191" y="684"/>
                      <a:pt x="12576" y="735"/>
                      <a:pt x="11944" y="787"/>
                    </a:cubicBezTo>
                    <a:cubicBezTo>
                      <a:pt x="11722" y="787"/>
                      <a:pt x="11517" y="821"/>
                      <a:pt x="11294" y="872"/>
                    </a:cubicBezTo>
                    <a:cubicBezTo>
                      <a:pt x="10594" y="1043"/>
                      <a:pt x="9842" y="1146"/>
                      <a:pt x="9244" y="1709"/>
                    </a:cubicBezTo>
                    <a:cubicBezTo>
                      <a:pt x="9364" y="1333"/>
                      <a:pt x="9466" y="958"/>
                      <a:pt x="9552" y="582"/>
                    </a:cubicBezTo>
                    <a:cubicBezTo>
                      <a:pt x="9569" y="445"/>
                      <a:pt x="9637" y="342"/>
                      <a:pt x="9723" y="240"/>
                    </a:cubicBezTo>
                    <a:lnTo>
                      <a:pt x="9723" y="240"/>
                    </a:lnTo>
                    <a:lnTo>
                      <a:pt x="8714" y="308"/>
                    </a:lnTo>
                    <a:cubicBezTo>
                      <a:pt x="8800" y="325"/>
                      <a:pt x="8885" y="342"/>
                      <a:pt x="8971" y="342"/>
                    </a:cubicBezTo>
                    <a:cubicBezTo>
                      <a:pt x="8527" y="565"/>
                      <a:pt x="8065" y="787"/>
                      <a:pt x="7621" y="1026"/>
                    </a:cubicBezTo>
                    <a:cubicBezTo>
                      <a:pt x="5861" y="1932"/>
                      <a:pt x="4050" y="2752"/>
                      <a:pt x="2256" y="3623"/>
                    </a:cubicBezTo>
                    <a:cubicBezTo>
                      <a:pt x="2119" y="3691"/>
                      <a:pt x="1965" y="3777"/>
                      <a:pt x="1829" y="3862"/>
                    </a:cubicBezTo>
                    <a:cubicBezTo>
                      <a:pt x="1777" y="3896"/>
                      <a:pt x="1726" y="3948"/>
                      <a:pt x="1760" y="4016"/>
                    </a:cubicBezTo>
                    <a:cubicBezTo>
                      <a:pt x="1788" y="4062"/>
                      <a:pt x="1815" y="4078"/>
                      <a:pt x="1846" y="4078"/>
                    </a:cubicBezTo>
                    <a:cubicBezTo>
                      <a:pt x="1872" y="4078"/>
                      <a:pt x="1900" y="4066"/>
                      <a:pt x="1931" y="4050"/>
                    </a:cubicBezTo>
                    <a:cubicBezTo>
                      <a:pt x="2000" y="4016"/>
                      <a:pt x="2017" y="4016"/>
                      <a:pt x="2051" y="3999"/>
                    </a:cubicBezTo>
                    <a:cubicBezTo>
                      <a:pt x="3708" y="3145"/>
                      <a:pt x="5451" y="2444"/>
                      <a:pt x="7108" y="1590"/>
                    </a:cubicBezTo>
                    <a:cubicBezTo>
                      <a:pt x="7792" y="1231"/>
                      <a:pt x="8475" y="889"/>
                      <a:pt x="9176" y="548"/>
                    </a:cubicBezTo>
                    <a:cubicBezTo>
                      <a:pt x="9215" y="521"/>
                      <a:pt x="9244" y="485"/>
                      <a:pt x="9295" y="485"/>
                    </a:cubicBezTo>
                    <a:cubicBezTo>
                      <a:pt x="9310" y="485"/>
                      <a:pt x="9327" y="488"/>
                      <a:pt x="9347" y="496"/>
                    </a:cubicBezTo>
                    <a:cubicBezTo>
                      <a:pt x="9210" y="1231"/>
                      <a:pt x="9056" y="1983"/>
                      <a:pt x="8561" y="2581"/>
                    </a:cubicBezTo>
                    <a:cubicBezTo>
                      <a:pt x="8390" y="2735"/>
                      <a:pt x="8219" y="2854"/>
                      <a:pt x="8014" y="2957"/>
                    </a:cubicBezTo>
                    <a:cubicBezTo>
                      <a:pt x="7125" y="3538"/>
                      <a:pt x="6100" y="3862"/>
                      <a:pt x="5024" y="3931"/>
                    </a:cubicBezTo>
                    <a:cubicBezTo>
                      <a:pt x="3554" y="3982"/>
                      <a:pt x="2102" y="4272"/>
                      <a:pt x="735" y="4785"/>
                    </a:cubicBezTo>
                    <a:cubicBezTo>
                      <a:pt x="623" y="4827"/>
                      <a:pt x="510" y="4858"/>
                      <a:pt x="398" y="4858"/>
                    </a:cubicBezTo>
                    <a:cubicBezTo>
                      <a:pt x="374" y="4858"/>
                      <a:pt x="349" y="4856"/>
                      <a:pt x="325" y="4853"/>
                    </a:cubicBezTo>
                    <a:cubicBezTo>
                      <a:pt x="359" y="4734"/>
                      <a:pt x="445" y="4631"/>
                      <a:pt x="547" y="4563"/>
                    </a:cubicBezTo>
                    <a:cubicBezTo>
                      <a:pt x="1726" y="3640"/>
                      <a:pt x="2683" y="2512"/>
                      <a:pt x="3759" y="1487"/>
                    </a:cubicBezTo>
                    <a:cubicBezTo>
                      <a:pt x="4135" y="1128"/>
                      <a:pt x="4545" y="804"/>
                      <a:pt x="4990" y="530"/>
                    </a:cubicBezTo>
                    <a:lnTo>
                      <a:pt x="4990" y="530"/>
                    </a:lnTo>
                    <a:lnTo>
                      <a:pt x="4460" y="565"/>
                    </a:lnTo>
                    <a:lnTo>
                      <a:pt x="4392" y="616"/>
                    </a:lnTo>
                    <a:cubicBezTo>
                      <a:pt x="3777" y="1094"/>
                      <a:pt x="3213" y="1641"/>
                      <a:pt x="2666" y="2205"/>
                    </a:cubicBezTo>
                    <a:cubicBezTo>
                      <a:pt x="2051" y="2871"/>
                      <a:pt x="1402" y="3503"/>
                      <a:pt x="718" y="4101"/>
                    </a:cubicBezTo>
                    <a:cubicBezTo>
                      <a:pt x="513" y="4238"/>
                      <a:pt x="342" y="4392"/>
                      <a:pt x="188" y="4580"/>
                    </a:cubicBezTo>
                    <a:cubicBezTo>
                      <a:pt x="86" y="4699"/>
                      <a:pt x="0" y="4836"/>
                      <a:pt x="103" y="4973"/>
                    </a:cubicBezTo>
                    <a:cubicBezTo>
                      <a:pt x="162" y="5056"/>
                      <a:pt x="263" y="5106"/>
                      <a:pt x="364" y="5106"/>
                    </a:cubicBezTo>
                    <a:cubicBezTo>
                      <a:pt x="409" y="5106"/>
                      <a:pt x="454" y="5096"/>
                      <a:pt x="496" y="5075"/>
                    </a:cubicBezTo>
                    <a:cubicBezTo>
                      <a:pt x="718" y="5024"/>
                      <a:pt x="923" y="4973"/>
                      <a:pt x="1145" y="4905"/>
                    </a:cubicBezTo>
                    <a:cubicBezTo>
                      <a:pt x="2358" y="4494"/>
                      <a:pt x="3623" y="4255"/>
                      <a:pt x="4921" y="4204"/>
                    </a:cubicBezTo>
                    <a:cubicBezTo>
                      <a:pt x="5109" y="4187"/>
                      <a:pt x="5297" y="4170"/>
                      <a:pt x="5485" y="4136"/>
                    </a:cubicBezTo>
                    <a:cubicBezTo>
                      <a:pt x="6510" y="3982"/>
                      <a:pt x="7501" y="3606"/>
                      <a:pt x="8356" y="3008"/>
                    </a:cubicBezTo>
                    <a:lnTo>
                      <a:pt x="8356" y="3008"/>
                    </a:lnTo>
                    <a:cubicBezTo>
                      <a:pt x="8270" y="3230"/>
                      <a:pt x="8185" y="3401"/>
                      <a:pt x="8116" y="3589"/>
                    </a:cubicBezTo>
                    <a:cubicBezTo>
                      <a:pt x="7758" y="4494"/>
                      <a:pt x="7313" y="5366"/>
                      <a:pt x="6818" y="6203"/>
                    </a:cubicBezTo>
                    <a:cubicBezTo>
                      <a:pt x="6596" y="6528"/>
                      <a:pt x="6391" y="6852"/>
                      <a:pt x="6186" y="7177"/>
                    </a:cubicBezTo>
                    <a:cubicBezTo>
                      <a:pt x="6083" y="7297"/>
                      <a:pt x="6066" y="7467"/>
                      <a:pt x="6152" y="7604"/>
                    </a:cubicBezTo>
                    <a:cubicBezTo>
                      <a:pt x="6206" y="7676"/>
                      <a:pt x="6279" y="7696"/>
                      <a:pt x="6356" y="7696"/>
                    </a:cubicBezTo>
                    <a:cubicBezTo>
                      <a:pt x="6425" y="7696"/>
                      <a:pt x="6497" y="7681"/>
                      <a:pt x="6562" y="7672"/>
                    </a:cubicBezTo>
                    <a:lnTo>
                      <a:pt x="6613" y="7672"/>
                    </a:lnTo>
                    <a:cubicBezTo>
                      <a:pt x="7006" y="7587"/>
                      <a:pt x="7382" y="7467"/>
                      <a:pt x="7758" y="7314"/>
                    </a:cubicBezTo>
                    <a:cubicBezTo>
                      <a:pt x="9176" y="6716"/>
                      <a:pt x="10560" y="6083"/>
                      <a:pt x="11824" y="5195"/>
                    </a:cubicBezTo>
                    <a:cubicBezTo>
                      <a:pt x="13071" y="4306"/>
                      <a:pt x="13909" y="3179"/>
                      <a:pt x="14080" y="1607"/>
                    </a:cubicBezTo>
                    <a:cubicBezTo>
                      <a:pt x="14114" y="1128"/>
                      <a:pt x="14336" y="667"/>
                      <a:pt x="14678" y="325"/>
                    </a:cubicBezTo>
                    <a:cubicBezTo>
                      <a:pt x="14695" y="308"/>
                      <a:pt x="14712" y="291"/>
                      <a:pt x="14729" y="274"/>
                    </a:cubicBezTo>
                    <a:cubicBezTo>
                      <a:pt x="14712" y="189"/>
                      <a:pt x="14695" y="86"/>
                      <a:pt x="146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18;p46"/>
              <p:cNvSpPr/>
              <p:nvPr/>
            </p:nvSpPr>
            <p:spPr>
              <a:xfrm rot="1123747">
                <a:off x="3458352" y="2972584"/>
                <a:ext cx="223564" cy="332113"/>
              </a:xfrm>
              <a:custGeom>
                <a:avLst/>
                <a:gdLst/>
                <a:ahLst/>
                <a:cxnLst/>
                <a:rect l="l" t="t" r="r" b="b"/>
                <a:pathLst>
                  <a:path w="5878" h="8732" extrusionOk="0">
                    <a:moveTo>
                      <a:pt x="5878" y="1"/>
                    </a:moveTo>
                    <a:lnTo>
                      <a:pt x="5570" y="18"/>
                    </a:lnTo>
                    <a:cubicBezTo>
                      <a:pt x="5211" y="462"/>
                      <a:pt x="4904" y="957"/>
                      <a:pt x="4562" y="1436"/>
                    </a:cubicBezTo>
                    <a:cubicBezTo>
                      <a:pt x="4118" y="2136"/>
                      <a:pt x="3486" y="2700"/>
                      <a:pt x="2751" y="3093"/>
                    </a:cubicBezTo>
                    <a:cubicBezTo>
                      <a:pt x="2033" y="3452"/>
                      <a:pt x="1281" y="3742"/>
                      <a:pt x="513" y="3965"/>
                    </a:cubicBezTo>
                    <a:cubicBezTo>
                      <a:pt x="342" y="4016"/>
                      <a:pt x="171" y="4067"/>
                      <a:pt x="0" y="4084"/>
                    </a:cubicBezTo>
                    <a:cubicBezTo>
                      <a:pt x="0" y="4152"/>
                      <a:pt x="0" y="4221"/>
                      <a:pt x="17" y="4289"/>
                    </a:cubicBezTo>
                    <a:lnTo>
                      <a:pt x="17" y="4323"/>
                    </a:lnTo>
                    <a:cubicBezTo>
                      <a:pt x="1042" y="4101"/>
                      <a:pt x="2016" y="3742"/>
                      <a:pt x="2939" y="3247"/>
                    </a:cubicBezTo>
                    <a:cubicBezTo>
                      <a:pt x="3093" y="3179"/>
                      <a:pt x="3229" y="3076"/>
                      <a:pt x="3383" y="2991"/>
                    </a:cubicBezTo>
                    <a:lnTo>
                      <a:pt x="3383" y="3025"/>
                    </a:lnTo>
                    <a:cubicBezTo>
                      <a:pt x="3349" y="3093"/>
                      <a:pt x="3298" y="3179"/>
                      <a:pt x="3263" y="3230"/>
                    </a:cubicBezTo>
                    <a:cubicBezTo>
                      <a:pt x="2597" y="4340"/>
                      <a:pt x="2290" y="5622"/>
                      <a:pt x="2392" y="6903"/>
                    </a:cubicBezTo>
                    <a:cubicBezTo>
                      <a:pt x="2443" y="7518"/>
                      <a:pt x="2529" y="8134"/>
                      <a:pt x="2597" y="8732"/>
                    </a:cubicBezTo>
                    <a:lnTo>
                      <a:pt x="2853" y="8732"/>
                    </a:lnTo>
                    <a:cubicBezTo>
                      <a:pt x="2836" y="8168"/>
                      <a:pt x="2751" y="7621"/>
                      <a:pt x="2683" y="7074"/>
                    </a:cubicBezTo>
                    <a:cubicBezTo>
                      <a:pt x="2529" y="5554"/>
                      <a:pt x="2956" y="4016"/>
                      <a:pt x="3862" y="2786"/>
                    </a:cubicBezTo>
                    <a:cubicBezTo>
                      <a:pt x="4477" y="1914"/>
                      <a:pt x="5143" y="1060"/>
                      <a:pt x="5741" y="154"/>
                    </a:cubicBezTo>
                    <a:cubicBezTo>
                      <a:pt x="5792" y="103"/>
                      <a:pt x="5826" y="52"/>
                      <a:pt x="58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19;p46"/>
              <p:cNvSpPr/>
              <p:nvPr/>
            </p:nvSpPr>
            <p:spPr>
              <a:xfrm rot="1123747">
                <a:off x="3567149" y="3066675"/>
                <a:ext cx="77361" cy="251024"/>
              </a:xfrm>
              <a:custGeom>
                <a:avLst/>
                <a:gdLst/>
                <a:ahLst/>
                <a:cxnLst/>
                <a:rect l="l" t="t" r="r" b="b"/>
                <a:pathLst>
                  <a:path w="2034" h="6600" extrusionOk="0">
                    <a:moveTo>
                      <a:pt x="1861" y="0"/>
                    </a:moveTo>
                    <a:cubicBezTo>
                      <a:pt x="1729" y="0"/>
                      <a:pt x="1742" y="183"/>
                      <a:pt x="1726" y="277"/>
                    </a:cubicBezTo>
                    <a:cubicBezTo>
                      <a:pt x="1453" y="1474"/>
                      <a:pt x="1214" y="2652"/>
                      <a:pt x="940" y="3848"/>
                    </a:cubicBezTo>
                    <a:cubicBezTo>
                      <a:pt x="752" y="4805"/>
                      <a:pt x="428" y="5728"/>
                      <a:pt x="0" y="6599"/>
                    </a:cubicBezTo>
                    <a:lnTo>
                      <a:pt x="291" y="6582"/>
                    </a:lnTo>
                    <a:cubicBezTo>
                      <a:pt x="342" y="6446"/>
                      <a:pt x="411" y="6326"/>
                      <a:pt x="462" y="6189"/>
                    </a:cubicBezTo>
                    <a:cubicBezTo>
                      <a:pt x="940" y="5113"/>
                      <a:pt x="1197" y="3968"/>
                      <a:pt x="1419" y="2840"/>
                    </a:cubicBezTo>
                    <a:cubicBezTo>
                      <a:pt x="1607" y="2003"/>
                      <a:pt x="1760" y="1166"/>
                      <a:pt x="1931" y="329"/>
                    </a:cubicBezTo>
                    <a:cubicBezTo>
                      <a:pt x="1965" y="226"/>
                      <a:pt x="2034" y="38"/>
                      <a:pt x="1897" y="4"/>
                    </a:cubicBezTo>
                    <a:cubicBezTo>
                      <a:pt x="1884" y="2"/>
                      <a:pt x="1872" y="0"/>
                      <a:pt x="1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20;p46"/>
              <p:cNvSpPr/>
              <p:nvPr/>
            </p:nvSpPr>
            <p:spPr>
              <a:xfrm rot="1123747">
                <a:off x="3486009" y="2960086"/>
                <a:ext cx="73482" cy="116384"/>
              </a:xfrm>
              <a:custGeom>
                <a:avLst/>
                <a:gdLst/>
                <a:ahLst/>
                <a:cxnLst/>
                <a:rect l="l" t="t" r="r" b="b"/>
                <a:pathLst>
                  <a:path w="1932" h="3060" extrusionOk="0">
                    <a:moveTo>
                      <a:pt x="1932" y="1"/>
                    </a:moveTo>
                    <a:lnTo>
                      <a:pt x="1590" y="18"/>
                    </a:lnTo>
                    <a:cubicBezTo>
                      <a:pt x="1317" y="445"/>
                      <a:pt x="1094" y="872"/>
                      <a:pt x="924" y="1351"/>
                    </a:cubicBezTo>
                    <a:cubicBezTo>
                      <a:pt x="701" y="1880"/>
                      <a:pt x="394" y="2376"/>
                      <a:pt x="1" y="2803"/>
                    </a:cubicBezTo>
                    <a:cubicBezTo>
                      <a:pt x="35" y="2888"/>
                      <a:pt x="52" y="2974"/>
                      <a:pt x="86" y="3059"/>
                    </a:cubicBezTo>
                    <a:cubicBezTo>
                      <a:pt x="565" y="2564"/>
                      <a:pt x="941" y="1966"/>
                      <a:pt x="1197" y="1333"/>
                    </a:cubicBezTo>
                    <a:cubicBezTo>
                      <a:pt x="1265" y="1180"/>
                      <a:pt x="1317" y="1043"/>
                      <a:pt x="1402" y="906"/>
                    </a:cubicBezTo>
                    <a:cubicBezTo>
                      <a:pt x="1556" y="582"/>
                      <a:pt x="1727" y="291"/>
                      <a:pt x="19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21;p46"/>
              <p:cNvSpPr/>
              <p:nvPr/>
            </p:nvSpPr>
            <p:spPr>
              <a:xfrm rot="1123747">
                <a:off x="3596152" y="2997767"/>
                <a:ext cx="108587" cy="332113"/>
              </a:xfrm>
              <a:custGeom>
                <a:avLst/>
                <a:gdLst/>
                <a:ahLst/>
                <a:cxnLst/>
                <a:rect l="l" t="t" r="r" b="b"/>
                <a:pathLst>
                  <a:path w="2855" h="8732" extrusionOk="0">
                    <a:moveTo>
                      <a:pt x="2854" y="0"/>
                    </a:moveTo>
                    <a:lnTo>
                      <a:pt x="2666" y="17"/>
                    </a:lnTo>
                    <a:cubicBezTo>
                      <a:pt x="2666" y="86"/>
                      <a:pt x="2632" y="154"/>
                      <a:pt x="2615" y="222"/>
                    </a:cubicBezTo>
                    <a:cubicBezTo>
                      <a:pt x="2512" y="855"/>
                      <a:pt x="2359" y="1470"/>
                      <a:pt x="2239" y="2085"/>
                    </a:cubicBezTo>
                    <a:cubicBezTo>
                      <a:pt x="2120" y="2768"/>
                      <a:pt x="2102" y="3452"/>
                      <a:pt x="2034" y="4135"/>
                    </a:cubicBezTo>
                    <a:cubicBezTo>
                      <a:pt x="1932" y="5348"/>
                      <a:pt x="1727" y="6544"/>
                      <a:pt x="1077" y="7604"/>
                    </a:cubicBezTo>
                    <a:cubicBezTo>
                      <a:pt x="787" y="8031"/>
                      <a:pt x="411" y="8424"/>
                      <a:pt x="1" y="8731"/>
                    </a:cubicBezTo>
                    <a:lnTo>
                      <a:pt x="360" y="8714"/>
                    </a:lnTo>
                    <a:lnTo>
                      <a:pt x="428" y="8646"/>
                    </a:lnTo>
                    <a:cubicBezTo>
                      <a:pt x="1094" y="8099"/>
                      <a:pt x="1573" y="7364"/>
                      <a:pt x="1812" y="6544"/>
                    </a:cubicBezTo>
                    <a:cubicBezTo>
                      <a:pt x="2085" y="5690"/>
                      <a:pt x="2239" y="4819"/>
                      <a:pt x="2290" y="3930"/>
                    </a:cubicBezTo>
                    <a:cubicBezTo>
                      <a:pt x="2342" y="2871"/>
                      <a:pt x="2495" y="1828"/>
                      <a:pt x="2735" y="820"/>
                    </a:cubicBezTo>
                    <a:cubicBezTo>
                      <a:pt x="2803" y="547"/>
                      <a:pt x="2854" y="274"/>
                      <a:pt x="28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22;p46"/>
              <p:cNvSpPr/>
              <p:nvPr/>
            </p:nvSpPr>
            <p:spPr>
              <a:xfrm rot="1123747">
                <a:off x="3617890" y="3189054"/>
                <a:ext cx="350978" cy="189143"/>
              </a:xfrm>
              <a:custGeom>
                <a:avLst/>
                <a:gdLst/>
                <a:ahLst/>
                <a:cxnLst/>
                <a:rect l="l" t="t" r="r" b="b"/>
                <a:pathLst>
                  <a:path w="9228" h="4973" extrusionOk="0">
                    <a:moveTo>
                      <a:pt x="8168" y="1"/>
                    </a:moveTo>
                    <a:cubicBezTo>
                      <a:pt x="7399" y="18"/>
                      <a:pt x="6613" y="86"/>
                      <a:pt x="5844" y="189"/>
                    </a:cubicBezTo>
                    <a:cubicBezTo>
                      <a:pt x="5110" y="274"/>
                      <a:pt x="4392" y="462"/>
                      <a:pt x="3691" y="752"/>
                    </a:cubicBezTo>
                    <a:cubicBezTo>
                      <a:pt x="2119" y="1436"/>
                      <a:pt x="923" y="2495"/>
                      <a:pt x="377" y="4170"/>
                    </a:cubicBezTo>
                    <a:cubicBezTo>
                      <a:pt x="308" y="4358"/>
                      <a:pt x="223" y="4546"/>
                      <a:pt x="137" y="4716"/>
                    </a:cubicBezTo>
                    <a:cubicBezTo>
                      <a:pt x="86" y="4802"/>
                      <a:pt x="52" y="4887"/>
                      <a:pt x="1" y="4973"/>
                    </a:cubicBezTo>
                    <a:lnTo>
                      <a:pt x="718" y="4939"/>
                    </a:lnTo>
                    <a:cubicBezTo>
                      <a:pt x="1197" y="4597"/>
                      <a:pt x="1692" y="4272"/>
                      <a:pt x="2188" y="3965"/>
                    </a:cubicBezTo>
                    <a:cubicBezTo>
                      <a:pt x="3896" y="2871"/>
                      <a:pt x="5691" y="1897"/>
                      <a:pt x="7553" y="1043"/>
                    </a:cubicBezTo>
                    <a:lnTo>
                      <a:pt x="7638" y="1009"/>
                    </a:lnTo>
                    <a:cubicBezTo>
                      <a:pt x="7707" y="975"/>
                      <a:pt x="7741" y="923"/>
                      <a:pt x="7707" y="855"/>
                    </a:cubicBezTo>
                    <a:cubicBezTo>
                      <a:pt x="7683" y="815"/>
                      <a:pt x="7659" y="801"/>
                      <a:pt x="7635" y="801"/>
                    </a:cubicBezTo>
                    <a:cubicBezTo>
                      <a:pt x="7608" y="801"/>
                      <a:pt x="7580" y="820"/>
                      <a:pt x="7553" y="838"/>
                    </a:cubicBezTo>
                    <a:cubicBezTo>
                      <a:pt x="7365" y="906"/>
                      <a:pt x="7177" y="992"/>
                      <a:pt x="7006" y="1077"/>
                    </a:cubicBezTo>
                    <a:cubicBezTo>
                      <a:pt x="4717" y="2119"/>
                      <a:pt x="2530" y="3367"/>
                      <a:pt x="462" y="4802"/>
                    </a:cubicBezTo>
                    <a:cubicBezTo>
                      <a:pt x="448" y="4816"/>
                      <a:pt x="423" y="4841"/>
                      <a:pt x="387" y="4841"/>
                    </a:cubicBezTo>
                    <a:cubicBezTo>
                      <a:pt x="379" y="4841"/>
                      <a:pt x="369" y="4839"/>
                      <a:pt x="360" y="4836"/>
                    </a:cubicBezTo>
                    <a:cubicBezTo>
                      <a:pt x="718" y="3999"/>
                      <a:pt x="992" y="3127"/>
                      <a:pt x="1624" y="2427"/>
                    </a:cubicBezTo>
                    <a:cubicBezTo>
                      <a:pt x="2410" y="1624"/>
                      <a:pt x="3384" y="1026"/>
                      <a:pt x="4460" y="701"/>
                    </a:cubicBezTo>
                    <a:cubicBezTo>
                      <a:pt x="5058" y="530"/>
                      <a:pt x="5656" y="411"/>
                      <a:pt x="6271" y="342"/>
                    </a:cubicBezTo>
                    <a:cubicBezTo>
                      <a:pt x="6818" y="274"/>
                      <a:pt x="7382" y="257"/>
                      <a:pt x="7929" y="206"/>
                    </a:cubicBezTo>
                    <a:cubicBezTo>
                      <a:pt x="7997" y="201"/>
                      <a:pt x="8067" y="199"/>
                      <a:pt x="8138" y="199"/>
                    </a:cubicBezTo>
                    <a:cubicBezTo>
                      <a:pt x="8330" y="199"/>
                      <a:pt x="8527" y="215"/>
                      <a:pt x="8715" y="240"/>
                    </a:cubicBezTo>
                    <a:cubicBezTo>
                      <a:pt x="8954" y="274"/>
                      <a:pt x="8971" y="342"/>
                      <a:pt x="8834" y="530"/>
                    </a:cubicBezTo>
                    <a:cubicBezTo>
                      <a:pt x="8595" y="838"/>
                      <a:pt x="8305" y="1111"/>
                      <a:pt x="7997" y="1351"/>
                    </a:cubicBezTo>
                    <a:cubicBezTo>
                      <a:pt x="7245" y="2000"/>
                      <a:pt x="6579" y="2734"/>
                      <a:pt x="5878" y="3435"/>
                    </a:cubicBezTo>
                    <a:cubicBezTo>
                      <a:pt x="5400" y="3948"/>
                      <a:pt x="4922" y="4443"/>
                      <a:pt x="4255" y="4716"/>
                    </a:cubicBezTo>
                    <a:lnTo>
                      <a:pt x="4836" y="4682"/>
                    </a:lnTo>
                    <a:cubicBezTo>
                      <a:pt x="5178" y="4477"/>
                      <a:pt x="5503" y="4221"/>
                      <a:pt x="5776" y="3931"/>
                    </a:cubicBezTo>
                    <a:cubicBezTo>
                      <a:pt x="6699" y="2974"/>
                      <a:pt x="7621" y="2034"/>
                      <a:pt x="8629" y="1163"/>
                    </a:cubicBezTo>
                    <a:cubicBezTo>
                      <a:pt x="8817" y="992"/>
                      <a:pt x="8971" y="787"/>
                      <a:pt x="9091" y="565"/>
                    </a:cubicBezTo>
                    <a:cubicBezTo>
                      <a:pt x="9227" y="360"/>
                      <a:pt x="9091" y="69"/>
                      <a:pt x="8834" y="52"/>
                    </a:cubicBezTo>
                    <a:cubicBezTo>
                      <a:pt x="8612" y="18"/>
                      <a:pt x="8390" y="1"/>
                      <a:pt x="81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23;p46"/>
              <p:cNvSpPr/>
              <p:nvPr/>
            </p:nvSpPr>
            <p:spPr>
              <a:xfrm rot="1123747">
                <a:off x="4004493" y="3352749"/>
                <a:ext cx="263880" cy="117031"/>
              </a:xfrm>
              <a:custGeom>
                <a:avLst/>
                <a:gdLst/>
                <a:ahLst/>
                <a:cxnLst/>
                <a:rect l="l" t="t" r="r" b="b"/>
                <a:pathLst>
                  <a:path w="6938" h="3077" extrusionOk="0">
                    <a:moveTo>
                      <a:pt x="6937" y="1"/>
                    </a:moveTo>
                    <a:cubicBezTo>
                      <a:pt x="6561" y="1"/>
                      <a:pt x="6168" y="18"/>
                      <a:pt x="5758" y="52"/>
                    </a:cubicBezTo>
                    <a:cubicBezTo>
                      <a:pt x="4836" y="86"/>
                      <a:pt x="3930" y="274"/>
                      <a:pt x="3059" y="599"/>
                    </a:cubicBezTo>
                    <a:cubicBezTo>
                      <a:pt x="1897" y="1009"/>
                      <a:pt x="889" y="1641"/>
                      <a:pt x="205" y="2701"/>
                    </a:cubicBezTo>
                    <a:cubicBezTo>
                      <a:pt x="120" y="2837"/>
                      <a:pt x="51" y="2957"/>
                      <a:pt x="0" y="3076"/>
                    </a:cubicBezTo>
                    <a:lnTo>
                      <a:pt x="291" y="3059"/>
                    </a:lnTo>
                    <a:cubicBezTo>
                      <a:pt x="615" y="2478"/>
                      <a:pt x="1077" y="1966"/>
                      <a:pt x="1640" y="1573"/>
                    </a:cubicBezTo>
                    <a:cubicBezTo>
                      <a:pt x="2375" y="1094"/>
                      <a:pt x="3212" y="736"/>
                      <a:pt x="4084" y="531"/>
                    </a:cubicBezTo>
                    <a:cubicBezTo>
                      <a:pt x="4921" y="326"/>
                      <a:pt x="5792" y="223"/>
                      <a:pt x="6681" y="223"/>
                    </a:cubicBezTo>
                    <a:lnTo>
                      <a:pt x="6937" y="223"/>
                    </a:lnTo>
                    <a:lnTo>
                      <a:pt x="6937" y="189"/>
                    </a:lnTo>
                    <a:lnTo>
                      <a:pt x="69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24;p46"/>
              <p:cNvSpPr/>
              <p:nvPr/>
            </p:nvSpPr>
            <p:spPr>
              <a:xfrm rot="1123747">
                <a:off x="4223174" y="3475254"/>
                <a:ext cx="31226" cy="16925"/>
              </a:xfrm>
              <a:custGeom>
                <a:avLst/>
                <a:gdLst/>
                <a:ahLst/>
                <a:cxnLst/>
                <a:rect l="l" t="t" r="r" b="b"/>
                <a:pathLst>
                  <a:path w="821" h="445" extrusionOk="0">
                    <a:moveTo>
                      <a:pt x="821" y="0"/>
                    </a:moveTo>
                    <a:lnTo>
                      <a:pt x="821" y="0"/>
                    </a:lnTo>
                    <a:cubicBezTo>
                      <a:pt x="564" y="154"/>
                      <a:pt x="274" y="291"/>
                      <a:pt x="1" y="445"/>
                    </a:cubicBezTo>
                    <a:lnTo>
                      <a:pt x="752" y="410"/>
                    </a:lnTo>
                    <a:cubicBezTo>
                      <a:pt x="769" y="274"/>
                      <a:pt x="804" y="137"/>
                      <a:pt x="8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25;p46"/>
              <p:cNvSpPr/>
              <p:nvPr/>
            </p:nvSpPr>
            <p:spPr>
              <a:xfrm rot="1123747">
                <a:off x="4081426" y="3403667"/>
                <a:ext cx="178760" cy="73482"/>
              </a:xfrm>
              <a:custGeom>
                <a:avLst/>
                <a:gdLst/>
                <a:ahLst/>
                <a:cxnLst/>
                <a:rect l="l" t="t" r="r" b="b"/>
                <a:pathLst>
                  <a:path w="4700" h="1932" extrusionOk="0">
                    <a:moveTo>
                      <a:pt x="4682" y="1"/>
                    </a:moveTo>
                    <a:lnTo>
                      <a:pt x="4067" y="240"/>
                    </a:lnTo>
                    <a:cubicBezTo>
                      <a:pt x="2700" y="787"/>
                      <a:pt x="1333" y="1317"/>
                      <a:pt x="0" y="1932"/>
                    </a:cubicBezTo>
                    <a:lnTo>
                      <a:pt x="564" y="1898"/>
                    </a:lnTo>
                    <a:cubicBezTo>
                      <a:pt x="1179" y="1624"/>
                      <a:pt x="1811" y="1351"/>
                      <a:pt x="2427" y="1112"/>
                    </a:cubicBezTo>
                    <a:cubicBezTo>
                      <a:pt x="3195" y="804"/>
                      <a:pt x="3947" y="514"/>
                      <a:pt x="4699" y="206"/>
                    </a:cubicBezTo>
                    <a:cubicBezTo>
                      <a:pt x="4699" y="138"/>
                      <a:pt x="4699" y="69"/>
                      <a:pt x="46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26;p46"/>
              <p:cNvSpPr/>
              <p:nvPr/>
            </p:nvSpPr>
            <p:spPr>
              <a:xfrm rot="1123747">
                <a:off x="3488870" y="2970282"/>
                <a:ext cx="155331" cy="145442"/>
              </a:xfrm>
              <a:custGeom>
                <a:avLst/>
                <a:gdLst/>
                <a:ahLst/>
                <a:cxnLst/>
                <a:rect l="l" t="t" r="r" b="b"/>
                <a:pathLst>
                  <a:path w="4084" h="3824" extrusionOk="0">
                    <a:moveTo>
                      <a:pt x="4084" y="0"/>
                    </a:moveTo>
                    <a:lnTo>
                      <a:pt x="3810" y="17"/>
                    </a:lnTo>
                    <a:cubicBezTo>
                      <a:pt x="3349" y="632"/>
                      <a:pt x="2836" y="1213"/>
                      <a:pt x="2290" y="1743"/>
                    </a:cubicBezTo>
                    <a:cubicBezTo>
                      <a:pt x="1623" y="2375"/>
                      <a:pt x="923" y="2956"/>
                      <a:pt x="188" y="3486"/>
                    </a:cubicBezTo>
                    <a:cubicBezTo>
                      <a:pt x="120" y="3537"/>
                      <a:pt x="51" y="3588"/>
                      <a:pt x="0" y="3656"/>
                    </a:cubicBezTo>
                    <a:lnTo>
                      <a:pt x="0" y="3810"/>
                    </a:lnTo>
                    <a:cubicBezTo>
                      <a:pt x="9" y="3819"/>
                      <a:pt x="21" y="3823"/>
                      <a:pt x="36" y="3823"/>
                    </a:cubicBezTo>
                    <a:cubicBezTo>
                      <a:pt x="51" y="3823"/>
                      <a:pt x="68" y="3819"/>
                      <a:pt x="85" y="3810"/>
                    </a:cubicBezTo>
                    <a:cubicBezTo>
                      <a:pt x="137" y="3793"/>
                      <a:pt x="188" y="3759"/>
                      <a:pt x="222" y="3742"/>
                    </a:cubicBezTo>
                    <a:cubicBezTo>
                      <a:pt x="701" y="3383"/>
                      <a:pt x="1179" y="3041"/>
                      <a:pt x="1623" y="2665"/>
                    </a:cubicBezTo>
                    <a:cubicBezTo>
                      <a:pt x="2563" y="1880"/>
                      <a:pt x="3383" y="991"/>
                      <a:pt x="40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 name="TextBox 21"/>
          <p:cNvSpPr txBox="1"/>
          <p:nvPr/>
        </p:nvSpPr>
        <p:spPr>
          <a:xfrm>
            <a:off x="2844111" y="2104736"/>
            <a:ext cx="9565632" cy="1169551"/>
          </a:xfrm>
          <a:prstGeom prst="rect">
            <a:avLst/>
          </a:prstGeom>
          <a:noFill/>
        </p:spPr>
        <p:txBody>
          <a:bodyPr wrap="none" rtlCol="0">
            <a:spAutoFit/>
          </a:bodyPr>
          <a:lstStyle/>
          <a:p>
            <a:r>
              <a:rPr lang="en-US" sz="3500" dirty="0" err="1" smtClean="0">
                <a:latin typeface="Times New Roman" panose="02020603050405020304" pitchFamily="18" charset="0"/>
                <a:cs typeface="Times New Roman" panose="02020603050405020304" pitchFamily="18" charset="0"/>
              </a:rPr>
              <a:t>Đường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Trường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Sơn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còn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được</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gọi</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là</a:t>
            </a:r>
            <a:r>
              <a:rPr lang="en-US" sz="3500" dirty="0" smtClean="0">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đường</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Hồ</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Chí</a:t>
            </a:r>
            <a:r>
              <a:rPr lang="en-US" sz="3500" b="1" dirty="0" smtClean="0">
                <a:solidFill>
                  <a:srgbClr val="006600"/>
                </a:solidFill>
                <a:latin typeface="Times New Roman" panose="02020603050405020304" pitchFamily="18" charset="0"/>
                <a:cs typeface="Times New Roman" panose="02020603050405020304" pitchFamily="18" charset="0"/>
              </a:rPr>
              <a:t> </a:t>
            </a:r>
          </a:p>
          <a:p>
            <a:r>
              <a:rPr lang="en-US" sz="3500" b="1" dirty="0" smtClean="0">
                <a:solidFill>
                  <a:srgbClr val="006600"/>
                </a:solidFill>
                <a:latin typeface="Times New Roman" panose="02020603050405020304" pitchFamily="18" charset="0"/>
                <a:cs typeface="Times New Roman" panose="02020603050405020304" pitchFamily="18" charset="0"/>
              </a:rPr>
              <a:t>Minh</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hoặc</a:t>
            </a:r>
            <a:r>
              <a:rPr lang="en-US" sz="3500" dirty="0" smtClean="0">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đường</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mòn</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Hồ</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Chí</a:t>
            </a:r>
            <a:r>
              <a:rPr lang="en-US" sz="3500" b="1" dirty="0" smtClean="0">
                <a:solidFill>
                  <a:srgbClr val="006600"/>
                </a:solidFill>
                <a:latin typeface="Times New Roman" panose="02020603050405020304" pitchFamily="18" charset="0"/>
                <a:cs typeface="Times New Roman" panose="02020603050405020304" pitchFamily="18" charset="0"/>
              </a:rPr>
              <a:t> Minh</a:t>
            </a:r>
            <a:r>
              <a:rPr lang="en-US" sz="3500" dirty="0" smtClean="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
        <p:nvSpPr>
          <p:cNvPr id="23" name="Google Shape;2043;p75"/>
          <p:cNvSpPr/>
          <p:nvPr/>
        </p:nvSpPr>
        <p:spPr>
          <a:xfrm rot="-5400000" flipH="1">
            <a:off x="6916076" y="-320623"/>
            <a:ext cx="1395558" cy="9253675"/>
          </a:xfrm>
          <a:custGeom>
            <a:avLst/>
            <a:gdLst/>
            <a:ahLst/>
            <a:cxnLst/>
            <a:rect l="l" t="t" r="r" b="b"/>
            <a:pathLst>
              <a:path w="20675" h="47996" extrusionOk="0">
                <a:moveTo>
                  <a:pt x="0" y="0"/>
                </a:moveTo>
                <a:lnTo>
                  <a:pt x="0" y="46372"/>
                </a:lnTo>
                <a:lnTo>
                  <a:pt x="137" y="46372"/>
                </a:lnTo>
                <a:cubicBezTo>
                  <a:pt x="188" y="46355"/>
                  <a:pt x="256" y="46355"/>
                  <a:pt x="325" y="46355"/>
                </a:cubicBezTo>
                <a:cubicBezTo>
                  <a:pt x="444" y="46355"/>
                  <a:pt x="581" y="46321"/>
                  <a:pt x="701" y="46253"/>
                </a:cubicBezTo>
                <a:cubicBezTo>
                  <a:pt x="735" y="46236"/>
                  <a:pt x="752" y="46218"/>
                  <a:pt x="786" y="46201"/>
                </a:cubicBezTo>
                <a:lnTo>
                  <a:pt x="888" y="46201"/>
                </a:lnTo>
                <a:cubicBezTo>
                  <a:pt x="1059" y="46201"/>
                  <a:pt x="1230" y="46167"/>
                  <a:pt x="1384" y="46099"/>
                </a:cubicBezTo>
                <a:lnTo>
                  <a:pt x="1555" y="46150"/>
                </a:lnTo>
                <a:cubicBezTo>
                  <a:pt x="1640" y="46321"/>
                  <a:pt x="1777" y="46458"/>
                  <a:pt x="1965" y="46509"/>
                </a:cubicBezTo>
                <a:cubicBezTo>
                  <a:pt x="2027" y="46534"/>
                  <a:pt x="2099" y="46550"/>
                  <a:pt x="2173" y="46550"/>
                </a:cubicBezTo>
                <a:cubicBezTo>
                  <a:pt x="2200" y="46550"/>
                  <a:pt x="2228" y="46548"/>
                  <a:pt x="2255" y="46543"/>
                </a:cubicBezTo>
                <a:cubicBezTo>
                  <a:pt x="2341" y="46543"/>
                  <a:pt x="2426" y="46526"/>
                  <a:pt x="2512" y="46492"/>
                </a:cubicBezTo>
                <a:lnTo>
                  <a:pt x="2529" y="46492"/>
                </a:lnTo>
                <a:lnTo>
                  <a:pt x="2580" y="46475"/>
                </a:lnTo>
                <a:lnTo>
                  <a:pt x="2717" y="46475"/>
                </a:lnTo>
                <a:cubicBezTo>
                  <a:pt x="2785" y="46458"/>
                  <a:pt x="2870" y="46441"/>
                  <a:pt x="2939" y="46406"/>
                </a:cubicBezTo>
                <a:cubicBezTo>
                  <a:pt x="3041" y="46560"/>
                  <a:pt x="3212" y="46646"/>
                  <a:pt x="3383" y="46663"/>
                </a:cubicBezTo>
                <a:cubicBezTo>
                  <a:pt x="3503" y="46663"/>
                  <a:pt x="3622" y="46680"/>
                  <a:pt x="3759" y="46697"/>
                </a:cubicBezTo>
                <a:lnTo>
                  <a:pt x="3930" y="46697"/>
                </a:lnTo>
                <a:cubicBezTo>
                  <a:pt x="4049" y="46680"/>
                  <a:pt x="4152" y="46646"/>
                  <a:pt x="4272" y="46594"/>
                </a:cubicBezTo>
                <a:lnTo>
                  <a:pt x="4306" y="46594"/>
                </a:lnTo>
                <a:cubicBezTo>
                  <a:pt x="4357" y="46594"/>
                  <a:pt x="4408" y="46577"/>
                  <a:pt x="4477" y="46577"/>
                </a:cubicBezTo>
                <a:cubicBezTo>
                  <a:pt x="4579" y="46646"/>
                  <a:pt x="4699" y="46697"/>
                  <a:pt x="4835" y="46731"/>
                </a:cubicBezTo>
                <a:cubicBezTo>
                  <a:pt x="4887" y="46748"/>
                  <a:pt x="4921" y="46748"/>
                  <a:pt x="4972" y="46748"/>
                </a:cubicBezTo>
                <a:cubicBezTo>
                  <a:pt x="5075" y="46787"/>
                  <a:pt x="5177" y="46806"/>
                  <a:pt x="5287" y="46806"/>
                </a:cubicBezTo>
                <a:cubicBezTo>
                  <a:pt x="5323" y="46806"/>
                  <a:pt x="5361" y="46804"/>
                  <a:pt x="5399" y="46799"/>
                </a:cubicBezTo>
                <a:cubicBezTo>
                  <a:pt x="5502" y="46799"/>
                  <a:pt x="5604" y="46765"/>
                  <a:pt x="5707" y="46731"/>
                </a:cubicBezTo>
                <a:cubicBezTo>
                  <a:pt x="5775" y="46714"/>
                  <a:pt x="5826" y="46697"/>
                  <a:pt x="5878" y="46680"/>
                </a:cubicBezTo>
                <a:lnTo>
                  <a:pt x="6031" y="46680"/>
                </a:lnTo>
                <a:cubicBezTo>
                  <a:pt x="6134" y="46680"/>
                  <a:pt x="6219" y="46663"/>
                  <a:pt x="6322" y="46629"/>
                </a:cubicBezTo>
                <a:cubicBezTo>
                  <a:pt x="6459" y="46629"/>
                  <a:pt x="6595" y="46594"/>
                  <a:pt x="6715" y="46526"/>
                </a:cubicBezTo>
                <a:cubicBezTo>
                  <a:pt x="6783" y="46543"/>
                  <a:pt x="6869" y="46543"/>
                  <a:pt x="6937" y="46543"/>
                </a:cubicBezTo>
                <a:lnTo>
                  <a:pt x="7074" y="46543"/>
                </a:lnTo>
                <a:lnTo>
                  <a:pt x="7159" y="46594"/>
                </a:lnTo>
                <a:cubicBezTo>
                  <a:pt x="7398" y="46697"/>
                  <a:pt x="7655" y="46765"/>
                  <a:pt x="7911" y="46782"/>
                </a:cubicBezTo>
                <a:lnTo>
                  <a:pt x="8048" y="46799"/>
                </a:lnTo>
                <a:cubicBezTo>
                  <a:pt x="8065" y="46834"/>
                  <a:pt x="8082" y="46851"/>
                  <a:pt x="8116" y="46868"/>
                </a:cubicBezTo>
                <a:cubicBezTo>
                  <a:pt x="8236" y="46987"/>
                  <a:pt x="8389" y="47039"/>
                  <a:pt x="8543" y="47056"/>
                </a:cubicBezTo>
                <a:cubicBezTo>
                  <a:pt x="8731" y="47073"/>
                  <a:pt x="8902" y="47141"/>
                  <a:pt x="9056" y="47261"/>
                </a:cubicBezTo>
                <a:cubicBezTo>
                  <a:pt x="9175" y="47363"/>
                  <a:pt x="9312" y="47414"/>
                  <a:pt x="9483" y="47432"/>
                </a:cubicBezTo>
                <a:lnTo>
                  <a:pt x="9688" y="47432"/>
                </a:lnTo>
                <a:cubicBezTo>
                  <a:pt x="9704" y="47433"/>
                  <a:pt x="9720" y="47434"/>
                  <a:pt x="9736" y="47434"/>
                </a:cubicBezTo>
                <a:cubicBezTo>
                  <a:pt x="9910" y="47434"/>
                  <a:pt x="10093" y="47352"/>
                  <a:pt x="10218" y="47227"/>
                </a:cubicBezTo>
                <a:cubicBezTo>
                  <a:pt x="10252" y="47209"/>
                  <a:pt x="10286" y="47192"/>
                  <a:pt x="10320" y="47175"/>
                </a:cubicBezTo>
                <a:cubicBezTo>
                  <a:pt x="10337" y="47158"/>
                  <a:pt x="10371" y="47141"/>
                  <a:pt x="10388" y="47141"/>
                </a:cubicBezTo>
                <a:cubicBezTo>
                  <a:pt x="10423" y="47124"/>
                  <a:pt x="10440" y="47124"/>
                  <a:pt x="10457" y="47107"/>
                </a:cubicBezTo>
                <a:lnTo>
                  <a:pt x="10559" y="47107"/>
                </a:lnTo>
                <a:cubicBezTo>
                  <a:pt x="10616" y="47101"/>
                  <a:pt x="10672" y="47097"/>
                  <a:pt x="10728" y="47097"/>
                </a:cubicBezTo>
                <a:cubicBezTo>
                  <a:pt x="10826" y="47097"/>
                  <a:pt x="10923" y="47109"/>
                  <a:pt x="11021" y="47141"/>
                </a:cubicBezTo>
                <a:cubicBezTo>
                  <a:pt x="11055" y="47141"/>
                  <a:pt x="11089" y="47158"/>
                  <a:pt x="11123" y="47158"/>
                </a:cubicBezTo>
                <a:cubicBezTo>
                  <a:pt x="11157" y="47175"/>
                  <a:pt x="11174" y="47192"/>
                  <a:pt x="11209" y="47209"/>
                </a:cubicBezTo>
                <a:cubicBezTo>
                  <a:pt x="11243" y="47227"/>
                  <a:pt x="11277" y="47244"/>
                  <a:pt x="11294" y="47261"/>
                </a:cubicBezTo>
                <a:cubicBezTo>
                  <a:pt x="11397" y="47329"/>
                  <a:pt x="11516" y="47380"/>
                  <a:pt x="11636" y="47397"/>
                </a:cubicBezTo>
                <a:cubicBezTo>
                  <a:pt x="11755" y="47534"/>
                  <a:pt x="11909" y="47620"/>
                  <a:pt x="12097" y="47654"/>
                </a:cubicBezTo>
                <a:lnTo>
                  <a:pt x="12114" y="47654"/>
                </a:lnTo>
                <a:cubicBezTo>
                  <a:pt x="12217" y="47773"/>
                  <a:pt x="12370" y="47825"/>
                  <a:pt x="12541" y="47842"/>
                </a:cubicBezTo>
                <a:cubicBezTo>
                  <a:pt x="12593" y="47842"/>
                  <a:pt x="12644" y="47842"/>
                  <a:pt x="12695" y="47825"/>
                </a:cubicBezTo>
                <a:cubicBezTo>
                  <a:pt x="12798" y="47807"/>
                  <a:pt x="12900" y="47773"/>
                  <a:pt x="12986" y="47739"/>
                </a:cubicBezTo>
                <a:cubicBezTo>
                  <a:pt x="13054" y="47705"/>
                  <a:pt x="13105" y="47671"/>
                  <a:pt x="13156" y="47637"/>
                </a:cubicBezTo>
                <a:cubicBezTo>
                  <a:pt x="13225" y="47654"/>
                  <a:pt x="13293" y="47654"/>
                  <a:pt x="13361" y="47654"/>
                </a:cubicBezTo>
                <a:lnTo>
                  <a:pt x="13464" y="47654"/>
                </a:lnTo>
                <a:cubicBezTo>
                  <a:pt x="13515" y="47671"/>
                  <a:pt x="13584" y="47688"/>
                  <a:pt x="13635" y="47688"/>
                </a:cubicBezTo>
                <a:lnTo>
                  <a:pt x="13754" y="47688"/>
                </a:lnTo>
                <a:cubicBezTo>
                  <a:pt x="13806" y="47671"/>
                  <a:pt x="13874" y="47671"/>
                  <a:pt x="13942" y="47671"/>
                </a:cubicBezTo>
                <a:lnTo>
                  <a:pt x="14045" y="47671"/>
                </a:lnTo>
                <a:cubicBezTo>
                  <a:pt x="14079" y="47671"/>
                  <a:pt x="14096" y="47688"/>
                  <a:pt x="14130" y="47688"/>
                </a:cubicBezTo>
                <a:cubicBezTo>
                  <a:pt x="14267" y="47705"/>
                  <a:pt x="14370" y="47756"/>
                  <a:pt x="14472" y="47842"/>
                </a:cubicBezTo>
                <a:cubicBezTo>
                  <a:pt x="14592" y="47927"/>
                  <a:pt x="14728" y="47978"/>
                  <a:pt x="14882" y="47978"/>
                </a:cubicBezTo>
                <a:lnTo>
                  <a:pt x="14950" y="47978"/>
                </a:lnTo>
                <a:cubicBezTo>
                  <a:pt x="15002" y="47995"/>
                  <a:pt x="15053" y="47995"/>
                  <a:pt x="15104" y="47995"/>
                </a:cubicBezTo>
                <a:cubicBezTo>
                  <a:pt x="15190" y="47995"/>
                  <a:pt x="15275" y="47978"/>
                  <a:pt x="15361" y="47944"/>
                </a:cubicBezTo>
                <a:cubicBezTo>
                  <a:pt x="15429" y="47944"/>
                  <a:pt x="15480" y="47961"/>
                  <a:pt x="15531" y="47978"/>
                </a:cubicBezTo>
                <a:cubicBezTo>
                  <a:pt x="15583" y="47978"/>
                  <a:pt x="15634" y="47995"/>
                  <a:pt x="15685" y="47995"/>
                </a:cubicBezTo>
                <a:cubicBezTo>
                  <a:pt x="15788" y="47995"/>
                  <a:pt x="15907" y="47961"/>
                  <a:pt x="16010" y="47910"/>
                </a:cubicBezTo>
                <a:cubicBezTo>
                  <a:pt x="16078" y="47859"/>
                  <a:pt x="16146" y="47842"/>
                  <a:pt x="16232" y="47842"/>
                </a:cubicBezTo>
                <a:lnTo>
                  <a:pt x="16283" y="47842"/>
                </a:lnTo>
                <a:cubicBezTo>
                  <a:pt x="16437" y="47842"/>
                  <a:pt x="16608" y="47773"/>
                  <a:pt x="16727" y="47654"/>
                </a:cubicBezTo>
                <a:lnTo>
                  <a:pt x="16779" y="47602"/>
                </a:lnTo>
                <a:lnTo>
                  <a:pt x="16813" y="47568"/>
                </a:lnTo>
                <a:cubicBezTo>
                  <a:pt x="16813" y="47568"/>
                  <a:pt x="16830" y="47568"/>
                  <a:pt x="16830" y="47551"/>
                </a:cubicBezTo>
                <a:lnTo>
                  <a:pt x="16847" y="47534"/>
                </a:lnTo>
                <a:lnTo>
                  <a:pt x="16864" y="47534"/>
                </a:lnTo>
                <a:lnTo>
                  <a:pt x="16898" y="47517"/>
                </a:lnTo>
                <a:cubicBezTo>
                  <a:pt x="16984" y="47483"/>
                  <a:pt x="17052" y="47432"/>
                  <a:pt x="17120" y="47363"/>
                </a:cubicBezTo>
                <a:cubicBezTo>
                  <a:pt x="17257" y="47329"/>
                  <a:pt x="17394" y="47244"/>
                  <a:pt x="17479" y="47124"/>
                </a:cubicBezTo>
                <a:cubicBezTo>
                  <a:pt x="17496" y="47107"/>
                  <a:pt x="17496" y="47090"/>
                  <a:pt x="17513" y="47073"/>
                </a:cubicBezTo>
                <a:cubicBezTo>
                  <a:pt x="17650" y="47056"/>
                  <a:pt x="17770" y="47004"/>
                  <a:pt x="17872" y="46919"/>
                </a:cubicBezTo>
                <a:cubicBezTo>
                  <a:pt x="17889" y="46902"/>
                  <a:pt x="17923" y="46868"/>
                  <a:pt x="17941" y="46851"/>
                </a:cubicBezTo>
                <a:cubicBezTo>
                  <a:pt x="18111" y="46731"/>
                  <a:pt x="18214" y="46543"/>
                  <a:pt x="18197" y="46338"/>
                </a:cubicBezTo>
                <a:lnTo>
                  <a:pt x="18197" y="46287"/>
                </a:lnTo>
                <a:cubicBezTo>
                  <a:pt x="18197" y="46287"/>
                  <a:pt x="18197" y="46270"/>
                  <a:pt x="18197" y="46253"/>
                </a:cubicBezTo>
                <a:cubicBezTo>
                  <a:pt x="18214" y="46048"/>
                  <a:pt x="18128" y="45825"/>
                  <a:pt x="17958" y="45672"/>
                </a:cubicBezTo>
                <a:cubicBezTo>
                  <a:pt x="17941" y="45638"/>
                  <a:pt x="17923" y="45603"/>
                  <a:pt x="17906" y="45569"/>
                </a:cubicBezTo>
                <a:cubicBezTo>
                  <a:pt x="17889" y="45552"/>
                  <a:pt x="17872" y="45535"/>
                  <a:pt x="17872" y="45518"/>
                </a:cubicBezTo>
                <a:lnTo>
                  <a:pt x="17838" y="45450"/>
                </a:lnTo>
                <a:lnTo>
                  <a:pt x="17838" y="45381"/>
                </a:lnTo>
                <a:cubicBezTo>
                  <a:pt x="17821" y="45262"/>
                  <a:pt x="17838" y="45125"/>
                  <a:pt x="17889" y="45005"/>
                </a:cubicBezTo>
                <a:cubicBezTo>
                  <a:pt x="17889" y="44988"/>
                  <a:pt x="17906" y="44954"/>
                  <a:pt x="17906" y="44920"/>
                </a:cubicBezTo>
                <a:cubicBezTo>
                  <a:pt x="17923" y="44903"/>
                  <a:pt x="17941" y="44886"/>
                  <a:pt x="17958" y="44869"/>
                </a:cubicBezTo>
                <a:cubicBezTo>
                  <a:pt x="17975" y="44834"/>
                  <a:pt x="17992" y="44817"/>
                  <a:pt x="18009" y="44783"/>
                </a:cubicBezTo>
                <a:cubicBezTo>
                  <a:pt x="18094" y="44698"/>
                  <a:pt x="18146" y="44595"/>
                  <a:pt x="18163" y="44493"/>
                </a:cubicBezTo>
                <a:cubicBezTo>
                  <a:pt x="18299" y="44390"/>
                  <a:pt x="18402" y="44254"/>
                  <a:pt x="18436" y="44100"/>
                </a:cubicBezTo>
                <a:lnTo>
                  <a:pt x="18453" y="44083"/>
                </a:lnTo>
                <a:cubicBezTo>
                  <a:pt x="18624" y="43929"/>
                  <a:pt x="18709" y="43690"/>
                  <a:pt x="18658" y="43450"/>
                </a:cubicBezTo>
                <a:cubicBezTo>
                  <a:pt x="18641" y="43348"/>
                  <a:pt x="18624" y="43245"/>
                  <a:pt x="18590" y="43143"/>
                </a:cubicBezTo>
                <a:cubicBezTo>
                  <a:pt x="18573" y="43092"/>
                  <a:pt x="18556" y="43040"/>
                  <a:pt x="18521" y="42989"/>
                </a:cubicBezTo>
                <a:cubicBezTo>
                  <a:pt x="18556" y="42904"/>
                  <a:pt x="18556" y="42818"/>
                  <a:pt x="18573" y="42716"/>
                </a:cubicBezTo>
                <a:cubicBezTo>
                  <a:pt x="18607" y="42613"/>
                  <a:pt x="18624" y="42511"/>
                  <a:pt x="18607" y="42408"/>
                </a:cubicBezTo>
                <a:cubicBezTo>
                  <a:pt x="18607" y="42357"/>
                  <a:pt x="18607" y="42306"/>
                  <a:pt x="18607" y="42254"/>
                </a:cubicBezTo>
                <a:cubicBezTo>
                  <a:pt x="18607" y="42220"/>
                  <a:pt x="18607" y="42203"/>
                  <a:pt x="18607" y="42169"/>
                </a:cubicBezTo>
                <a:cubicBezTo>
                  <a:pt x="18624" y="42135"/>
                  <a:pt x="18641" y="42118"/>
                  <a:pt x="18641" y="42084"/>
                </a:cubicBezTo>
                <a:cubicBezTo>
                  <a:pt x="18675" y="41981"/>
                  <a:pt x="18744" y="41879"/>
                  <a:pt x="18829" y="41810"/>
                </a:cubicBezTo>
                <a:cubicBezTo>
                  <a:pt x="18966" y="41691"/>
                  <a:pt x="19051" y="41520"/>
                  <a:pt x="19068" y="41349"/>
                </a:cubicBezTo>
                <a:cubicBezTo>
                  <a:pt x="19137" y="41212"/>
                  <a:pt x="19154" y="41058"/>
                  <a:pt x="19137" y="40922"/>
                </a:cubicBezTo>
                <a:cubicBezTo>
                  <a:pt x="19137" y="40888"/>
                  <a:pt x="19154" y="40853"/>
                  <a:pt x="19188" y="40802"/>
                </a:cubicBezTo>
                <a:cubicBezTo>
                  <a:pt x="19273" y="40631"/>
                  <a:pt x="19290" y="40443"/>
                  <a:pt x="19239" y="40272"/>
                </a:cubicBezTo>
                <a:cubicBezTo>
                  <a:pt x="19222" y="40221"/>
                  <a:pt x="19222" y="40170"/>
                  <a:pt x="19239" y="40119"/>
                </a:cubicBezTo>
                <a:lnTo>
                  <a:pt x="19239" y="40102"/>
                </a:lnTo>
                <a:cubicBezTo>
                  <a:pt x="19307" y="39914"/>
                  <a:pt x="19273" y="39726"/>
                  <a:pt x="19188" y="39572"/>
                </a:cubicBezTo>
                <a:lnTo>
                  <a:pt x="19137" y="39521"/>
                </a:lnTo>
                <a:cubicBezTo>
                  <a:pt x="19137" y="39504"/>
                  <a:pt x="19119" y="39504"/>
                  <a:pt x="19119" y="39486"/>
                </a:cubicBezTo>
                <a:cubicBezTo>
                  <a:pt x="19119" y="39486"/>
                  <a:pt x="19102" y="39469"/>
                  <a:pt x="19102" y="39469"/>
                </a:cubicBezTo>
                <a:lnTo>
                  <a:pt x="19102" y="39452"/>
                </a:lnTo>
                <a:lnTo>
                  <a:pt x="19102" y="39418"/>
                </a:lnTo>
                <a:cubicBezTo>
                  <a:pt x="19085" y="39350"/>
                  <a:pt x="19051" y="39264"/>
                  <a:pt x="19000" y="39213"/>
                </a:cubicBezTo>
                <a:lnTo>
                  <a:pt x="19000" y="39196"/>
                </a:lnTo>
                <a:lnTo>
                  <a:pt x="19034" y="39162"/>
                </a:lnTo>
                <a:cubicBezTo>
                  <a:pt x="19154" y="39042"/>
                  <a:pt x="19222" y="38871"/>
                  <a:pt x="19222" y="38701"/>
                </a:cubicBezTo>
                <a:cubicBezTo>
                  <a:pt x="19290" y="38564"/>
                  <a:pt x="19325" y="38410"/>
                  <a:pt x="19290" y="38273"/>
                </a:cubicBezTo>
                <a:lnTo>
                  <a:pt x="19290" y="38256"/>
                </a:lnTo>
                <a:lnTo>
                  <a:pt x="19290" y="38188"/>
                </a:lnTo>
                <a:lnTo>
                  <a:pt x="19290" y="38085"/>
                </a:lnTo>
                <a:cubicBezTo>
                  <a:pt x="19325" y="37966"/>
                  <a:pt x="19342" y="37846"/>
                  <a:pt x="19325" y="37727"/>
                </a:cubicBezTo>
                <a:cubicBezTo>
                  <a:pt x="19393" y="37573"/>
                  <a:pt x="19393" y="37385"/>
                  <a:pt x="19342" y="37231"/>
                </a:cubicBezTo>
                <a:cubicBezTo>
                  <a:pt x="19307" y="37163"/>
                  <a:pt x="19273" y="37111"/>
                  <a:pt x="19239" y="37060"/>
                </a:cubicBezTo>
                <a:lnTo>
                  <a:pt x="19290" y="37026"/>
                </a:lnTo>
                <a:lnTo>
                  <a:pt x="19393" y="36958"/>
                </a:lnTo>
                <a:cubicBezTo>
                  <a:pt x="19495" y="36906"/>
                  <a:pt x="19564" y="36838"/>
                  <a:pt x="19615" y="36736"/>
                </a:cubicBezTo>
                <a:cubicBezTo>
                  <a:pt x="19718" y="36548"/>
                  <a:pt x="19735" y="36308"/>
                  <a:pt x="19649" y="36103"/>
                </a:cubicBezTo>
                <a:cubicBezTo>
                  <a:pt x="19598" y="35950"/>
                  <a:pt x="19512" y="35813"/>
                  <a:pt x="19427" y="35693"/>
                </a:cubicBezTo>
                <a:lnTo>
                  <a:pt x="19393" y="35642"/>
                </a:lnTo>
                <a:cubicBezTo>
                  <a:pt x="19393" y="35488"/>
                  <a:pt x="19359" y="35317"/>
                  <a:pt x="19307" y="35164"/>
                </a:cubicBezTo>
                <a:cubicBezTo>
                  <a:pt x="19359" y="35061"/>
                  <a:pt x="19393" y="34924"/>
                  <a:pt x="19393" y="34805"/>
                </a:cubicBezTo>
                <a:cubicBezTo>
                  <a:pt x="19393" y="34651"/>
                  <a:pt x="19359" y="34514"/>
                  <a:pt x="19307" y="34378"/>
                </a:cubicBezTo>
                <a:cubicBezTo>
                  <a:pt x="19273" y="34326"/>
                  <a:pt x="19256" y="34292"/>
                  <a:pt x="19222" y="34241"/>
                </a:cubicBezTo>
                <a:lnTo>
                  <a:pt x="19222" y="34224"/>
                </a:lnTo>
                <a:cubicBezTo>
                  <a:pt x="19325" y="33899"/>
                  <a:pt x="19205" y="33540"/>
                  <a:pt x="18949" y="33335"/>
                </a:cubicBezTo>
                <a:cubicBezTo>
                  <a:pt x="19085" y="33216"/>
                  <a:pt x="19171" y="33045"/>
                  <a:pt x="19188" y="32857"/>
                </a:cubicBezTo>
                <a:lnTo>
                  <a:pt x="19188" y="32840"/>
                </a:lnTo>
                <a:lnTo>
                  <a:pt x="19188" y="32669"/>
                </a:lnTo>
                <a:cubicBezTo>
                  <a:pt x="19359" y="32532"/>
                  <a:pt x="19461" y="32344"/>
                  <a:pt x="19478" y="32122"/>
                </a:cubicBezTo>
                <a:cubicBezTo>
                  <a:pt x="19478" y="32088"/>
                  <a:pt x="19478" y="32037"/>
                  <a:pt x="19478" y="31986"/>
                </a:cubicBezTo>
                <a:cubicBezTo>
                  <a:pt x="19564" y="31866"/>
                  <a:pt x="19615" y="31729"/>
                  <a:pt x="19615" y="31576"/>
                </a:cubicBezTo>
                <a:cubicBezTo>
                  <a:pt x="19598" y="31507"/>
                  <a:pt x="19581" y="31456"/>
                  <a:pt x="19564" y="31388"/>
                </a:cubicBezTo>
                <a:cubicBezTo>
                  <a:pt x="19581" y="31251"/>
                  <a:pt x="19615" y="31114"/>
                  <a:pt x="19666" y="30978"/>
                </a:cubicBezTo>
                <a:cubicBezTo>
                  <a:pt x="19700" y="30875"/>
                  <a:pt x="19700" y="30773"/>
                  <a:pt x="19700" y="30670"/>
                </a:cubicBezTo>
                <a:cubicBezTo>
                  <a:pt x="19718" y="30636"/>
                  <a:pt x="19735" y="30619"/>
                  <a:pt x="19735" y="30619"/>
                </a:cubicBezTo>
                <a:cubicBezTo>
                  <a:pt x="19854" y="30448"/>
                  <a:pt x="19888" y="30243"/>
                  <a:pt x="19837" y="30055"/>
                </a:cubicBezTo>
                <a:cubicBezTo>
                  <a:pt x="19923" y="29918"/>
                  <a:pt x="19940" y="29764"/>
                  <a:pt x="19923" y="29611"/>
                </a:cubicBezTo>
                <a:cubicBezTo>
                  <a:pt x="19871" y="29423"/>
                  <a:pt x="19752" y="29235"/>
                  <a:pt x="19564" y="29149"/>
                </a:cubicBezTo>
                <a:cubicBezTo>
                  <a:pt x="19564" y="29098"/>
                  <a:pt x="19547" y="29047"/>
                  <a:pt x="19530" y="28996"/>
                </a:cubicBezTo>
                <a:cubicBezTo>
                  <a:pt x="19547" y="28927"/>
                  <a:pt x="19564" y="28859"/>
                  <a:pt x="19581" y="28791"/>
                </a:cubicBezTo>
                <a:cubicBezTo>
                  <a:pt x="19683" y="28654"/>
                  <a:pt x="19718" y="28466"/>
                  <a:pt x="19666" y="28295"/>
                </a:cubicBezTo>
                <a:cubicBezTo>
                  <a:pt x="19649" y="28192"/>
                  <a:pt x="19649" y="28090"/>
                  <a:pt x="19666" y="27987"/>
                </a:cubicBezTo>
                <a:cubicBezTo>
                  <a:pt x="19700" y="27782"/>
                  <a:pt x="19632" y="27577"/>
                  <a:pt x="19495" y="27424"/>
                </a:cubicBezTo>
                <a:cubicBezTo>
                  <a:pt x="19495" y="27355"/>
                  <a:pt x="19478" y="27287"/>
                  <a:pt x="19461" y="27219"/>
                </a:cubicBezTo>
                <a:lnTo>
                  <a:pt x="19461" y="27082"/>
                </a:lnTo>
                <a:cubicBezTo>
                  <a:pt x="19461" y="27014"/>
                  <a:pt x="19478" y="26945"/>
                  <a:pt x="19512" y="26877"/>
                </a:cubicBezTo>
                <a:cubicBezTo>
                  <a:pt x="19547" y="26809"/>
                  <a:pt x="19564" y="26723"/>
                  <a:pt x="19581" y="26638"/>
                </a:cubicBezTo>
                <a:lnTo>
                  <a:pt x="19581" y="26552"/>
                </a:lnTo>
                <a:lnTo>
                  <a:pt x="19598" y="26210"/>
                </a:lnTo>
                <a:cubicBezTo>
                  <a:pt x="19718" y="26108"/>
                  <a:pt x="19786" y="25937"/>
                  <a:pt x="19803" y="25766"/>
                </a:cubicBezTo>
                <a:cubicBezTo>
                  <a:pt x="19940" y="25595"/>
                  <a:pt x="19991" y="25373"/>
                  <a:pt x="19974" y="25151"/>
                </a:cubicBezTo>
                <a:cubicBezTo>
                  <a:pt x="19974" y="25117"/>
                  <a:pt x="19974" y="25083"/>
                  <a:pt x="19974" y="25049"/>
                </a:cubicBezTo>
                <a:cubicBezTo>
                  <a:pt x="20076" y="24758"/>
                  <a:pt x="20076" y="24451"/>
                  <a:pt x="19974" y="24160"/>
                </a:cubicBezTo>
                <a:cubicBezTo>
                  <a:pt x="20008" y="23904"/>
                  <a:pt x="19940" y="23630"/>
                  <a:pt x="19803" y="23408"/>
                </a:cubicBezTo>
                <a:cubicBezTo>
                  <a:pt x="19803" y="23357"/>
                  <a:pt x="19820" y="23306"/>
                  <a:pt x="19820" y="23237"/>
                </a:cubicBezTo>
                <a:cubicBezTo>
                  <a:pt x="19923" y="23084"/>
                  <a:pt x="19991" y="22930"/>
                  <a:pt x="20025" y="22742"/>
                </a:cubicBezTo>
                <a:cubicBezTo>
                  <a:pt x="20093" y="22520"/>
                  <a:pt x="20093" y="22298"/>
                  <a:pt x="20059" y="22076"/>
                </a:cubicBezTo>
                <a:lnTo>
                  <a:pt x="20230" y="22076"/>
                </a:lnTo>
                <a:cubicBezTo>
                  <a:pt x="20384" y="22059"/>
                  <a:pt x="20521" y="22007"/>
                  <a:pt x="20657" y="21922"/>
                </a:cubicBezTo>
                <a:lnTo>
                  <a:pt x="20674" y="0"/>
                </a:lnTo>
                <a:close/>
              </a:path>
            </a:pathLst>
          </a:custGeom>
          <a:solidFill>
            <a:schemeClr val="accent4">
              <a:lumMod val="20000"/>
              <a:lumOff val="80000"/>
            </a:schemeClr>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96;p76"/>
          <p:cNvSpPr/>
          <p:nvPr/>
        </p:nvSpPr>
        <p:spPr>
          <a:xfrm rot="16915481">
            <a:off x="2553130" y="3398213"/>
            <a:ext cx="989342" cy="1009092"/>
          </a:xfrm>
          <a:custGeom>
            <a:avLst/>
            <a:gdLst/>
            <a:ahLst/>
            <a:cxnLst/>
            <a:rect l="l" t="t" r="r" b="b"/>
            <a:pathLst>
              <a:path w="12030" h="13841" extrusionOk="0">
                <a:moveTo>
                  <a:pt x="11928" y="11423"/>
                </a:moveTo>
                <a:lnTo>
                  <a:pt x="12006" y="11521"/>
                </a:lnTo>
                <a:lnTo>
                  <a:pt x="12006" y="11521"/>
                </a:lnTo>
                <a:cubicBezTo>
                  <a:pt x="11993" y="11491"/>
                  <a:pt x="11965" y="11458"/>
                  <a:pt x="11928" y="11423"/>
                </a:cubicBezTo>
                <a:close/>
                <a:moveTo>
                  <a:pt x="12006" y="11521"/>
                </a:moveTo>
                <a:cubicBezTo>
                  <a:pt x="12010" y="11532"/>
                  <a:pt x="12012" y="11542"/>
                  <a:pt x="12012" y="11551"/>
                </a:cubicBezTo>
                <a:cubicBezTo>
                  <a:pt x="12012" y="11551"/>
                  <a:pt x="12012" y="11568"/>
                  <a:pt x="12012" y="11568"/>
                </a:cubicBezTo>
                <a:cubicBezTo>
                  <a:pt x="12012" y="11568"/>
                  <a:pt x="12030" y="11551"/>
                  <a:pt x="12030" y="11551"/>
                </a:cubicBezTo>
                <a:lnTo>
                  <a:pt x="12006" y="11521"/>
                </a:lnTo>
                <a:close/>
                <a:moveTo>
                  <a:pt x="2905" y="1"/>
                </a:moveTo>
                <a:cubicBezTo>
                  <a:pt x="2871" y="1"/>
                  <a:pt x="2871" y="18"/>
                  <a:pt x="2940" y="120"/>
                </a:cubicBezTo>
                <a:cubicBezTo>
                  <a:pt x="2974" y="172"/>
                  <a:pt x="3008" y="240"/>
                  <a:pt x="3025" y="308"/>
                </a:cubicBezTo>
                <a:cubicBezTo>
                  <a:pt x="3059" y="360"/>
                  <a:pt x="3042" y="377"/>
                  <a:pt x="3025" y="377"/>
                </a:cubicBezTo>
                <a:lnTo>
                  <a:pt x="2974" y="325"/>
                </a:lnTo>
                <a:cubicBezTo>
                  <a:pt x="2923" y="257"/>
                  <a:pt x="2854" y="206"/>
                  <a:pt x="2786" y="172"/>
                </a:cubicBezTo>
                <a:cubicBezTo>
                  <a:pt x="2780" y="170"/>
                  <a:pt x="2776" y="169"/>
                  <a:pt x="2772" y="169"/>
                </a:cubicBezTo>
                <a:cubicBezTo>
                  <a:pt x="2738" y="169"/>
                  <a:pt x="2755" y="230"/>
                  <a:pt x="2786" y="291"/>
                </a:cubicBezTo>
                <a:cubicBezTo>
                  <a:pt x="2820" y="360"/>
                  <a:pt x="2871" y="479"/>
                  <a:pt x="2923" y="565"/>
                </a:cubicBezTo>
                <a:cubicBezTo>
                  <a:pt x="2923" y="565"/>
                  <a:pt x="2923" y="565"/>
                  <a:pt x="2923" y="582"/>
                </a:cubicBezTo>
                <a:cubicBezTo>
                  <a:pt x="2854" y="616"/>
                  <a:pt x="2837" y="718"/>
                  <a:pt x="2888" y="855"/>
                </a:cubicBezTo>
                <a:cubicBezTo>
                  <a:pt x="2820" y="872"/>
                  <a:pt x="2752" y="906"/>
                  <a:pt x="2718" y="958"/>
                </a:cubicBezTo>
                <a:cubicBezTo>
                  <a:pt x="2700" y="975"/>
                  <a:pt x="2700" y="975"/>
                  <a:pt x="2700" y="992"/>
                </a:cubicBezTo>
                <a:cubicBezTo>
                  <a:pt x="2666" y="941"/>
                  <a:pt x="2632" y="889"/>
                  <a:pt x="2615" y="838"/>
                </a:cubicBezTo>
                <a:cubicBezTo>
                  <a:pt x="2581" y="753"/>
                  <a:pt x="2615" y="736"/>
                  <a:pt x="2598" y="684"/>
                </a:cubicBezTo>
                <a:cubicBezTo>
                  <a:pt x="2478" y="565"/>
                  <a:pt x="2427" y="599"/>
                  <a:pt x="2342" y="548"/>
                </a:cubicBezTo>
                <a:lnTo>
                  <a:pt x="2342" y="548"/>
                </a:lnTo>
                <a:cubicBezTo>
                  <a:pt x="2342" y="548"/>
                  <a:pt x="2342" y="582"/>
                  <a:pt x="2359" y="599"/>
                </a:cubicBezTo>
                <a:cubicBezTo>
                  <a:pt x="2376" y="650"/>
                  <a:pt x="2410" y="701"/>
                  <a:pt x="2427" y="736"/>
                </a:cubicBezTo>
                <a:cubicBezTo>
                  <a:pt x="2427" y="787"/>
                  <a:pt x="2495" y="872"/>
                  <a:pt x="2512" y="923"/>
                </a:cubicBezTo>
                <a:cubicBezTo>
                  <a:pt x="2530" y="975"/>
                  <a:pt x="2547" y="1009"/>
                  <a:pt x="2547" y="1009"/>
                </a:cubicBezTo>
                <a:cubicBezTo>
                  <a:pt x="2538" y="1009"/>
                  <a:pt x="2525" y="1026"/>
                  <a:pt x="2498" y="1026"/>
                </a:cubicBezTo>
                <a:cubicBezTo>
                  <a:pt x="2470" y="1026"/>
                  <a:pt x="2427" y="1009"/>
                  <a:pt x="2359" y="941"/>
                </a:cubicBezTo>
                <a:cubicBezTo>
                  <a:pt x="2342" y="932"/>
                  <a:pt x="2333" y="928"/>
                  <a:pt x="2329" y="928"/>
                </a:cubicBezTo>
                <a:cubicBezTo>
                  <a:pt x="2325" y="928"/>
                  <a:pt x="2325" y="932"/>
                  <a:pt x="2325" y="941"/>
                </a:cubicBezTo>
                <a:cubicBezTo>
                  <a:pt x="2359" y="992"/>
                  <a:pt x="2376" y="1026"/>
                  <a:pt x="2393" y="1077"/>
                </a:cubicBezTo>
                <a:cubicBezTo>
                  <a:pt x="2376" y="1129"/>
                  <a:pt x="2427" y="1197"/>
                  <a:pt x="2512" y="1299"/>
                </a:cubicBezTo>
                <a:cubicBezTo>
                  <a:pt x="2530" y="1316"/>
                  <a:pt x="2547" y="1351"/>
                  <a:pt x="2564" y="1368"/>
                </a:cubicBezTo>
                <a:lnTo>
                  <a:pt x="2530" y="1419"/>
                </a:lnTo>
                <a:cubicBezTo>
                  <a:pt x="2495" y="1385"/>
                  <a:pt x="2461" y="1334"/>
                  <a:pt x="2427" y="1299"/>
                </a:cubicBezTo>
                <a:cubicBezTo>
                  <a:pt x="2342" y="1163"/>
                  <a:pt x="2342" y="1163"/>
                  <a:pt x="2273" y="1146"/>
                </a:cubicBezTo>
                <a:lnTo>
                  <a:pt x="2102" y="1077"/>
                </a:lnTo>
                <a:cubicBezTo>
                  <a:pt x="2100" y="1076"/>
                  <a:pt x="2098" y="1075"/>
                  <a:pt x="2096" y="1075"/>
                </a:cubicBezTo>
                <a:cubicBezTo>
                  <a:pt x="2071" y="1075"/>
                  <a:pt x="2089" y="1168"/>
                  <a:pt x="2137" y="1231"/>
                </a:cubicBezTo>
                <a:cubicBezTo>
                  <a:pt x="2154" y="1265"/>
                  <a:pt x="2171" y="1299"/>
                  <a:pt x="2188" y="1316"/>
                </a:cubicBezTo>
                <a:cubicBezTo>
                  <a:pt x="2273" y="1402"/>
                  <a:pt x="2342" y="1470"/>
                  <a:pt x="2410" y="1556"/>
                </a:cubicBezTo>
                <a:lnTo>
                  <a:pt x="2137" y="1863"/>
                </a:lnTo>
                <a:lnTo>
                  <a:pt x="2102" y="1829"/>
                </a:lnTo>
                <a:cubicBezTo>
                  <a:pt x="2054" y="1793"/>
                  <a:pt x="2014" y="1757"/>
                  <a:pt x="1989" y="1757"/>
                </a:cubicBezTo>
                <a:cubicBezTo>
                  <a:pt x="1979" y="1757"/>
                  <a:pt x="1971" y="1763"/>
                  <a:pt x="1966" y="1778"/>
                </a:cubicBezTo>
                <a:cubicBezTo>
                  <a:pt x="1966" y="1803"/>
                  <a:pt x="1961" y="1816"/>
                  <a:pt x="1949" y="1816"/>
                </a:cubicBezTo>
                <a:cubicBezTo>
                  <a:pt x="1936" y="1816"/>
                  <a:pt x="1914" y="1803"/>
                  <a:pt x="1880" y="1778"/>
                </a:cubicBezTo>
                <a:cubicBezTo>
                  <a:pt x="1842" y="1755"/>
                  <a:pt x="1821" y="1745"/>
                  <a:pt x="1809" y="1745"/>
                </a:cubicBezTo>
                <a:cubicBezTo>
                  <a:pt x="1795" y="1745"/>
                  <a:pt x="1795" y="1759"/>
                  <a:pt x="1795" y="1778"/>
                </a:cubicBezTo>
                <a:cubicBezTo>
                  <a:pt x="1778" y="1812"/>
                  <a:pt x="1744" y="1812"/>
                  <a:pt x="1795" y="1914"/>
                </a:cubicBezTo>
                <a:cubicBezTo>
                  <a:pt x="1762" y="1904"/>
                  <a:pt x="1732" y="1898"/>
                  <a:pt x="1706" y="1898"/>
                </a:cubicBezTo>
                <a:cubicBezTo>
                  <a:pt x="1610" y="1898"/>
                  <a:pt x="1563" y="1972"/>
                  <a:pt x="1590" y="2120"/>
                </a:cubicBezTo>
                <a:cubicBezTo>
                  <a:pt x="1521" y="2154"/>
                  <a:pt x="1487" y="2239"/>
                  <a:pt x="1556" y="2410"/>
                </a:cubicBezTo>
                <a:cubicBezTo>
                  <a:pt x="1573" y="2444"/>
                  <a:pt x="1590" y="2478"/>
                  <a:pt x="1590" y="2495"/>
                </a:cubicBezTo>
                <a:lnTo>
                  <a:pt x="1573" y="2513"/>
                </a:lnTo>
                <a:cubicBezTo>
                  <a:pt x="1556" y="2513"/>
                  <a:pt x="1539" y="2530"/>
                  <a:pt x="1521" y="2530"/>
                </a:cubicBezTo>
                <a:cubicBezTo>
                  <a:pt x="1487" y="2547"/>
                  <a:pt x="1436" y="2581"/>
                  <a:pt x="1419" y="2615"/>
                </a:cubicBezTo>
                <a:cubicBezTo>
                  <a:pt x="1369" y="2590"/>
                  <a:pt x="1319" y="2574"/>
                  <a:pt x="1262" y="2574"/>
                </a:cubicBezTo>
                <a:cubicBezTo>
                  <a:pt x="1241" y="2574"/>
                  <a:pt x="1220" y="2576"/>
                  <a:pt x="1197" y="2581"/>
                </a:cubicBezTo>
                <a:cubicBezTo>
                  <a:pt x="1111" y="2615"/>
                  <a:pt x="1094" y="2718"/>
                  <a:pt x="1094" y="2837"/>
                </a:cubicBezTo>
                <a:lnTo>
                  <a:pt x="1060" y="2837"/>
                </a:lnTo>
                <a:cubicBezTo>
                  <a:pt x="1026" y="2820"/>
                  <a:pt x="992" y="2803"/>
                  <a:pt x="958" y="2803"/>
                </a:cubicBezTo>
                <a:cubicBezTo>
                  <a:pt x="923" y="2803"/>
                  <a:pt x="889" y="2820"/>
                  <a:pt x="872" y="2837"/>
                </a:cubicBezTo>
                <a:lnTo>
                  <a:pt x="838" y="2820"/>
                </a:lnTo>
                <a:cubicBezTo>
                  <a:pt x="787" y="2769"/>
                  <a:pt x="736" y="2735"/>
                  <a:pt x="684" y="2718"/>
                </a:cubicBezTo>
                <a:cubicBezTo>
                  <a:pt x="684" y="2683"/>
                  <a:pt x="650" y="2615"/>
                  <a:pt x="582" y="2530"/>
                </a:cubicBezTo>
                <a:cubicBezTo>
                  <a:pt x="513" y="2444"/>
                  <a:pt x="513" y="2427"/>
                  <a:pt x="548" y="2427"/>
                </a:cubicBezTo>
                <a:cubicBezTo>
                  <a:pt x="582" y="2427"/>
                  <a:pt x="582" y="2427"/>
                  <a:pt x="530" y="2342"/>
                </a:cubicBezTo>
                <a:cubicBezTo>
                  <a:pt x="513" y="2325"/>
                  <a:pt x="479" y="2290"/>
                  <a:pt x="462" y="2273"/>
                </a:cubicBezTo>
                <a:cubicBezTo>
                  <a:pt x="445" y="2273"/>
                  <a:pt x="445" y="2290"/>
                  <a:pt x="445" y="2307"/>
                </a:cubicBezTo>
                <a:cubicBezTo>
                  <a:pt x="445" y="2325"/>
                  <a:pt x="462" y="2376"/>
                  <a:pt x="462" y="2376"/>
                </a:cubicBezTo>
                <a:cubicBezTo>
                  <a:pt x="428" y="2393"/>
                  <a:pt x="377" y="2410"/>
                  <a:pt x="343" y="2410"/>
                </a:cubicBezTo>
                <a:cubicBezTo>
                  <a:pt x="325" y="2410"/>
                  <a:pt x="274" y="2359"/>
                  <a:pt x="223" y="2325"/>
                </a:cubicBezTo>
                <a:lnTo>
                  <a:pt x="189" y="2273"/>
                </a:lnTo>
                <a:lnTo>
                  <a:pt x="155" y="2222"/>
                </a:lnTo>
                <a:lnTo>
                  <a:pt x="137" y="2222"/>
                </a:lnTo>
                <a:cubicBezTo>
                  <a:pt x="137" y="2222"/>
                  <a:pt x="137" y="2239"/>
                  <a:pt x="137" y="2239"/>
                </a:cubicBezTo>
                <a:cubicBezTo>
                  <a:pt x="120" y="2273"/>
                  <a:pt x="103" y="2307"/>
                  <a:pt x="86" y="2325"/>
                </a:cubicBezTo>
                <a:cubicBezTo>
                  <a:pt x="69" y="2325"/>
                  <a:pt x="52" y="2342"/>
                  <a:pt x="18" y="2342"/>
                </a:cubicBezTo>
                <a:cubicBezTo>
                  <a:pt x="1" y="2342"/>
                  <a:pt x="1" y="2376"/>
                  <a:pt x="18" y="2427"/>
                </a:cubicBezTo>
                <a:lnTo>
                  <a:pt x="9057" y="13841"/>
                </a:lnTo>
                <a:cubicBezTo>
                  <a:pt x="9057" y="13841"/>
                  <a:pt x="9074" y="13841"/>
                  <a:pt x="9091" y="13824"/>
                </a:cubicBezTo>
                <a:cubicBezTo>
                  <a:pt x="9074" y="13824"/>
                  <a:pt x="9074" y="13807"/>
                  <a:pt x="9057" y="13789"/>
                </a:cubicBezTo>
                <a:cubicBezTo>
                  <a:pt x="9039" y="13721"/>
                  <a:pt x="8988" y="13636"/>
                  <a:pt x="9005" y="13619"/>
                </a:cubicBezTo>
                <a:cubicBezTo>
                  <a:pt x="9022" y="13567"/>
                  <a:pt x="8954" y="13482"/>
                  <a:pt x="8971" y="13431"/>
                </a:cubicBezTo>
                <a:cubicBezTo>
                  <a:pt x="8976" y="13421"/>
                  <a:pt x="8981" y="13416"/>
                  <a:pt x="8986" y="13416"/>
                </a:cubicBezTo>
                <a:cubicBezTo>
                  <a:pt x="8998" y="13416"/>
                  <a:pt x="9010" y="13441"/>
                  <a:pt x="9022" y="13465"/>
                </a:cubicBezTo>
                <a:lnTo>
                  <a:pt x="9108" y="13516"/>
                </a:lnTo>
                <a:cubicBezTo>
                  <a:pt x="9142" y="13533"/>
                  <a:pt x="9176" y="13567"/>
                  <a:pt x="9210" y="13601"/>
                </a:cubicBezTo>
                <a:cubicBezTo>
                  <a:pt x="9244" y="13574"/>
                  <a:pt x="9287" y="13563"/>
                  <a:pt x="9335" y="13563"/>
                </a:cubicBezTo>
                <a:cubicBezTo>
                  <a:pt x="9408" y="13563"/>
                  <a:pt x="9494" y="13588"/>
                  <a:pt x="9586" y="13619"/>
                </a:cubicBezTo>
                <a:cubicBezTo>
                  <a:pt x="9655" y="13567"/>
                  <a:pt x="9723" y="13516"/>
                  <a:pt x="9774" y="13465"/>
                </a:cubicBezTo>
                <a:cubicBezTo>
                  <a:pt x="9757" y="13431"/>
                  <a:pt x="9723" y="13396"/>
                  <a:pt x="9672" y="13345"/>
                </a:cubicBezTo>
                <a:lnTo>
                  <a:pt x="9586" y="13243"/>
                </a:lnTo>
                <a:cubicBezTo>
                  <a:pt x="9586" y="13226"/>
                  <a:pt x="9552" y="13191"/>
                  <a:pt x="9518" y="13174"/>
                </a:cubicBezTo>
                <a:cubicBezTo>
                  <a:pt x="9457" y="13082"/>
                  <a:pt x="9436" y="13018"/>
                  <a:pt x="9482" y="13018"/>
                </a:cubicBezTo>
                <a:cubicBezTo>
                  <a:pt x="9488" y="13018"/>
                  <a:pt x="9494" y="13019"/>
                  <a:pt x="9501" y="13021"/>
                </a:cubicBezTo>
                <a:cubicBezTo>
                  <a:pt x="9569" y="13021"/>
                  <a:pt x="9637" y="13021"/>
                  <a:pt x="9723" y="13003"/>
                </a:cubicBezTo>
                <a:cubicBezTo>
                  <a:pt x="9740" y="13003"/>
                  <a:pt x="9757" y="12986"/>
                  <a:pt x="9757" y="12952"/>
                </a:cubicBezTo>
                <a:cubicBezTo>
                  <a:pt x="9757" y="12918"/>
                  <a:pt x="9770" y="12905"/>
                  <a:pt x="9795" y="12905"/>
                </a:cubicBezTo>
                <a:cubicBezTo>
                  <a:pt x="9821" y="12905"/>
                  <a:pt x="9860" y="12918"/>
                  <a:pt x="9911" y="12935"/>
                </a:cubicBezTo>
                <a:cubicBezTo>
                  <a:pt x="9954" y="12957"/>
                  <a:pt x="9988" y="12966"/>
                  <a:pt x="10013" y="12966"/>
                </a:cubicBezTo>
                <a:cubicBezTo>
                  <a:pt x="10047" y="12966"/>
                  <a:pt x="10065" y="12948"/>
                  <a:pt x="10065" y="12918"/>
                </a:cubicBezTo>
                <a:cubicBezTo>
                  <a:pt x="10082" y="12901"/>
                  <a:pt x="10082" y="12884"/>
                  <a:pt x="10065" y="12867"/>
                </a:cubicBezTo>
                <a:cubicBezTo>
                  <a:pt x="10065" y="12798"/>
                  <a:pt x="10099" y="12764"/>
                  <a:pt x="10167" y="12764"/>
                </a:cubicBezTo>
                <a:cubicBezTo>
                  <a:pt x="10201" y="12764"/>
                  <a:pt x="10201" y="12747"/>
                  <a:pt x="10218" y="12730"/>
                </a:cubicBezTo>
                <a:lnTo>
                  <a:pt x="10321" y="12781"/>
                </a:lnTo>
                <a:cubicBezTo>
                  <a:pt x="10321" y="12781"/>
                  <a:pt x="10304" y="12798"/>
                  <a:pt x="10321" y="12816"/>
                </a:cubicBezTo>
                <a:cubicBezTo>
                  <a:pt x="10321" y="12833"/>
                  <a:pt x="10338" y="12850"/>
                  <a:pt x="10355" y="12867"/>
                </a:cubicBezTo>
                <a:cubicBezTo>
                  <a:pt x="10372" y="12884"/>
                  <a:pt x="10389" y="12901"/>
                  <a:pt x="10423" y="12918"/>
                </a:cubicBezTo>
                <a:lnTo>
                  <a:pt x="10475" y="12918"/>
                </a:lnTo>
                <a:lnTo>
                  <a:pt x="10440" y="12833"/>
                </a:lnTo>
                <a:cubicBezTo>
                  <a:pt x="10492" y="12833"/>
                  <a:pt x="10440" y="12747"/>
                  <a:pt x="10406" y="12696"/>
                </a:cubicBezTo>
                <a:cubicBezTo>
                  <a:pt x="10372" y="12645"/>
                  <a:pt x="10406" y="12610"/>
                  <a:pt x="10287" y="12525"/>
                </a:cubicBezTo>
                <a:lnTo>
                  <a:pt x="10201" y="12474"/>
                </a:lnTo>
                <a:cubicBezTo>
                  <a:pt x="10184" y="12440"/>
                  <a:pt x="10201" y="12440"/>
                  <a:pt x="10235" y="12423"/>
                </a:cubicBezTo>
                <a:cubicBezTo>
                  <a:pt x="10338" y="12525"/>
                  <a:pt x="10475" y="12593"/>
                  <a:pt x="10611" y="12628"/>
                </a:cubicBezTo>
                <a:cubicBezTo>
                  <a:pt x="10628" y="12645"/>
                  <a:pt x="10646" y="12662"/>
                  <a:pt x="10663" y="12679"/>
                </a:cubicBezTo>
                <a:cubicBezTo>
                  <a:pt x="10663" y="12593"/>
                  <a:pt x="10731" y="12508"/>
                  <a:pt x="10833" y="12491"/>
                </a:cubicBezTo>
                <a:cubicBezTo>
                  <a:pt x="10816" y="12354"/>
                  <a:pt x="10868" y="12235"/>
                  <a:pt x="11004" y="12235"/>
                </a:cubicBezTo>
                <a:lnTo>
                  <a:pt x="11073" y="12235"/>
                </a:lnTo>
                <a:cubicBezTo>
                  <a:pt x="11124" y="12217"/>
                  <a:pt x="11158" y="12217"/>
                  <a:pt x="11209" y="12200"/>
                </a:cubicBezTo>
                <a:cubicBezTo>
                  <a:pt x="11192" y="12166"/>
                  <a:pt x="11158" y="12132"/>
                  <a:pt x="11124" y="12098"/>
                </a:cubicBezTo>
                <a:cubicBezTo>
                  <a:pt x="11107" y="12081"/>
                  <a:pt x="11090" y="12064"/>
                  <a:pt x="11073" y="12047"/>
                </a:cubicBezTo>
                <a:cubicBezTo>
                  <a:pt x="11107" y="11978"/>
                  <a:pt x="11141" y="11910"/>
                  <a:pt x="11124" y="11842"/>
                </a:cubicBezTo>
                <a:cubicBezTo>
                  <a:pt x="11124" y="11825"/>
                  <a:pt x="11124" y="11790"/>
                  <a:pt x="11124" y="11773"/>
                </a:cubicBezTo>
                <a:cubicBezTo>
                  <a:pt x="11192" y="11773"/>
                  <a:pt x="11244" y="11790"/>
                  <a:pt x="11312" y="11825"/>
                </a:cubicBezTo>
                <a:lnTo>
                  <a:pt x="11363" y="11825"/>
                </a:lnTo>
                <a:cubicBezTo>
                  <a:pt x="11395" y="11835"/>
                  <a:pt x="11440" y="11859"/>
                  <a:pt x="11462" y="11859"/>
                </a:cubicBezTo>
                <a:cubicBezTo>
                  <a:pt x="11474" y="11859"/>
                  <a:pt x="11479" y="11850"/>
                  <a:pt x="11466" y="11825"/>
                </a:cubicBezTo>
                <a:cubicBezTo>
                  <a:pt x="11449" y="11790"/>
                  <a:pt x="11449" y="11756"/>
                  <a:pt x="11431" y="11722"/>
                </a:cubicBezTo>
                <a:lnTo>
                  <a:pt x="11483" y="11722"/>
                </a:lnTo>
                <a:cubicBezTo>
                  <a:pt x="11551" y="11756"/>
                  <a:pt x="11585" y="11773"/>
                  <a:pt x="11619" y="11773"/>
                </a:cubicBezTo>
                <a:cubicBezTo>
                  <a:pt x="11654" y="11739"/>
                  <a:pt x="11705" y="11705"/>
                  <a:pt x="11756" y="11705"/>
                </a:cubicBezTo>
                <a:cubicBezTo>
                  <a:pt x="11790" y="11705"/>
                  <a:pt x="11773" y="11637"/>
                  <a:pt x="11722" y="11585"/>
                </a:cubicBezTo>
                <a:cubicBezTo>
                  <a:pt x="11706" y="11554"/>
                  <a:pt x="11705" y="11544"/>
                  <a:pt x="11713" y="11544"/>
                </a:cubicBezTo>
                <a:cubicBezTo>
                  <a:pt x="11722" y="11544"/>
                  <a:pt x="11745" y="11559"/>
                  <a:pt x="11773" y="11568"/>
                </a:cubicBezTo>
                <a:cubicBezTo>
                  <a:pt x="11807" y="11588"/>
                  <a:pt x="11830" y="11595"/>
                  <a:pt x="11845" y="11595"/>
                </a:cubicBezTo>
                <a:cubicBezTo>
                  <a:pt x="11869" y="11595"/>
                  <a:pt x="11876" y="11579"/>
                  <a:pt x="11876" y="11568"/>
                </a:cubicBezTo>
                <a:cubicBezTo>
                  <a:pt x="11876" y="11500"/>
                  <a:pt x="11859" y="11432"/>
                  <a:pt x="11859" y="11363"/>
                </a:cubicBezTo>
                <a:lnTo>
                  <a:pt x="11859" y="11363"/>
                </a:lnTo>
                <a:cubicBezTo>
                  <a:pt x="11884" y="11383"/>
                  <a:pt x="11908" y="11403"/>
                  <a:pt x="11928" y="11423"/>
                </a:cubicBezTo>
                <a:lnTo>
                  <a:pt x="11928" y="11423"/>
                </a:lnTo>
                <a:lnTo>
                  <a:pt x="2905" y="1"/>
                </a:lnTo>
                <a:close/>
              </a:path>
            </a:pathLst>
          </a:custGeom>
          <a:solidFill>
            <a:schemeClr val="accent4"/>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TextBox 24"/>
          <p:cNvSpPr txBox="1"/>
          <p:nvPr/>
        </p:nvSpPr>
        <p:spPr>
          <a:xfrm>
            <a:off x="3069284" y="3783763"/>
            <a:ext cx="8706230" cy="1169551"/>
          </a:xfrm>
          <a:prstGeom prst="rect">
            <a:avLst/>
          </a:prstGeom>
          <a:noFill/>
        </p:spPr>
        <p:txBody>
          <a:bodyPr wrap="none" rtlCol="0">
            <a:spAutoFit/>
          </a:bodyPr>
          <a:lstStyle/>
          <a:p>
            <a:r>
              <a:rPr lang="en-US" sz="3500" b="1" dirty="0" err="1" smtClean="0">
                <a:solidFill>
                  <a:srgbClr val="FF0000"/>
                </a:solidFill>
                <a:latin typeface="Times New Roman" panose="02020603050405020304" pitchFamily="18" charset="0"/>
                <a:cs typeface="Times New Roman" panose="02020603050405020304" pitchFamily="18" charset="0"/>
              </a:rPr>
              <a:t>Mục</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đích</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Để</a:t>
            </a:r>
            <a:r>
              <a:rPr lang="en-US" sz="3500" dirty="0">
                <a:latin typeface="Times New Roman" panose="02020603050405020304" pitchFamily="18" charset="0"/>
                <a:cs typeface="Times New Roman" panose="02020603050405020304" pitchFamily="18" charset="0"/>
              </a:rPr>
              <a:t> chi </a:t>
            </a:r>
            <a:r>
              <a:rPr lang="en-US" sz="3500" dirty="0" err="1">
                <a:latin typeface="Times New Roman" panose="02020603050405020304" pitchFamily="18" charset="0"/>
                <a:cs typeface="Times New Roman" panose="02020603050405020304" pitchFamily="18" charset="0"/>
              </a:rPr>
              <a:t>viện</a:t>
            </a:r>
            <a:r>
              <a:rPr lang="en-US" sz="3500" dirty="0">
                <a:latin typeface="Times New Roman" panose="02020603050405020304" pitchFamily="18" charset="0"/>
                <a:cs typeface="Times New Roman" panose="02020603050405020304" pitchFamily="18" charset="0"/>
              </a:rPr>
              <a:t> l</a:t>
            </a:r>
            <a:r>
              <a:rPr lang="vi-VN" sz="3500" dirty="0">
                <a:latin typeface="Times New Roman" panose="02020603050405020304" pitchFamily="18" charset="0"/>
                <a:cs typeface="Times New Roman" panose="02020603050405020304" pitchFamily="18" charset="0"/>
              </a:rPr>
              <a:t>ươn</a:t>
            </a:r>
            <a:r>
              <a:rPr lang="en-US" sz="3500" dirty="0">
                <a:latin typeface="Times New Roman" panose="02020603050405020304" pitchFamily="18" charset="0"/>
                <a:cs typeface="Times New Roman" panose="02020603050405020304" pitchFamily="18" charset="0"/>
              </a:rPr>
              <a:t>g </a:t>
            </a:r>
            <a:r>
              <a:rPr lang="en-US" sz="3500" dirty="0" err="1">
                <a:latin typeface="Times New Roman" panose="02020603050405020304" pitchFamily="18" charset="0"/>
                <a:cs typeface="Times New Roman" panose="02020603050405020304" pitchFamily="18" charset="0"/>
              </a:rPr>
              <a:t>thực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vũ</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khí</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sức</a:t>
            </a:r>
            <a:r>
              <a:rPr lang="en-US" sz="3500" dirty="0">
                <a:latin typeface="Times New Roman" panose="02020603050405020304" pitchFamily="18" charset="0"/>
                <a:cs typeface="Times New Roman" panose="02020603050405020304" pitchFamily="18" charset="0"/>
              </a:rPr>
              <a:t> </a:t>
            </a:r>
            <a:endParaRPr lang="en-US" sz="3500" dirty="0" smtClean="0">
              <a:latin typeface="Times New Roman" panose="02020603050405020304" pitchFamily="18" charset="0"/>
              <a:cs typeface="Times New Roman" panose="02020603050405020304" pitchFamily="18" charset="0"/>
            </a:endParaRPr>
          </a:p>
          <a:p>
            <a:r>
              <a:rPr lang="en-US" sz="3500" dirty="0" err="1" smtClean="0">
                <a:latin typeface="Times New Roman" panose="02020603050405020304" pitchFamily="18" charset="0"/>
                <a:cs typeface="Times New Roman" panose="02020603050405020304" pitchFamily="18" charset="0"/>
              </a:rPr>
              <a:t>ng</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i</a:t>
            </a:r>
            <a:r>
              <a:rPr lang="en-US" sz="3500" dirty="0" smtClean="0">
                <a:latin typeface="Times New Roman" panose="02020603050405020304" pitchFamily="18" charset="0"/>
                <a:cs typeface="Times New Roman" panose="02020603050405020304" pitchFamily="18" charset="0"/>
              </a:rPr>
              <a:t>, … </a:t>
            </a:r>
            <a:r>
              <a:rPr lang="en-US" sz="3500" dirty="0" err="1">
                <a:latin typeface="Times New Roman" panose="02020603050405020304" pitchFamily="18" charset="0"/>
                <a:cs typeface="Times New Roman" panose="02020603050405020304" pitchFamily="18" charset="0"/>
              </a:rPr>
              <a:t>cho</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chiến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miền</a:t>
            </a:r>
            <a:r>
              <a:rPr lang="en-US" sz="3500" dirty="0">
                <a:latin typeface="Times New Roman" panose="02020603050405020304" pitchFamily="18" charset="0"/>
                <a:cs typeface="Times New Roman" panose="02020603050405020304" pitchFamily="18" charset="0"/>
              </a:rPr>
              <a:t> Nam</a:t>
            </a:r>
            <a:r>
              <a:rPr lang="en-US" sz="3500" dirty="0" smtClean="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
        <p:nvSpPr>
          <p:cNvPr id="27" name="Google Shape;2113;p77"/>
          <p:cNvSpPr/>
          <p:nvPr/>
        </p:nvSpPr>
        <p:spPr>
          <a:xfrm rot="5400000">
            <a:off x="6652407" y="1394392"/>
            <a:ext cx="1371475" cy="9278413"/>
          </a:xfrm>
          <a:custGeom>
            <a:avLst/>
            <a:gdLst/>
            <a:ahLst/>
            <a:cxnLst/>
            <a:rect l="l" t="t" r="r" b="b"/>
            <a:pathLst>
              <a:path w="20692" h="47654" extrusionOk="0">
                <a:moveTo>
                  <a:pt x="308" y="46031"/>
                </a:moveTo>
                <a:cubicBezTo>
                  <a:pt x="342" y="46031"/>
                  <a:pt x="393" y="46013"/>
                  <a:pt x="410" y="45996"/>
                </a:cubicBezTo>
                <a:lnTo>
                  <a:pt x="410" y="45962"/>
                </a:lnTo>
                <a:cubicBezTo>
                  <a:pt x="564" y="45894"/>
                  <a:pt x="701" y="45877"/>
                  <a:pt x="854" y="45877"/>
                </a:cubicBezTo>
                <a:cubicBezTo>
                  <a:pt x="1008" y="45877"/>
                  <a:pt x="1179" y="45825"/>
                  <a:pt x="1299" y="45757"/>
                </a:cubicBezTo>
                <a:cubicBezTo>
                  <a:pt x="1316" y="45740"/>
                  <a:pt x="1316" y="45740"/>
                  <a:pt x="1316" y="45723"/>
                </a:cubicBezTo>
                <a:lnTo>
                  <a:pt x="2136" y="45979"/>
                </a:lnTo>
                <a:lnTo>
                  <a:pt x="2136" y="45979"/>
                </a:lnTo>
                <a:lnTo>
                  <a:pt x="2136" y="46184"/>
                </a:lnTo>
                <a:cubicBezTo>
                  <a:pt x="2136" y="46201"/>
                  <a:pt x="2136" y="46218"/>
                  <a:pt x="2153" y="46218"/>
                </a:cubicBezTo>
                <a:cubicBezTo>
                  <a:pt x="2187" y="46236"/>
                  <a:pt x="2238" y="46253"/>
                  <a:pt x="2255" y="46253"/>
                </a:cubicBezTo>
                <a:cubicBezTo>
                  <a:pt x="2324" y="46236"/>
                  <a:pt x="2392" y="46201"/>
                  <a:pt x="2443" y="46150"/>
                </a:cubicBezTo>
                <a:cubicBezTo>
                  <a:pt x="2478" y="46099"/>
                  <a:pt x="2546" y="46099"/>
                  <a:pt x="2648" y="46167"/>
                </a:cubicBezTo>
                <a:cubicBezTo>
                  <a:pt x="2665" y="46184"/>
                  <a:pt x="2700" y="46184"/>
                  <a:pt x="2700" y="46184"/>
                </a:cubicBezTo>
                <a:cubicBezTo>
                  <a:pt x="2751" y="46065"/>
                  <a:pt x="3007" y="46184"/>
                  <a:pt x="3093" y="46116"/>
                </a:cubicBezTo>
                <a:cubicBezTo>
                  <a:pt x="3144" y="46082"/>
                  <a:pt x="3212" y="46048"/>
                  <a:pt x="3281" y="46065"/>
                </a:cubicBezTo>
                <a:cubicBezTo>
                  <a:pt x="3434" y="46099"/>
                  <a:pt x="3503" y="46013"/>
                  <a:pt x="3588" y="45996"/>
                </a:cubicBezTo>
                <a:lnTo>
                  <a:pt x="3759" y="45945"/>
                </a:lnTo>
                <a:lnTo>
                  <a:pt x="3827" y="45962"/>
                </a:lnTo>
                <a:cubicBezTo>
                  <a:pt x="3896" y="45996"/>
                  <a:pt x="3981" y="46048"/>
                  <a:pt x="3998" y="46116"/>
                </a:cubicBezTo>
                <a:cubicBezTo>
                  <a:pt x="4015" y="46150"/>
                  <a:pt x="3981" y="46201"/>
                  <a:pt x="3930" y="46218"/>
                </a:cubicBezTo>
                <a:cubicBezTo>
                  <a:pt x="3827" y="46218"/>
                  <a:pt x="3708" y="46218"/>
                  <a:pt x="3708" y="46321"/>
                </a:cubicBezTo>
                <a:cubicBezTo>
                  <a:pt x="3622" y="46321"/>
                  <a:pt x="3537" y="46321"/>
                  <a:pt x="3469" y="46338"/>
                </a:cubicBezTo>
                <a:cubicBezTo>
                  <a:pt x="3451" y="46338"/>
                  <a:pt x="3469" y="46389"/>
                  <a:pt x="3469" y="46406"/>
                </a:cubicBezTo>
                <a:cubicBezTo>
                  <a:pt x="3520" y="46475"/>
                  <a:pt x="3434" y="46441"/>
                  <a:pt x="3503" y="46458"/>
                </a:cubicBezTo>
                <a:cubicBezTo>
                  <a:pt x="3622" y="46475"/>
                  <a:pt x="3742" y="46509"/>
                  <a:pt x="3861" y="46526"/>
                </a:cubicBezTo>
                <a:cubicBezTo>
                  <a:pt x="3930" y="46543"/>
                  <a:pt x="3981" y="46526"/>
                  <a:pt x="3998" y="46492"/>
                </a:cubicBezTo>
                <a:cubicBezTo>
                  <a:pt x="4032" y="46441"/>
                  <a:pt x="4084" y="46423"/>
                  <a:pt x="4135" y="46441"/>
                </a:cubicBezTo>
                <a:cubicBezTo>
                  <a:pt x="4272" y="46458"/>
                  <a:pt x="4408" y="46492"/>
                  <a:pt x="4408" y="46355"/>
                </a:cubicBezTo>
                <a:cubicBezTo>
                  <a:pt x="4511" y="46355"/>
                  <a:pt x="4630" y="46372"/>
                  <a:pt x="4699" y="46321"/>
                </a:cubicBezTo>
                <a:cubicBezTo>
                  <a:pt x="4733" y="46287"/>
                  <a:pt x="4801" y="46338"/>
                  <a:pt x="4852" y="46372"/>
                </a:cubicBezTo>
                <a:cubicBezTo>
                  <a:pt x="4904" y="46423"/>
                  <a:pt x="4887" y="46458"/>
                  <a:pt x="4870" y="46492"/>
                </a:cubicBezTo>
                <a:cubicBezTo>
                  <a:pt x="4835" y="46560"/>
                  <a:pt x="4921" y="46646"/>
                  <a:pt x="5040" y="46697"/>
                </a:cubicBezTo>
                <a:cubicBezTo>
                  <a:pt x="5092" y="46714"/>
                  <a:pt x="5143" y="46731"/>
                  <a:pt x="5194" y="46748"/>
                </a:cubicBezTo>
                <a:cubicBezTo>
                  <a:pt x="5297" y="46799"/>
                  <a:pt x="5416" y="46816"/>
                  <a:pt x="5519" y="46765"/>
                </a:cubicBezTo>
                <a:cubicBezTo>
                  <a:pt x="5604" y="46748"/>
                  <a:pt x="5690" y="46714"/>
                  <a:pt x="5758" y="46663"/>
                </a:cubicBezTo>
                <a:cubicBezTo>
                  <a:pt x="5792" y="46646"/>
                  <a:pt x="5843" y="46629"/>
                  <a:pt x="5878" y="46646"/>
                </a:cubicBezTo>
                <a:cubicBezTo>
                  <a:pt x="6083" y="46748"/>
                  <a:pt x="6134" y="46646"/>
                  <a:pt x="6271" y="46646"/>
                </a:cubicBezTo>
                <a:cubicBezTo>
                  <a:pt x="6442" y="46646"/>
                  <a:pt x="6442" y="46594"/>
                  <a:pt x="6288" y="46389"/>
                </a:cubicBezTo>
                <a:cubicBezTo>
                  <a:pt x="6339" y="46372"/>
                  <a:pt x="6390" y="46355"/>
                  <a:pt x="6442" y="46304"/>
                </a:cubicBezTo>
                <a:cubicBezTo>
                  <a:pt x="6493" y="46253"/>
                  <a:pt x="6561" y="46287"/>
                  <a:pt x="6647" y="46389"/>
                </a:cubicBezTo>
                <a:cubicBezTo>
                  <a:pt x="6681" y="46423"/>
                  <a:pt x="6715" y="46475"/>
                  <a:pt x="6749" y="46526"/>
                </a:cubicBezTo>
                <a:cubicBezTo>
                  <a:pt x="6817" y="46492"/>
                  <a:pt x="6954" y="46611"/>
                  <a:pt x="7005" y="46543"/>
                </a:cubicBezTo>
                <a:lnTo>
                  <a:pt x="7005" y="46458"/>
                </a:lnTo>
                <a:cubicBezTo>
                  <a:pt x="7108" y="46458"/>
                  <a:pt x="7227" y="46526"/>
                  <a:pt x="7313" y="46560"/>
                </a:cubicBezTo>
                <a:lnTo>
                  <a:pt x="7347" y="46560"/>
                </a:lnTo>
                <a:cubicBezTo>
                  <a:pt x="7381" y="46594"/>
                  <a:pt x="7433" y="46629"/>
                  <a:pt x="7484" y="46663"/>
                </a:cubicBezTo>
                <a:cubicBezTo>
                  <a:pt x="7655" y="46748"/>
                  <a:pt x="7843" y="46799"/>
                  <a:pt x="8048" y="46799"/>
                </a:cubicBezTo>
                <a:cubicBezTo>
                  <a:pt x="8150" y="46834"/>
                  <a:pt x="8253" y="46851"/>
                  <a:pt x="8355" y="46851"/>
                </a:cubicBezTo>
                <a:cubicBezTo>
                  <a:pt x="8389" y="46868"/>
                  <a:pt x="8424" y="46885"/>
                  <a:pt x="8458" y="46902"/>
                </a:cubicBezTo>
                <a:cubicBezTo>
                  <a:pt x="8492" y="46970"/>
                  <a:pt x="8543" y="47039"/>
                  <a:pt x="8594" y="47090"/>
                </a:cubicBezTo>
                <a:cubicBezTo>
                  <a:pt x="8936" y="47090"/>
                  <a:pt x="9261" y="47209"/>
                  <a:pt x="9517" y="47432"/>
                </a:cubicBezTo>
                <a:lnTo>
                  <a:pt x="9637" y="47414"/>
                </a:lnTo>
                <a:cubicBezTo>
                  <a:pt x="9705" y="47414"/>
                  <a:pt x="9756" y="47363"/>
                  <a:pt x="9773" y="47312"/>
                </a:cubicBezTo>
                <a:lnTo>
                  <a:pt x="9790" y="47278"/>
                </a:lnTo>
                <a:cubicBezTo>
                  <a:pt x="9842" y="47261"/>
                  <a:pt x="9876" y="47227"/>
                  <a:pt x="9927" y="47192"/>
                </a:cubicBezTo>
                <a:lnTo>
                  <a:pt x="9927" y="47192"/>
                </a:lnTo>
                <a:cubicBezTo>
                  <a:pt x="9978" y="47141"/>
                  <a:pt x="10047" y="47090"/>
                  <a:pt x="10115" y="47056"/>
                </a:cubicBezTo>
                <a:cubicBezTo>
                  <a:pt x="10115" y="47056"/>
                  <a:pt x="10098" y="47039"/>
                  <a:pt x="10098" y="47022"/>
                </a:cubicBezTo>
                <a:cubicBezTo>
                  <a:pt x="10132" y="46987"/>
                  <a:pt x="10166" y="46919"/>
                  <a:pt x="10166" y="46868"/>
                </a:cubicBezTo>
                <a:cubicBezTo>
                  <a:pt x="10252" y="46902"/>
                  <a:pt x="10337" y="46936"/>
                  <a:pt x="10423" y="46936"/>
                </a:cubicBezTo>
                <a:cubicBezTo>
                  <a:pt x="10662" y="46885"/>
                  <a:pt x="10918" y="46868"/>
                  <a:pt x="11174" y="46919"/>
                </a:cubicBezTo>
                <a:lnTo>
                  <a:pt x="11174" y="46902"/>
                </a:lnTo>
                <a:lnTo>
                  <a:pt x="11397" y="46936"/>
                </a:lnTo>
                <a:lnTo>
                  <a:pt x="11499" y="47039"/>
                </a:lnTo>
                <a:cubicBezTo>
                  <a:pt x="11567" y="47073"/>
                  <a:pt x="11619" y="47107"/>
                  <a:pt x="11670" y="47141"/>
                </a:cubicBezTo>
                <a:cubicBezTo>
                  <a:pt x="11687" y="47141"/>
                  <a:pt x="11704" y="47141"/>
                  <a:pt x="11721" y="47124"/>
                </a:cubicBezTo>
                <a:cubicBezTo>
                  <a:pt x="11738" y="47107"/>
                  <a:pt x="11755" y="47073"/>
                  <a:pt x="11789" y="47056"/>
                </a:cubicBezTo>
                <a:cubicBezTo>
                  <a:pt x="11807" y="47039"/>
                  <a:pt x="11909" y="47056"/>
                  <a:pt x="11977" y="47107"/>
                </a:cubicBezTo>
                <a:cubicBezTo>
                  <a:pt x="12012" y="47124"/>
                  <a:pt x="12046" y="47175"/>
                  <a:pt x="12063" y="47227"/>
                </a:cubicBezTo>
                <a:cubicBezTo>
                  <a:pt x="12063" y="47244"/>
                  <a:pt x="12063" y="47261"/>
                  <a:pt x="12080" y="47278"/>
                </a:cubicBezTo>
                <a:cubicBezTo>
                  <a:pt x="12114" y="47363"/>
                  <a:pt x="12131" y="47380"/>
                  <a:pt x="12234" y="47380"/>
                </a:cubicBezTo>
                <a:cubicBezTo>
                  <a:pt x="12319" y="47380"/>
                  <a:pt x="12405" y="47414"/>
                  <a:pt x="12473" y="47483"/>
                </a:cubicBezTo>
                <a:lnTo>
                  <a:pt x="12558" y="47568"/>
                </a:lnTo>
                <a:cubicBezTo>
                  <a:pt x="12610" y="47551"/>
                  <a:pt x="12661" y="47534"/>
                  <a:pt x="12712" y="47500"/>
                </a:cubicBezTo>
                <a:cubicBezTo>
                  <a:pt x="12746" y="47483"/>
                  <a:pt x="12763" y="47449"/>
                  <a:pt x="12763" y="47397"/>
                </a:cubicBezTo>
                <a:cubicBezTo>
                  <a:pt x="12763" y="47346"/>
                  <a:pt x="12763" y="47278"/>
                  <a:pt x="12763" y="47227"/>
                </a:cubicBezTo>
                <a:lnTo>
                  <a:pt x="13173" y="47175"/>
                </a:lnTo>
                <a:cubicBezTo>
                  <a:pt x="13225" y="47278"/>
                  <a:pt x="13293" y="47363"/>
                  <a:pt x="13396" y="47346"/>
                </a:cubicBezTo>
                <a:cubicBezTo>
                  <a:pt x="13481" y="47329"/>
                  <a:pt x="13566" y="47329"/>
                  <a:pt x="13652" y="47363"/>
                </a:cubicBezTo>
                <a:cubicBezTo>
                  <a:pt x="13754" y="47346"/>
                  <a:pt x="13840" y="47329"/>
                  <a:pt x="13942" y="47329"/>
                </a:cubicBezTo>
                <a:cubicBezTo>
                  <a:pt x="13959" y="47312"/>
                  <a:pt x="13959" y="47295"/>
                  <a:pt x="13959" y="47278"/>
                </a:cubicBezTo>
                <a:cubicBezTo>
                  <a:pt x="14011" y="47295"/>
                  <a:pt x="14062" y="47312"/>
                  <a:pt x="14113" y="47312"/>
                </a:cubicBezTo>
                <a:cubicBezTo>
                  <a:pt x="14164" y="47329"/>
                  <a:pt x="14250" y="47329"/>
                  <a:pt x="14301" y="47329"/>
                </a:cubicBezTo>
                <a:cubicBezTo>
                  <a:pt x="14301" y="47346"/>
                  <a:pt x="14284" y="47346"/>
                  <a:pt x="14267" y="47363"/>
                </a:cubicBezTo>
                <a:cubicBezTo>
                  <a:pt x="14506" y="47397"/>
                  <a:pt x="14711" y="47483"/>
                  <a:pt x="14899" y="47637"/>
                </a:cubicBezTo>
                <a:cubicBezTo>
                  <a:pt x="14985" y="47620"/>
                  <a:pt x="15053" y="47637"/>
                  <a:pt x="15138" y="47654"/>
                </a:cubicBezTo>
                <a:cubicBezTo>
                  <a:pt x="15155" y="47637"/>
                  <a:pt x="15190" y="47620"/>
                  <a:pt x="15224" y="47620"/>
                </a:cubicBezTo>
                <a:cubicBezTo>
                  <a:pt x="15378" y="47585"/>
                  <a:pt x="15548" y="47585"/>
                  <a:pt x="15702" y="47637"/>
                </a:cubicBezTo>
                <a:cubicBezTo>
                  <a:pt x="15890" y="47534"/>
                  <a:pt x="16078" y="47483"/>
                  <a:pt x="16283" y="47483"/>
                </a:cubicBezTo>
                <a:lnTo>
                  <a:pt x="16317" y="47483"/>
                </a:lnTo>
                <a:lnTo>
                  <a:pt x="16369" y="47432"/>
                </a:lnTo>
                <a:cubicBezTo>
                  <a:pt x="16403" y="47397"/>
                  <a:pt x="16437" y="47363"/>
                  <a:pt x="16471" y="47329"/>
                </a:cubicBezTo>
                <a:cubicBezTo>
                  <a:pt x="16522" y="47278"/>
                  <a:pt x="16557" y="47244"/>
                  <a:pt x="16608" y="47227"/>
                </a:cubicBezTo>
                <a:lnTo>
                  <a:pt x="16608" y="47227"/>
                </a:lnTo>
                <a:lnTo>
                  <a:pt x="16659" y="47192"/>
                </a:lnTo>
                <a:cubicBezTo>
                  <a:pt x="16659" y="47175"/>
                  <a:pt x="16659" y="47158"/>
                  <a:pt x="16659" y="47141"/>
                </a:cubicBezTo>
                <a:cubicBezTo>
                  <a:pt x="16659" y="47056"/>
                  <a:pt x="16710" y="47022"/>
                  <a:pt x="16745" y="46970"/>
                </a:cubicBezTo>
                <a:cubicBezTo>
                  <a:pt x="16779" y="46919"/>
                  <a:pt x="16813" y="46953"/>
                  <a:pt x="16864" y="46970"/>
                </a:cubicBezTo>
                <a:lnTo>
                  <a:pt x="17001" y="46987"/>
                </a:lnTo>
                <a:cubicBezTo>
                  <a:pt x="17018" y="46987"/>
                  <a:pt x="17052" y="46936"/>
                  <a:pt x="17035" y="46902"/>
                </a:cubicBezTo>
                <a:lnTo>
                  <a:pt x="16967" y="46697"/>
                </a:lnTo>
                <a:lnTo>
                  <a:pt x="17462" y="46629"/>
                </a:lnTo>
                <a:lnTo>
                  <a:pt x="17496" y="46680"/>
                </a:lnTo>
                <a:cubicBezTo>
                  <a:pt x="17548" y="46629"/>
                  <a:pt x="17599" y="46594"/>
                  <a:pt x="17650" y="46560"/>
                </a:cubicBezTo>
                <a:lnTo>
                  <a:pt x="17650" y="46441"/>
                </a:lnTo>
                <a:cubicBezTo>
                  <a:pt x="17650" y="46372"/>
                  <a:pt x="17616" y="46321"/>
                  <a:pt x="17565" y="46287"/>
                </a:cubicBezTo>
                <a:lnTo>
                  <a:pt x="17530" y="46270"/>
                </a:lnTo>
                <a:cubicBezTo>
                  <a:pt x="17513" y="46236"/>
                  <a:pt x="17496" y="46184"/>
                  <a:pt x="17479" y="46133"/>
                </a:cubicBezTo>
                <a:lnTo>
                  <a:pt x="17479" y="46133"/>
                </a:lnTo>
                <a:cubicBezTo>
                  <a:pt x="17428" y="46065"/>
                  <a:pt x="17394" y="45996"/>
                  <a:pt x="17360" y="45928"/>
                </a:cubicBezTo>
                <a:lnTo>
                  <a:pt x="17325" y="45945"/>
                </a:lnTo>
                <a:cubicBezTo>
                  <a:pt x="17291" y="45894"/>
                  <a:pt x="17240" y="45860"/>
                  <a:pt x="17172" y="45843"/>
                </a:cubicBezTo>
                <a:cubicBezTo>
                  <a:pt x="17223" y="45774"/>
                  <a:pt x="17274" y="45706"/>
                  <a:pt x="17308" y="45638"/>
                </a:cubicBezTo>
                <a:cubicBezTo>
                  <a:pt x="17274" y="45398"/>
                  <a:pt x="17325" y="45159"/>
                  <a:pt x="17428" y="44937"/>
                </a:cubicBezTo>
                <a:lnTo>
                  <a:pt x="17394" y="44920"/>
                </a:lnTo>
                <a:lnTo>
                  <a:pt x="17479" y="44732"/>
                </a:lnTo>
                <a:lnTo>
                  <a:pt x="17599" y="44647"/>
                </a:lnTo>
                <a:cubicBezTo>
                  <a:pt x="17633" y="44595"/>
                  <a:pt x="17684" y="44561"/>
                  <a:pt x="17736" y="44510"/>
                </a:cubicBezTo>
                <a:cubicBezTo>
                  <a:pt x="17736" y="44493"/>
                  <a:pt x="17736" y="44476"/>
                  <a:pt x="17736" y="44476"/>
                </a:cubicBezTo>
                <a:cubicBezTo>
                  <a:pt x="17718" y="44441"/>
                  <a:pt x="17684" y="44424"/>
                  <a:pt x="17667" y="44407"/>
                </a:cubicBezTo>
                <a:cubicBezTo>
                  <a:pt x="17650" y="44373"/>
                  <a:pt x="17701" y="44288"/>
                  <a:pt x="17753" y="44236"/>
                </a:cubicBezTo>
                <a:cubicBezTo>
                  <a:pt x="17804" y="44185"/>
                  <a:pt x="17855" y="44168"/>
                  <a:pt x="17906" y="44168"/>
                </a:cubicBezTo>
                <a:lnTo>
                  <a:pt x="17958" y="44168"/>
                </a:lnTo>
                <a:cubicBezTo>
                  <a:pt x="18060" y="44151"/>
                  <a:pt x="18077" y="44134"/>
                  <a:pt x="18094" y="44048"/>
                </a:cubicBezTo>
                <a:cubicBezTo>
                  <a:pt x="18111" y="43963"/>
                  <a:pt x="18163" y="43895"/>
                  <a:pt x="18248" y="43843"/>
                </a:cubicBezTo>
                <a:lnTo>
                  <a:pt x="18351" y="43792"/>
                </a:lnTo>
                <a:cubicBezTo>
                  <a:pt x="18334" y="43741"/>
                  <a:pt x="18334" y="43673"/>
                  <a:pt x="18316" y="43621"/>
                </a:cubicBezTo>
                <a:cubicBezTo>
                  <a:pt x="18316" y="43604"/>
                  <a:pt x="18265" y="43570"/>
                  <a:pt x="18214" y="43570"/>
                </a:cubicBezTo>
                <a:cubicBezTo>
                  <a:pt x="18163" y="43553"/>
                  <a:pt x="18094" y="43536"/>
                  <a:pt x="18026" y="43536"/>
                </a:cubicBezTo>
                <a:lnTo>
                  <a:pt x="18043" y="43143"/>
                </a:lnTo>
                <a:cubicBezTo>
                  <a:pt x="18163" y="43109"/>
                  <a:pt x="18265" y="43075"/>
                  <a:pt x="18282" y="42972"/>
                </a:cubicBezTo>
                <a:cubicBezTo>
                  <a:pt x="18265" y="42887"/>
                  <a:pt x="18282" y="42801"/>
                  <a:pt x="18334" y="42750"/>
                </a:cubicBezTo>
                <a:cubicBezTo>
                  <a:pt x="18334" y="42647"/>
                  <a:pt x="18334" y="42562"/>
                  <a:pt x="18351" y="42459"/>
                </a:cubicBezTo>
                <a:cubicBezTo>
                  <a:pt x="18351" y="42459"/>
                  <a:pt x="18334" y="42442"/>
                  <a:pt x="18316" y="42442"/>
                </a:cubicBezTo>
                <a:cubicBezTo>
                  <a:pt x="18334" y="42408"/>
                  <a:pt x="18351" y="42357"/>
                  <a:pt x="18368" y="42306"/>
                </a:cubicBezTo>
                <a:cubicBezTo>
                  <a:pt x="18402" y="42254"/>
                  <a:pt x="18419" y="42186"/>
                  <a:pt x="18436" y="42135"/>
                </a:cubicBezTo>
                <a:cubicBezTo>
                  <a:pt x="18436" y="42135"/>
                  <a:pt x="18436" y="42152"/>
                  <a:pt x="18453" y="42169"/>
                </a:cubicBezTo>
                <a:cubicBezTo>
                  <a:pt x="18539" y="41964"/>
                  <a:pt x="18675" y="41776"/>
                  <a:pt x="18846" y="41656"/>
                </a:cubicBezTo>
                <a:cubicBezTo>
                  <a:pt x="18863" y="41571"/>
                  <a:pt x="18880" y="41503"/>
                  <a:pt x="18914" y="41434"/>
                </a:cubicBezTo>
                <a:cubicBezTo>
                  <a:pt x="18897" y="41400"/>
                  <a:pt x="18897" y="41366"/>
                  <a:pt x="18880" y="41349"/>
                </a:cubicBezTo>
                <a:cubicBezTo>
                  <a:pt x="18880" y="41178"/>
                  <a:pt x="18932" y="41024"/>
                  <a:pt x="19017" y="40905"/>
                </a:cubicBezTo>
                <a:cubicBezTo>
                  <a:pt x="18932" y="40717"/>
                  <a:pt x="18914" y="40529"/>
                  <a:pt x="18949" y="40341"/>
                </a:cubicBezTo>
                <a:lnTo>
                  <a:pt x="18949" y="40307"/>
                </a:lnTo>
                <a:lnTo>
                  <a:pt x="18897" y="40255"/>
                </a:lnTo>
                <a:cubicBezTo>
                  <a:pt x="18863" y="40221"/>
                  <a:pt x="18829" y="40187"/>
                  <a:pt x="18812" y="40136"/>
                </a:cubicBezTo>
                <a:cubicBezTo>
                  <a:pt x="18778" y="40102"/>
                  <a:pt x="18744" y="40050"/>
                  <a:pt x="18727" y="39999"/>
                </a:cubicBezTo>
                <a:lnTo>
                  <a:pt x="18727" y="39999"/>
                </a:lnTo>
                <a:cubicBezTo>
                  <a:pt x="18727" y="39982"/>
                  <a:pt x="18709" y="39965"/>
                  <a:pt x="18709" y="39948"/>
                </a:cubicBezTo>
                <a:lnTo>
                  <a:pt x="18658" y="39948"/>
                </a:lnTo>
                <a:cubicBezTo>
                  <a:pt x="18590" y="39931"/>
                  <a:pt x="18521" y="39897"/>
                  <a:pt x="18487" y="39845"/>
                </a:cubicBezTo>
                <a:cubicBezTo>
                  <a:pt x="18453" y="39811"/>
                  <a:pt x="18487" y="39777"/>
                  <a:pt x="18504" y="39726"/>
                </a:cubicBezTo>
                <a:cubicBezTo>
                  <a:pt x="18521" y="39692"/>
                  <a:pt x="18539" y="39657"/>
                  <a:pt x="18556" y="39606"/>
                </a:cubicBezTo>
                <a:cubicBezTo>
                  <a:pt x="18556" y="39589"/>
                  <a:pt x="18504" y="39538"/>
                  <a:pt x="18453" y="39555"/>
                </a:cubicBezTo>
                <a:lnTo>
                  <a:pt x="18231" y="39572"/>
                </a:lnTo>
                <a:lnTo>
                  <a:pt x="18265" y="39111"/>
                </a:lnTo>
                <a:cubicBezTo>
                  <a:pt x="18316" y="39093"/>
                  <a:pt x="18368" y="39076"/>
                  <a:pt x="18419" y="39059"/>
                </a:cubicBezTo>
                <a:cubicBezTo>
                  <a:pt x="18487" y="39076"/>
                  <a:pt x="18556" y="39076"/>
                  <a:pt x="18607" y="39093"/>
                </a:cubicBezTo>
                <a:cubicBezTo>
                  <a:pt x="18658" y="39093"/>
                  <a:pt x="18761" y="39059"/>
                  <a:pt x="18744" y="39025"/>
                </a:cubicBezTo>
                <a:cubicBezTo>
                  <a:pt x="18709" y="38923"/>
                  <a:pt x="18727" y="38803"/>
                  <a:pt x="18795" y="38718"/>
                </a:cubicBezTo>
                <a:cubicBezTo>
                  <a:pt x="18761" y="38632"/>
                  <a:pt x="18761" y="38530"/>
                  <a:pt x="18778" y="38427"/>
                </a:cubicBezTo>
                <a:cubicBezTo>
                  <a:pt x="18761" y="38359"/>
                  <a:pt x="18761" y="38273"/>
                  <a:pt x="18795" y="38205"/>
                </a:cubicBezTo>
                <a:cubicBezTo>
                  <a:pt x="18829" y="38137"/>
                  <a:pt x="18795" y="38034"/>
                  <a:pt x="18744" y="37983"/>
                </a:cubicBezTo>
                <a:cubicBezTo>
                  <a:pt x="18658" y="37897"/>
                  <a:pt x="18709" y="37812"/>
                  <a:pt x="18846" y="37727"/>
                </a:cubicBezTo>
                <a:cubicBezTo>
                  <a:pt x="18744" y="37710"/>
                  <a:pt x="18641" y="37727"/>
                  <a:pt x="18556" y="37761"/>
                </a:cubicBezTo>
                <a:cubicBezTo>
                  <a:pt x="18487" y="37795"/>
                  <a:pt x="18385" y="37778"/>
                  <a:pt x="18334" y="37710"/>
                </a:cubicBezTo>
                <a:cubicBezTo>
                  <a:pt x="18351" y="37487"/>
                  <a:pt x="18368" y="37299"/>
                  <a:pt x="18368" y="37094"/>
                </a:cubicBezTo>
                <a:cubicBezTo>
                  <a:pt x="18556" y="36992"/>
                  <a:pt x="18573" y="36992"/>
                  <a:pt x="18573" y="36889"/>
                </a:cubicBezTo>
                <a:cubicBezTo>
                  <a:pt x="18573" y="36872"/>
                  <a:pt x="18573" y="36838"/>
                  <a:pt x="18573" y="36821"/>
                </a:cubicBezTo>
                <a:cubicBezTo>
                  <a:pt x="18590" y="36770"/>
                  <a:pt x="18641" y="36736"/>
                  <a:pt x="18692" y="36736"/>
                </a:cubicBezTo>
                <a:cubicBezTo>
                  <a:pt x="18727" y="36701"/>
                  <a:pt x="18795" y="36719"/>
                  <a:pt x="18829" y="36736"/>
                </a:cubicBezTo>
                <a:cubicBezTo>
                  <a:pt x="18829" y="36736"/>
                  <a:pt x="18863" y="36753"/>
                  <a:pt x="18863" y="36770"/>
                </a:cubicBezTo>
                <a:cubicBezTo>
                  <a:pt x="18880" y="36804"/>
                  <a:pt x="18880" y="36838"/>
                  <a:pt x="18880" y="36872"/>
                </a:cubicBezTo>
                <a:lnTo>
                  <a:pt x="18880" y="36872"/>
                </a:lnTo>
                <a:lnTo>
                  <a:pt x="19256" y="36684"/>
                </a:lnTo>
                <a:cubicBezTo>
                  <a:pt x="19273" y="36650"/>
                  <a:pt x="19256" y="36616"/>
                  <a:pt x="19256" y="36599"/>
                </a:cubicBezTo>
                <a:cubicBezTo>
                  <a:pt x="19205" y="36479"/>
                  <a:pt x="19154" y="36377"/>
                  <a:pt x="19085" y="36274"/>
                </a:cubicBezTo>
                <a:cubicBezTo>
                  <a:pt x="19068" y="36240"/>
                  <a:pt x="19017" y="36223"/>
                  <a:pt x="18966" y="36206"/>
                </a:cubicBezTo>
                <a:cubicBezTo>
                  <a:pt x="19068" y="35967"/>
                  <a:pt x="19034" y="35676"/>
                  <a:pt x="18880" y="35471"/>
                </a:cubicBezTo>
                <a:cubicBezTo>
                  <a:pt x="18880" y="35437"/>
                  <a:pt x="18880" y="35403"/>
                  <a:pt x="18880" y="35386"/>
                </a:cubicBezTo>
                <a:cubicBezTo>
                  <a:pt x="18863" y="35335"/>
                  <a:pt x="18914" y="35300"/>
                  <a:pt x="18966" y="35283"/>
                </a:cubicBezTo>
                <a:cubicBezTo>
                  <a:pt x="19034" y="35249"/>
                  <a:pt x="19102" y="35181"/>
                  <a:pt x="19102" y="35112"/>
                </a:cubicBezTo>
                <a:cubicBezTo>
                  <a:pt x="19119" y="35061"/>
                  <a:pt x="19102" y="35027"/>
                  <a:pt x="19085" y="34993"/>
                </a:cubicBezTo>
                <a:cubicBezTo>
                  <a:pt x="19085" y="34959"/>
                  <a:pt x="19051" y="34924"/>
                  <a:pt x="19034" y="34907"/>
                </a:cubicBezTo>
                <a:cubicBezTo>
                  <a:pt x="18914" y="34805"/>
                  <a:pt x="18897" y="34651"/>
                  <a:pt x="18983" y="34514"/>
                </a:cubicBezTo>
                <a:cubicBezTo>
                  <a:pt x="18983" y="34497"/>
                  <a:pt x="19000" y="34463"/>
                  <a:pt x="19017" y="34446"/>
                </a:cubicBezTo>
                <a:cubicBezTo>
                  <a:pt x="19051" y="34326"/>
                  <a:pt x="19051" y="34224"/>
                  <a:pt x="18914" y="34190"/>
                </a:cubicBezTo>
                <a:cubicBezTo>
                  <a:pt x="18897" y="34190"/>
                  <a:pt x="18880" y="34190"/>
                  <a:pt x="18863" y="34190"/>
                </a:cubicBezTo>
                <a:cubicBezTo>
                  <a:pt x="18829" y="34190"/>
                  <a:pt x="18812" y="34207"/>
                  <a:pt x="18778" y="34207"/>
                </a:cubicBezTo>
                <a:cubicBezTo>
                  <a:pt x="18709" y="34190"/>
                  <a:pt x="18641" y="34173"/>
                  <a:pt x="18573" y="34156"/>
                </a:cubicBezTo>
                <a:cubicBezTo>
                  <a:pt x="18573" y="34019"/>
                  <a:pt x="18470" y="33951"/>
                  <a:pt x="18402" y="33831"/>
                </a:cubicBezTo>
                <a:cubicBezTo>
                  <a:pt x="18453" y="33763"/>
                  <a:pt x="18487" y="33677"/>
                  <a:pt x="18334" y="33746"/>
                </a:cubicBezTo>
                <a:cubicBezTo>
                  <a:pt x="18316" y="33763"/>
                  <a:pt x="18282" y="33746"/>
                  <a:pt x="18265" y="33728"/>
                </a:cubicBezTo>
                <a:cubicBezTo>
                  <a:pt x="18231" y="33694"/>
                  <a:pt x="18214" y="33660"/>
                  <a:pt x="18214" y="33609"/>
                </a:cubicBezTo>
                <a:cubicBezTo>
                  <a:pt x="18214" y="33609"/>
                  <a:pt x="18231" y="33575"/>
                  <a:pt x="18231" y="33558"/>
                </a:cubicBezTo>
                <a:cubicBezTo>
                  <a:pt x="18351" y="33438"/>
                  <a:pt x="18470" y="33318"/>
                  <a:pt x="18607" y="33216"/>
                </a:cubicBezTo>
                <a:cubicBezTo>
                  <a:pt x="18624" y="33216"/>
                  <a:pt x="18641" y="33199"/>
                  <a:pt x="18658" y="33199"/>
                </a:cubicBezTo>
                <a:cubicBezTo>
                  <a:pt x="18692" y="33199"/>
                  <a:pt x="18709" y="33216"/>
                  <a:pt x="18744" y="33233"/>
                </a:cubicBezTo>
                <a:cubicBezTo>
                  <a:pt x="18812" y="33216"/>
                  <a:pt x="18897" y="33216"/>
                  <a:pt x="18966" y="33233"/>
                </a:cubicBezTo>
                <a:cubicBezTo>
                  <a:pt x="18966" y="33113"/>
                  <a:pt x="18983" y="32994"/>
                  <a:pt x="18897" y="32942"/>
                </a:cubicBezTo>
                <a:cubicBezTo>
                  <a:pt x="18880" y="32942"/>
                  <a:pt x="18897" y="32891"/>
                  <a:pt x="18914" y="32874"/>
                </a:cubicBezTo>
                <a:cubicBezTo>
                  <a:pt x="18914" y="32857"/>
                  <a:pt x="18932" y="32840"/>
                  <a:pt x="18949" y="32823"/>
                </a:cubicBezTo>
                <a:cubicBezTo>
                  <a:pt x="19273" y="32498"/>
                  <a:pt x="19273" y="32498"/>
                  <a:pt x="19119" y="32344"/>
                </a:cubicBezTo>
                <a:cubicBezTo>
                  <a:pt x="19068" y="32293"/>
                  <a:pt x="19102" y="32225"/>
                  <a:pt x="19154" y="32156"/>
                </a:cubicBezTo>
                <a:cubicBezTo>
                  <a:pt x="19222" y="32071"/>
                  <a:pt x="19256" y="32037"/>
                  <a:pt x="19307" y="31986"/>
                </a:cubicBezTo>
                <a:cubicBezTo>
                  <a:pt x="19273" y="31969"/>
                  <a:pt x="19239" y="31969"/>
                  <a:pt x="19205" y="31951"/>
                </a:cubicBezTo>
                <a:cubicBezTo>
                  <a:pt x="19205" y="31951"/>
                  <a:pt x="19239" y="31934"/>
                  <a:pt x="19239" y="31917"/>
                </a:cubicBezTo>
                <a:cubicBezTo>
                  <a:pt x="19222" y="31644"/>
                  <a:pt x="19256" y="31388"/>
                  <a:pt x="19307" y="31114"/>
                </a:cubicBezTo>
                <a:cubicBezTo>
                  <a:pt x="19307" y="31063"/>
                  <a:pt x="19307" y="31029"/>
                  <a:pt x="19290" y="30978"/>
                </a:cubicBezTo>
                <a:cubicBezTo>
                  <a:pt x="19239" y="30841"/>
                  <a:pt x="19273" y="30704"/>
                  <a:pt x="19376" y="30602"/>
                </a:cubicBezTo>
                <a:cubicBezTo>
                  <a:pt x="19393" y="30585"/>
                  <a:pt x="19393" y="30567"/>
                  <a:pt x="19410" y="30567"/>
                </a:cubicBezTo>
                <a:cubicBezTo>
                  <a:pt x="19444" y="30499"/>
                  <a:pt x="19427" y="30448"/>
                  <a:pt x="19307" y="30448"/>
                </a:cubicBezTo>
                <a:cubicBezTo>
                  <a:pt x="19222" y="30448"/>
                  <a:pt x="19154" y="30414"/>
                  <a:pt x="19102" y="30362"/>
                </a:cubicBezTo>
                <a:cubicBezTo>
                  <a:pt x="19068" y="30328"/>
                  <a:pt x="19051" y="30277"/>
                  <a:pt x="19085" y="30226"/>
                </a:cubicBezTo>
                <a:lnTo>
                  <a:pt x="19137" y="30209"/>
                </a:lnTo>
                <a:cubicBezTo>
                  <a:pt x="19239" y="30192"/>
                  <a:pt x="19342" y="30140"/>
                  <a:pt x="19410" y="30038"/>
                </a:cubicBezTo>
                <a:cubicBezTo>
                  <a:pt x="19461" y="29952"/>
                  <a:pt x="19410" y="29884"/>
                  <a:pt x="19325" y="29850"/>
                </a:cubicBezTo>
                <a:cubicBezTo>
                  <a:pt x="19239" y="29799"/>
                  <a:pt x="19154" y="29764"/>
                  <a:pt x="19051" y="29730"/>
                </a:cubicBezTo>
                <a:lnTo>
                  <a:pt x="19034" y="29730"/>
                </a:lnTo>
                <a:cubicBezTo>
                  <a:pt x="19085" y="29542"/>
                  <a:pt x="19034" y="29354"/>
                  <a:pt x="18897" y="29218"/>
                </a:cubicBezTo>
                <a:cubicBezTo>
                  <a:pt x="18914" y="29166"/>
                  <a:pt x="18932" y="29115"/>
                  <a:pt x="18949" y="29064"/>
                </a:cubicBezTo>
                <a:cubicBezTo>
                  <a:pt x="19017" y="28910"/>
                  <a:pt x="19051" y="28756"/>
                  <a:pt x="19034" y="28603"/>
                </a:cubicBezTo>
                <a:cubicBezTo>
                  <a:pt x="19051" y="28603"/>
                  <a:pt x="19068" y="28603"/>
                  <a:pt x="19102" y="28620"/>
                </a:cubicBezTo>
                <a:cubicBezTo>
                  <a:pt x="19034" y="28415"/>
                  <a:pt x="19034" y="28210"/>
                  <a:pt x="19068" y="28005"/>
                </a:cubicBezTo>
                <a:cubicBezTo>
                  <a:pt x="18983" y="27919"/>
                  <a:pt x="18932" y="27817"/>
                  <a:pt x="18897" y="27697"/>
                </a:cubicBezTo>
                <a:cubicBezTo>
                  <a:pt x="18897" y="27612"/>
                  <a:pt x="18880" y="27509"/>
                  <a:pt x="18846" y="27424"/>
                </a:cubicBezTo>
                <a:cubicBezTo>
                  <a:pt x="18863" y="27355"/>
                  <a:pt x="18863" y="27287"/>
                  <a:pt x="18846" y="27236"/>
                </a:cubicBezTo>
                <a:cubicBezTo>
                  <a:pt x="18863" y="27065"/>
                  <a:pt x="18897" y="26894"/>
                  <a:pt x="18966" y="26740"/>
                </a:cubicBezTo>
                <a:cubicBezTo>
                  <a:pt x="18966" y="26501"/>
                  <a:pt x="18983" y="26262"/>
                  <a:pt x="19000" y="26023"/>
                </a:cubicBezTo>
                <a:lnTo>
                  <a:pt x="19051" y="25988"/>
                </a:lnTo>
                <a:cubicBezTo>
                  <a:pt x="19154" y="25920"/>
                  <a:pt x="19239" y="25869"/>
                  <a:pt x="19205" y="25766"/>
                </a:cubicBezTo>
                <a:cubicBezTo>
                  <a:pt x="19171" y="25681"/>
                  <a:pt x="19205" y="25630"/>
                  <a:pt x="19290" y="25561"/>
                </a:cubicBezTo>
                <a:cubicBezTo>
                  <a:pt x="19359" y="25510"/>
                  <a:pt x="19376" y="25442"/>
                  <a:pt x="19376" y="25356"/>
                </a:cubicBezTo>
                <a:cubicBezTo>
                  <a:pt x="19359" y="25288"/>
                  <a:pt x="19393" y="25185"/>
                  <a:pt x="19290" y="25151"/>
                </a:cubicBezTo>
                <a:cubicBezTo>
                  <a:pt x="19461" y="24929"/>
                  <a:pt x="19478" y="24621"/>
                  <a:pt x="19342" y="24365"/>
                </a:cubicBezTo>
                <a:cubicBezTo>
                  <a:pt x="19427" y="24177"/>
                  <a:pt x="19376" y="23938"/>
                  <a:pt x="19222" y="23801"/>
                </a:cubicBezTo>
                <a:cubicBezTo>
                  <a:pt x="19188" y="23767"/>
                  <a:pt x="19154" y="23750"/>
                  <a:pt x="19119" y="23750"/>
                </a:cubicBezTo>
                <a:lnTo>
                  <a:pt x="19119" y="23665"/>
                </a:lnTo>
                <a:cubicBezTo>
                  <a:pt x="19137" y="23613"/>
                  <a:pt x="19154" y="23562"/>
                  <a:pt x="19171" y="23511"/>
                </a:cubicBezTo>
                <a:cubicBezTo>
                  <a:pt x="19188" y="23391"/>
                  <a:pt x="19205" y="23255"/>
                  <a:pt x="19222" y="23118"/>
                </a:cubicBezTo>
                <a:cubicBezTo>
                  <a:pt x="19325" y="22998"/>
                  <a:pt x="19393" y="22844"/>
                  <a:pt x="19427" y="22691"/>
                </a:cubicBezTo>
                <a:cubicBezTo>
                  <a:pt x="19478" y="22469"/>
                  <a:pt x="19461" y="22229"/>
                  <a:pt x="19376" y="22007"/>
                </a:cubicBezTo>
                <a:cubicBezTo>
                  <a:pt x="19393" y="21990"/>
                  <a:pt x="19393" y="21990"/>
                  <a:pt x="19410" y="21973"/>
                </a:cubicBezTo>
                <a:cubicBezTo>
                  <a:pt x="19461" y="21905"/>
                  <a:pt x="19495" y="21819"/>
                  <a:pt x="19530" y="21734"/>
                </a:cubicBezTo>
                <a:cubicBezTo>
                  <a:pt x="19547" y="21666"/>
                  <a:pt x="19581" y="21580"/>
                  <a:pt x="19581" y="21495"/>
                </a:cubicBezTo>
                <a:lnTo>
                  <a:pt x="19632" y="21461"/>
                </a:lnTo>
                <a:cubicBezTo>
                  <a:pt x="19700" y="21409"/>
                  <a:pt x="19769" y="21341"/>
                  <a:pt x="19837" y="21273"/>
                </a:cubicBezTo>
                <a:cubicBezTo>
                  <a:pt x="19854" y="21341"/>
                  <a:pt x="19923" y="21375"/>
                  <a:pt x="20042" y="21358"/>
                </a:cubicBezTo>
                <a:cubicBezTo>
                  <a:pt x="20128" y="21358"/>
                  <a:pt x="20162" y="21358"/>
                  <a:pt x="20145" y="21443"/>
                </a:cubicBezTo>
                <a:cubicBezTo>
                  <a:pt x="20110" y="21512"/>
                  <a:pt x="20110" y="21546"/>
                  <a:pt x="20213" y="21546"/>
                </a:cubicBezTo>
                <a:cubicBezTo>
                  <a:pt x="20247" y="21529"/>
                  <a:pt x="20281" y="21529"/>
                  <a:pt x="20316" y="21512"/>
                </a:cubicBezTo>
                <a:cubicBezTo>
                  <a:pt x="20316" y="21461"/>
                  <a:pt x="20316" y="21426"/>
                  <a:pt x="20316" y="21392"/>
                </a:cubicBezTo>
                <a:cubicBezTo>
                  <a:pt x="20316" y="21358"/>
                  <a:pt x="20247" y="21341"/>
                  <a:pt x="20247" y="21307"/>
                </a:cubicBezTo>
                <a:cubicBezTo>
                  <a:pt x="20264" y="21204"/>
                  <a:pt x="20298" y="21102"/>
                  <a:pt x="20350" y="20999"/>
                </a:cubicBezTo>
                <a:cubicBezTo>
                  <a:pt x="20367" y="20948"/>
                  <a:pt x="20435" y="20897"/>
                  <a:pt x="20503" y="20880"/>
                </a:cubicBezTo>
                <a:cubicBezTo>
                  <a:pt x="20521" y="20862"/>
                  <a:pt x="20538" y="20862"/>
                  <a:pt x="20572" y="20880"/>
                </a:cubicBezTo>
                <a:lnTo>
                  <a:pt x="20640" y="20880"/>
                </a:lnTo>
                <a:cubicBezTo>
                  <a:pt x="20640" y="20862"/>
                  <a:pt x="20640" y="20845"/>
                  <a:pt x="20657" y="20828"/>
                </a:cubicBezTo>
                <a:cubicBezTo>
                  <a:pt x="20657" y="20794"/>
                  <a:pt x="20657" y="20777"/>
                  <a:pt x="20657" y="20760"/>
                </a:cubicBezTo>
                <a:cubicBezTo>
                  <a:pt x="20640" y="20675"/>
                  <a:pt x="20640" y="20606"/>
                  <a:pt x="20657" y="20521"/>
                </a:cubicBezTo>
                <a:cubicBezTo>
                  <a:pt x="20657" y="20487"/>
                  <a:pt x="20674" y="20435"/>
                  <a:pt x="20691" y="20401"/>
                </a:cubicBezTo>
                <a:lnTo>
                  <a:pt x="20691" y="20230"/>
                </a:lnTo>
                <a:cubicBezTo>
                  <a:pt x="20674" y="20213"/>
                  <a:pt x="20657" y="20213"/>
                  <a:pt x="20640" y="20196"/>
                </a:cubicBezTo>
                <a:cubicBezTo>
                  <a:pt x="20606" y="20179"/>
                  <a:pt x="20606" y="20094"/>
                  <a:pt x="20589" y="20042"/>
                </a:cubicBezTo>
                <a:cubicBezTo>
                  <a:pt x="20589" y="19974"/>
                  <a:pt x="20538" y="19991"/>
                  <a:pt x="20452" y="20008"/>
                </a:cubicBezTo>
                <a:lnTo>
                  <a:pt x="20401" y="20025"/>
                </a:lnTo>
                <a:cubicBezTo>
                  <a:pt x="20264" y="20077"/>
                  <a:pt x="20213" y="20025"/>
                  <a:pt x="20213" y="19957"/>
                </a:cubicBezTo>
                <a:cubicBezTo>
                  <a:pt x="20213" y="19906"/>
                  <a:pt x="20213" y="19871"/>
                  <a:pt x="20230" y="19837"/>
                </a:cubicBezTo>
                <a:cubicBezTo>
                  <a:pt x="20367" y="19752"/>
                  <a:pt x="20521" y="19684"/>
                  <a:pt x="20691" y="19632"/>
                </a:cubicBezTo>
                <a:lnTo>
                  <a:pt x="20691" y="19376"/>
                </a:lnTo>
                <a:cubicBezTo>
                  <a:pt x="20657" y="19308"/>
                  <a:pt x="20418" y="19427"/>
                  <a:pt x="20503" y="19256"/>
                </a:cubicBezTo>
                <a:cubicBezTo>
                  <a:pt x="20486" y="19188"/>
                  <a:pt x="20452" y="19120"/>
                  <a:pt x="20435" y="19068"/>
                </a:cubicBezTo>
                <a:cubicBezTo>
                  <a:pt x="20418" y="19051"/>
                  <a:pt x="20418" y="19034"/>
                  <a:pt x="20435" y="19017"/>
                </a:cubicBezTo>
                <a:cubicBezTo>
                  <a:pt x="20452" y="19000"/>
                  <a:pt x="20486" y="18966"/>
                  <a:pt x="20521" y="18949"/>
                </a:cubicBezTo>
                <a:cubicBezTo>
                  <a:pt x="20555" y="18898"/>
                  <a:pt x="20623" y="18863"/>
                  <a:pt x="20674" y="18880"/>
                </a:cubicBezTo>
                <a:lnTo>
                  <a:pt x="20674" y="0"/>
                </a:lnTo>
                <a:lnTo>
                  <a:pt x="0" y="0"/>
                </a:lnTo>
                <a:lnTo>
                  <a:pt x="0" y="46065"/>
                </a:lnTo>
                <a:cubicBezTo>
                  <a:pt x="103" y="46048"/>
                  <a:pt x="205" y="46031"/>
                  <a:pt x="308" y="46031"/>
                </a:cubicBezTo>
                <a:close/>
              </a:path>
            </a:pathLst>
          </a:custGeom>
          <a:solidFill>
            <a:srgbClr val="B9E8E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128;p77"/>
          <p:cNvGrpSpPr/>
          <p:nvPr/>
        </p:nvGrpSpPr>
        <p:grpSpPr>
          <a:xfrm rot="4686906">
            <a:off x="2469157" y="4920418"/>
            <a:ext cx="998120" cy="942756"/>
            <a:chOff x="7305126" y="3317616"/>
            <a:chExt cx="1400004" cy="1354341"/>
          </a:xfrm>
        </p:grpSpPr>
        <p:sp>
          <p:nvSpPr>
            <p:cNvPr id="29" name="Google Shape;2129;p77"/>
            <p:cNvSpPr/>
            <p:nvPr/>
          </p:nvSpPr>
          <p:spPr>
            <a:xfrm>
              <a:off x="7305126" y="3317616"/>
              <a:ext cx="1400004" cy="1354341"/>
            </a:xfrm>
            <a:custGeom>
              <a:avLst/>
              <a:gdLst/>
              <a:ahLst/>
              <a:cxnLst/>
              <a:rect l="l" t="t" r="r" b="b"/>
              <a:pathLst>
                <a:path w="17292" h="16728" extrusionOk="0">
                  <a:moveTo>
                    <a:pt x="12969" y="0"/>
                  </a:moveTo>
                  <a:lnTo>
                    <a:pt x="0" y="12097"/>
                  </a:lnTo>
                  <a:lnTo>
                    <a:pt x="4323" y="16728"/>
                  </a:lnTo>
                  <a:lnTo>
                    <a:pt x="17291" y="4631"/>
                  </a:lnTo>
                  <a:lnTo>
                    <a:pt x="12969"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30;p77"/>
            <p:cNvSpPr/>
            <p:nvPr/>
          </p:nvSpPr>
          <p:spPr>
            <a:xfrm>
              <a:off x="7357671" y="4013738"/>
              <a:ext cx="409508" cy="405622"/>
            </a:xfrm>
            <a:custGeom>
              <a:avLst/>
              <a:gdLst/>
              <a:ahLst/>
              <a:cxnLst/>
              <a:rect l="l" t="t" r="r" b="b"/>
              <a:pathLst>
                <a:path w="5058" h="5010" extrusionOk="0">
                  <a:moveTo>
                    <a:pt x="3743" y="0"/>
                  </a:moveTo>
                  <a:cubicBezTo>
                    <a:pt x="3706" y="0"/>
                    <a:pt x="3681" y="28"/>
                    <a:pt x="3657" y="65"/>
                  </a:cubicBezTo>
                  <a:cubicBezTo>
                    <a:pt x="3298" y="612"/>
                    <a:pt x="2922" y="1142"/>
                    <a:pt x="2563" y="1688"/>
                  </a:cubicBezTo>
                  <a:cubicBezTo>
                    <a:pt x="2521" y="1742"/>
                    <a:pt x="2491" y="1768"/>
                    <a:pt x="2450" y="1768"/>
                  </a:cubicBezTo>
                  <a:cubicBezTo>
                    <a:pt x="2426" y="1768"/>
                    <a:pt x="2397" y="1759"/>
                    <a:pt x="2358" y="1740"/>
                  </a:cubicBezTo>
                  <a:cubicBezTo>
                    <a:pt x="2085" y="1620"/>
                    <a:pt x="1829" y="1500"/>
                    <a:pt x="1572" y="1398"/>
                  </a:cubicBezTo>
                  <a:lnTo>
                    <a:pt x="1162" y="1774"/>
                  </a:lnTo>
                  <a:cubicBezTo>
                    <a:pt x="1333" y="1962"/>
                    <a:pt x="1487" y="2150"/>
                    <a:pt x="1675" y="2321"/>
                  </a:cubicBezTo>
                  <a:cubicBezTo>
                    <a:pt x="1350" y="2526"/>
                    <a:pt x="1026" y="2731"/>
                    <a:pt x="718" y="2919"/>
                  </a:cubicBezTo>
                  <a:cubicBezTo>
                    <a:pt x="513" y="3038"/>
                    <a:pt x="308" y="3158"/>
                    <a:pt x="120" y="3294"/>
                  </a:cubicBezTo>
                  <a:cubicBezTo>
                    <a:pt x="69" y="3329"/>
                    <a:pt x="0" y="3363"/>
                    <a:pt x="35" y="3448"/>
                  </a:cubicBezTo>
                  <a:cubicBezTo>
                    <a:pt x="59" y="3509"/>
                    <a:pt x="101" y="3518"/>
                    <a:pt x="141" y="3518"/>
                  </a:cubicBezTo>
                  <a:cubicBezTo>
                    <a:pt x="158" y="3518"/>
                    <a:pt x="174" y="3517"/>
                    <a:pt x="188" y="3517"/>
                  </a:cubicBezTo>
                  <a:cubicBezTo>
                    <a:pt x="257" y="3499"/>
                    <a:pt x="308" y="3482"/>
                    <a:pt x="376" y="3482"/>
                  </a:cubicBezTo>
                  <a:cubicBezTo>
                    <a:pt x="906" y="3363"/>
                    <a:pt x="1419" y="3226"/>
                    <a:pt x="1948" y="3141"/>
                  </a:cubicBezTo>
                  <a:cubicBezTo>
                    <a:pt x="1971" y="3141"/>
                    <a:pt x="1994" y="3125"/>
                    <a:pt x="2017" y="3125"/>
                  </a:cubicBezTo>
                  <a:cubicBezTo>
                    <a:pt x="2028" y="3125"/>
                    <a:pt x="2039" y="3129"/>
                    <a:pt x="2051" y="3141"/>
                  </a:cubicBezTo>
                  <a:cubicBezTo>
                    <a:pt x="2051" y="3192"/>
                    <a:pt x="2051" y="3243"/>
                    <a:pt x="2034" y="3294"/>
                  </a:cubicBezTo>
                  <a:cubicBezTo>
                    <a:pt x="1982" y="3807"/>
                    <a:pt x="1914" y="4303"/>
                    <a:pt x="1897" y="4798"/>
                  </a:cubicBezTo>
                  <a:cubicBezTo>
                    <a:pt x="1897" y="4883"/>
                    <a:pt x="1880" y="4969"/>
                    <a:pt x="1965" y="5003"/>
                  </a:cubicBezTo>
                  <a:cubicBezTo>
                    <a:pt x="1979" y="5008"/>
                    <a:pt x="1992" y="5010"/>
                    <a:pt x="2004" y="5010"/>
                  </a:cubicBezTo>
                  <a:cubicBezTo>
                    <a:pt x="2077" y="5010"/>
                    <a:pt x="2109" y="4925"/>
                    <a:pt x="2153" y="4866"/>
                  </a:cubicBezTo>
                  <a:cubicBezTo>
                    <a:pt x="2358" y="4473"/>
                    <a:pt x="2580" y="4063"/>
                    <a:pt x="2751" y="3653"/>
                  </a:cubicBezTo>
                  <a:cubicBezTo>
                    <a:pt x="2768" y="3619"/>
                    <a:pt x="2768" y="3551"/>
                    <a:pt x="2837" y="3534"/>
                  </a:cubicBezTo>
                  <a:lnTo>
                    <a:pt x="2922" y="3705"/>
                  </a:lnTo>
                  <a:cubicBezTo>
                    <a:pt x="3076" y="4046"/>
                    <a:pt x="3230" y="4388"/>
                    <a:pt x="3418" y="4713"/>
                  </a:cubicBezTo>
                  <a:cubicBezTo>
                    <a:pt x="3448" y="4758"/>
                    <a:pt x="3479" y="4818"/>
                    <a:pt x="3533" y="4818"/>
                  </a:cubicBezTo>
                  <a:cubicBezTo>
                    <a:pt x="3540" y="4818"/>
                    <a:pt x="3547" y="4817"/>
                    <a:pt x="3554" y="4815"/>
                  </a:cubicBezTo>
                  <a:cubicBezTo>
                    <a:pt x="3623" y="4798"/>
                    <a:pt x="3623" y="4713"/>
                    <a:pt x="3623" y="4644"/>
                  </a:cubicBezTo>
                  <a:cubicBezTo>
                    <a:pt x="3606" y="4354"/>
                    <a:pt x="3606" y="4046"/>
                    <a:pt x="3571" y="3756"/>
                  </a:cubicBezTo>
                  <a:cubicBezTo>
                    <a:pt x="3554" y="3465"/>
                    <a:pt x="3537" y="3158"/>
                    <a:pt x="3503" y="2850"/>
                  </a:cubicBezTo>
                  <a:lnTo>
                    <a:pt x="4836" y="2491"/>
                  </a:lnTo>
                  <a:cubicBezTo>
                    <a:pt x="4921" y="2474"/>
                    <a:pt x="5058" y="2457"/>
                    <a:pt x="5041" y="2338"/>
                  </a:cubicBezTo>
                  <a:cubicBezTo>
                    <a:pt x="5027" y="2245"/>
                    <a:pt x="4952" y="2234"/>
                    <a:pt x="4879" y="2234"/>
                  </a:cubicBezTo>
                  <a:cubicBezTo>
                    <a:pt x="4858" y="2234"/>
                    <a:pt x="4838" y="2235"/>
                    <a:pt x="4819" y="2235"/>
                  </a:cubicBezTo>
                  <a:cubicBezTo>
                    <a:pt x="4323" y="2184"/>
                    <a:pt x="3811" y="2150"/>
                    <a:pt x="3281" y="2098"/>
                  </a:cubicBezTo>
                  <a:cubicBezTo>
                    <a:pt x="3332" y="1945"/>
                    <a:pt x="3366" y="1791"/>
                    <a:pt x="3418" y="1637"/>
                  </a:cubicBezTo>
                  <a:cubicBezTo>
                    <a:pt x="3554" y="1142"/>
                    <a:pt x="3708" y="663"/>
                    <a:pt x="3845" y="168"/>
                  </a:cubicBezTo>
                  <a:cubicBezTo>
                    <a:pt x="3862" y="116"/>
                    <a:pt x="3862" y="48"/>
                    <a:pt x="3793" y="14"/>
                  </a:cubicBezTo>
                  <a:cubicBezTo>
                    <a:pt x="3774" y="4"/>
                    <a:pt x="3758" y="0"/>
                    <a:pt x="3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31;p77"/>
            <p:cNvSpPr/>
            <p:nvPr/>
          </p:nvSpPr>
          <p:spPr>
            <a:xfrm>
              <a:off x="7833576" y="3668268"/>
              <a:ext cx="384572" cy="356235"/>
            </a:xfrm>
            <a:custGeom>
              <a:avLst/>
              <a:gdLst/>
              <a:ahLst/>
              <a:cxnLst/>
              <a:rect l="l" t="t" r="r" b="b"/>
              <a:pathLst>
                <a:path w="4750" h="4400" extrusionOk="0">
                  <a:moveTo>
                    <a:pt x="3228" y="0"/>
                  </a:moveTo>
                  <a:cubicBezTo>
                    <a:pt x="3182" y="0"/>
                    <a:pt x="3155" y="53"/>
                    <a:pt x="3127" y="95"/>
                  </a:cubicBezTo>
                  <a:cubicBezTo>
                    <a:pt x="2802" y="539"/>
                    <a:pt x="2478" y="1000"/>
                    <a:pt x="2187" y="1496"/>
                  </a:cubicBezTo>
                  <a:cubicBezTo>
                    <a:pt x="1948" y="1376"/>
                    <a:pt x="1709" y="1274"/>
                    <a:pt x="1469" y="1171"/>
                  </a:cubicBezTo>
                  <a:cubicBezTo>
                    <a:pt x="1230" y="1069"/>
                    <a:pt x="1042" y="983"/>
                    <a:pt x="837" y="898"/>
                  </a:cubicBezTo>
                  <a:lnTo>
                    <a:pt x="615" y="1086"/>
                  </a:lnTo>
                  <a:lnTo>
                    <a:pt x="632" y="1103"/>
                  </a:lnTo>
                  <a:lnTo>
                    <a:pt x="1435" y="1923"/>
                  </a:lnTo>
                  <a:cubicBezTo>
                    <a:pt x="1418" y="1940"/>
                    <a:pt x="1418" y="1957"/>
                    <a:pt x="1401" y="1974"/>
                  </a:cubicBezTo>
                  <a:lnTo>
                    <a:pt x="137" y="3051"/>
                  </a:lnTo>
                  <a:cubicBezTo>
                    <a:pt x="68" y="3102"/>
                    <a:pt x="0" y="3170"/>
                    <a:pt x="34" y="3256"/>
                  </a:cubicBezTo>
                  <a:cubicBezTo>
                    <a:pt x="62" y="3302"/>
                    <a:pt x="99" y="3318"/>
                    <a:pt x="141" y="3318"/>
                  </a:cubicBezTo>
                  <a:cubicBezTo>
                    <a:pt x="177" y="3318"/>
                    <a:pt x="217" y="3306"/>
                    <a:pt x="256" y="3290"/>
                  </a:cubicBezTo>
                  <a:cubicBezTo>
                    <a:pt x="427" y="3256"/>
                    <a:pt x="581" y="3204"/>
                    <a:pt x="752" y="3153"/>
                  </a:cubicBezTo>
                  <a:lnTo>
                    <a:pt x="1709" y="2829"/>
                  </a:lnTo>
                  <a:lnTo>
                    <a:pt x="1709" y="2829"/>
                  </a:lnTo>
                  <a:cubicBezTo>
                    <a:pt x="1709" y="2880"/>
                    <a:pt x="1692" y="2914"/>
                    <a:pt x="1692" y="2931"/>
                  </a:cubicBezTo>
                  <a:cubicBezTo>
                    <a:pt x="1623" y="3358"/>
                    <a:pt x="1538" y="3785"/>
                    <a:pt x="1469" y="4195"/>
                  </a:cubicBezTo>
                  <a:cubicBezTo>
                    <a:pt x="1452" y="4264"/>
                    <a:pt x="1418" y="4349"/>
                    <a:pt x="1521" y="4383"/>
                  </a:cubicBezTo>
                  <a:cubicBezTo>
                    <a:pt x="1539" y="4395"/>
                    <a:pt x="1555" y="4399"/>
                    <a:pt x="1570" y="4399"/>
                  </a:cubicBezTo>
                  <a:cubicBezTo>
                    <a:pt x="1622" y="4399"/>
                    <a:pt x="1651" y="4338"/>
                    <a:pt x="1692" y="4298"/>
                  </a:cubicBezTo>
                  <a:cubicBezTo>
                    <a:pt x="1760" y="4213"/>
                    <a:pt x="1811" y="4127"/>
                    <a:pt x="1862" y="4042"/>
                  </a:cubicBezTo>
                  <a:lnTo>
                    <a:pt x="2563" y="2931"/>
                  </a:lnTo>
                  <a:lnTo>
                    <a:pt x="3041" y="3512"/>
                  </a:lnTo>
                  <a:lnTo>
                    <a:pt x="3520" y="4076"/>
                  </a:lnTo>
                  <a:cubicBezTo>
                    <a:pt x="3531" y="4109"/>
                    <a:pt x="3563" y="4128"/>
                    <a:pt x="3599" y="4128"/>
                  </a:cubicBezTo>
                  <a:cubicBezTo>
                    <a:pt x="3618" y="4128"/>
                    <a:pt x="3638" y="4122"/>
                    <a:pt x="3656" y="4110"/>
                  </a:cubicBezTo>
                  <a:cubicBezTo>
                    <a:pt x="3691" y="4093"/>
                    <a:pt x="3708" y="4042"/>
                    <a:pt x="3708" y="3990"/>
                  </a:cubicBezTo>
                  <a:cubicBezTo>
                    <a:pt x="3691" y="3956"/>
                    <a:pt x="3674" y="3905"/>
                    <a:pt x="3674" y="3871"/>
                  </a:cubicBezTo>
                  <a:cubicBezTo>
                    <a:pt x="3537" y="3461"/>
                    <a:pt x="3400" y="3068"/>
                    <a:pt x="3263" y="2658"/>
                  </a:cubicBezTo>
                  <a:cubicBezTo>
                    <a:pt x="3212" y="2589"/>
                    <a:pt x="3195" y="2504"/>
                    <a:pt x="3195" y="2419"/>
                  </a:cubicBezTo>
                  <a:cubicBezTo>
                    <a:pt x="3246" y="2401"/>
                    <a:pt x="3281" y="2384"/>
                    <a:pt x="3332" y="2367"/>
                  </a:cubicBezTo>
                  <a:cubicBezTo>
                    <a:pt x="3742" y="2231"/>
                    <a:pt x="4135" y="2094"/>
                    <a:pt x="4545" y="1940"/>
                  </a:cubicBezTo>
                  <a:cubicBezTo>
                    <a:pt x="4630" y="1906"/>
                    <a:pt x="4750" y="1889"/>
                    <a:pt x="4733" y="1752"/>
                  </a:cubicBezTo>
                  <a:cubicBezTo>
                    <a:pt x="4711" y="1676"/>
                    <a:pt x="4662" y="1662"/>
                    <a:pt x="4607" y="1662"/>
                  </a:cubicBezTo>
                  <a:cubicBezTo>
                    <a:pt x="4575" y="1662"/>
                    <a:pt x="4542" y="1667"/>
                    <a:pt x="4511" y="1667"/>
                  </a:cubicBezTo>
                  <a:cubicBezTo>
                    <a:pt x="4482" y="1661"/>
                    <a:pt x="4460" y="1659"/>
                    <a:pt x="4439" y="1659"/>
                  </a:cubicBezTo>
                  <a:cubicBezTo>
                    <a:pt x="4399" y="1659"/>
                    <a:pt x="4368" y="1667"/>
                    <a:pt x="4323" y="1667"/>
                  </a:cubicBezTo>
                  <a:lnTo>
                    <a:pt x="2939" y="1564"/>
                  </a:lnTo>
                  <a:cubicBezTo>
                    <a:pt x="2922" y="1547"/>
                    <a:pt x="2956" y="1479"/>
                    <a:pt x="2973" y="1410"/>
                  </a:cubicBezTo>
                  <a:cubicBezTo>
                    <a:pt x="3076" y="1000"/>
                    <a:pt x="3246" y="590"/>
                    <a:pt x="3315" y="180"/>
                  </a:cubicBezTo>
                  <a:cubicBezTo>
                    <a:pt x="3332" y="112"/>
                    <a:pt x="3349" y="44"/>
                    <a:pt x="3263" y="9"/>
                  </a:cubicBezTo>
                  <a:cubicBezTo>
                    <a:pt x="3251" y="3"/>
                    <a:pt x="3239"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32;p77"/>
            <p:cNvSpPr/>
            <p:nvPr/>
          </p:nvSpPr>
          <p:spPr>
            <a:xfrm>
              <a:off x="8201476" y="3556943"/>
              <a:ext cx="358421" cy="358988"/>
            </a:xfrm>
            <a:custGeom>
              <a:avLst/>
              <a:gdLst/>
              <a:ahLst/>
              <a:cxnLst/>
              <a:rect l="l" t="t" r="r" b="b"/>
              <a:pathLst>
                <a:path w="4427" h="4434" extrusionOk="0">
                  <a:moveTo>
                    <a:pt x="2239" y="0"/>
                  </a:moveTo>
                  <a:cubicBezTo>
                    <a:pt x="2171" y="0"/>
                    <a:pt x="2154" y="86"/>
                    <a:pt x="2137" y="137"/>
                  </a:cubicBezTo>
                  <a:cubicBezTo>
                    <a:pt x="2034" y="496"/>
                    <a:pt x="1932" y="855"/>
                    <a:pt x="1846" y="1231"/>
                  </a:cubicBezTo>
                  <a:cubicBezTo>
                    <a:pt x="1831" y="1323"/>
                    <a:pt x="1761" y="1387"/>
                    <a:pt x="1672" y="1387"/>
                  </a:cubicBezTo>
                  <a:cubicBezTo>
                    <a:pt x="1662" y="1387"/>
                    <a:pt x="1652" y="1386"/>
                    <a:pt x="1641" y="1384"/>
                  </a:cubicBezTo>
                  <a:cubicBezTo>
                    <a:pt x="1146" y="1419"/>
                    <a:pt x="667" y="1419"/>
                    <a:pt x="172" y="1470"/>
                  </a:cubicBezTo>
                  <a:cubicBezTo>
                    <a:pt x="103" y="1470"/>
                    <a:pt x="35" y="1470"/>
                    <a:pt x="18" y="1572"/>
                  </a:cubicBezTo>
                  <a:cubicBezTo>
                    <a:pt x="1" y="1658"/>
                    <a:pt x="86" y="1675"/>
                    <a:pt x="155" y="1692"/>
                  </a:cubicBezTo>
                  <a:lnTo>
                    <a:pt x="941" y="1999"/>
                  </a:lnTo>
                  <a:lnTo>
                    <a:pt x="1573" y="2239"/>
                  </a:lnTo>
                  <a:cubicBezTo>
                    <a:pt x="1334" y="2444"/>
                    <a:pt x="1112" y="2666"/>
                    <a:pt x="889" y="2871"/>
                  </a:cubicBezTo>
                  <a:cubicBezTo>
                    <a:pt x="770" y="2973"/>
                    <a:pt x="650" y="3076"/>
                    <a:pt x="548" y="3195"/>
                  </a:cubicBezTo>
                  <a:cubicBezTo>
                    <a:pt x="514" y="3247"/>
                    <a:pt x="445" y="3298"/>
                    <a:pt x="496" y="3366"/>
                  </a:cubicBezTo>
                  <a:cubicBezTo>
                    <a:pt x="520" y="3397"/>
                    <a:pt x="546" y="3407"/>
                    <a:pt x="573" y="3407"/>
                  </a:cubicBezTo>
                  <a:cubicBezTo>
                    <a:pt x="606" y="3407"/>
                    <a:pt x="639" y="3393"/>
                    <a:pt x="667" y="3383"/>
                  </a:cubicBezTo>
                  <a:cubicBezTo>
                    <a:pt x="889" y="3315"/>
                    <a:pt x="1094" y="3247"/>
                    <a:pt x="1299" y="3178"/>
                  </a:cubicBezTo>
                  <a:cubicBezTo>
                    <a:pt x="1573" y="3076"/>
                    <a:pt x="1846" y="2973"/>
                    <a:pt x="2154" y="2871"/>
                  </a:cubicBezTo>
                  <a:lnTo>
                    <a:pt x="2154" y="2871"/>
                  </a:lnTo>
                  <a:cubicBezTo>
                    <a:pt x="2154" y="3008"/>
                    <a:pt x="2137" y="3127"/>
                    <a:pt x="2120" y="3230"/>
                  </a:cubicBezTo>
                  <a:cubicBezTo>
                    <a:pt x="2085" y="3571"/>
                    <a:pt x="2051" y="3913"/>
                    <a:pt x="2034" y="4255"/>
                  </a:cubicBezTo>
                  <a:cubicBezTo>
                    <a:pt x="2034" y="4323"/>
                    <a:pt x="2017" y="4409"/>
                    <a:pt x="2103" y="4426"/>
                  </a:cubicBezTo>
                  <a:cubicBezTo>
                    <a:pt x="2116" y="4431"/>
                    <a:pt x="2128" y="4433"/>
                    <a:pt x="2139" y="4433"/>
                  </a:cubicBezTo>
                  <a:cubicBezTo>
                    <a:pt x="2199" y="4433"/>
                    <a:pt x="2228" y="4364"/>
                    <a:pt x="2256" y="4306"/>
                  </a:cubicBezTo>
                  <a:cubicBezTo>
                    <a:pt x="2410" y="3947"/>
                    <a:pt x="2581" y="3588"/>
                    <a:pt x="2718" y="3213"/>
                  </a:cubicBezTo>
                  <a:cubicBezTo>
                    <a:pt x="2735" y="3161"/>
                    <a:pt x="2752" y="3110"/>
                    <a:pt x="2803" y="3076"/>
                  </a:cubicBezTo>
                  <a:lnTo>
                    <a:pt x="3640" y="3383"/>
                  </a:lnTo>
                  <a:cubicBezTo>
                    <a:pt x="3760" y="3435"/>
                    <a:pt x="3862" y="3486"/>
                    <a:pt x="3982" y="3520"/>
                  </a:cubicBezTo>
                  <a:cubicBezTo>
                    <a:pt x="3996" y="3525"/>
                    <a:pt x="4009" y="3527"/>
                    <a:pt x="4023" y="3527"/>
                  </a:cubicBezTo>
                  <a:cubicBezTo>
                    <a:pt x="4060" y="3527"/>
                    <a:pt x="4094" y="3511"/>
                    <a:pt x="4119" y="3486"/>
                  </a:cubicBezTo>
                  <a:cubicBezTo>
                    <a:pt x="4136" y="3452"/>
                    <a:pt x="4136" y="3383"/>
                    <a:pt x="4102" y="3349"/>
                  </a:cubicBezTo>
                  <a:cubicBezTo>
                    <a:pt x="4067" y="3315"/>
                    <a:pt x="4016" y="3264"/>
                    <a:pt x="3982" y="3230"/>
                  </a:cubicBezTo>
                  <a:lnTo>
                    <a:pt x="3196" y="2375"/>
                  </a:lnTo>
                  <a:cubicBezTo>
                    <a:pt x="3162" y="2341"/>
                    <a:pt x="3111" y="2307"/>
                    <a:pt x="3111" y="2239"/>
                  </a:cubicBezTo>
                  <a:lnTo>
                    <a:pt x="3162" y="2187"/>
                  </a:lnTo>
                  <a:cubicBezTo>
                    <a:pt x="3555" y="1897"/>
                    <a:pt x="3948" y="1589"/>
                    <a:pt x="4307" y="1248"/>
                  </a:cubicBezTo>
                  <a:cubicBezTo>
                    <a:pt x="4358" y="1196"/>
                    <a:pt x="4426" y="1145"/>
                    <a:pt x="4375" y="1060"/>
                  </a:cubicBezTo>
                  <a:cubicBezTo>
                    <a:pt x="4353" y="1023"/>
                    <a:pt x="4328" y="1012"/>
                    <a:pt x="4303" y="1012"/>
                  </a:cubicBezTo>
                  <a:cubicBezTo>
                    <a:pt x="4269" y="1012"/>
                    <a:pt x="4234" y="1033"/>
                    <a:pt x="4204" y="1043"/>
                  </a:cubicBezTo>
                  <a:cubicBezTo>
                    <a:pt x="3931" y="1128"/>
                    <a:pt x="3657" y="1213"/>
                    <a:pt x="3367" y="1282"/>
                  </a:cubicBezTo>
                  <a:cubicBezTo>
                    <a:pt x="3162" y="1350"/>
                    <a:pt x="2940" y="1401"/>
                    <a:pt x="2718" y="1453"/>
                  </a:cubicBezTo>
                  <a:lnTo>
                    <a:pt x="2359" y="137"/>
                  </a:lnTo>
                  <a:cubicBezTo>
                    <a:pt x="2342" y="86"/>
                    <a:pt x="2325" y="0"/>
                    <a:pt x="22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33;p77"/>
            <p:cNvSpPr/>
            <p:nvPr/>
          </p:nvSpPr>
          <p:spPr>
            <a:xfrm>
              <a:off x="7814145" y="4043694"/>
              <a:ext cx="327979" cy="348867"/>
            </a:xfrm>
            <a:custGeom>
              <a:avLst/>
              <a:gdLst/>
              <a:ahLst/>
              <a:cxnLst/>
              <a:rect l="l" t="t" r="r" b="b"/>
              <a:pathLst>
                <a:path w="4051" h="4309" extrusionOk="0">
                  <a:moveTo>
                    <a:pt x="1598" y="0"/>
                  </a:moveTo>
                  <a:cubicBezTo>
                    <a:pt x="1590" y="0"/>
                    <a:pt x="1582" y="1"/>
                    <a:pt x="1573" y="3"/>
                  </a:cubicBezTo>
                  <a:cubicBezTo>
                    <a:pt x="1470" y="20"/>
                    <a:pt x="1470" y="88"/>
                    <a:pt x="1453" y="174"/>
                  </a:cubicBezTo>
                  <a:cubicBezTo>
                    <a:pt x="1436" y="259"/>
                    <a:pt x="1453" y="362"/>
                    <a:pt x="1470" y="447"/>
                  </a:cubicBezTo>
                  <a:cubicBezTo>
                    <a:pt x="1504" y="772"/>
                    <a:pt x="1539" y="1096"/>
                    <a:pt x="1590" y="1438"/>
                  </a:cubicBezTo>
                  <a:lnTo>
                    <a:pt x="1248" y="1489"/>
                  </a:lnTo>
                  <a:lnTo>
                    <a:pt x="137" y="1660"/>
                  </a:lnTo>
                  <a:cubicBezTo>
                    <a:pt x="69" y="1660"/>
                    <a:pt x="1" y="1694"/>
                    <a:pt x="1" y="1780"/>
                  </a:cubicBezTo>
                  <a:cubicBezTo>
                    <a:pt x="1" y="1848"/>
                    <a:pt x="52" y="1882"/>
                    <a:pt x="120" y="1899"/>
                  </a:cubicBezTo>
                  <a:cubicBezTo>
                    <a:pt x="223" y="1916"/>
                    <a:pt x="325" y="1951"/>
                    <a:pt x="428" y="1968"/>
                  </a:cubicBezTo>
                  <a:lnTo>
                    <a:pt x="1504" y="2156"/>
                  </a:lnTo>
                  <a:lnTo>
                    <a:pt x="1334" y="2361"/>
                  </a:lnTo>
                  <a:cubicBezTo>
                    <a:pt x="1060" y="2685"/>
                    <a:pt x="804" y="2993"/>
                    <a:pt x="582" y="3335"/>
                  </a:cubicBezTo>
                  <a:cubicBezTo>
                    <a:pt x="548" y="3386"/>
                    <a:pt x="513" y="3437"/>
                    <a:pt x="565" y="3488"/>
                  </a:cubicBezTo>
                  <a:cubicBezTo>
                    <a:pt x="588" y="3511"/>
                    <a:pt x="611" y="3521"/>
                    <a:pt x="634" y="3521"/>
                  </a:cubicBezTo>
                  <a:cubicBezTo>
                    <a:pt x="662" y="3521"/>
                    <a:pt x="690" y="3507"/>
                    <a:pt x="718" y="3488"/>
                  </a:cubicBezTo>
                  <a:lnTo>
                    <a:pt x="1265" y="3181"/>
                  </a:lnTo>
                  <a:cubicBezTo>
                    <a:pt x="1470" y="3044"/>
                    <a:pt x="1692" y="2890"/>
                    <a:pt x="1932" y="2771"/>
                  </a:cubicBezTo>
                  <a:lnTo>
                    <a:pt x="1932" y="2771"/>
                  </a:lnTo>
                  <a:cubicBezTo>
                    <a:pt x="1880" y="3095"/>
                    <a:pt x="1812" y="3420"/>
                    <a:pt x="1761" y="3745"/>
                  </a:cubicBezTo>
                  <a:cubicBezTo>
                    <a:pt x="1744" y="3881"/>
                    <a:pt x="1709" y="4018"/>
                    <a:pt x="1692" y="4172"/>
                  </a:cubicBezTo>
                  <a:cubicBezTo>
                    <a:pt x="1692" y="4206"/>
                    <a:pt x="1692" y="4257"/>
                    <a:pt x="1709" y="4308"/>
                  </a:cubicBezTo>
                  <a:lnTo>
                    <a:pt x="2051" y="3984"/>
                  </a:lnTo>
                  <a:lnTo>
                    <a:pt x="2666" y="2822"/>
                  </a:lnTo>
                  <a:lnTo>
                    <a:pt x="3247" y="2890"/>
                  </a:lnTo>
                  <a:lnTo>
                    <a:pt x="3760" y="2395"/>
                  </a:lnTo>
                  <a:lnTo>
                    <a:pt x="3059" y="1968"/>
                  </a:lnTo>
                  <a:cubicBezTo>
                    <a:pt x="3008" y="1933"/>
                    <a:pt x="2957" y="1899"/>
                    <a:pt x="3025" y="1831"/>
                  </a:cubicBezTo>
                  <a:lnTo>
                    <a:pt x="3555" y="1199"/>
                  </a:lnTo>
                  <a:cubicBezTo>
                    <a:pt x="3691" y="1028"/>
                    <a:pt x="3845" y="857"/>
                    <a:pt x="3982" y="686"/>
                  </a:cubicBezTo>
                  <a:cubicBezTo>
                    <a:pt x="4016" y="635"/>
                    <a:pt x="4050" y="584"/>
                    <a:pt x="3999" y="532"/>
                  </a:cubicBezTo>
                  <a:cubicBezTo>
                    <a:pt x="3985" y="503"/>
                    <a:pt x="3967" y="493"/>
                    <a:pt x="3948" y="493"/>
                  </a:cubicBezTo>
                  <a:cubicBezTo>
                    <a:pt x="3921" y="493"/>
                    <a:pt x="3892" y="513"/>
                    <a:pt x="3862" y="532"/>
                  </a:cubicBezTo>
                  <a:lnTo>
                    <a:pt x="3401" y="754"/>
                  </a:lnTo>
                  <a:cubicBezTo>
                    <a:pt x="3059" y="942"/>
                    <a:pt x="2735" y="1130"/>
                    <a:pt x="2410" y="1335"/>
                  </a:cubicBezTo>
                  <a:cubicBezTo>
                    <a:pt x="2342" y="1216"/>
                    <a:pt x="2290" y="1096"/>
                    <a:pt x="2222" y="994"/>
                  </a:cubicBezTo>
                  <a:cubicBezTo>
                    <a:pt x="2051" y="703"/>
                    <a:pt x="1897" y="413"/>
                    <a:pt x="1727" y="122"/>
                  </a:cubicBezTo>
                  <a:cubicBezTo>
                    <a:pt x="1696" y="61"/>
                    <a:pt x="1665" y="0"/>
                    <a:pt x="15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34;p77"/>
            <p:cNvSpPr/>
            <p:nvPr/>
          </p:nvSpPr>
          <p:spPr>
            <a:xfrm>
              <a:off x="8148931" y="3371537"/>
              <a:ext cx="244912" cy="204349"/>
            </a:xfrm>
            <a:custGeom>
              <a:avLst/>
              <a:gdLst/>
              <a:ahLst/>
              <a:cxnLst/>
              <a:rect l="l" t="t" r="r" b="b"/>
              <a:pathLst>
                <a:path w="3025" h="2524" extrusionOk="0">
                  <a:moveTo>
                    <a:pt x="1812" y="1"/>
                  </a:moveTo>
                  <a:lnTo>
                    <a:pt x="1" y="1675"/>
                  </a:lnTo>
                  <a:lnTo>
                    <a:pt x="35" y="1658"/>
                  </a:lnTo>
                  <a:lnTo>
                    <a:pt x="718" y="1385"/>
                  </a:lnTo>
                  <a:lnTo>
                    <a:pt x="718" y="1504"/>
                  </a:lnTo>
                  <a:lnTo>
                    <a:pt x="718" y="2359"/>
                  </a:lnTo>
                  <a:cubicBezTo>
                    <a:pt x="718" y="2410"/>
                    <a:pt x="718" y="2461"/>
                    <a:pt x="787" y="2461"/>
                  </a:cubicBezTo>
                  <a:cubicBezTo>
                    <a:pt x="796" y="2464"/>
                    <a:pt x="805" y="2466"/>
                    <a:pt x="814" y="2466"/>
                  </a:cubicBezTo>
                  <a:cubicBezTo>
                    <a:pt x="855" y="2466"/>
                    <a:pt x="892" y="2435"/>
                    <a:pt x="906" y="2393"/>
                  </a:cubicBezTo>
                  <a:cubicBezTo>
                    <a:pt x="923" y="2376"/>
                    <a:pt x="923" y="2359"/>
                    <a:pt x="940" y="2342"/>
                  </a:cubicBezTo>
                  <a:cubicBezTo>
                    <a:pt x="1077" y="2102"/>
                    <a:pt x="1197" y="1863"/>
                    <a:pt x="1333" y="1607"/>
                  </a:cubicBezTo>
                  <a:cubicBezTo>
                    <a:pt x="1487" y="1863"/>
                    <a:pt x="1590" y="2120"/>
                    <a:pt x="1761" y="2359"/>
                  </a:cubicBezTo>
                  <a:cubicBezTo>
                    <a:pt x="1804" y="2417"/>
                    <a:pt x="1823" y="2524"/>
                    <a:pt x="1901" y="2524"/>
                  </a:cubicBezTo>
                  <a:cubicBezTo>
                    <a:pt x="1914" y="2524"/>
                    <a:pt x="1930" y="2520"/>
                    <a:pt x="1948" y="2512"/>
                  </a:cubicBezTo>
                  <a:cubicBezTo>
                    <a:pt x="2068" y="2461"/>
                    <a:pt x="2000" y="2342"/>
                    <a:pt x="2000" y="2256"/>
                  </a:cubicBezTo>
                  <a:cubicBezTo>
                    <a:pt x="1931" y="1897"/>
                    <a:pt x="1897" y="1521"/>
                    <a:pt x="1863" y="1163"/>
                  </a:cubicBezTo>
                  <a:cubicBezTo>
                    <a:pt x="1931" y="1163"/>
                    <a:pt x="2000" y="1146"/>
                    <a:pt x="2051" y="1146"/>
                  </a:cubicBezTo>
                  <a:lnTo>
                    <a:pt x="2888" y="1094"/>
                  </a:lnTo>
                  <a:cubicBezTo>
                    <a:pt x="2939" y="1094"/>
                    <a:pt x="3008" y="1094"/>
                    <a:pt x="3025" y="1009"/>
                  </a:cubicBezTo>
                  <a:cubicBezTo>
                    <a:pt x="3025" y="941"/>
                    <a:pt x="2957" y="923"/>
                    <a:pt x="2905" y="906"/>
                  </a:cubicBezTo>
                  <a:cubicBezTo>
                    <a:pt x="2854" y="872"/>
                    <a:pt x="2734" y="838"/>
                    <a:pt x="2649" y="821"/>
                  </a:cubicBezTo>
                  <a:lnTo>
                    <a:pt x="1692" y="479"/>
                  </a:lnTo>
                  <a:cubicBezTo>
                    <a:pt x="1726" y="308"/>
                    <a:pt x="1778" y="155"/>
                    <a:pt x="18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2135;p77"/>
            <p:cNvGrpSpPr/>
            <p:nvPr/>
          </p:nvGrpSpPr>
          <p:grpSpPr>
            <a:xfrm>
              <a:off x="7772692" y="3529254"/>
              <a:ext cx="854978" cy="784858"/>
              <a:chOff x="1056446" y="3510390"/>
              <a:chExt cx="821620" cy="754236"/>
            </a:xfrm>
          </p:grpSpPr>
          <p:sp>
            <p:nvSpPr>
              <p:cNvPr id="36" name="Google Shape;2136;p77"/>
              <p:cNvSpPr/>
              <p:nvPr/>
            </p:nvSpPr>
            <p:spPr>
              <a:xfrm>
                <a:off x="1061737" y="4021954"/>
                <a:ext cx="33299" cy="24741"/>
              </a:xfrm>
              <a:custGeom>
                <a:avLst/>
                <a:gdLst/>
                <a:ahLst/>
                <a:cxnLst/>
                <a:rect l="l" t="t" r="r" b="b"/>
                <a:pathLst>
                  <a:path w="428" h="318" extrusionOk="0">
                    <a:moveTo>
                      <a:pt x="206" y="0"/>
                    </a:moveTo>
                    <a:cubicBezTo>
                      <a:pt x="156" y="0"/>
                      <a:pt x="106" y="18"/>
                      <a:pt x="69" y="55"/>
                    </a:cubicBezTo>
                    <a:cubicBezTo>
                      <a:pt x="1" y="106"/>
                      <a:pt x="1" y="192"/>
                      <a:pt x="52" y="260"/>
                    </a:cubicBezTo>
                    <a:cubicBezTo>
                      <a:pt x="97" y="296"/>
                      <a:pt x="151" y="318"/>
                      <a:pt x="206" y="318"/>
                    </a:cubicBezTo>
                    <a:cubicBezTo>
                      <a:pt x="254" y="318"/>
                      <a:pt x="302" y="300"/>
                      <a:pt x="342" y="260"/>
                    </a:cubicBezTo>
                    <a:cubicBezTo>
                      <a:pt x="411" y="209"/>
                      <a:pt x="428" y="141"/>
                      <a:pt x="376" y="89"/>
                    </a:cubicBezTo>
                    <a:cubicBezTo>
                      <a:pt x="338" y="31"/>
                      <a:pt x="271"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37;p77"/>
              <p:cNvSpPr/>
              <p:nvPr/>
            </p:nvSpPr>
            <p:spPr>
              <a:xfrm>
                <a:off x="1521720" y="3945784"/>
                <a:ext cx="34622" cy="22718"/>
              </a:xfrm>
              <a:custGeom>
                <a:avLst/>
                <a:gdLst/>
                <a:ahLst/>
                <a:cxnLst/>
                <a:rect l="l" t="t" r="r" b="b"/>
                <a:pathLst>
                  <a:path w="445" h="292" extrusionOk="0">
                    <a:moveTo>
                      <a:pt x="253" y="1"/>
                    </a:moveTo>
                    <a:cubicBezTo>
                      <a:pt x="186" y="1"/>
                      <a:pt x="119" y="27"/>
                      <a:pt x="69" y="77"/>
                    </a:cubicBezTo>
                    <a:cubicBezTo>
                      <a:pt x="0" y="129"/>
                      <a:pt x="0" y="197"/>
                      <a:pt x="52" y="248"/>
                    </a:cubicBezTo>
                    <a:cubicBezTo>
                      <a:pt x="97" y="278"/>
                      <a:pt x="148" y="292"/>
                      <a:pt x="200" y="292"/>
                    </a:cubicBezTo>
                    <a:cubicBezTo>
                      <a:pt x="267" y="292"/>
                      <a:pt x="336" y="269"/>
                      <a:pt x="393" y="231"/>
                    </a:cubicBezTo>
                    <a:cubicBezTo>
                      <a:pt x="445" y="180"/>
                      <a:pt x="445" y="94"/>
                      <a:pt x="393" y="43"/>
                    </a:cubicBezTo>
                    <a:cubicBezTo>
                      <a:pt x="351" y="15"/>
                      <a:pt x="302" y="1"/>
                      <a:pt x="2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38;p77"/>
              <p:cNvSpPr/>
              <p:nvPr/>
            </p:nvSpPr>
            <p:spPr>
              <a:xfrm>
                <a:off x="1710475" y="3510390"/>
                <a:ext cx="30654" cy="25519"/>
              </a:xfrm>
              <a:custGeom>
                <a:avLst/>
                <a:gdLst/>
                <a:ahLst/>
                <a:cxnLst/>
                <a:rect l="l" t="t" r="r" b="b"/>
                <a:pathLst>
                  <a:path w="394" h="328" extrusionOk="0">
                    <a:moveTo>
                      <a:pt x="199" y="1"/>
                    </a:moveTo>
                    <a:cubicBezTo>
                      <a:pt x="154" y="1"/>
                      <a:pt x="112" y="18"/>
                      <a:pt x="86" y="52"/>
                    </a:cubicBezTo>
                    <a:cubicBezTo>
                      <a:pt x="1" y="103"/>
                      <a:pt x="1" y="206"/>
                      <a:pt x="69" y="274"/>
                    </a:cubicBezTo>
                    <a:cubicBezTo>
                      <a:pt x="96" y="311"/>
                      <a:pt x="144" y="328"/>
                      <a:pt x="192" y="328"/>
                    </a:cubicBezTo>
                    <a:cubicBezTo>
                      <a:pt x="234" y="328"/>
                      <a:pt x="276" y="315"/>
                      <a:pt x="308" y="291"/>
                    </a:cubicBezTo>
                    <a:cubicBezTo>
                      <a:pt x="377" y="223"/>
                      <a:pt x="394" y="120"/>
                      <a:pt x="325" y="52"/>
                    </a:cubicBezTo>
                    <a:cubicBezTo>
                      <a:pt x="291" y="18"/>
                      <a:pt x="244" y="1"/>
                      <a:pt x="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39;p77"/>
              <p:cNvSpPr/>
              <p:nvPr/>
            </p:nvSpPr>
            <p:spPr>
              <a:xfrm>
                <a:off x="1056446" y="3949207"/>
                <a:ext cx="29332" cy="23730"/>
              </a:xfrm>
              <a:custGeom>
                <a:avLst/>
                <a:gdLst/>
                <a:ahLst/>
                <a:cxnLst/>
                <a:rect l="l" t="t" r="r" b="b"/>
                <a:pathLst>
                  <a:path w="377" h="305" extrusionOk="0">
                    <a:moveTo>
                      <a:pt x="170" y="1"/>
                    </a:moveTo>
                    <a:cubicBezTo>
                      <a:pt x="143" y="1"/>
                      <a:pt x="114" y="10"/>
                      <a:pt x="86" y="33"/>
                    </a:cubicBezTo>
                    <a:cubicBezTo>
                      <a:pt x="0" y="102"/>
                      <a:pt x="51" y="170"/>
                      <a:pt x="86" y="238"/>
                    </a:cubicBezTo>
                    <a:cubicBezTo>
                      <a:pt x="113" y="283"/>
                      <a:pt x="154" y="305"/>
                      <a:pt x="197" y="305"/>
                    </a:cubicBezTo>
                    <a:cubicBezTo>
                      <a:pt x="236" y="305"/>
                      <a:pt x="275" y="288"/>
                      <a:pt x="308" y="255"/>
                    </a:cubicBezTo>
                    <a:cubicBezTo>
                      <a:pt x="376" y="221"/>
                      <a:pt x="376" y="119"/>
                      <a:pt x="325" y="85"/>
                    </a:cubicBezTo>
                    <a:cubicBezTo>
                      <a:pt x="279" y="39"/>
                      <a:pt x="226"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40;p77"/>
              <p:cNvSpPr/>
              <p:nvPr/>
            </p:nvSpPr>
            <p:spPr>
              <a:xfrm>
                <a:off x="1472547" y="4037282"/>
                <a:ext cx="27931" cy="23574"/>
              </a:xfrm>
              <a:custGeom>
                <a:avLst/>
                <a:gdLst/>
                <a:ahLst/>
                <a:cxnLst/>
                <a:rect l="l" t="t" r="r" b="b"/>
                <a:pathLst>
                  <a:path w="359" h="303" extrusionOk="0">
                    <a:moveTo>
                      <a:pt x="194" y="0"/>
                    </a:moveTo>
                    <a:cubicBezTo>
                      <a:pt x="152" y="0"/>
                      <a:pt x="110" y="32"/>
                      <a:pt x="69" y="63"/>
                    </a:cubicBezTo>
                    <a:cubicBezTo>
                      <a:pt x="0" y="114"/>
                      <a:pt x="0" y="200"/>
                      <a:pt x="51" y="251"/>
                    </a:cubicBezTo>
                    <a:cubicBezTo>
                      <a:pt x="69" y="285"/>
                      <a:pt x="103" y="302"/>
                      <a:pt x="141" y="302"/>
                    </a:cubicBezTo>
                    <a:cubicBezTo>
                      <a:pt x="180" y="302"/>
                      <a:pt x="222" y="285"/>
                      <a:pt x="256" y="251"/>
                    </a:cubicBezTo>
                    <a:cubicBezTo>
                      <a:pt x="308" y="200"/>
                      <a:pt x="359" y="114"/>
                      <a:pt x="274" y="46"/>
                    </a:cubicBezTo>
                    <a:cubicBezTo>
                      <a:pt x="247" y="13"/>
                      <a:pt x="221" y="0"/>
                      <a:pt x="1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41;p77"/>
              <p:cNvSpPr/>
              <p:nvPr/>
            </p:nvSpPr>
            <p:spPr>
              <a:xfrm>
                <a:off x="1056446" y="4244475"/>
                <a:ext cx="26608" cy="20151"/>
              </a:xfrm>
              <a:custGeom>
                <a:avLst/>
                <a:gdLst/>
                <a:ahLst/>
                <a:cxnLst/>
                <a:rect l="l" t="t" r="r" b="b"/>
                <a:pathLst>
                  <a:path w="342" h="259" extrusionOk="0">
                    <a:moveTo>
                      <a:pt x="169" y="0"/>
                    </a:moveTo>
                    <a:cubicBezTo>
                      <a:pt x="138" y="0"/>
                      <a:pt x="107" y="10"/>
                      <a:pt x="86" y="31"/>
                    </a:cubicBezTo>
                    <a:cubicBezTo>
                      <a:pt x="17" y="66"/>
                      <a:pt x="0" y="151"/>
                      <a:pt x="51" y="202"/>
                    </a:cubicBezTo>
                    <a:cubicBezTo>
                      <a:pt x="92" y="242"/>
                      <a:pt x="137" y="259"/>
                      <a:pt x="182" y="259"/>
                    </a:cubicBezTo>
                    <a:cubicBezTo>
                      <a:pt x="214" y="259"/>
                      <a:pt x="245" y="251"/>
                      <a:pt x="274" y="236"/>
                    </a:cubicBezTo>
                    <a:cubicBezTo>
                      <a:pt x="308" y="185"/>
                      <a:pt x="342" y="117"/>
                      <a:pt x="291" y="48"/>
                    </a:cubicBezTo>
                    <a:cubicBezTo>
                      <a:pt x="261" y="19"/>
                      <a:pt x="214" y="0"/>
                      <a:pt x="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42;p77"/>
              <p:cNvSpPr/>
              <p:nvPr/>
            </p:nvSpPr>
            <p:spPr>
              <a:xfrm>
                <a:off x="1816834" y="3690508"/>
                <a:ext cx="26686" cy="20462"/>
              </a:xfrm>
              <a:custGeom>
                <a:avLst/>
                <a:gdLst/>
                <a:ahLst/>
                <a:cxnLst/>
                <a:rect l="l" t="t" r="r" b="b"/>
                <a:pathLst>
                  <a:path w="343" h="263" extrusionOk="0">
                    <a:moveTo>
                      <a:pt x="174" y="0"/>
                    </a:moveTo>
                    <a:cubicBezTo>
                      <a:pt x="140" y="0"/>
                      <a:pt x="107" y="22"/>
                      <a:pt x="69" y="61"/>
                    </a:cubicBezTo>
                    <a:cubicBezTo>
                      <a:pt x="1" y="112"/>
                      <a:pt x="1" y="163"/>
                      <a:pt x="52" y="231"/>
                    </a:cubicBezTo>
                    <a:cubicBezTo>
                      <a:pt x="73" y="253"/>
                      <a:pt x="104" y="262"/>
                      <a:pt x="137" y="262"/>
                    </a:cubicBezTo>
                    <a:cubicBezTo>
                      <a:pt x="183" y="262"/>
                      <a:pt x="234" y="244"/>
                      <a:pt x="274" y="214"/>
                    </a:cubicBezTo>
                    <a:cubicBezTo>
                      <a:pt x="342" y="163"/>
                      <a:pt x="308" y="112"/>
                      <a:pt x="257" y="44"/>
                    </a:cubicBezTo>
                    <a:cubicBezTo>
                      <a:pt x="227" y="14"/>
                      <a:pt x="200" y="0"/>
                      <a:pt x="1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43;p77"/>
              <p:cNvSpPr/>
              <p:nvPr/>
            </p:nvSpPr>
            <p:spPr>
              <a:xfrm>
                <a:off x="1868652" y="3681871"/>
                <a:ext cx="9414" cy="8091"/>
              </a:xfrm>
              <a:custGeom>
                <a:avLst/>
                <a:gdLst/>
                <a:ahLst/>
                <a:cxnLst/>
                <a:rect l="l" t="t" r="r" b="b"/>
                <a:pathLst>
                  <a:path w="121" h="104" extrusionOk="0">
                    <a:moveTo>
                      <a:pt x="1" y="1"/>
                    </a:moveTo>
                    <a:cubicBezTo>
                      <a:pt x="1" y="18"/>
                      <a:pt x="1" y="52"/>
                      <a:pt x="18" y="69"/>
                    </a:cubicBezTo>
                    <a:cubicBezTo>
                      <a:pt x="52" y="103"/>
                      <a:pt x="86" y="103"/>
                      <a:pt x="120" y="103"/>
                    </a:cubicBezTo>
                    <a:lnTo>
                      <a:pt x="1" y="1"/>
                    </a:lnTo>
                    <a:close/>
                  </a:path>
                </a:pathLst>
              </a:custGeom>
              <a:solidFill>
                <a:schemeClr val="l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TextBox 25"/>
          <p:cNvSpPr txBox="1"/>
          <p:nvPr/>
        </p:nvSpPr>
        <p:spPr>
          <a:xfrm>
            <a:off x="3123156" y="5448823"/>
            <a:ext cx="8993168" cy="1169551"/>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Đ</a:t>
            </a:r>
            <a:r>
              <a:rPr lang="vi-VN" sz="3500" dirty="0" smtClean="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đi</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giữa</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rừng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khó</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bị</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địch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phát</a:t>
            </a:r>
            <a:r>
              <a:rPr lang="en-US" sz="3500" dirty="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hiện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quân</a:t>
            </a:r>
            <a:r>
              <a:rPr lang="en-US" sz="3500" dirty="0" smtClean="0">
                <a:latin typeface="Times New Roman" panose="02020603050405020304" pitchFamily="18" charset="0"/>
                <a:cs typeface="Times New Roman" panose="02020603050405020304" pitchFamily="18" charset="0"/>
              </a:rPr>
              <a:t> </a:t>
            </a:r>
          </a:p>
          <a:p>
            <a:r>
              <a:rPr lang="en-US" sz="3500" dirty="0" smtClean="0">
                <a:latin typeface="Times New Roman" panose="02020603050405020304" pitchFamily="18" charset="0"/>
                <a:cs typeface="Times New Roman" panose="02020603050405020304" pitchFamily="18" charset="0"/>
              </a:rPr>
              <a:t>ta </a:t>
            </a:r>
            <a:r>
              <a:rPr lang="en-US" sz="3500" dirty="0" err="1">
                <a:latin typeface="Times New Roman" panose="02020603050405020304" pitchFamily="18" charset="0"/>
                <a:cs typeface="Times New Roman" panose="02020603050405020304" pitchFamily="18" charset="0"/>
              </a:rPr>
              <a:t>dựa</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vào</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rừng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để</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che</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mắt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quân</a:t>
            </a:r>
            <a:r>
              <a:rPr lang="en-US" sz="3500" dirty="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thù</a:t>
            </a:r>
            <a:r>
              <a:rPr lang="en-US" sz="35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322285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additive="base">
                                        <p:cTn id="26" dur="500" fill="hold"/>
                                        <p:tgtEl>
                                          <p:spTgt spid="25"/>
                                        </p:tgtEl>
                                        <p:attrNameLst>
                                          <p:attrName>ppt_x</p:attrName>
                                        </p:attrNameLst>
                                      </p:cBhvr>
                                      <p:tavLst>
                                        <p:tav tm="0">
                                          <p:val>
                                            <p:strVal val="#ppt_x"/>
                                          </p:val>
                                        </p:tav>
                                        <p:tav tm="100000">
                                          <p:val>
                                            <p:strVal val="#ppt_x"/>
                                          </p:val>
                                        </p:tav>
                                      </p:tavLst>
                                    </p:anim>
                                    <p:anim calcmode="lin" valueType="num">
                                      <p:cBhvr additive="base">
                                        <p:cTn id="27" dur="500" fill="hold"/>
                                        <p:tgtEl>
                                          <p:spTgt spid="25"/>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ppt_x"/>
                                          </p:val>
                                        </p:tav>
                                        <p:tav tm="100000">
                                          <p:val>
                                            <p:strVal val="#ppt_x"/>
                                          </p:val>
                                        </p:tav>
                                      </p:tavLst>
                                    </p:anim>
                                    <p:anim calcmode="lin" valueType="num">
                                      <p:cBhvr additive="base">
                                        <p:cTn id="3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ppt_w</p:attrName>
                                        </p:attrNameLst>
                                      </p:cBhvr>
                                      <p:tavLst>
                                        <p:tav tm="0">
                                          <p:val>
                                            <p:fltVal val="0"/>
                                          </p:val>
                                        </p:tav>
                                        <p:tav tm="100000">
                                          <p:val>
                                            <p:strVal val="#ppt_w"/>
                                          </p:val>
                                        </p:tav>
                                      </p:tavLst>
                                    </p:anim>
                                    <p:anim calcmode="lin" valueType="num">
                                      <p:cBhvr>
                                        <p:cTn id="46" dur="500" fill="hold"/>
                                        <p:tgtEl>
                                          <p:spTgt spid="27"/>
                                        </p:tgtEl>
                                        <p:attrNameLst>
                                          <p:attrName>ppt_h</p:attrName>
                                        </p:attrNameLst>
                                      </p:cBhvr>
                                      <p:tavLst>
                                        <p:tav tm="0">
                                          <p:val>
                                            <p:fltVal val="0"/>
                                          </p:val>
                                        </p:tav>
                                        <p:tav tm="100000">
                                          <p:val>
                                            <p:strVal val="#ppt_h"/>
                                          </p:val>
                                        </p:tav>
                                      </p:tavLst>
                                    </p:anim>
                                    <p:animEffect transition="in" filter="fade">
                                      <p:cBhvr>
                                        <p:cTn id="47" dur="500"/>
                                        <p:tgtEl>
                                          <p:spTgt spid="27"/>
                                        </p:tgtEl>
                                      </p:cBhvr>
                                    </p:animEffect>
                                  </p:childTnLst>
                                </p:cTn>
                              </p:par>
                              <p:par>
                                <p:cTn id="48" presetID="53" presetClass="entr" presetSubtype="16"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fltVal val="0"/>
                                          </p:val>
                                        </p:tav>
                                        <p:tav tm="100000">
                                          <p:val>
                                            <p:strVal val="#ppt_w"/>
                                          </p:val>
                                        </p:tav>
                                      </p:tavLst>
                                    </p:anim>
                                    <p:anim calcmode="lin" valueType="num">
                                      <p:cBhvr>
                                        <p:cTn id="51" dur="500" fill="hold"/>
                                        <p:tgtEl>
                                          <p:spTgt spid="28"/>
                                        </p:tgtEl>
                                        <p:attrNameLst>
                                          <p:attrName>ppt_h</p:attrName>
                                        </p:attrNameLst>
                                      </p:cBhvr>
                                      <p:tavLst>
                                        <p:tav tm="0">
                                          <p:val>
                                            <p:fltVal val="0"/>
                                          </p:val>
                                        </p:tav>
                                        <p:tav tm="100000">
                                          <p:val>
                                            <p:strVal val="#ppt_h"/>
                                          </p:val>
                                        </p:tav>
                                      </p:tavLst>
                                    </p:anim>
                                    <p:animEffect transition="in" filter="fade">
                                      <p:cBhvr>
                                        <p:cTn id="5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22" grpId="0"/>
      <p:bldP spid="23" grpId="0" animBg="1"/>
      <p:bldP spid="24" grpId="0" animBg="1"/>
      <p:bldP spid="25" grpId="0"/>
      <p:bldP spid="27" grpId="0" animBg="1"/>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uongson"/>
          <p:cNvPicPr>
            <a:picLocks noChangeAspect="1"/>
          </p:cNvPicPr>
          <p:nvPr/>
        </p:nvPicPr>
        <p:blipFill>
          <a:blip r:embed="rId3"/>
          <a:stretch>
            <a:fillRect/>
          </a:stretch>
        </p:blipFill>
        <p:spPr>
          <a:xfrm>
            <a:off x="842899" y="153797"/>
            <a:ext cx="4698365" cy="2955163"/>
          </a:xfrm>
          <a:prstGeom prst="rect">
            <a:avLst/>
          </a:prstGeom>
          <a:ln>
            <a:noFill/>
          </a:ln>
          <a:effectLst>
            <a:outerShdw blurRad="292100" dist="139700" dir="2700000" algn="tl" rotWithShape="0">
              <a:srgbClr val="333333">
                <a:alpha val="65000"/>
              </a:srgbClr>
            </a:outerShdw>
          </a:effectLst>
        </p:spPr>
      </p:pic>
      <p:pic>
        <p:nvPicPr>
          <p:cNvPr id="4" name="Picture 5" descr="9_thehe1-857-to"/>
          <p:cNvPicPr>
            <a:picLocks noChangeAspect="1"/>
          </p:cNvPicPr>
          <p:nvPr/>
        </p:nvPicPr>
        <p:blipFill>
          <a:blip r:embed="rId4"/>
          <a:stretch>
            <a:fillRect/>
          </a:stretch>
        </p:blipFill>
        <p:spPr>
          <a:xfrm>
            <a:off x="6576187" y="153797"/>
            <a:ext cx="4698365" cy="2955163"/>
          </a:xfrm>
          <a:prstGeom prst="rect">
            <a:avLst/>
          </a:prstGeom>
          <a:ln>
            <a:noFill/>
          </a:ln>
          <a:effectLst>
            <a:outerShdw blurRad="292100" dist="139700" dir="2700000" algn="tl" rotWithShape="0">
              <a:srgbClr val="333333">
                <a:alpha val="65000"/>
              </a:srgbClr>
            </a:outerShdw>
          </a:effectLst>
        </p:spPr>
      </p:pic>
      <p:sp>
        <p:nvSpPr>
          <p:cNvPr id="6" name="AutoShape 4" descr="Xe của &quot;huyền thoại&quot; Trường Sơ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2899" y="3774821"/>
            <a:ext cx="4698365" cy="2955163"/>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76187" y="3774820"/>
            <a:ext cx="4698365" cy="2955163"/>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1993392" y="3125596"/>
            <a:ext cx="8002512" cy="630942"/>
          </a:xfrm>
          <a:prstGeom prst="rect">
            <a:avLst/>
          </a:prstGeom>
          <a:noFill/>
        </p:spPr>
        <p:txBody>
          <a:bodyPr wrap="none" rtlCol="0">
            <a:spAutoFit/>
          </a:bodyPr>
          <a:lstStyle/>
          <a:p>
            <a:r>
              <a:rPr lang="en-US" sz="3500" dirty="0" err="1" smtClean="0">
                <a:latin typeface="SVN-Egregio Script" panose="02000500000000000000" pitchFamily="2" charset="0"/>
              </a:rPr>
              <a:t>Bộ</a:t>
            </a:r>
            <a:r>
              <a:rPr lang="en-US" sz="3500" dirty="0" smtClean="0">
                <a:latin typeface="SVN-Egregio Script" panose="02000500000000000000" pitchFamily="2" charset="0"/>
              </a:rPr>
              <a:t> </a:t>
            </a:r>
            <a:r>
              <a:rPr lang="en-US" sz="3500" dirty="0" err="1" smtClean="0">
                <a:latin typeface="SVN-Egregio Script" panose="02000500000000000000" pitchFamily="2" charset="0"/>
              </a:rPr>
              <a:t>đội</a:t>
            </a:r>
            <a:r>
              <a:rPr lang="en-US" sz="3500" dirty="0" smtClean="0">
                <a:latin typeface="SVN-Egregio Script" panose="02000500000000000000" pitchFamily="2" charset="0"/>
              </a:rPr>
              <a:t> chi </a:t>
            </a:r>
            <a:r>
              <a:rPr lang="en-US" sz="3500" dirty="0" err="1" smtClean="0">
                <a:latin typeface="SVN-Egregio Script" panose="02000500000000000000" pitchFamily="2" charset="0"/>
              </a:rPr>
              <a:t>viện</a:t>
            </a:r>
            <a:r>
              <a:rPr lang="en-US" sz="3500" dirty="0" smtClean="0">
                <a:latin typeface="SVN-Egregio Script" panose="02000500000000000000" pitchFamily="2" charset="0"/>
              </a:rPr>
              <a:t> </a:t>
            </a:r>
            <a:r>
              <a:rPr lang="en-US" sz="3500" dirty="0" err="1" smtClean="0">
                <a:latin typeface="SVN-Egregio Script" panose="02000500000000000000" pitchFamily="2" charset="0"/>
              </a:rPr>
              <a:t>cho</a:t>
            </a:r>
            <a:r>
              <a:rPr lang="en-US" sz="3500" dirty="0" smtClean="0">
                <a:latin typeface="SVN-Egregio Script" panose="02000500000000000000" pitchFamily="2" charset="0"/>
              </a:rPr>
              <a:t> </a:t>
            </a:r>
            <a:r>
              <a:rPr lang="en-US" sz="3500" dirty="0" err="1" smtClean="0">
                <a:latin typeface="SVN-Egregio Script" panose="02000500000000000000" pitchFamily="2" charset="0"/>
              </a:rPr>
              <a:t>chiến</a:t>
            </a:r>
            <a:r>
              <a:rPr lang="en-US" sz="3500" dirty="0" smtClean="0">
                <a:latin typeface="SVN-Egregio Script" panose="02000500000000000000" pitchFamily="2" charset="0"/>
              </a:rPr>
              <a:t> </a:t>
            </a:r>
            <a:r>
              <a:rPr lang="en-US" sz="3500" dirty="0" err="1" smtClean="0">
                <a:latin typeface="SVN-Egregio Script" panose="02000500000000000000" pitchFamily="2" charset="0"/>
              </a:rPr>
              <a:t>trường</a:t>
            </a:r>
            <a:r>
              <a:rPr lang="en-US" sz="3500" dirty="0" smtClean="0">
                <a:latin typeface="SVN-Egregio Script" panose="02000500000000000000" pitchFamily="2" charset="0"/>
              </a:rPr>
              <a:t> </a:t>
            </a:r>
            <a:r>
              <a:rPr lang="en-US" sz="3500" dirty="0" err="1" smtClean="0">
                <a:latin typeface="SVN-Egregio Script" panose="02000500000000000000" pitchFamily="2" charset="0"/>
              </a:rPr>
              <a:t>miền</a:t>
            </a:r>
            <a:r>
              <a:rPr lang="en-US" sz="3500" dirty="0" smtClean="0">
                <a:latin typeface="SVN-Egregio Script" panose="02000500000000000000" pitchFamily="2" charset="0"/>
              </a:rPr>
              <a:t> Nam</a:t>
            </a:r>
            <a:endParaRPr lang="en-US" sz="3500" dirty="0">
              <a:latin typeface="SVN-Egregio Script" panose="02000500000000000000" pitchFamily="2" charset="0"/>
            </a:endParaRPr>
          </a:p>
        </p:txBody>
      </p:sp>
    </p:spTree>
    <p:extLst>
      <p:ext uri="{BB962C8B-B14F-4D97-AF65-F5344CB8AC3E}">
        <p14:creationId xmlns:p14="http://schemas.microsoft.com/office/powerpoint/2010/main" val="3078524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2" name="TextBox 1"/>
          <p:cNvSpPr txBox="1"/>
          <p:nvPr/>
        </p:nvSpPr>
        <p:spPr>
          <a:xfrm>
            <a:off x="2771206" y="266706"/>
            <a:ext cx="7885728" cy="2400657"/>
          </a:xfrm>
          <a:prstGeom prst="rect">
            <a:avLst/>
          </a:prstGeom>
          <a:noFill/>
        </p:spPr>
        <p:txBody>
          <a:bodyPr wrap="square" rtlCol="0">
            <a:spAutoFit/>
          </a:bodyPr>
          <a:lstStyle/>
          <a:p>
            <a:pPr algn="ctr"/>
            <a:r>
              <a:rPr lang="en-US" sz="5000" dirty="0" err="1" smtClean="0">
                <a:solidFill>
                  <a:schemeClr val="accent2">
                    <a:lumMod val="50000"/>
                  </a:schemeClr>
                </a:solidFill>
                <a:latin typeface="UTM Aristote" panose="02040603050506020204" pitchFamily="18" charset="0"/>
              </a:rPr>
              <a:t>Những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tấm</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gương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anh</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dũng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trên</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đường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Sơn</a:t>
            </a:r>
            <a:endParaRPr lang="en-US" sz="5000" dirty="0">
              <a:solidFill>
                <a:schemeClr val="accent2">
                  <a:lumMod val="50000"/>
                </a:schemeClr>
              </a:solidFill>
              <a:latin typeface="UTM Aristote" panose="020406030505060202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399" y="2667363"/>
            <a:ext cx="4926932" cy="32813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0" name="组合 1"/>
          <p:cNvGrpSpPr/>
          <p:nvPr/>
        </p:nvGrpSpPr>
        <p:grpSpPr>
          <a:xfrm>
            <a:off x="452156" y="427459"/>
            <a:ext cx="2194488" cy="1888282"/>
            <a:chOff x="4864038" y="1331495"/>
            <a:chExt cx="2194488" cy="1888282"/>
          </a:xfrm>
        </p:grpSpPr>
        <p:grpSp>
          <p:nvGrpSpPr>
            <p:cNvPr id="11" name="组合 45"/>
            <p:cNvGrpSpPr/>
            <p:nvPr/>
          </p:nvGrpSpPr>
          <p:grpSpPr>
            <a:xfrm>
              <a:off x="4864038" y="1331495"/>
              <a:ext cx="2194488" cy="1888282"/>
              <a:chOff x="2543860" y="2062277"/>
              <a:chExt cx="2156327" cy="1855446"/>
            </a:xfrm>
          </p:grpSpPr>
          <p:sp>
            <p:nvSpPr>
              <p:cNvPr id="14"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5"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3" name="矩形 57"/>
            <p:cNvSpPr/>
            <p:nvPr/>
          </p:nvSpPr>
          <p:spPr>
            <a:xfrm>
              <a:off x="5625976" y="1466248"/>
              <a:ext cx="750526" cy="1569660"/>
            </a:xfrm>
            <a:prstGeom prst="rect">
              <a:avLst/>
            </a:prstGeom>
            <a:effectLst>
              <a:outerShdw blurRad="50800" dist="38100" dir="2700000" algn="tl" rotWithShape="0">
                <a:prstClr val="black">
                  <a:alpha val="40000"/>
                </a:prstClr>
              </a:outerShdw>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9600" dirty="0">
                  <a:solidFill>
                    <a:schemeClr val="bg1"/>
                  </a:solidFill>
                  <a:latin typeface="UTM Showcard" panose="02040603050506020204" pitchFamily="18" charset="0"/>
                  <a:ea typeface="迷你简少儿" panose="03000509000000000000" pitchFamily="65" charset="-122"/>
                </a:rPr>
                <a:t>2</a:t>
              </a:r>
              <a:endParaRPr lang="zh-CN" altLang="en-US" sz="9600" dirty="0">
                <a:solidFill>
                  <a:schemeClr val="bg1"/>
                </a:solidFill>
                <a:latin typeface="UTM Showcard" panose="02040603050506020204" pitchFamily="18" charset="0"/>
                <a:ea typeface="迷你简少儿" panose="03000509000000000000" pitchFamily="65" charset="-122"/>
              </a:endParaRPr>
            </a:p>
          </p:txBody>
        </p:sp>
      </p:grpSp>
    </p:spTree>
    <p:extLst>
      <p:ext uri="{BB962C8B-B14F-4D97-AF65-F5344CB8AC3E}">
        <p14:creationId xmlns:p14="http://schemas.microsoft.com/office/powerpoint/2010/main" val="4563815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par>
                          <p:cTn id="12" fill="hold">
                            <p:stCondLst>
                              <p:cond delay="2500"/>
                            </p:stCondLst>
                            <p:childTnLst>
                              <p:par>
                                <p:cTn id="13" presetID="2" presetClass="entr" presetSubtype="2"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6" presetClass="entr" presetSubtype="16"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87935" y="2296166"/>
            <a:ext cx="3749952" cy="481263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9354" y="4235116"/>
            <a:ext cx="2307636" cy="1828801"/>
          </a:xfrm>
          <a:prstGeom prst="rect">
            <a:avLst/>
          </a:prstGeom>
        </p:spPr>
      </p:pic>
      <p:sp>
        <p:nvSpPr>
          <p:cNvPr id="5" name="TextBox 4"/>
          <p:cNvSpPr txBox="1"/>
          <p:nvPr/>
        </p:nvSpPr>
        <p:spPr>
          <a:xfrm>
            <a:off x="9574762" y="6176304"/>
            <a:ext cx="2416819"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Thời gian: </a:t>
            </a:r>
            <a:r>
              <a:rPr lang="en-US" sz="2400" smtClean="0">
                <a:latin typeface="Times New Roman" panose="02020603050405020304" pitchFamily="18" charset="0"/>
                <a:cs typeface="Times New Roman" panose="02020603050405020304" pitchFamily="18" charset="0"/>
              </a:rPr>
              <a:t>3 phút</a:t>
            </a:r>
            <a:endParaRPr lang="en-US" sz="2400">
              <a:latin typeface="Times New Roman" panose="02020603050405020304" pitchFamily="18" charset="0"/>
              <a:cs typeface="Times New Roman" panose="02020603050405020304" pitchFamily="18" charset="0"/>
            </a:endParaRPr>
          </a:p>
        </p:txBody>
      </p:sp>
      <p:sp>
        <p:nvSpPr>
          <p:cNvPr id="7" name="Oval Callout 6"/>
          <p:cNvSpPr/>
          <p:nvPr/>
        </p:nvSpPr>
        <p:spPr>
          <a:xfrm>
            <a:off x="1549045" y="0"/>
            <a:ext cx="9946065" cy="3228659"/>
          </a:xfrm>
          <a:prstGeom prst="wedgeEllipseCallou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452798" y="822302"/>
            <a:ext cx="8730275" cy="1938992"/>
          </a:xfrm>
          <a:prstGeom prst="rect">
            <a:avLst/>
          </a:prstGeom>
          <a:noFill/>
        </p:spPr>
        <p:txBody>
          <a:bodyPr wrap="none" rtlCol="0">
            <a:spAutoFit/>
          </a:bodyPr>
          <a:lstStyle/>
          <a:p>
            <a:r>
              <a:rPr lang="en-US" sz="3000" b="1" dirty="0" err="1">
                <a:latin typeface="UTM Isadora" panose="02040603050506020204" pitchFamily="18" charset="0"/>
                <a:cs typeface="Times New Roman" panose="02020603050405020304" pitchFamily="18" charset="0"/>
              </a:rPr>
              <a:t>Các</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em</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hãy</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đọc</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thầm</a:t>
            </a:r>
            <a:r>
              <a:rPr lang="en-US" sz="3000" b="1" dirty="0">
                <a:latin typeface="UTM Isadora" panose="02040603050506020204" pitchFamily="18" charset="0"/>
                <a:cs typeface="Times New Roman" panose="02020603050405020304" pitchFamily="18" charset="0"/>
              </a:rPr>
              <a:t> SGK </a:t>
            </a:r>
            <a:r>
              <a:rPr lang="en-US" sz="3000" b="1" dirty="0" err="1">
                <a:latin typeface="UTM Isadora" panose="02040603050506020204" pitchFamily="18" charset="0"/>
                <a:cs typeface="Times New Roman" panose="02020603050405020304" pitchFamily="18" charset="0"/>
              </a:rPr>
              <a:t>trang</a:t>
            </a:r>
            <a:r>
              <a:rPr lang="en-US" sz="3000" b="1" dirty="0">
                <a:latin typeface="UTM Isadora" panose="02040603050506020204" pitchFamily="18" charset="0"/>
                <a:cs typeface="Times New Roman" panose="02020603050405020304" pitchFamily="18" charset="0"/>
              </a:rPr>
              <a:t> </a:t>
            </a:r>
            <a:r>
              <a:rPr lang="en-US" sz="3000" b="1" dirty="0" smtClean="0">
                <a:latin typeface="UTM Isadora" panose="02040603050506020204" pitchFamily="18" charset="0"/>
                <a:cs typeface="Times New Roman" panose="02020603050405020304" pitchFamily="18" charset="0"/>
              </a:rPr>
              <a:t>47 </a:t>
            </a:r>
            <a:r>
              <a:rPr lang="en-US" sz="3000" b="1" dirty="0" err="1" smtClean="0">
                <a:latin typeface="UTM Isadora" panose="02040603050506020204" pitchFamily="18" charset="0"/>
                <a:cs typeface="Times New Roman" panose="02020603050405020304" pitchFamily="18" charset="0"/>
              </a:rPr>
              <a:t>từ</a:t>
            </a:r>
            <a:r>
              <a:rPr lang="en-US" sz="3000" b="1" dirty="0">
                <a:latin typeface="UTM Isadora" panose="02040603050506020204" pitchFamily="18" charset="0"/>
                <a:cs typeface="Times New Roman" panose="02020603050405020304" pitchFamily="18" charset="0"/>
              </a:rPr>
              <a:t> </a:t>
            </a:r>
            <a:r>
              <a:rPr lang="en-US" sz="3000" b="1" dirty="0" smtClean="0">
                <a:latin typeface="UTM Isadora" panose="02040603050506020204" pitchFamily="18" charset="0"/>
                <a:cs typeface="Times New Roman" panose="02020603050405020304" pitchFamily="18" charset="0"/>
              </a:rPr>
              <a:t>“</a:t>
            </a:r>
            <a:r>
              <a:rPr lang="en-US" sz="3000" b="1" dirty="0" err="1" smtClean="0">
                <a:latin typeface="UTM Isadora" panose="02040603050506020204" pitchFamily="18" charset="0"/>
                <a:cs typeface="Times New Roman" panose="02020603050405020304" pitchFamily="18" charset="0"/>
              </a:rPr>
              <a:t>Tính</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đến</a:t>
            </a:r>
            <a:endParaRPr lang="en-US" sz="3000" b="1" dirty="0" smtClean="0">
              <a:latin typeface="UTM Isadora" panose="02040603050506020204" pitchFamily="18" charset="0"/>
              <a:cs typeface="Times New Roman" panose="02020603050405020304" pitchFamily="18" charset="0"/>
            </a:endParaRPr>
          </a:p>
          <a:p>
            <a:r>
              <a:rPr lang="en-US" sz="3000" b="1" dirty="0" smtClean="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ngày</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đất</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nước</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thống</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nhất</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thì</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thầm</a:t>
            </a:r>
            <a:r>
              <a:rPr lang="en-US" sz="3000" b="1" dirty="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và</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nêu</a:t>
            </a:r>
            <a:r>
              <a:rPr lang="en-US" sz="3000" b="1" dirty="0" smtClean="0">
                <a:latin typeface="UTM Isadora" panose="02040603050506020204" pitchFamily="18" charset="0"/>
                <a:cs typeface="Times New Roman" panose="02020603050405020304" pitchFamily="18" charset="0"/>
              </a:rPr>
              <a:t> </a:t>
            </a:r>
          </a:p>
          <a:p>
            <a:r>
              <a:rPr lang="en-US" sz="3000" b="1" dirty="0" err="1" smtClean="0">
                <a:latin typeface="UTM Isadora" panose="02040603050506020204" pitchFamily="18" charset="0"/>
                <a:cs typeface="Times New Roman" panose="02020603050405020304" pitchFamily="18" charset="0"/>
              </a:rPr>
              <a:t>những</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tấm</a:t>
            </a:r>
            <a:r>
              <a:rPr lang="en-US" sz="3000" b="1" dirty="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gương</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anh</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dũng</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trên</a:t>
            </a:r>
            <a:r>
              <a:rPr lang="en-US" sz="3000" b="1" dirty="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đường</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Trường</a:t>
            </a:r>
            <a:r>
              <a:rPr lang="en-US" sz="3000" b="1" dirty="0" smtClean="0">
                <a:latin typeface="UTM Isadora" panose="02040603050506020204" pitchFamily="18" charset="0"/>
                <a:cs typeface="Times New Roman" panose="02020603050405020304" pitchFamily="18" charset="0"/>
              </a:rPr>
              <a:t> </a:t>
            </a:r>
          </a:p>
          <a:p>
            <a:r>
              <a:rPr lang="en-US" sz="3000" b="1" dirty="0">
                <a:latin typeface="UTM Isadora" panose="02040603050506020204" pitchFamily="18" charset="0"/>
                <a:cs typeface="Times New Roman" panose="02020603050405020304" pitchFamily="18" charset="0"/>
              </a:rPr>
              <a:t> </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Sơn</a:t>
            </a:r>
            <a:r>
              <a:rPr lang="en-US" sz="3000" b="1" dirty="0" smtClean="0">
                <a:latin typeface="UTM Isadora" panose="02040603050506020204" pitchFamily="18" charset="0"/>
                <a:cs typeface="Times New Roman" panose="02020603050405020304" pitchFamily="18" charset="0"/>
              </a:rPr>
              <a:t>.</a:t>
            </a:r>
            <a:endParaRPr lang="en-US" sz="3000" b="1" dirty="0">
              <a:latin typeface="UTM Isador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10496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1" nodeType="clickEffect">
                                  <p:stCondLst>
                                    <p:cond delay="0"/>
                                  </p:stCondLst>
                                  <p:iterate type="lt">
                                    <p:tmAbs val="0"/>
                                  </p:iterate>
                                  <p:childTnLst>
                                    <p:set>
                                      <p:cBhvr>
                                        <p:cTn id="19" dur="1" fill="hold">
                                          <p:stCondLst>
                                            <p:cond delay="0"/>
                                          </p:stCondLst>
                                        </p:cTn>
                                        <p:tgtEl>
                                          <p:spTgt spid="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34" presetClass="emph" presetSubtype="0" repeatCount="indefinite" fill="hold" grpId="0" nodeType="withEffect">
                                  <p:stCondLst>
                                    <p:cond delay="0"/>
                                  </p:stCondLst>
                                  <p:iterate type="lt">
                                    <p:tmPct val="10000"/>
                                  </p:iterate>
                                  <p:childTnLst>
                                    <p:animMotion origin="layout" path="M 5E-6 7.40741E-7 L -0.00013 -0.01551 " pathEditMode="relative" rAng="0" ptsTypes="AA">
                                      <p:cBhvr>
                                        <p:cTn id="23" dur="375" accel="50000" decel="50000" autoRev="1" fill="hold">
                                          <p:stCondLst>
                                            <p:cond delay="0"/>
                                          </p:stCondLst>
                                        </p:cTn>
                                        <p:tgtEl>
                                          <p:spTgt spid="5"/>
                                        </p:tgtEl>
                                        <p:attrNameLst>
                                          <p:attrName>ppt_x</p:attrName>
                                          <p:attrName>ppt_y</p:attrName>
                                        </p:attrNameLst>
                                      </p:cBhvr>
                                      <p:rCtr x="-1300" y="-78700"/>
                                    </p:animMotion>
                                    <p:animRot by="1500000">
                                      <p:cBhvr>
                                        <p:cTn id="24" dur="188" fill="hold">
                                          <p:stCondLst>
                                            <p:cond delay="0"/>
                                          </p:stCondLst>
                                        </p:cTn>
                                        <p:tgtEl>
                                          <p:spTgt spid="5"/>
                                        </p:tgtEl>
                                        <p:attrNameLst>
                                          <p:attrName>r</p:attrName>
                                        </p:attrNameLst>
                                      </p:cBhvr>
                                    </p:animRot>
                                    <p:animRot by="-1500000">
                                      <p:cBhvr>
                                        <p:cTn id="25" dur="188" fill="hold">
                                          <p:stCondLst>
                                            <p:cond delay="188"/>
                                          </p:stCondLst>
                                        </p:cTn>
                                        <p:tgtEl>
                                          <p:spTgt spid="5"/>
                                        </p:tgtEl>
                                        <p:attrNameLst>
                                          <p:attrName>r</p:attrName>
                                        </p:attrNameLst>
                                      </p:cBhvr>
                                    </p:animRot>
                                    <p:animRot by="-1500000">
                                      <p:cBhvr>
                                        <p:cTn id="26" dur="188" fill="hold">
                                          <p:stCondLst>
                                            <p:cond delay="375"/>
                                          </p:stCondLst>
                                        </p:cTn>
                                        <p:tgtEl>
                                          <p:spTgt spid="5"/>
                                        </p:tgtEl>
                                        <p:attrNameLst>
                                          <p:attrName>r</p:attrName>
                                        </p:attrNameLst>
                                      </p:cBhvr>
                                    </p:animRot>
                                    <p:animRot by="1500000">
                                      <p:cBhvr>
                                        <p:cTn id="27" dur="188" fill="hold">
                                          <p:stCondLst>
                                            <p:cond delay="563"/>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3"/>
          <a:stretch>
            <a:fillRect/>
          </a:stretch>
        </p:blipFill>
        <p:spPr>
          <a:xfrm>
            <a:off x="96251" y="84222"/>
            <a:ext cx="5630779" cy="5197642"/>
          </a:xfrm>
          <a:prstGeom prst="ellipse">
            <a:avLst/>
          </a:prstGeom>
          <a:ln>
            <a:noFill/>
          </a:ln>
          <a:effectLst>
            <a:softEdge rad="112500"/>
          </a:effectLst>
        </p:spPr>
      </p:pic>
      <p:sp>
        <p:nvSpPr>
          <p:cNvPr id="3" name="Rectangle 2"/>
          <p:cNvSpPr/>
          <p:nvPr/>
        </p:nvSpPr>
        <p:spPr>
          <a:xfrm>
            <a:off x="-136360" y="5288340"/>
            <a:ext cx="6096000" cy="1569660"/>
          </a:xfrm>
          <a:prstGeom prst="rect">
            <a:avLst/>
          </a:prstGeom>
        </p:spPr>
        <p:txBody>
          <a:bodyPr>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Nguyễn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Viết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Sinh</a:t>
            </a:r>
            <a:endParaRPr lang="en-US" sz="3200" b="1" dirty="0">
              <a:solidFill>
                <a:srgbClr val="FF0000"/>
              </a:solidFill>
              <a:latin typeface="Times New Roman" panose="02020603050405020304" pitchFamily="18" charset="0"/>
              <a:cs typeface="Times New Roman" panose="02020603050405020304" pitchFamily="18" charset="0"/>
            </a:endParaRPr>
          </a:p>
          <a:p>
            <a:pPr algn="ctr"/>
            <a:r>
              <a:rPr lang="en-US" sz="3200" b="1" i="1" dirty="0" err="1">
                <a:latin typeface="Times New Roman" panose="02020603050405020304" pitchFamily="18" charset="0"/>
                <a:cs typeface="Times New Roman" panose="02020603050405020304" pitchFamily="18" charset="0"/>
              </a:rPr>
              <a:t>Anh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hùng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Lực</a:t>
            </a:r>
            <a:r>
              <a:rPr lang="en-US" sz="3200" b="1" i="1" dirty="0">
                <a:latin typeface="Times New Roman" panose="02020603050405020304" pitchFamily="18" charset="0"/>
                <a:cs typeface="Times New Roman" panose="02020603050405020304" pitchFamily="18" charset="0"/>
              </a:rPr>
              <a:t> l</a:t>
            </a:r>
            <a:r>
              <a:rPr lang="vi-VN" sz="3200" b="1" i="1" dirty="0">
                <a:latin typeface="Times New Roman" panose="02020603050405020304" pitchFamily="18" charset="0"/>
                <a:cs typeface="Times New Roman" panose="02020603050405020304" pitchFamily="18" charset="0"/>
              </a:rPr>
              <a:t>ượ</a:t>
            </a:r>
            <a:r>
              <a:rPr lang="en-US" sz="3200" b="1" i="1" dirty="0" err="1">
                <a:latin typeface="Times New Roman" panose="02020603050405020304" pitchFamily="18" charset="0"/>
                <a:cs typeface="Times New Roman" panose="02020603050405020304" pitchFamily="18" charset="0"/>
              </a:rPr>
              <a:t>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vũ</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trang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nhân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dân</a:t>
            </a:r>
            <a:endParaRPr lang="en-US" sz="3200" b="1" i="1" dirty="0">
              <a:latin typeface="Times New Roman" panose="02020603050405020304" pitchFamily="18" charset="0"/>
              <a:cs typeface="Times New Roman" panose="02020603050405020304" pitchFamily="18" charset="0"/>
            </a:endParaRPr>
          </a:p>
        </p:txBody>
      </p:sp>
      <p:sp>
        <p:nvSpPr>
          <p:cNvPr id="4" name="矩形 17">
            <a:extLst>
              <a:ext uri="{FF2B5EF4-FFF2-40B4-BE49-F238E27FC236}">
                <a16:creationId xmlns:a16="http://schemas.microsoft.com/office/drawing/2014/main" id="{5CCF7D64-FDAB-4400-84A5-F2831E087693}"/>
              </a:ext>
            </a:extLst>
          </p:cNvPr>
          <p:cNvSpPr/>
          <p:nvPr/>
        </p:nvSpPr>
        <p:spPr>
          <a:xfrm>
            <a:off x="5727031" y="208917"/>
            <a:ext cx="6340644" cy="6504702"/>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lvl="0" algn="just">
              <a:spcBef>
                <a:spcPct val="20000"/>
              </a:spcBef>
              <a:buFont typeface="Arial" panose="020B0604020202020204" pitchFamily="34" charset="0"/>
              <a:buNone/>
            </a:pPr>
            <a:r>
              <a:rPr lang="en-US" altLang="en-US" sz="3500" dirty="0" err="1">
                <a:solidFill>
                  <a:srgbClr val="000000"/>
                </a:solidFill>
                <a:latin typeface="Times New Roman" panose="02020603050405020304" pitchFamily="18" charset="0"/>
                <a:cs typeface="Times New Roman" panose="02020603050405020304" pitchFamily="18" charset="0"/>
              </a:rPr>
              <a:t>Anh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Nguyễn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Viết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Sinh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l</a:t>
            </a:r>
            <a:r>
              <a:rPr lang="en-US" altLang="en-US" sz="3500" dirty="0" err="1">
                <a:solidFill>
                  <a:srgbClr val="000000"/>
                </a:solidFill>
                <a:latin typeface="Times New Roman" panose="02020603050405020304" pitchFamily="18" charset="0"/>
                <a:ea typeface="Times New Roman" panose="02020603050405020304" pitchFamily="18" charset="0"/>
              </a:rPr>
              <a:t>à</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một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trong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những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anh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hùng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Trường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smtClean="0">
                <a:solidFill>
                  <a:srgbClr val="000000"/>
                </a:solidFill>
                <a:latin typeface="Times New Roman" panose="02020603050405020304" pitchFamily="18" charset="0"/>
                <a:cs typeface="Times New Roman" panose="02020603050405020304" pitchFamily="18" charset="0"/>
              </a:rPr>
              <a:t>Sơn</a:t>
            </a:r>
            <a:r>
              <a:rPr lang="en-US" altLang="en-US" sz="3500" dirty="0" smtClean="0">
                <a:solidFill>
                  <a:srgbClr val="000000"/>
                </a:solidFill>
                <a:latin typeface="Times New Roman" panose="02020603050405020304" pitchFamily="18" charset="0"/>
                <a:cs typeface="Times New Roman" panose="02020603050405020304" pitchFamily="18" charset="0"/>
              </a:rPr>
              <a:t> - </a:t>
            </a:r>
            <a:r>
              <a:rPr lang="en-US" altLang="en-US" sz="3500" dirty="0" err="1" smtClean="0">
                <a:solidFill>
                  <a:srgbClr val="000000"/>
                </a:solidFill>
                <a:latin typeface="Times New Roman" panose="02020603050405020304" pitchFamily="18" charset="0"/>
                <a:cs typeface="Times New Roman" panose="02020603050405020304" pitchFamily="18" charset="0"/>
              </a:rPr>
              <a:t>người</a:t>
            </a:r>
            <a:r>
              <a:rPr lang="en-US" altLang="en-US" sz="3500" dirty="0" smtClean="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đã</a:t>
            </a:r>
            <a:r>
              <a:rPr lang="en-US" altLang="en-US" sz="3500" dirty="0">
                <a:solidFill>
                  <a:srgbClr val="000000"/>
                </a:solidFill>
                <a:latin typeface="Times New Roman" panose="02020603050405020304" pitchFamily="18" charset="0"/>
                <a:cs typeface="Times New Roman" panose="02020603050405020304" pitchFamily="18" charset="0"/>
              </a:rPr>
              <a:t> 6 </a:t>
            </a:r>
            <a:r>
              <a:rPr lang="en-US" altLang="en-US" sz="3500" dirty="0" err="1">
                <a:solidFill>
                  <a:srgbClr val="000000"/>
                </a:solidFill>
                <a:latin typeface="Times New Roman" panose="02020603050405020304" pitchFamily="18" charset="0"/>
                <a:cs typeface="Times New Roman" panose="02020603050405020304" pitchFamily="18" charset="0"/>
              </a:rPr>
              <a:t>năm</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h</a:t>
            </a:r>
            <a:r>
              <a:rPr lang="en-US" altLang="en-US" sz="3500" dirty="0" err="1">
                <a:solidFill>
                  <a:srgbClr val="000000"/>
                </a:solidFill>
                <a:latin typeface="Times New Roman" panose="02020603050405020304" pitchFamily="18" charset="0"/>
                <a:ea typeface="Times New Roman" panose="02020603050405020304" pitchFamily="18" charset="0"/>
              </a:rPr>
              <a:t>à</a:t>
            </a:r>
            <a:r>
              <a:rPr lang="en-US" altLang="en-US" sz="3500" dirty="0" err="1">
                <a:solidFill>
                  <a:srgbClr val="000000"/>
                </a:solidFill>
                <a:latin typeface="Times New Roman" panose="02020603050405020304" pitchFamily="18" charset="0"/>
                <a:cs typeface="Times New Roman" panose="02020603050405020304" pitchFamily="18" charset="0"/>
              </a:rPr>
              <a:t>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trên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smtClean="0">
                <a:solidFill>
                  <a:srgbClr val="000000"/>
                </a:solidFill>
                <a:latin typeface="Times New Roman" panose="02020603050405020304" pitchFamily="18" charset="0"/>
                <a:cs typeface="Times New Roman" panose="02020603050405020304" pitchFamily="18" charset="0"/>
              </a:rPr>
              <a:t>chặng</a:t>
            </a:r>
            <a:r>
              <a:rPr lang="en-US" altLang="en-US" sz="3500" dirty="0" smtClean="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đường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d</a:t>
            </a:r>
            <a:r>
              <a:rPr lang="en-US" altLang="en-US" sz="3500" dirty="0" err="1">
                <a:solidFill>
                  <a:srgbClr val="000000"/>
                </a:solidFill>
                <a:latin typeface="Times New Roman" panose="02020603050405020304" pitchFamily="18" charset="0"/>
                <a:ea typeface="Times New Roman" panose="02020603050405020304" pitchFamily="18" charset="0"/>
              </a:rPr>
              <a:t>à</a:t>
            </a:r>
            <a:r>
              <a:rPr lang="en-US" altLang="en-US" sz="3500" dirty="0" err="1">
                <a:solidFill>
                  <a:srgbClr val="000000"/>
                </a:solidFill>
                <a:latin typeface="Times New Roman" panose="02020603050405020304" pitchFamily="18" charset="0"/>
                <a:cs typeface="Times New Roman" panose="02020603050405020304" pitchFamily="18" charset="0"/>
              </a:rPr>
              <a:t>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gần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bằng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một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vòng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quanh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trái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đất</a:t>
            </a:r>
            <a:r>
              <a:rPr lang="en-US" altLang="en-US" sz="3500" dirty="0">
                <a:solidFill>
                  <a:srgbClr val="000000"/>
                </a:solidFill>
                <a:latin typeface="Times New Roman" panose="02020603050405020304" pitchFamily="18" charset="0"/>
                <a:cs typeface="Times New Roman" panose="02020603050405020304" pitchFamily="18" charset="0"/>
              </a:rPr>
              <a:t>. </a:t>
            </a:r>
          </a:p>
          <a:p>
            <a:pPr lvl="0" algn="just">
              <a:spcBef>
                <a:spcPct val="20000"/>
              </a:spcBef>
              <a:buFont typeface="Arial" panose="020B0604020202020204" pitchFamily="34" charset="0"/>
              <a:buNone/>
            </a:pPr>
            <a:r>
              <a:rPr lang="en-US" altLang="en-US" sz="3500" dirty="0" err="1">
                <a:solidFill>
                  <a:srgbClr val="000000"/>
                </a:solidFill>
                <a:latin typeface="Times New Roman" panose="02020603050405020304" pitchFamily="18" charset="0"/>
                <a:cs typeface="Times New Roman" panose="02020603050405020304" pitchFamily="18" charset="0"/>
              </a:rPr>
              <a:t>Trung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smtClean="0">
                <a:solidFill>
                  <a:srgbClr val="000000"/>
                </a:solidFill>
                <a:latin typeface="Times New Roman" panose="02020603050405020304" pitchFamily="18" charset="0"/>
                <a:cs typeface="Times New Roman" panose="02020603050405020304" pitchFamily="18" charset="0"/>
              </a:rPr>
              <a:t>bình</a:t>
            </a:r>
            <a:r>
              <a:rPr lang="en-US" altLang="en-US" sz="3500" dirty="0" smtClean="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mỗi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chuyến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h</a:t>
            </a:r>
            <a:r>
              <a:rPr lang="en-US" altLang="en-US" sz="3500" dirty="0" err="1">
                <a:solidFill>
                  <a:srgbClr val="000000"/>
                </a:solidFill>
                <a:latin typeface="Times New Roman" panose="02020603050405020304" pitchFamily="18" charset="0"/>
                <a:ea typeface="Times New Roman" panose="02020603050405020304" pitchFamily="18" charset="0"/>
              </a:rPr>
              <a:t>à</a:t>
            </a:r>
            <a:r>
              <a:rPr lang="en-US" altLang="en-US" sz="3500" dirty="0" err="1">
                <a:solidFill>
                  <a:srgbClr val="000000"/>
                </a:solidFill>
                <a:latin typeface="Times New Roman" panose="02020603050405020304" pitchFamily="18" charset="0"/>
                <a:cs typeface="Times New Roman" panose="02020603050405020304" pitchFamily="18" charset="0"/>
              </a:rPr>
              <a:t>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một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người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lính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sức</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khoẻ</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tốt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chỉ</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smtClean="0">
                <a:solidFill>
                  <a:srgbClr val="000000"/>
                </a:solidFill>
                <a:latin typeface="Times New Roman" panose="02020603050405020304" pitchFamily="18" charset="0"/>
                <a:cs typeface="Times New Roman" panose="02020603050405020304" pitchFamily="18" charset="0"/>
              </a:rPr>
              <a:t>được</a:t>
            </a:r>
            <a:r>
              <a:rPr lang="en-US" altLang="en-US" sz="3500" dirty="0" smtClean="0">
                <a:solidFill>
                  <a:srgbClr val="000000"/>
                </a:solidFill>
                <a:latin typeface="Times New Roman" panose="02020603050405020304" pitchFamily="18" charset="0"/>
                <a:cs typeface="Times New Roman" panose="02020603050405020304" pitchFamily="18" charset="0"/>
              </a:rPr>
              <a:t> 30-35 kg, </a:t>
            </a:r>
            <a:r>
              <a:rPr lang="en-US" altLang="en-US" sz="3500" dirty="0" err="1" smtClean="0">
                <a:solidFill>
                  <a:srgbClr val="000000"/>
                </a:solidFill>
                <a:latin typeface="Times New Roman" panose="02020603050405020304" pitchFamily="18" charset="0"/>
                <a:cs typeface="Times New Roman" panose="02020603050405020304" pitchFamily="18" charset="0"/>
              </a:rPr>
              <a:t>anh</a:t>
            </a:r>
            <a:r>
              <a:rPr lang="en-US" altLang="en-US" sz="3500" dirty="0" smtClean="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Nguyễn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Viết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Sinh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có</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thể</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được</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smtClean="0">
                <a:solidFill>
                  <a:srgbClr val="000000"/>
                </a:solidFill>
                <a:latin typeface="Times New Roman" panose="02020603050405020304" pitchFamily="18" charset="0"/>
                <a:cs typeface="Times New Roman" panose="02020603050405020304" pitchFamily="18" charset="0"/>
              </a:rPr>
              <a:t>45-50 kg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Có</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lúc</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anh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có</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thể</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tới</a:t>
            </a:r>
            <a:r>
              <a:rPr lang="en-US" altLang="en-US" sz="3500" dirty="0">
                <a:solidFill>
                  <a:srgbClr val="000000"/>
                </a:solidFill>
                <a:latin typeface="Times New Roman" panose="02020603050405020304" pitchFamily="18" charset="0"/>
                <a:cs typeface="Times New Roman" panose="02020603050405020304" pitchFamily="18" charset="0"/>
              </a:rPr>
              <a:t> 75kg </a:t>
            </a:r>
            <a:r>
              <a:rPr lang="en-US" altLang="en-US" sz="3500" dirty="0" err="1">
                <a:solidFill>
                  <a:srgbClr val="000000"/>
                </a:solidFill>
                <a:latin typeface="Times New Roman" panose="02020603050405020304" pitchFamily="18" charset="0"/>
                <a:cs typeface="Times New Roman" panose="02020603050405020304" pitchFamily="18" charset="0"/>
              </a:rPr>
              <a:t>trong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mỗi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chuyến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đi</a:t>
            </a:r>
            <a:r>
              <a:rPr lang="en-US" altLang="en-US" sz="3500" dirty="0">
                <a:solidFill>
                  <a:srgbClr val="000000"/>
                </a:solidFill>
                <a:latin typeface="Times New Roman" panose="02020603050405020304" pitchFamily="18" charset="0"/>
                <a:cs typeface="Times New Roman" panose="02020603050405020304" pitchFamily="18" charset="0"/>
              </a:rPr>
              <a:t>.</a:t>
            </a:r>
            <a:endParaRPr lang="en-US" altLang="en-US" sz="35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09738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2298032" y="385012"/>
            <a:ext cx="8410074" cy="435543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2298032" y="4950348"/>
            <a:ext cx="8530389" cy="1631216"/>
          </a:xfrm>
          <a:prstGeom prst="rect">
            <a:avLst/>
          </a:prstGeom>
        </p:spPr>
        <p:txBody>
          <a:bodyPr wrap="square">
            <a:spAutoFit/>
          </a:bodyPr>
          <a:lstStyle/>
          <a:p>
            <a:pPr lvl="0" algn="ctr">
              <a:spcBef>
                <a:spcPct val="20000"/>
              </a:spcBef>
              <a:buFont typeface="Arial" panose="020B0604020202020204" pitchFamily="34" charset="0"/>
              <a:buNone/>
            </a:pPr>
            <a:r>
              <a:rPr lang="en-US" altLang="en-US" sz="2500" b="1" i="1" dirty="0" err="1">
                <a:latin typeface="Times New Roman" panose="02020603050405020304" pitchFamily="18" charset="0"/>
                <a:cs typeface="Times New Roman" panose="02020603050405020304" pitchFamily="18" charset="0"/>
              </a:rPr>
              <a:t>Anh</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Nguyễn</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Viết</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Sinh</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nghỉ</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hưu</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từ</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những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năm</a:t>
            </a:r>
            <a:r>
              <a:rPr lang="en-US" altLang="en-US" sz="2500" b="1" i="1" dirty="0">
                <a:latin typeface="Times New Roman" panose="02020603050405020304" pitchFamily="18" charset="0"/>
                <a:cs typeface="Times New Roman" panose="02020603050405020304" pitchFamily="18" charset="0"/>
              </a:rPr>
              <a:t> 90 </a:t>
            </a:r>
            <a:r>
              <a:rPr lang="en-US" altLang="en-US" sz="2500" b="1" i="1" dirty="0" err="1">
                <a:latin typeface="Times New Roman" panose="02020603050405020304" pitchFamily="18" charset="0"/>
                <a:cs typeface="Times New Roman" panose="02020603050405020304" pitchFamily="18" charset="0"/>
              </a:rPr>
              <a:t>của</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thế</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kỉ</a:t>
            </a:r>
            <a:r>
              <a:rPr lang="en-US" altLang="en-US" sz="2500" b="1" i="1" dirty="0">
                <a:latin typeface="Times New Roman" panose="02020603050405020304" pitchFamily="18" charset="0"/>
                <a:cs typeface="Times New Roman" panose="02020603050405020304" pitchFamily="18" charset="0"/>
              </a:rPr>
              <a:t> XX </a:t>
            </a:r>
            <a:r>
              <a:rPr lang="en-US" altLang="en-US" sz="2500" b="1" i="1" dirty="0" err="1">
                <a:latin typeface="Times New Roman" panose="02020603050405020304" pitchFamily="18" charset="0"/>
                <a:cs typeface="Times New Roman" panose="02020603050405020304" pitchFamily="18" charset="0"/>
              </a:rPr>
              <a:t>và</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trở</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về</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với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cuộc</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sống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đời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thường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Mỗi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ngày</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của</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ông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là</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những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giây</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phút</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vui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vầy</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bên</a:t>
            </a:r>
            <a:r>
              <a:rPr lang="en-US" altLang="en-US" sz="2500" b="1" i="1" dirty="0">
                <a:latin typeface="Times New Roman" panose="02020603050405020304" pitchFamily="18" charset="0"/>
                <a:cs typeface="Times New Roman" panose="02020603050405020304" pitchFamily="18" charset="0"/>
              </a:rPr>
              <a:t> con </a:t>
            </a:r>
            <a:r>
              <a:rPr lang="en-US" altLang="en-US" sz="2500" b="1" i="1" dirty="0" err="1">
                <a:latin typeface="Times New Roman" panose="02020603050405020304" pitchFamily="18" charset="0"/>
                <a:cs typeface="Times New Roman" panose="02020603050405020304" pitchFamily="18" charset="0"/>
              </a:rPr>
              <a:t>cháu</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sống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một</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cuộc</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đời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bình</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dị</a:t>
            </a:r>
            <a:r>
              <a:rPr lang="en-US" altLang="en-US" sz="2500" b="1" i="1" dirty="0">
                <a:latin typeface="Times New Roman" panose="02020603050405020304" pitchFamily="18" charset="0"/>
                <a:cs typeface="Times New Roman" panose="02020603050405020304" pitchFamily="18" charset="0"/>
              </a:rPr>
              <a:t>.</a:t>
            </a:r>
            <a:endParaRPr lang="en-US" altLang="en-US" sz="2500" b="1" i="1" dirty="0">
              <a:latin typeface="Times New Roman" panose="02020603050405020304" pitchFamily="18" charset="0"/>
            </a:endParaRPr>
          </a:p>
        </p:txBody>
      </p:sp>
    </p:spTree>
    <p:extLst>
      <p:ext uri="{BB962C8B-B14F-4D97-AF65-F5344CB8AC3E}">
        <p14:creationId xmlns:p14="http://schemas.microsoft.com/office/powerpoint/2010/main" val="2122987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o bằng kỷ lục gùi hàng cho anh hùng đặc biệt - VietNam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3935" y="242223"/>
            <a:ext cx="7301553" cy="418539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08731" y="4588726"/>
            <a:ext cx="8331959" cy="2062103"/>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hùng</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Lực</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lượng</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a:t>
            </a:r>
            <a:endParaRPr lang="en-US" sz="3200" dirty="0" smtClean="0">
              <a:latin typeface="Times New Roman" panose="02020603050405020304" pitchFamily="18" charset="0"/>
              <a:cs typeface="Times New Roman" panose="02020603050405020304" pitchFamily="18" charset="0"/>
            </a:endParaRPr>
          </a:p>
          <a:p>
            <a:pPr algn="ctr"/>
            <a:r>
              <a:rPr lang="en-US" sz="3200" dirty="0" err="1" smtClean="0">
                <a:latin typeface="Times New Roman" panose="02020603050405020304" pitchFamily="18" charset="0"/>
                <a:cs typeface="Times New Roman" panose="02020603050405020304" pitchFamily="18" charset="0"/>
              </a:rPr>
              <a:t>Nguyễn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kỷ</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lục</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Việt</a:t>
            </a:r>
            <a:r>
              <a:rPr lang="en-US" sz="3200" dirty="0" smtClean="0">
                <a:latin typeface="Times New Roman" panose="02020603050405020304" pitchFamily="18" charset="0"/>
                <a:cs typeface="Times New Roman" panose="02020603050405020304" pitchFamily="18" charset="0"/>
              </a:rPr>
              <a:t> Nam – </a:t>
            </a:r>
            <a:r>
              <a:rPr lang="en-US" sz="3200" dirty="0" err="1" smtClean="0">
                <a:latin typeface="Times New Roman" panose="02020603050405020304" pitchFamily="18" charset="0"/>
                <a:cs typeface="Times New Roman" panose="02020603050405020304" pitchFamily="18" charset="0"/>
              </a:rPr>
              <a:t>Người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sĩ</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giao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liên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Trường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gừi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thồ</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hàng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dẫn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quân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đoạn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đường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30275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496659-D1A2-4B73-BFA7-6464F4AA9B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grpSp>
        <p:nvGrpSpPr>
          <p:cNvPr id="4" name="Group 3"/>
          <p:cNvGrpSpPr/>
          <p:nvPr/>
        </p:nvGrpSpPr>
        <p:grpSpPr>
          <a:xfrm>
            <a:off x="-48043" y="-4266"/>
            <a:ext cx="8004877" cy="5465370"/>
            <a:chOff x="17570" y="0"/>
            <a:chExt cx="8004877" cy="546537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14" name="文本框 13">
            <a:extLst>
              <a:ext uri="{FF2B5EF4-FFF2-40B4-BE49-F238E27FC236}">
                <a16:creationId xmlns:a16="http://schemas.microsoft.com/office/drawing/2014/main" id="{3BFBA031-EC80-4D62-987A-B8FEA7AE11A9}"/>
              </a:ext>
            </a:extLst>
          </p:cNvPr>
          <p:cNvSpPr txBox="1"/>
          <p:nvPr/>
        </p:nvSpPr>
        <p:spPr>
          <a:xfrm>
            <a:off x="7801534" y="1496717"/>
            <a:ext cx="4160113" cy="1446550"/>
          </a:xfrm>
          <a:prstGeom prst="rect">
            <a:avLst/>
          </a:prstGeom>
          <a:noFill/>
        </p:spPr>
        <p:txBody>
          <a:bodyPr wrap="none" rtlCol="0">
            <a:spAutoFit/>
          </a:bodyPr>
          <a:lstStyle/>
          <a:p>
            <a:pPr lvl="0">
              <a:defRPr/>
            </a:pPr>
            <a:r>
              <a:rPr lang="en-US" altLang="zh-CN" sz="8800" b="1" noProof="0">
                <a:solidFill>
                  <a:schemeClr val="accent6">
                    <a:lumMod val="50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LỊCH SỬ</a:t>
            </a:r>
            <a:endParaRPr kumimoji="0" lang="zh-CN" altLang="en-US" sz="8800" b="1" i="0" u="none" strike="noStrike" kern="1200" cap="none" spc="0" normalizeH="0" baseline="0" noProof="0" dirty="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pic>
        <p:nvPicPr>
          <p:cNvPr id="23" name="Picture 22"/>
          <p:cNvPicPr>
            <a:picLocks noChangeAspect="1"/>
          </p:cNvPicPr>
          <p:nvPr/>
        </p:nvPicPr>
        <p:blipFill>
          <a:blip r:embed="rId7">
            <a:extLst>
              <a:ext uri="{BEBA8EAE-BF5A-486C-A8C5-ECC9F3942E4B}">
                <a14:imgProps xmlns:a14="http://schemas.microsoft.com/office/drawing/2010/main">
                  <a14:imgLayer r:embed="rId8">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a:off x="6544874" y="4241758"/>
            <a:ext cx="4490356" cy="3069579"/>
          </a:xfrm>
          <a:prstGeom prst="rect">
            <a:avLst/>
          </a:prstGeom>
        </p:spPr>
      </p:pic>
      <p:pic>
        <p:nvPicPr>
          <p:cNvPr id="22" name="Picture 21"/>
          <p:cNvPicPr>
            <a:picLocks noChangeAspect="1"/>
          </p:cNvPicPr>
          <p:nvPr/>
        </p:nvPicPr>
        <p:blipFill>
          <a:blip r:embed="rId7">
            <a:extLst>
              <a:ext uri="{BEBA8EAE-BF5A-486C-A8C5-ECC9F3942E4B}">
                <a14:imgProps xmlns:a14="http://schemas.microsoft.com/office/drawing/2010/main">
                  <a14:imgLayer r:embed="rId8">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a:off x="4343213" y="4255553"/>
            <a:ext cx="4477359" cy="3060695"/>
          </a:xfrm>
          <a:prstGeom prst="rect">
            <a:avLst/>
          </a:prstGeom>
        </p:spPr>
      </p:pic>
    </p:spTree>
    <p:extLst>
      <p:ext uri="{BB962C8B-B14F-4D97-AF65-F5344CB8AC3E}">
        <p14:creationId xmlns:p14="http://schemas.microsoft.com/office/powerpoint/2010/main" val="56986430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_co_gai_nga_3_dong_loc_500"/>
          <p:cNvPicPr>
            <a:picLocks noChangeAspect="1" noChangeArrowheads="1"/>
          </p:cNvPicPr>
          <p:nvPr/>
        </p:nvPicPr>
        <p:blipFill>
          <a:blip r:embed="rId2"/>
          <a:srcRect/>
          <a:stretch>
            <a:fillRect/>
          </a:stretch>
        </p:blipFill>
        <p:spPr bwMode="auto">
          <a:xfrm>
            <a:off x="156047" y="231113"/>
            <a:ext cx="5270195" cy="3185855"/>
          </a:xfrm>
          <a:prstGeom prst="rect">
            <a:avLst/>
          </a:prstGeom>
          <a:ln>
            <a:noFill/>
          </a:ln>
          <a:effectLst>
            <a:softEdge rad="112500"/>
          </a:effectLst>
        </p:spPr>
      </p:pic>
      <p:sp>
        <p:nvSpPr>
          <p:cNvPr id="3" name="AutoShape 2" descr="Nhân chứng sống” kể chuyện 10 trinh nữ Ngã ba Đồng Lộ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047" y="3563860"/>
            <a:ext cx="5270195" cy="3185855"/>
          </a:xfrm>
          <a:prstGeom prst="rect">
            <a:avLst/>
          </a:prstGeom>
          <a:ln>
            <a:noFill/>
          </a:ln>
          <a:effectLst>
            <a:softEdge rad="112500"/>
          </a:effectLst>
        </p:spPr>
      </p:pic>
      <p:sp>
        <p:nvSpPr>
          <p:cNvPr id="5" name="TextBox 4"/>
          <p:cNvSpPr txBox="1"/>
          <p:nvPr/>
        </p:nvSpPr>
        <p:spPr>
          <a:xfrm>
            <a:off x="5996783" y="367186"/>
            <a:ext cx="5540451" cy="861774"/>
          </a:xfrm>
          <a:prstGeom prst="rect">
            <a:avLst/>
          </a:prstGeom>
          <a:noFill/>
        </p:spPr>
        <p:txBody>
          <a:bodyPr wrap="square" rtlCol="0">
            <a:spAutoFit/>
          </a:bodyPr>
          <a:lstStyle/>
          <a:p>
            <a:r>
              <a:rPr lang="en-US" sz="5000" b="1" dirty="0">
                <a:solidFill>
                  <a:srgbClr val="FF0000"/>
                </a:solidFill>
                <a:latin typeface="UTM Demian KT" panose="02040603050506020204" pitchFamily="18" charset="0"/>
                <a:cs typeface="Times New Roman" panose="02020603050405020304" pitchFamily="18" charset="0"/>
              </a:rPr>
              <a:t>10 </a:t>
            </a:r>
            <a:r>
              <a:rPr lang="en-US" sz="5000" b="1" dirty="0" err="1">
                <a:solidFill>
                  <a:srgbClr val="FF0000"/>
                </a:solidFill>
                <a:latin typeface="UTM Demian KT" panose="02040603050506020204" pitchFamily="18" charset="0"/>
                <a:cs typeface="Times New Roman" panose="02020603050405020304" pitchFamily="18" charset="0"/>
              </a:rPr>
              <a:t>cô</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a:solidFill>
                  <a:srgbClr val="FF0000"/>
                </a:solidFill>
                <a:latin typeface="UTM Demian KT" panose="02040603050506020204" pitchFamily="18" charset="0"/>
                <a:cs typeface="Times New Roman" panose="02020603050405020304" pitchFamily="18" charset="0"/>
              </a:rPr>
              <a:t>gái</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a:solidFill>
                  <a:srgbClr val="FF0000"/>
                </a:solidFill>
                <a:latin typeface="UTM Demian KT" panose="02040603050506020204" pitchFamily="18" charset="0"/>
                <a:cs typeface="Times New Roman" panose="02020603050405020304" pitchFamily="18" charset="0"/>
              </a:rPr>
              <a:t>Ngã</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a:solidFill>
                  <a:srgbClr val="FF0000"/>
                </a:solidFill>
                <a:latin typeface="UTM Demian KT" panose="02040603050506020204" pitchFamily="18" charset="0"/>
                <a:cs typeface="Times New Roman" panose="02020603050405020304" pitchFamily="18" charset="0"/>
              </a:rPr>
              <a:t>ba</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a:solidFill>
                  <a:srgbClr val="FF0000"/>
                </a:solidFill>
                <a:latin typeface="UTM Demian KT" panose="02040603050506020204" pitchFamily="18" charset="0"/>
                <a:cs typeface="Times New Roman" panose="02020603050405020304" pitchFamily="18" charset="0"/>
              </a:rPr>
              <a:t>Đồng</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smtClean="0">
                <a:solidFill>
                  <a:srgbClr val="FF0000"/>
                </a:solidFill>
                <a:latin typeface="UTM Demian KT" panose="02040603050506020204" pitchFamily="18" charset="0"/>
                <a:cs typeface="Times New Roman" panose="02020603050405020304" pitchFamily="18" charset="0"/>
              </a:rPr>
              <a:t>Lộc</a:t>
            </a:r>
            <a:endParaRPr lang="en-US" sz="5000" b="1" dirty="0">
              <a:solidFill>
                <a:srgbClr val="FF0000"/>
              </a:solidFill>
              <a:latin typeface="UTM Demian KT" panose="02040603050506020204" pitchFamily="18" charset="0"/>
              <a:cs typeface="Times New Roman" panose="02020603050405020304" pitchFamily="18" charset="0"/>
            </a:endParaRPr>
          </a:p>
        </p:txBody>
      </p:sp>
      <p:sp>
        <p:nvSpPr>
          <p:cNvPr id="6" name="Rectangle 5"/>
          <p:cNvSpPr/>
          <p:nvPr/>
        </p:nvSpPr>
        <p:spPr>
          <a:xfrm>
            <a:off x="5719009" y="1228960"/>
            <a:ext cx="6096000" cy="5262979"/>
          </a:xfrm>
          <a:prstGeom prst="rect">
            <a:avLst/>
          </a:prstGeom>
        </p:spPr>
        <p:txBody>
          <a:bodyPr>
            <a:spAutoFit/>
          </a:bodyPr>
          <a:lstStyle/>
          <a:p>
            <a:pPr lvl="0" algn="just"/>
            <a:r>
              <a:rPr lang="vi-VN" sz="2800" b="1" dirty="0">
                <a:latin typeface="+mj-lt"/>
                <a:cs typeface="Times New Roman" panose="02020603050405020304" pitchFamily="18" charset="0"/>
              </a:rPr>
              <a:t>- Tiểu đội nữ thanh niên xung phong do Võ Thị Tần l</a:t>
            </a:r>
            <a:r>
              <a:rPr lang="vi-VN" sz="2800" b="1" dirty="0">
                <a:latin typeface="+mj-lt"/>
                <a:ea typeface="Times New Roman" panose="02020603050405020304" pitchFamily="18" charset="0"/>
              </a:rPr>
              <a:t>à</a:t>
            </a:r>
            <a:r>
              <a:rPr lang="vi-VN" sz="2800" b="1" dirty="0">
                <a:latin typeface="+mj-lt"/>
                <a:cs typeface="Times New Roman" panose="02020603050405020304" pitchFamily="18" charset="0"/>
              </a:rPr>
              <a:t>m tiểu đội trưởng có 10 cô tuổi từ 17 đến 24, được giao nhiệm vụ sửa đường cho xe qua.</a:t>
            </a:r>
          </a:p>
          <a:p>
            <a:pPr lvl="0" algn="just"/>
            <a:r>
              <a:rPr lang="vi-VN" sz="2800" b="1" dirty="0">
                <a:latin typeface="+mj-lt"/>
                <a:cs typeface="Times New Roman" panose="02020603050405020304" pitchFamily="18" charset="0"/>
              </a:rPr>
              <a:t>- Ng</a:t>
            </a:r>
            <a:r>
              <a:rPr lang="vi-VN" sz="2800" b="1" dirty="0">
                <a:latin typeface="+mj-lt"/>
                <a:ea typeface="Times New Roman" panose="02020603050405020304" pitchFamily="18" charset="0"/>
              </a:rPr>
              <a:t>à</a:t>
            </a:r>
            <a:r>
              <a:rPr lang="vi-VN" sz="2800" b="1" dirty="0">
                <a:latin typeface="+mj-lt"/>
                <a:cs typeface="Times New Roman" panose="02020603050405020304" pitchFamily="18" charset="0"/>
              </a:rPr>
              <a:t>y 24/7/1968 sau nhiều trận bom c</a:t>
            </a:r>
            <a:r>
              <a:rPr lang="vi-VN" sz="2800" b="1" dirty="0">
                <a:latin typeface="+mj-lt"/>
                <a:ea typeface="Times New Roman" panose="02020603050405020304" pitchFamily="18" charset="0"/>
              </a:rPr>
              <a:t>à</a:t>
            </a:r>
            <a:r>
              <a:rPr lang="vi-VN" sz="2800" b="1" dirty="0">
                <a:latin typeface="+mj-lt"/>
                <a:cs typeface="Times New Roman" panose="02020603050405020304" pitchFamily="18" charset="0"/>
              </a:rPr>
              <a:t>y nát đoạn đường, các cô vẫn không rời vị trí. Vừa dứt tiếng bom, các cô lại lao ra dùng cuốc, xẻng san lấp hố bom, vá đường, thông xe. Ðến 16 giờ 30 phút, trận bom hủy diệt lại dội xuống Ðồng Lộc v</a:t>
            </a:r>
            <a:r>
              <a:rPr lang="vi-VN" sz="2800" b="1" dirty="0">
                <a:latin typeface="+mj-lt"/>
                <a:ea typeface="Times New Roman" panose="02020603050405020304" pitchFamily="18" charset="0"/>
              </a:rPr>
              <a:t>à</a:t>
            </a:r>
            <a:r>
              <a:rPr lang="vi-VN" sz="2800" b="1" dirty="0">
                <a:latin typeface="+mj-lt"/>
                <a:cs typeface="Times New Roman" panose="02020603050405020304" pitchFamily="18" charset="0"/>
              </a:rPr>
              <a:t> cả 10 cô gái đã anh dũng hy sinh.</a:t>
            </a:r>
          </a:p>
        </p:txBody>
      </p:sp>
    </p:spTree>
    <p:extLst>
      <p:ext uri="{BB962C8B-B14F-4D97-AF65-F5344CB8AC3E}">
        <p14:creationId xmlns:p14="http://schemas.microsoft.com/office/powerpoint/2010/main" val="20397851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wipe(left)">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wipe(left)">
                                      <p:cBhvr>
                                        <p:cTn id="33"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51095" y="493295"/>
            <a:ext cx="898003" cy="369332"/>
          </a:xfrm>
          <a:prstGeom prst="rect">
            <a:avLst/>
          </a:prstGeom>
          <a:noFill/>
        </p:spPr>
        <p:txBody>
          <a:bodyPr wrap="none" rtlCol="0">
            <a:spAutoFit/>
          </a:bodyPr>
          <a:lstStyle/>
          <a:p>
            <a:r>
              <a:rPr lang="en-US" dirty="0" smtClean="0"/>
              <a:t>Video 2</a:t>
            </a:r>
            <a:endParaRPr lang="en-US" dirty="0"/>
          </a:p>
        </p:txBody>
      </p:sp>
    </p:spTree>
    <p:extLst>
      <p:ext uri="{BB962C8B-B14F-4D97-AF65-F5344CB8AC3E}">
        <p14:creationId xmlns:p14="http://schemas.microsoft.com/office/powerpoint/2010/main" val="3532343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5160" y="244600"/>
            <a:ext cx="7937595" cy="486882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Rectangle 2"/>
          <p:cNvSpPr/>
          <p:nvPr/>
        </p:nvSpPr>
        <p:spPr>
          <a:xfrm>
            <a:off x="945886" y="5226784"/>
            <a:ext cx="10656142" cy="1631216"/>
          </a:xfrm>
          <a:prstGeom prst="rect">
            <a:avLst/>
          </a:prstGeom>
        </p:spPr>
        <p:txBody>
          <a:bodyPr wrap="square">
            <a:spAutoFit/>
          </a:bodyPr>
          <a:lstStyle/>
          <a:p>
            <a:pPr algn="ctr"/>
            <a:r>
              <a:rPr lang="en-US" sz="2500" b="1" dirty="0">
                <a:latin typeface="Times New Roman" panose="02020603050405020304" pitchFamily="18" charset="0"/>
                <a:cs typeface="Times New Roman" panose="02020603050405020304" pitchFamily="18" charset="0"/>
              </a:rPr>
              <a:t>T</a:t>
            </a:r>
            <a:r>
              <a:rPr lang="vi-VN" sz="2500" b="1" dirty="0">
                <a:latin typeface="Times New Roman" panose="02020603050405020304" pitchFamily="18" charset="0"/>
                <a:cs typeface="Times New Roman" panose="02020603050405020304" pitchFamily="18" charset="0"/>
              </a:rPr>
              <a:t>ượ</a:t>
            </a:r>
            <a:r>
              <a:rPr lang="en-US" sz="2500" b="1" dirty="0" err="1">
                <a:latin typeface="Times New Roman" panose="02020603050405020304" pitchFamily="18" charset="0"/>
                <a:cs typeface="Times New Roman" panose="02020603050405020304" pitchFamily="18" charset="0"/>
              </a:rPr>
              <a:t>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đài</a:t>
            </a:r>
            <a:r>
              <a:rPr lang="en-US" sz="2500" b="1" dirty="0">
                <a:latin typeface="Times New Roman" panose="02020603050405020304" pitchFamily="18" charset="0"/>
                <a:cs typeface="Times New Roman" panose="02020603050405020304" pitchFamily="18" charset="0"/>
              </a:rPr>
              <a:t> 10 </a:t>
            </a:r>
            <a:r>
              <a:rPr lang="en-US" sz="2500" b="1" dirty="0" err="1">
                <a:latin typeface="Times New Roman" panose="02020603050405020304" pitchFamily="18" charset="0"/>
                <a:cs typeface="Times New Roman" panose="02020603050405020304" pitchFamily="18" charset="0"/>
              </a:rPr>
              <a:t>liệt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sĩ</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thanh</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niên</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xung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phong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tại</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Ngã</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ba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Đồng</a:t>
            </a:r>
            <a:r>
              <a:rPr lang="en-US" sz="2500" b="1" dirty="0">
                <a:latin typeface="Times New Roman" panose="02020603050405020304" pitchFamily="18" charset="0"/>
                <a:cs typeface="Times New Roman" panose="02020603050405020304" pitchFamily="18" charset="0"/>
              </a:rPr>
              <a:t> </a:t>
            </a:r>
            <a:r>
              <a:rPr lang="en-US" sz="2500" b="1" dirty="0" err="1" smtClean="0">
                <a:latin typeface="Times New Roman" panose="02020603050405020304" pitchFamily="18" charset="0"/>
                <a:cs typeface="Times New Roman" panose="02020603050405020304" pitchFamily="18" charset="0"/>
              </a:rPr>
              <a:t>Lộc</a:t>
            </a:r>
            <a:r>
              <a:rPr lang="en-US" sz="2500" b="1" dirty="0" smtClean="0">
                <a:latin typeface="Times New Roman" panose="02020603050405020304" pitchFamily="18" charset="0"/>
                <a:cs typeface="Times New Roman" panose="02020603050405020304" pitchFamily="18" charset="0"/>
              </a:rPr>
              <a:t>.</a:t>
            </a:r>
          </a:p>
          <a:p>
            <a:pPr algn="ctr"/>
            <a:r>
              <a:rPr lang="vi-VN" sz="2500" b="1" dirty="0" smtClean="0">
                <a:latin typeface="Times New Roman" panose="02020603050405020304" pitchFamily="18" charset="0"/>
                <a:cs typeface="Times New Roman" panose="02020603050405020304" pitchFamily="18" charset="0"/>
              </a:rPr>
              <a:t>Để </a:t>
            </a:r>
            <a:r>
              <a:rPr lang="vi-VN" sz="2500" b="1" dirty="0">
                <a:latin typeface="Times New Roman" panose="02020603050405020304" pitchFamily="18" charset="0"/>
                <a:cs typeface="Times New Roman" panose="02020603050405020304" pitchFamily="18" charset="0"/>
              </a:rPr>
              <a:t>ghi lại chiến tích của 10 cô gái tại trọng điểm lịch sử n</a:t>
            </a:r>
            <a:r>
              <a:rPr lang="vi-VN" sz="2500" b="1" dirty="0">
                <a:latin typeface="Times New Roman" panose="02020603050405020304" pitchFamily="18" charset="0"/>
                <a:ea typeface="Times New Roman" panose="02020603050405020304" pitchFamily="18" charset="0"/>
                <a:cs typeface="Times New Roman" panose="02020603050405020304" pitchFamily="18" charset="0"/>
              </a:rPr>
              <a:t>à</a:t>
            </a:r>
            <a:r>
              <a:rPr lang="vi-VN" sz="2500" b="1" dirty="0">
                <a:latin typeface="Times New Roman" panose="02020603050405020304" pitchFamily="18" charset="0"/>
                <a:cs typeface="Times New Roman" panose="02020603050405020304" pitchFamily="18" charset="0"/>
              </a:rPr>
              <a:t>y, Quốc hội v</a:t>
            </a:r>
            <a:r>
              <a:rPr lang="vi-VN" sz="2500" b="1" dirty="0">
                <a:latin typeface="Times New Roman" panose="02020603050405020304" pitchFamily="18" charset="0"/>
                <a:ea typeface="Times New Roman" panose="02020603050405020304" pitchFamily="18" charset="0"/>
                <a:cs typeface="Times New Roman" panose="02020603050405020304" pitchFamily="18" charset="0"/>
              </a:rPr>
              <a:t>à</a:t>
            </a:r>
            <a:r>
              <a:rPr lang="vi-VN" sz="2500" b="1" dirty="0">
                <a:latin typeface="Times New Roman" panose="02020603050405020304" pitchFamily="18" charset="0"/>
                <a:cs typeface="Times New Roman" panose="02020603050405020304" pitchFamily="18" charset="0"/>
              </a:rPr>
              <a:t> Chính phủ </a:t>
            </a:r>
            <a:r>
              <a:rPr lang="vi-VN" sz="2500" b="1" dirty="0" smtClean="0">
                <a:latin typeface="Times New Roman" panose="02020603050405020304" pitchFamily="18" charset="0"/>
                <a:cs typeface="Times New Roman" panose="02020603050405020304" pitchFamily="18" charset="0"/>
              </a:rPr>
              <a:t>đã </a:t>
            </a:r>
            <a:r>
              <a:rPr lang="vi-VN" sz="2500" b="1" dirty="0">
                <a:latin typeface="Times New Roman" panose="02020603050405020304" pitchFamily="18" charset="0"/>
                <a:cs typeface="Times New Roman" panose="02020603050405020304" pitchFamily="18" charset="0"/>
              </a:rPr>
              <a:t>truy tặng danh hiệu anh hùng cho 10 cô gái </a:t>
            </a:r>
            <a:r>
              <a:rPr lang="en-US" sz="2500" b="1" dirty="0" err="1" smtClean="0">
                <a:latin typeface="Times New Roman" panose="02020603050405020304" pitchFamily="18" charset="0"/>
                <a:cs typeface="Times New Roman" panose="02020603050405020304" pitchFamily="18" charset="0"/>
              </a:rPr>
              <a:t>anh</a:t>
            </a:r>
            <a:r>
              <a:rPr lang="en-US" sz="2500" b="1" dirty="0" smtClean="0">
                <a:latin typeface="Times New Roman" panose="02020603050405020304" pitchFamily="18" charset="0"/>
                <a:cs typeface="Times New Roman" panose="02020603050405020304" pitchFamily="18" charset="0"/>
              </a:rPr>
              <a:t> </a:t>
            </a:r>
            <a:r>
              <a:rPr lang="en-US" sz="2500" b="1" dirty="0" err="1" smtClean="0">
                <a:latin typeface="Times New Roman" panose="02020603050405020304" pitchFamily="18" charset="0"/>
                <a:cs typeface="Times New Roman" panose="02020603050405020304" pitchFamily="18" charset="0"/>
              </a:rPr>
              <a:t>dũng</a:t>
            </a:r>
            <a:r>
              <a:rPr lang="en-US" sz="2500" b="1" dirty="0" smtClean="0">
                <a:latin typeface="Times New Roman" panose="02020603050405020304" pitchFamily="18" charset="0"/>
                <a:cs typeface="Times New Roman" panose="02020603050405020304" pitchFamily="18" charset="0"/>
              </a:rPr>
              <a:t> </a:t>
            </a:r>
            <a:r>
              <a:rPr lang="en-US" sz="2500" b="1" dirty="0" err="1" smtClean="0">
                <a:latin typeface="Times New Roman" panose="02020603050405020304" pitchFamily="18" charset="0"/>
                <a:cs typeface="Times New Roman" panose="02020603050405020304" pitchFamily="18" charset="0"/>
              </a:rPr>
              <a:t>này</a:t>
            </a:r>
            <a:r>
              <a:rPr lang="vi-VN" sz="2500" b="1" dirty="0" smtClean="0">
                <a:latin typeface="Times New Roman" panose="02020603050405020304" pitchFamily="18" charset="0"/>
                <a:cs typeface="Times New Roman" panose="02020603050405020304" pitchFamily="18" charset="0"/>
              </a:rPr>
              <a:t>.</a:t>
            </a:r>
            <a:endParaRPr lang="vi-VN" sz="25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US" sz="2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7989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ghĩa Trang Liệt Sĩ Trường Sơn Quảng Trị - Nơi An Nghỉ Của Hơn 10.000 Liệt  S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933" y="156159"/>
            <a:ext cx="5138320" cy="318862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0123" y="156159"/>
            <a:ext cx="5138320" cy="318862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33" y="3512968"/>
            <a:ext cx="5138320" cy="3188621"/>
          </a:xfrm>
          <a:prstGeom prst="rect">
            <a:avLst/>
          </a:prstGeom>
        </p:spPr>
      </p:pic>
      <p:sp>
        <p:nvSpPr>
          <p:cNvPr id="2" name="Rectangle 1"/>
          <p:cNvSpPr/>
          <p:nvPr/>
        </p:nvSpPr>
        <p:spPr>
          <a:xfrm>
            <a:off x="6096000" y="4092424"/>
            <a:ext cx="6096000" cy="1323439"/>
          </a:xfrm>
          <a:prstGeom prst="rect">
            <a:avLst/>
          </a:prstGeom>
        </p:spPr>
        <p:txBody>
          <a:bodyPr>
            <a:spAutoFit/>
          </a:bodyPr>
          <a:lstStyle/>
          <a:p>
            <a:pPr algn="ctr"/>
            <a:r>
              <a:rPr lang="en-US" sz="4000" dirty="0" err="1">
                <a:latin typeface="SVN-Egregio Script" panose="02000500000000000000" pitchFamily="2" charset="0"/>
                <a:cs typeface="Times New Roman" panose="02020603050405020304" pitchFamily="18" charset="0"/>
              </a:rPr>
              <a:t>Nghĩa</a:t>
            </a:r>
            <a:r>
              <a:rPr lang="en-US" sz="4000" dirty="0">
                <a:latin typeface="SVN-Egregio Script" panose="02000500000000000000" pitchFamily="2" charset="0"/>
                <a:cs typeface="Times New Roman" panose="02020603050405020304" pitchFamily="18" charset="0"/>
              </a:rPr>
              <a:t> </a:t>
            </a:r>
            <a:r>
              <a:rPr lang="en-US" sz="4000" dirty="0" err="1">
                <a:latin typeface="SVN-Egregio Script" panose="02000500000000000000" pitchFamily="2" charset="0"/>
                <a:cs typeface="Times New Roman" panose="02020603050405020304" pitchFamily="18" charset="0"/>
              </a:rPr>
              <a:t>trang</a:t>
            </a:r>
            <a:r>
              <a:rPr lang="en-US" sz="4000" dirty="0">
                <a:latin typeface="SVN-Egregio Script" panose="02000500000000000000" pitchFamily="2" charset="0"/>
                <a:cs typeface="Times New Roman" panose="02020603050405020304" pitchFamily="18" charset="0"/>
              </a:rPr>
              <a:t> </a:t>
            </a:r>
            <a:r>
              <a:rPr lang="en-US" sz="4000" dirty="0" err="1">
                <a:latin typeface="SVN-Egregio Script" panose="02000500000000000000" pitchFamily="2" charset="0"/>
                <a:cs typeface="Times New Roman" panose="02020603050405020304" pitchFamily="18" charset="0"/>
              </a:rPr>
              <a:t>liệt</a:t>
            </a:r>
            <a:r>
              <a:rPr lang="en-US" sz="4000" dirty="0">
                <a:latin typeface="SVN-Egregio Script" panose="02000500000000000000" pitchFamily="2" charset="0"/>
                <a:cs typeface="Times New Roman" panose="02020603050405020304" pitchFamily="18" charset="0"/>
              </a:rPr>
              <a:t> </a:t>
            </a:r>
            <a:r>
              <a:rPr lang="en-US" sz="4000" dirty="0" err="1">
                <a:latin typeface="SVN-Egregio Script" panose="02000500000000000000" pitchFamily="2" charset="0"/>
                <a:cs typeface="Times New Roman" panose="02020603050405020304" pitchFamily="18" charset="0"/>
              </a:rPr>
              <a:t>sĩ</a:t>
            </a:r>
            <a:r>
              <a:rPr lang="en-US" sz="4000" dirty="0">
                <a:latin typeface="SVN-Egregio Script" panose="02000500000000000000" pitchFamily="2" charset="0"/>
                <a:cs typeface="Times New Roman" panose="02020603050405020304" pitchFamily="18" charset="0"/>
              </a:rPr>
              <a:t> </a:t>
            </a:r>
          </a:p>
          <a:p>
            <a:pPr algn="ctr"/>
            <a:r>
              <a:rPr lang="en-US" sz="4000" dirty="0" err="1" smtClean="0">
                <a:latin typeface="SVN-Egregio Script" panose="02000500000000000000" pitchFamily="2" charset="0"/>
                <a:cs typeface="Times New Roman" panose="02020603050405020304" pitchFamily="18" charset="0"/>
              </a:rPr>
              <a:t>Trường</a:t>
            </a:r>
            <a:r>
              <a:rPr lang="en-US" sz="4000" dirty="0" smtClean="0">
                <a:latin typeface="SVN-Egregio Script" panose="02000500000000000000" pitchFamily="2" charset="0"/>
                <a:cs typeface="Times New Roman" panose="02020603050405020304" pitchFamily="18" charset="0"/>
              </a:rPr>
              <a:t> </a:t>
            </a:r>
            <a:r>
              <a:rPr lang="en-US" sz="4000" dirty="0">
                <a:latin typeface="SVN-Egregio Script" panose="02000500000000000000" pitchFamily="2" charset="0"/>
                <a:cs typeface="Times New Roman" panose="02020603050405020304" pitchFamily="18" charset="0"/>
              </a:rPr>
              <a:t>S</a:t>
            </a:r>
            <a:r>
              <a:rPr lang="vi-VN" sz="4000" dirty="0">
                <a:latin typeface="Times New Roman" panose="02020603050405020304" pitchFamily="18" charset="0"/>
                <a:cs typeface="Times New Roman" panose="02020603050405020304" pitchFamily="18" charset="0"/>
              </a:rPr>
              <a:t>ơ</a:t>
            </a:r>
            <a:r>
              <a:rPr lang="en-US" sz="4000" dirty="0">
                <a:latin typeface="SVN-Egregio Script" panose="02000500000000000000" pitchFamily="2" charset="0"/>
                <a:cs typeface="Times New Roman" panose="02020603050405020304" pitchFamily="18" charset="0"/>
              </a:rPr>
              <a:t>n (</a:t>
            </a:r>
            <a:r>
              <a:rPr lang="en-US" sz="4000" dirty="0" err="1">
                <a:latin typeface="SVN-Egregio Script" panose="02000500000000000000" pitchFamily="2" charset="0"/>
                <a:cs typeface="Times New Roman" panose="02020603050405020304" pitchFamily="18" charset="0"/>
              </a:rPr>
              <a:t>Quảng</a:t>
            </a:r>
            <a:r>
              <a:rPr lang="en-US" sz="4000" dirty="0">
                <a:latin typeface="SVN-Egregio Script" panose="02000500000000000000" pitchFamily="2" charset="0"/>
                <a:cs typeface="Times New Roman" panose="02020603050405020304" pitchFamily="18" charset="0"/>
              </a:rPr>
              <a:t> </a:t>
            </a:r>
            <a:r>
              <a:rPr lang="en-US" sz="4000" dirty="0" err="1">
                <a:latin typeface="SVN-Egregio Script" panose="02000500000000000000" pitchFamily="2" charset="0"/>
                <a:cs typeface="Times New Roman" panose="02020603050405020304" pitchFamily="18" charset="0"/>
              </a:rPr>
              <a:t>Trị</a:t>
            </a:r>
            <a:r>
              <a:rPr lang="en-US" sz="4000" dirty="0">
                <a:latin typeface="SVN-Egregio Script" panose="02000500000000000000" pitchFamily="2" charset="0"/>
                <a:cs typeface="Times New Roman" panose="02020603050405020304" pitchFamily="18" charset="0"/>
              </a:rPr>
              <a:t>)</a:t>
            </a:r>
          </a:p>
        </p:txBody>
      </p:sp>
    </p:spTree>
    <p:extLst>
      <p:ext uri="{BB962C8B-B14F-4D97-AF65-F5344CB8AC3E}">
        <p14:creationId xmlns:p14="http://schemas.microsoft.com/office/powerpoint/2010/main" val="1214728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out)">
                                      <p:cBhvr>
                                        <p:cTn id="7" dur="2000"/>
                                        <p:tgtEl>
                                          <p:spTgt spid="4098"/>
                                        </p:tgtEl>
                                      </p:cBhvr>
                                    </p:animEffect>
                                  </p:childTnLst>
                                </p:cTn>
                              </p:par>
                            </p:childTnLst>
                          </p:cTn>
                        </p:par>
                        <p:par>
                          <p:cTn id="8" fill="hold">
                            <p:stCondLst>
                              <p:cond delay="2000"/>
                            </p:stCondLst>
                            <p:childTnLst>
                              <p:par>
                                <p:cTn id="9" presetID="6" presetClass="entr" presetSubtype="3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out)">
                                      <p:cBhvr>
                                        <p:cTn id="11" dur="2000"/>
                                        <p:tgtEl>
                                          <p:spTgt spid="3"/>
                                        </p:tgtEl>
                                      </p:cBhvr>
                                    </p:animEffect>
                                  </p:childTnLst>
                                </p:cTn>
                              </p:par>
                            </p:childTnLst>
                          </p:cTn>
                        </p:par>
                        <p:par>
                          <p:cTn id="12" fill="hold">
                            <p:stCondLst>
                              <p:cond delay="4000"/>
                            </p:stCondLst>
                            <p:childTnLst>
                              <p:par>
                                <p:cTn id="13" presetID="6" presetClass="entr" presetSubtype="32"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out)">
                                      <p:cBhvr>
                                        <p:cTn id="15" dur="2000"/>
                                        <p:tgtEl>
                                          <p:spTgt spid="4"/>
                                        </p:tgtEl>
                                      </p:cBhvr>
                                    </p:animEffect>
                                  </p:childTnLst>
                                </p:cTn>
                              </p:par>
                            </p:childTnLst>
                          </p:cTn>
                        </p:par>
                        <p:par>
                          <p:cTn id="16" fill="hold">
                            <p:stCondLst>
                              <p:cond delay="6000"/>
                            </p:stCondLst>
                            <p:childTnLst>
                              <p:par>
                                <p:cTn id="17" presetID="16" presetClass="entr" presetSubtype="21"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2" name="TextBox 1"/>
          <p:cNvSpPr txBox="1"/>
          <p:nvPr/>
        </p:nvSpPr>
        <p:spPr>
          <a:xfrm>
            <a:off x="2864001" y="482149"/>
            <a:ext cx="7885728" cy="1631216"/>
          </a:xfrm>
          <a:prstGeom prst="rect">
            <a:avLst/>
          </a:prstGeom>
          <a:noFill/>
        </p:spPr>
        <p:txBody>
          <a:bodyPr wrap="square" rtlCol="0">
            <a:spAutoFit/>
          </a:bodyPr>
          <a:lstStyle/>
          <a:p>
            <a:pPr algn="ctr"/>
            <a:r>
              <a:rPr lang="en-US" sz="5000" dirty="0" err="1" smtClean="0">
                <a:solidFill>
                  <a:schemeClr val="accent2">
                    <a:lumMod val="50000"/>
                  </a:schemeClr>
                </a:solidFill>
                <a:latin typeface="UTM Aristote" panose="02040603050506020204" pitchFamily="18" charset="0"/>
              </a:rPr>
              <a:t>Vai</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trò</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của</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đường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Sơn</a:t>
            </a:r>
            <a:endParaRPr lang="en-US" sz="5000" dirty="0">
              <a:solidFill>
                <a:schemeClr val="accent2">
                  <a:lumMod val="50000"/>
                </a:schemeClr>
              </a:solidFill>
              <a:latin typeface="UTM Aristote" panose="020406030505060202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1817" y="2379426"/>
            <a:ext cx="3944604" cy="3666803"/>
          </a:xfrm>
          <a:prstGeom prst="ellipse">
            <a:avLst/>
          </a:prstGeom>
          <a:ln>
            <a:noFill/>
          </a:ln>
          <a:effectLst>
            <a:softEdge rad="112500"/>
          </a:effectLst>
        </p:spPr>
      </p:pic>
      <p:pic>
        <p:nvPicPr>
          <p:cNvPr id="5122" name="Picture 2" descr="So sánh đặc điểm địa hình Trường Sơn Bắc và Trường Sơn N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6865" y="2351107"/>
            <a:ext cx="3918284" cy="372343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0" name="组合 1"/>
          <p:cNvGrpSpPr/>
          <p:nvPr/>
        </p:nvGrpSpPr>
        <p:grpSpPr>
          <a:xfrm>
            <a:off x="669513" y="491144"/>
            <a:ext cx="2194488" cy="1888282"/>
            <a:chOff x="4864038" y="1331495"/>
            <a:chExt cx="2194488" cy="1888282"/>
          </a:xfrm>
        </p:grpSpPr>
        <p:grpSp>
          <p:nvGrpSpPr>
            <p:cNvPr id="11" name="组合 45"/>
            <p:cNvGrpSpPr/>
            <p:nvPr/>
          </p:nvGrpSpPr>
          <p:grpSpPr>
            <a:xfrm>
              <a:off x="4864038" y="1331495"/>
              <a:ext cx="2194488" cy="1888282"/>
              <a:chOff x="2543860" y="2062277"/>
              <a:chExt cx="2156327" cy="1855446"/>
            </a:xfrm>
          </p:grpSpPr>
          <p:sp>
            <p:nvSpPr>
              <p:cNvPr id="14"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5"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3" name="矩形 57"/>
            <p:cNvSpPr/>
            <p:nvPr/>
          </p:nvSpPr>
          <p:spPr>
            <a:xfrm>
              <a:off x="5625976" y="1466248"/>
              <a:ext cx="788999" cy="1569660"/>
            </a:xfrm>
            <a:prstGeom prst="rect">
              <a:avLst/>
            </a:prstGeom>
            <a:effectLst>
              <a:outerShdw blurRad="50800" dist="38100" dir="2700000" algn="tl" rotWithShape="0">
                <a:prstClr val="black">
                  <a:alpha val="40000"/>
                </a:prstClr>
              </a:outerShdw>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9600">
                  <a:solidFill>
                    <a:schemeClr val="bg1"/>
                  </a:solidFill>
                  <a:latin typeface="UTM Showcard" panose="02040603050506020204" pitchFamily="18" charset="0"/>
                  <a:ea typeface="迷你简少儿" panose="03000509000000000000" pitchFamily="65" charset="-122"/>
                </a:rPr>
                <a:t>3</a:t>
              </a:r>
              <a:endParaRPr lang="zh-CN" altLang="en-US" sz="9600" dirty="0">
                <a:solidFill>
                  <a:schemeClr val="bg1"/>
                </a:solidFill>
                <a:latin typeface="UTM Showcard" panose="02040603050506020204" pitchFamily="18" charset="0"/>
                <a:ea typeface="迷你简少儿" panose="03000509000000000000" pitchFamily="65" charset="-122"/>
              </a:endParaRPr>
            </a:p>
          </p:txBody>
        </p:sp>
      </p:grpSp>
    </p:spTree>
    <p:extLst>
      <p:ext uri="{BB962C8B-B14F-4D97-AF65-F5344CB8AC3E}">
        <p14:creationId xmlns:p14="http://schemas.microsoft.com/office/powerpoint/2010/main" val="23229312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par>
                          <p:cTn id="12" fill="hold">
                            <p:stCondLst>
                              <p:cond delay="2500"/>
                            </p:stCondLst>
                            <p:childTnLst>
                              <p:par>
                                <p:cTn id="13" presetID="2" presetClass="entr" presetSubtype="2"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14" presetClass="entr" presetSubtype="1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par>
                          <p:cTn id="21" fill="hold">
                            <p:stCondLst>
                              <p:cond delay="3500"/>
                            </p:stCondLst>
                            <p:childTnLst>
                              <p:par>
                                <p:cTn id="22" presetID="14" presetClass="entr" presetSubtype="10" fill="hold" nodeType="afterEffect">
                                  <p:stCondLst>
                                    <p:cond delay="0"/>
                                  </p:stCondLst>
                                  <p:childTnLst>
                                    <p:set>
                                      <p:cBhvr>
                                        <p:cTn id="23" dur="1" fill="hold">
                                          <p:stCondLst>
                                            <p:cond delay="0"/>
                                          </p:stCondLst>
                                        </p:cTn>
                                        <p:tgtEl>
                                          <p:spTgt spid="5122"/>
                                        </p:tgtEl>
                                        <p:attrNameLst>
                                          <p:attrName>style.visibility</p:attrName>
                                        </p:attrNameLst>
                                      </p:cBhvr>
                                      <p:to>
                                        <p:strVal val="visible"/>
                                      </p:to>
                                    </p:set>
                                    <p:animEffect transition="in" filter="randombar(horizontal)">
                                      <p:cBhvr>
                                        <p:cTn id="24"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87935" y="2296166"/>
            <a:ext cx="3749952" cy="481263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9354" y="4235116"/>
            <a:ext cx="2307636" cy="1828801"/>
          </a:xfrm>
          <a:prstGeom prst="rect">
            <a:avLst/>
          </a:prstGeom>
        </p:spPr>
      </p:pic>
      <p:sp>
        <p:nvSpPr>
          <p:cNvPr id="5" name="TextBox 4"/>
          <p:cNvSpPr txBox="1"/>
          <p:nvPr/>
        </p:nvSpPr>
        <p:spPr>
          <a:xfrm>
            <a:off x="9574762" y="6176304"/>
            <a:ext cx="2416819"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Thời gian: </a:t>
            </a:r>
            <a:r>
              <a:rPr lang="en-US" sz="2400" smtClean="0">
                <a:latin typeface="Times New Roman" panose="02020603050405020304" pitchFamily="18" charset="0"/>
                <a:cs typeface="Times New Roman" panose="02020603050405020304" pitchFamily="18" charset="0"/>
              </a:rPr>
              <a:t>3 phút</a:t>
            </a:r>
            <a:endParaRPr lang="en-US" sz="2400">
              <a:latin typeface="Times New Roman" panose="02020603050405020304" pitchFamily="18" charset="0"/>
              <a:cs typeface="Times New Roman" panose="02020603050405020304" pitchFamily="18" charset="0"/>
            </a:endParaRPr>
          </a:p>
        </p:txBody>
      </p:sp>
      <p:sp>
        <p:nvSpPr>
          <p:cNvPr id="7" name="Oval Callout 6"/>
          <p:cNvSpPr/>
          <p:nvPr/>
        </p:nvSpPr>
        <p:spPr>
          <a:xfrm>
            <a:off x="1549045" y="0"/>
            <a:ext cx="10387945" cy="3228659"/>
          </a:xfrm>
          <a:prstGeom prst="wedgeEllipseCallou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86689" y="776135"/>
            <a:ext cx="9905276" cy="1938992"/>
          </a:xfrm>
          <a:prstGeom prst="rect">
            <a:avLst/>
          </a:prstGeom>
          <a:noFill/>
        </p:spPr>
        <p:txBody>
          <a:bodyPr wrap="none" rtlCol="0">
            <a:spAutoFit/>
          </a:bodyPr>
          <a:lstStyle/>
          <a:p>
            <a:r>
              <a:rPr lang="en-US" sz="4000" b="1" dirty="0" err="1">
                <a:latin typeface="UTM Isadora" panose="02040603050506020204" pitchFamily="18" charset="0"/>
                <a:cs typeface="Times New Roman" panose="02020603050405020304" pitchFamily="18" charset="0"/>
              </a:rPr>
              <a:t>Các</a:t>
            </a:r>
            <a:r>
              <a:rPr lang="en-US" sz="4000" b="1" dirty="0">
                <a:latin typeface="UTM Isadora" panose="02040603050506020204" pitchFamily="18" charset="0"/>
                <a:cs typeface="Times New Roman" panose="02020603050405020304" pitchFamily="18" charset="0"/>
              </a:rPr>
              <a:t> </a:t>
            </a:r>
            <a:r>
              <a:rPr lang="en-US" sz="4000" b="1" dirty="0" err="1">
                <a:latin typeface="UTM Isadora" panose="02040603050506020204" pitchFamily="18" charset="0"/>
                <a:cs typeface="Times New Roman" panose="02020603050405020304" pitchFamily="18" charset="0"/>
              </a:rPr>
              <a:t>em</a:t>
            </a:r>
            <a:r>
              <a:rPr lang="en-US" sz="4000" b="1" dirty="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thảo</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luận</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nhóm</a:t>
            </a:r>
            <a:r>
              <a:rPr lang="en-US" sz="4000" b="1" dirty="0" smtClean="0">
                <a:latin typeface="UTM Isadora" panose="02040603050506020204" pitchFamily="18" charset="0"/>
                <a:cs typeface="Times New Roman" panose="02020603050405020304" pitchFamily="18" charset="0"/>
              </a:rPr>
              <a:t> 4, </a:t>
            </a:r>
            <a:r>
              <a:rPr lang="en-US" sz="4000" b="1" dirty="0" err="1" smtClean="0">
                <a:latin typeface="UTM Isadora" panose="02040603050506020204" pitchFamily="18" charset="0"/>
                <a:cs typeface="Times New Roman" panose="02020603050405020304" pitchFamily="18" charset="0"/>
              </a:rPr>
              <a:t>cho</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biết</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đường</a:t>
            </a:r>
            <a:r>
              <a:rPr lang="en-US" sz="4000" b="1" dirty="0" smtClean="0">
                <a:latin typeface="UTM Isadora" panose="02040603050506020204" pitchFamily="18" charset="0"/>
                <a:cs typeface="Times New Roman" panose="02020603050405020304" pitchFamily="18" charset="0"/>
              </a:rPr>
              <a:t> </a:t>
            </a:r>
          </a:p>
          <a:p>
            <a:r>
              <a:rPr lang="en-US" sz="4000" b="1" dirty="0" err="1" smtClean="0">
                <a:latin typeface="UTM Isadora" panose="02040603050506020204" pitchFamily="18" charset="0"/>
                <a:cs typeface="Times New Roman" panose="02020603050405020304" pitchFamily="18" charset="0"/>
              </a:rPr>
              <a:t>Trường</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Sơn</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có</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vai</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trò</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như</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thế</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nào</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trong</a:t>
            </a:r>
            <a:r>
              <a:rPr lang="en-US" sz="4000" b="1" dirty="0" smtClean="0">
                <a:latin typeface="UTM Isadora" panose="02040603050506020204" pitchFamily="18" charset="0"/>
                <a:cs typeface="Times New Roman" panose="02020603050405020304" pitchFamily="18" charset="0"/>
              </a:rPr>
              <a:t> </a:t>
            </a:r>
          </a:p>
          <a:p>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sự</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nghiệp</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thống</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nhất</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đất</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nước</a:t>
            </a:r>
            <a:r>
              <a:rPr lang="en-US" sz="4000" b="1" dirty="0" smtClean="0">
                <a:latin typeface="UTM Isadora" panose="02040603050506020204" pitchFamily="18" charset="0"/>
                <a:cs typeface="Times New Roman" panose="02020603050405020304" pitchFamily="18" charset="0"/>
              </a:rPr>
              <a:t>?</a:t>
            </a:r>
            <a:endParaRPr lang="en-US" sz="4000" b="1" dirty="0">
              <a:latin typeface="UTM Isador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5411125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1" nodeType="clickEffect">
                                  <p:stCondLst>
                                    <p:cond delay="0"/>
                                  </p:stCondLst>
                                  <p:iterate type="lt">
                                    <p:tmAbs val="0"/>
                                  </p:iterate>
                                  <p:childTnLst>
                                    <p:set>
                                      <p:cBhvr>
                                        <p:cTn id="19" dur="1" fill="hold">
                                          <p:stCondLst>
                                            <p:cond delay="0"/>
                                          </p:stCondLst>
                                        </p:cTn>
                                        <p:tgtEl>
                                          <p:spTgt spid="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34" presetClass="emph" presetSubtype="0" repeatCount="indefinite" fill="hold" grpId="0" nodeType="withEffect">
                                  <p:stCondLst>
                                    <p:cond delay="0"/>
                                  </p:stCondLst>
                                  <p:iterate type="lt">
                                    <p:tmPct val="10000"/>
                                  </p:iterate>
                                  <p:childTnLst>
                                    <p:animMotion origin="layout" path="M 5E-6 7.40741E-7 L -0.00013 -0.01551 " pathEditMode="relative" rAng="0" ptsTypes="AA">
                                      <p:cBhvr>
                                        <p:cTn id="23" dur="375" accel="50000" decel="50000" autoRev="1" fill="hold">
                                          <p:stCondLst>
                                            <p:cond delay="0"/>
                                          </p:stCondLst>
                                        </p:cTn>
                                        <p:tgtEl>
                                          <p:spTgt spid="5"/>
                                        </p:tgtEl>
                                        <p:attrNameLst>
                                          <p:attrName>ppt_x</p:attrName>
                                          <p:attrName>ppt_y</p:attrName>
                                        </p:attrNameLst>
                                      </p:cBhvr>
                                      <p:rCtr x="-1300" y="-78700"/>
                                    </p:animMotion>
                                    <p:animRot by="1500000">
                                      <p:cBhvr>
                                        <p:cTn id="24" dur="188" fill="hold">
                                          <p:stCondLst>
                                            <p:cond delay="0"/>
                                          </p:stCondLst>
                                        </p:cTn>
                                        <p:tgtEl>
                                          <p:spTgt spid="5"/>
                                        </p:tgtEl>
                                        <p:attrNameLst>
                                          <p:attrName>r</p:attrName>
                                        </p:attrNameLst>
                                      </p:cBhvr>
                                    </p:animRot>
                                    <p:animRot by="-1500000">
                                      <p:cBhvr>
                                        <p:cTn id="25" dur="188" fill="hold">
                                          <p:stCondLst>
                                            <p:cond delay="188"/>
                                          </p:stCondLst>
                                        </p:cTn>
                                        <p:tgtEl>
                                          <p:spTgt spid="5"/>
                                        </p:tgtEl>
                                        <p:attrNameLst>
                                          <p:attrName>r</p:attrName>
                                        </p:attrNameLst>
                                      </p:cBhvr>
                                    </p:animRot>
                                    <p:animRot by="-1500000">
                                      <p:cBhvr>
                                        <p:cTn id="26" dur="188" fill="hold">
                                          <p:stCondLst>
                                            <p:cond delay="375"/>
                                          </p:stCondLst>
                                        </p:cTn>
                                        <p:tgtEl>
                                          <p:spTgt spid="5"/>
                                        </p:tgtEl>
                                        <p:attrNameLst>
                                          <p:attrName>r</p:attrName>
                                        </p:attrNameLst>
                                      </p:cBhvr>
                                    </p:animRot>
                                    <p:animRot by="1500000">
                                      <p:cBhvr>
                                        <p:cTn id="27" dur="188" fill="hold">
                                          <p:stCondLst>
                                            <p:cond delay="563"/>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322897" y="570068"/>
            <a:ext cx="6792548" cy="2691562"/>
          </a:xfrm>
          <a:prstGeom prst="roundRect">
            <a:avLst/>
          </a:prstGeom>
          <a:solidFill>
            <a:srgbClr val="EABB75"/>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err="1">
                <a:solidFill>
                  <a:schemeClr val="bg1"/>
                </a:solidFill>
                <a:latin typeface="Times New Roman" panose="02020603050405020304" pitchFamily="18" charset="0"/>
                <a:cs typeface="Times New Roman" panose="02020603050405020304" pitchFamily="18" charset="0"/>
              </a:rPr>
              <a:t>Là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tuyến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giao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thông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quân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sự</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chính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để</a:t>
            </a:r>
            <a:r>
              <a:rPr lang="en-US" sz="3200" dirty="0">
                <a:solidFill>
                  <a:schemeClr val="bg1"/>
                </a:solidFill>
                <a:latin typeface="Times New Roman" panose="02020603050405020304" pitchFamily="18" charset="0"/>
                <a:cs typeface="Times New Roman" panose="02020603050405020304" pitchFamily="18" charset="0"/>
              </a:rPr>
              <a:t> chi </a:t>
            </a:r>
            <a:r>
              <a:rPr lang="en-US" sz="3200" dirty="0" err="1">
                <a:solidFill>
                  <a:schemeClr val="bg1"/>
                </a:solidFill>
                <a:latin typeface="Times New Roman" panose="02020603050405020304" pitchFamily="18" charset="0"/>
                <a:cs typeface="Times New Roman" panose="02020603050405020304" pitchFamily="18" charset="0"/>
              </a:rPr>
              <a:t>viện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sức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ng</a:t>
            </a:r>
            <a:r>
              <a:rPr lang="vi-VN" sz="3200" dirty="0">
                <a:solidFill>
                  <a:schemeClr val="bg1"/>
                </a:solidFill>
                <a:latin typeface="Times New Roman" panose="02020603050405020304" pitchFamily="18" charset="0"/>
                <a:cs typeface="Times New Roman" panose="02020603050405020304" pitchFamily="18" charset="0"/>
              </a:rPr>
              <a:t>ườ</a:t>
            </a:r>
            <a:r>
              <a:rPr lang="en-US" sz="3200" dirty="0" err="1">
                <a:solidFill>
                  <a:schemeClr val="bg1"/>
                </a:solidFill>
                <a:latin typeface="Times New Roman" panose="02020603050405020304" pitchFamily="18" charset="0"/>
                <a:cs typeface="Times New Roman" panose="02020603050405020304" pitchFamily="18" charset="0"/>
              </a:rPr>
              <a:t>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vũ</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khí</a:t>
            </a:r>
            <a:r>
              <a:rPr lang="en-US" sz="3200" dirty="0">
                <a:solidFill>
                  <a:schemeClr val="bg1"/>
                </a:solidFill>
                <a:latin typeface="Times New Roman" panose="02020603050405020304" pitchFamily="18" charset="0"/>
                <a:cs typeface="Times New Roman" panose="02020603050405020304" pitchFamily="18" charset="0"/>
              </a:rPr>
              <a:t>, l</a:t>
            </a:r>
            <a:r>
              <a:rPr lang="vi-VN" sz="3200" dirty="0">
                <a:solidFill>
                  <a:schemeClr val="bg1"/>
                </a:solidFill>
                <a:latin typeface="Times New Roman" panose="02020603050405020304" pitchFamily="18" charset="0"/>
                <a:cs typeface="Times New Roman" panose="02020603050405020304" pitchFamily="18" charset="0"/>
              </a:rPr>
              <a:t>ươ</a:t>
            </a:r>
            <a:r>
              <a:rPr lang="en-US" sz="3200" dirty="0" err="1">
                <a:solidFill>
                  <a:schemeClr val="bg1"/>
                </a:solidFill>
                <a:latin typeface="Times New Roman" panose="02020603050405020304" pitchFamily="18" charset="0"/>
                <a:cs typeface="Times New Roman" panose="02020603050405020304" pitchFamily="18" charset="0"/>
              </a:rPr>
              <a:t>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thực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chiến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tr</a:t>
            </a:r>
            <a:r>
              <a:rPr lang="vi-VN" sz="3200" dirty="0">
                <a:solidFill>
                  <a:schemeClr val="bg1"/>
                </a:solidFill>
                <a:latin typeface="Times New Roman" panose="02020603050405020304" pitchFamily="18" charset="0"/>
                <a:cs typeface="Times New Roman" panose="02020603050405020304" pitchFamily="18" charset="0"/>
              </a:rPr>
              <a:t>ườn</a:t>
            </a:r>
            <a:r>
              <a:rPr lang="en-US" sz="3200" dirty="0">
                <a:solidFill>
                  <a:schemeClr val="bg1"/>
                </a:solidFill>
                <a:latin typeface="Times New Roman" panose="02020603050405020304" pitchFamily="18" charset="0"/>
                <a:cs typeface="Times New Roman" panose="02020603050405020304" pitchFamily="18" charset="0"/>
              </a:rPr>
              <a:t>g, </a:t>
            </a:r>
            <a:r>
              <a:rPr lang="en-US" sz="3200" dirty="0" err="1">
                <a:solidFill>
                  <a:schemeClr val="bg1"/>
                </a:solidFill>
                <a:latin typeface="Times New Roman" panose="02020603050405020304" pitchFamily="18" charset="0"/>
                <a:cs typeface="Times New Roman" panose="02020603050405020304" pitchFamily="18" charset="0"/>
              </a:rPr>
              <a:t>góp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phần</a:t>
            </a:r>
            <a:r>
              <a:rPr lang="en-US" sz="3200" dirty="0">
                <a:solidFill>
                  <a:schemeClr val="bg1"/>
                </a:solidFill>
                <a:latin typeface="Times New Roman" panose="02020603050405020304" pitchFamily="18" charset="0"/>
                <a:cs typeface="Times New Roman" panose="02020603050405020304" pitchFamily="18" charset="0"/>
              </a:rPr>
              <a:t> to </a:t>
            </a:r>
            <a:r>
              <a:rPr lang="en-US" sz="3200" dirty="0" err="1">
                <a:solidFill>
                  <a:schemeClr val="bg1"/>
                </a:solidFill>
                <a:latin typeface="Times New Roman" panose="02020603050405020304" pitchFamily="18" charset="0"/>
                <a:cs typeface="Times New Roman" panose="02020603050405020304" pitchFamily="18" charset="0"/>
              </a:rPr>
              <a:t>lớn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vào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thắng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lợi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của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cách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mạng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miền</a:t>
            </a:r>
            <a:r>
              <a:rPr lang="en-US" sz="3200" dirty="0">
                <a:solidFill>
                  <a:schemeClr val="bg1"/>
                </a:solidFill>
                <a:latin typeface="Times New Roman" panose="02020603050405020304" pitchFamily="18" charset="0"/>
                <a:cs typeface="Times New Roman" panose="02020603050405020304" pitchFamily="18" charset="0"/>
              </a:rPr>
              <a:t> Nam.</a:t>
            </a:r>
          </a:p>
        </p:txBody>
      </p:sp>
      <p:grpSp>
        <p:nvGrpSpPr>
          <p:cNvPr id="4" name="Group 3">
            <a:extLst>
              <a:ext uri="{FF2B5EF4-FFF2-40B4-BE49-F238E27FC236}">
                <a16:creationId xmlns:a16="http://schemas.microsoft.com/office/drawing/2014/main" id="{19E71C2F-977A-40C0-9B84-CDB56ABC93CC}"/>
              </a:ext>
            </a:extLst>
          </p:cNvPr>
          <p:cNvGrpSpPr/>
          <p:nvPr/>
        </p:nvGrpSpPr>
        <p:grpSpPr>
          <a:xfrm>
            <a:off x="273922" y="914400"/>
            <a:ext cx="3443355" cy="4250799"/>
            <a:chOff x="3236485" y="198511"/>
            <a:chExt cx="5653779" cy="1993683"/>
          </a:xfrm>
        </p:grpSpPr>
        <p:sp>
          <p:nvSpPr>
            <p:cNvPr id="5" name="Cloud 4">
              <a:extLst>
                <a:ext uri="{FF2B5EF4-FFF2-40B4-BE49-F238E27FC236}">
                  <a16:creationId xmlns:a16="http://schemas.microsoft.com/office/drawing/2014/main" id="{99635F15-29DE-4FC9-BC03-41C2AA35611E}"/>
                </a:ext>
              </a:extLst>
            </p:cNvPr>
            <p:cNvSpPr/>
            <p:nvPr/>
          </p:nvSpPr>
          <p:spPr>
            <a:xfrm rot="10800000">
              <a:off x="3236485" y="198511"/>
              <a:ext cx="5653779" cy="1993683"/>
            </a:xfrm>
            <a:prstGeom prst="cloud">
              <a:avLst/>
            </a:prstGeom>
            <a:solidFill>
              <a:schemeClr val="accent4">
                <a:lumMod val="20000"/>
                <a:lumOff val="80000"/>
              </a:schemeClr>
            </a:solidFill>
            <a:ln w="57150">
              <a:solidFill>
                <a:srgbClr val="D466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Oval 5">
              <a:extLst>
                <a:ext uri="{FF2B5EF4-FFF2-40B4-BE49-F238E27FC236}">
                  <a16:creationId xmlns:a16="http://schemas.microsoft.com/office/drawing/2014/main" id="{9BA96184-D8CB-4D05-9DD5-C32668838C4F}"/>
                </a:ext>
              </a:extLst>
            </p:cNvPr>
            <p:cNvSpPr/>
            <p:nvPr/>
          </p:nvSpPr>
          <p:spPr>
            <a:xfrm>
              <a:off x="3851275" y="755650"/>
              <a:ext cx="673100" cy="476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2" name="TextBox 1"/>
          <p:cNvSpPr txBox="1"/>
          <p:nvPr/>
        </p:nvSpPr>
        <p:spPr>
          <a:xfrm>
            <a:off x="944054" y="1559895"/>
            <a:ext cx="2064796" cy="3170099"/>
          </a:xfrm>
          <a:prstGeom prst="rect">
            <a:avLst/>
          </a:prstGeom>
          <a:noFill/>
        </p:spPr>
        <p:txBody>
          <a:bodyPr wrap="none" rtlCol="0">
            <a:spAutoFit/>
          </a:bodyPr>
          <a:lstStyle/>
          <a:p>
            <a:pPr algn="ctr"/>
            <a:r>
              <a:rPr lang="en-US" sz="10000" b="1" dirty="0" err="1" smtClean="0">
                <a:solidFill>
                  <a:srgbClr val="FF0000"/>
                </a:solidFill>
                <a:latin typeface="UTM A&amp;S Graceland" panose="02040603050506020204" pitchFamily="18" charset="0"/>
              </a:rPr>
              <a:t>Vai</a:t>
            </a:r>
            <a:r>
              <a:rPr lang="en-US" sz="10000" b="1" dirty="0" smtClean="0">
                <a:solidFill>
                  <a:srgbClr val="FF0000"/>
                </a:solidFill>
                <a:latin typeface="UTM A&amp;S Graceland" panose="02040603050506020204" pitchFamily="18" charset="0"/>
              </a:rPr>
              <a:t> </a:t>
            </a:r>
          </a:p>
          <a:p>
            <a:pPr algn="ctr"/>
            <a:r>
              <a:rPr lang="en-US" sz="10000" b="1" dirty="0" err="1" smtClean="0">
                <a:solidFill>
                  <a:srgbClr val="FF0000"/>
                </a:solidFill>
                <a:latin typeface="UTM A&amp;S Graceland" panose="02040603050506020204" pitchFamily="18" charset="0"/>
              </a:rPr>
              <a:t>trò</a:t>
            </a:r>
            <a:endParaRPr lang="en-US" sz="10000" b="1" dirty="0">
              <a:solidFill>
                <a:srgbClr val="FF0000"/>
              </a:solidFill>
              <a:latin typeface="UTM A&amp;S Graceland" panose="02040603050506020204" pitchFamily="18" charset="0"/>
            </a:endParaRPr>
          </a:p>
        </p:txBody>
      </p:sp>
      <p:sp>
        <p:nvSpPr>
          <p:cNvPr id="7" name="Arrow: Striped Right 12">
            <a:extLst>
              <a:ext uri="{FF2B5EF4-FFF2-40B4-BE49-F238E27FC236}">
                <a16:creationId xmlns:a16="http://schemas.microsoft.com/office/drawing/2014/main" id="{A6905475-067F-4087-935A-5B42F86EBFF1}"/>
              </a:ext>
            </a:extLst>
          </p:cNvPr>
          <p:cNvSpPr/>
          <p:nvPr/>
        </p:nvSpPr>
        <p:spPr>
          <a:xfrm rot="20295000">
            <a:off x="3777848" y="1791351"/>
            <a:ext cx="1403548" cy="803255"/>
          </a:xfrm>
          <a:prstGeom prst="stripedRightArrow">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Arrow: Striped Right 12">
            <a:extLst>
              <a:ext uri="{FF2B5EF4-FFF2-40B4-BE49-F238E27FC236}">
                <a16:creationId xmlns:a16="http://schemas.microsoft.com/office/drawing/2014/main" id="{A6905475-067F-4087-935A-5B42F86EBFF1}"/>
              </a:ext>
            </a:extLst>
          </p:cNvPr>
          <p:cNvSpPr/>
          <p:nvPr/>
        </p:nvSpPr>
        <p:spPr>
          <a:xfrm rot="1312877">
            <a:off x="3816401" y="3832014"/>
            <a:ext cx="1403548" cy="803255"/>
          </a:xfrm>
          <a:prstGeom prst="stripedRightArrow">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ounded Rectangle 8"/>
          <p:cNvSpPr/>
          <p:nvPr/>
        </p:nvSpPr>
        <p:spPr>
          <a:xfrm>
            <a:off x="5319073" y="3599407"/>
            <a:ext cx="6792548" cy="1899704"/>
          </a:xfrm>
          <a:prstGeom prst="roundRect">
            <a:avLst/>
          </a:prstGeom>
          <a:solidFill>
            <a:srgbClr val="EABB75"/>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chemeClr val="bg1"/>
                </a:solidFill>
                <a:latin typeface="Times New Roman" panose="02020603050405020304" pitchFamily="18" charset="0"/>
                <a:cs typeface="Times New Roman" panose="02020603050405020304" pitchFamily="18" charset="0"/>
              </a:rPr>
              <a:t>Là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biểu</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a:solidFill>
                  <a:schemeClr val="bg1"/>
                </a:solidFill>
                <a:latin typeface="Times New Roman" panose="02020603050405020304" pitchFamily="18" charset="0"/>
                <a:cs typeface="Times New Roman" panose="02020603050405020304" pitchFamily="18" charset="0"/>
              </a:rPr>
              <a:t>t</a:t>
            </a:r>
            <a:r>
              <a:rPr lang="vi-VN" sz="3200" dirty="0">
                <a:solidFill>
                  <a:schemeClr val="bg1"/>
                </a:solidFill>
                <a:latin typeface="Times New Roman" panose="02020603050405020304" pitchFamily="18" charset="0"/>
                <a:cs typeface="Times New Roman" panose="02020603050405020304" pitchFamily="18" charset="0"/>
              </a:rPr>
              <a:t>ượ</a:t>
            </a:r>
            <a:r>
              <a:rPr lang="en-US" sz="3200" dirty="0" err="1">
                <a:solidFill>
                  <a:schemeClr val="bg1"/>
                </a:solidFill>
                <a:latin typeface="Times New Roman" panose="02020603050405020304" pitchFamily="18" charset="0"/>
                <a:cs typeface="Times New Roman" panose="02020603050405020304" pitchFamily="18" charset="0"/>
              </a:rPr>
              <a:t>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cho</a:t>
            </a:r>
            <a:r>
              <a:rPr lang="en-US" sz="3200" dirty="0">
                <a:solidFill>
                  <a:schemeClr val="bg1"/>
                </a:solidFill>
                <a:latin typeface="Times New Roman" panose="02020603050405020304" pitchFamily="18" charset="0"/>
                <a:cs typeface="Times New Roman" panose="02020603050405020304" pitchFamily="18" charset="0"/>
              </a:rPr>
              <a:t> ý </a:t>
            </a:r>
            <a:r>
              <a:rPr lang="en-US" sz="3200" dirty="0" err="1">
                <a:solidFill>
                  <a:schemeClr val="bg1"/>
                </a:solidFill>
                <a:latin typeface="Times New Roman" panose="02020603050405020304" pitchFamily="18" charset="0"/>
                <a:cs typeface="Times New Roman" panose="02020603050405020304" pitchFamily="18" charset="0"/>
              </a:rPr>
              <a:t>chí</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quyết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thắng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của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dân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tộc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Việt</a:t>
            </a:r>
            <a:r>
              <a:rPr lang="en-US" sz="3200" dirty="0">
                <a:solidFill>
                  <a:schemeClr val="bg1"/>
                </a:solidFill>
                <a:latin typeface="Times New Roman" panose="02020603050405020304" pitchFamily="18" charset="0"/>
                <a:cs typeface="Times New Roman" panose="02020603050405020304" pitchFamily="18" charset="0"/>
              </a:rPr>
              <a:t> Nam </a:t>
            </a:r>
            <a:r>
              <a:rPr lang="en-US" sz="3200" dirty="0" err="1">
                <a:solidFill>
                  <a:schemeClr val="bg1"/>
                </a:solidFill>
                <a:latin typeface="Times New Roman" panose="02020603050405020304" pitchFamily="18" charset="0"/>
                <a:cs typeface="Times New Roman" panose="02020603050405020304" pitchFamily="18" charset="0"/>
              </a:rPr>
              <a:t>trong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kháng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chiến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chống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Mĩ</a:t>
            </a:r>
            <a:r>
              <a:rPr lang="en-US" sz="32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68475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7" grpId="0" animBg="1"/>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6692900" y="1306830"/>
            <a:ext cx="5168900" cy="50431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Text Box 3"/>
          <p:cNvSpPr txBox="1"/>
          <p:nvPr/>
        </p:nvSpPr>
        <p:spPr>
          <a:xfrm>
            <a:off x="1905000" y="368300"/>
            <a:ext cx="8534400" cy="707886"/>
          </a:xfrm>
          <a:prstGeom prst="rect">
            <a:avLst/>
          </a:prstGeom>
          <a:noFill/>
          <a:ln w="9525">
            <a:noFill/>
          </a:ln>
        </p:spPr>
        <p:txBody>
          <a:bodyPr wrap="square">
            <a:spAutoFit/>
          </a:bodyPr>
          <a:lstStyle/>
          <a:p>
            <a:pPr algn="ctr" eaLnBrk="1" hangingPunct="1">
              <a:spcBef>
                <a:spcPct val="50000"/>
              </a:spcBef>
            </a:pPr>
            <a:r>
              <a:rPr sz="4000" b="1" dirty="0" err="1">
                <a:latin typeface="SVN-Egregio Script" panose="02000500000000000000" pitchFamily="2" charset="0"/>
                <a:cs typeface="Times New Roman" panose="02020603050405020304" pitchFamily="18" charset="0"/>
              </a:rPr>
              <a:t>Đường</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Trường</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Sơn</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xưa</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v</a:t>
            </a:r>
            <a:r>
              <a:rPr sz="4000" b="1" dirty="0" err="1">
                <a:latin typeface="SVN-Egregio Script" panose="02000500000000000000" pitchFamily="2" charset="0"/>
                <a:ea typeface="Times New Roman" panose="02020603050405020304" pitchFamily="18" charset="0"/>
              </a:rPr>
              <a:t>à</a:t>
            </a:r>
            <a:r>
              <a:rPr sz="4000" b="1" dirty="0">
                <a:latin typeface="SVN-Egregio Script" panose="02000500000000000000" pitchFamily="2" charset="0"/>
                <a:cs typeface="Times New Roman" panose="02020603050405020304" pitchFamily="18" charset="0"/>
              </a:rPr>
              <a:t> </a:t>
            </a:r>
            <a:r>
              <a:rPr sz="4000" b="1" dirty="0" smtClean="0">
                <a:latin typeface="SVN-Egregio Script" panose="02000500000000000000" pitchFamily="2" charset="0"/>
                <a:cs typeface="Times New Roman" panose="02020603050405020304" pitchFamily="18" charset="0"/>
              </a:rPr>
              <a:t>na</a:t>
            </a:r>
            <a:r>
              <a:rPr lang="en-US" sz="4000" b="1" dirty="0" smtClean="0">
                <a:latin typeface="SVN-Egregio Script" panose="02000500000000000000" pitchFamily="2" charset="0"/>
                <a:cs typeface="Times New Roman" panose="02020603050405020304" pitchFamily="18" charset="0"/>
              </a:rPr>
              <a:t>y</a:t>
            </a:r>
            <a:endParaRPr sz="4000" dirty="0">
              <a:latin typeface="SVN-Egregio Script" panose="02000500000000000000" pitchFamily="2" charset="0"/>
              <a:ea typeface="Times New Roman" panose="02020603050405020304" pitchFamily="18" charset="0"/>
            </a:endParaRPr>
          </a:p>
        </p:txBody>
      </p:sp>
      <p:pic>
        <p:nvPicPr>
          <p:cNvPr id="4" name="Picture 4"/>
          <p:cNvPicPr>
            <a:picLocks noChangeAspect="1"/>
          </p:cNvPicPr>
          <p:nvPr/>
        </p:nvPicPr>
        <p:blipFill>
          <a:blip r:embed="rId3"/>
          <a:stretch>
            <a:fillRect/>
          </a:stretch>
        </p:blipFill>
        <p:spPr>
          <a:xfrm>
            <a:off x="317500" y="1306830"/>
            <a:ext cx="5168900" cy="50431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496945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Ảnh minh họa"/>
          <p:cNvPicPr>
            <a:picLocks noChangeAspect="1" noChangeArrowheads="1"/>
          </p:cNvPicPr>
          <p:nvPr/>
        </p:nvPicPr>
        <p:blipFill>
          <a:blip r:embed="rId2" cstate="print"/>
          <a:srcRect/>
          <a:stretch>
            <a:fillRect/>
          </a:stretch>
        </p:blipFill>
        <p:spPr bwMode="auto">
          <a:xfrm>
            <a:off x="6638772" y="1151043"/>
            <a:ext cx="5263191" cy="4976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5" descr="ANd9GcT74CzVtIwrn7crfmKGbXO0O0Qd_wjGRxbtzdqGSQ_FJE_NpTRt6A"/>
          <p:cNvPicPr>
            <a:picLocks noChangeAspect="1" noChangeArrowheads="1"/>
          </p:cNvPicPr>
          <p:nvPr/>
        </p:nvPicPr>
        <p:blipFill>
          <a:blip r:embed="rId3"/>
          <a:srcRect/>
          <a:stretch>
            <a:fillRect/>
          </a:stretch>
        </p:blipFill>
        <p:spPr bwMode="auto">
          <a:xfrm>
            <a:off x="386274" y="1151043"/>
            <a:ext cx="5392226" cy="5016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 Box 3"/>
          <p:cNvSpPr txBox="1"/>
          <p:nvPr/>
        </p:nvSpPr>
        <p:spPr>
          <a:xfrm>
            <a:off x="1955800" y="279400"/>
            <a:ext cx="8534400" cy="707886"/>
          </a:xfrm>
          <a:prstGeom prst="rect">
            <a:avLst/>
          </a:prstGeom>
          <a:noFill/>
          <a:ln w="9525">
            <a:noFill/>
          </a:ln>
        </p:spPr>
        <p:txBody>
          <a:bodyPr wrap="square">
            <a:spAutoFit/>
          </a:bodyPr>
          <a:lstStyle/>
          <a:p>
            <a:pPr algn="ctr" eaLnBrk="1" hangingPunct="1">
              <a:spcBef>
                <a:spcPct val="50000"/>
              </a:spcBef>
            </a:pPr>
            <a:r>
              <a:rPr sz="4000" b="1" dirty="0" err="1">
                <a:latin typeface="SVN-Egregio Script" panose="02000500000000000000" pitchFamily="2" charset="0"/>
                <a:cs typeface="Times New Roman" panose="02020603050405020304" pitchFamily="18" charset="0"/>
              </a:rPr>
              <a:t>Đường</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Trường</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Sơn</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xưa</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v</a:t>
            </a:r>
            <a:r>
              <a:rPr sz="4000" b="1" dirty="0" err="1">
                <a:latin typeface="SVN-Egregio Script" panose="02000500000000000000" pitchFamily="2" charset="0"/>
                <a:ea typeface="Times New Roman" panose="02020603050405020304" pitchFamily="18" charset="0"/>
              </a:rPr>
              <a:t>à</a:t>
            </a:r>
            <a:r>
              <a:rPr sz="4000" b="1" dirty="0">
                <a:latin typeface="SVN-Egregio Script" panose="02000500000000000000" pitchFamily="2" charset="0"/>
                <a:cs typeface="Times New Roman" panose="02020603050405020304" pitchFamily="18" charset="0"/>
              </a:rPr>
              <a:t> </a:t>
            </a:r>
            <a:r>
              <a:rPr sz="4000" b="1" dirty="0" smtClean="0">
                <a:latin typeface="SVN-Egregio Script" panose="02000500000000000000" pitchFamily="2" charset="0"/>
                <a:cs typeface="Times New Roman" panose="02020603050405020304" pitchFamily="18" charset="0"/>
              </a:rPr>
              <a:t>na</a:t>
            </a:r>
            <a:r>
              <a:rPr lang="en-US" sz="4000" b="1" dirty="0" smtClean="0">
                <a:latin typeface="SVN-Egregio Script" panose="02000500000000000000" pitchFamily="2" charset="0"/>
                <a:cs typeface="Times New Roman" panose="02020603050405020304" pitchFamily="18" charset="0"/>
              </a:rPr>
              <a:t>y</a:t>
            </a:r>
            <a:endParaRPr sz="4000" dirty="0">
              <a:latin typeface="SVN-Egregio Script" panose="02000500000000000000" pitchFamily="2" charset="0"/>
              <a:ea typeface="Times New Roman" panose="02020603050405020304" pitchFamily="18" charset="0"/>
            </a:endParaRPr>
          </a:p>
        </p:txBody>
      </p:sp>
    </p:spTree>
    <p:extLst>
      <p:ext uri="{BB962C8B-B14F-4D97-AF65-F5344CB8AC3E}">
        <p14:creationId xmlns:p14="http://schemas.microsoft.com/office/powerpoint/2010/main" val="1320798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1500"/>
                            </p:stCondLst>
                            <p:childTnLst>
                              <p:par>
                                <p:cTn id="18" presetID="53" presetClass="entr" presetSubtype="16"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2120" y="228600"/>
            <a:ext cx="4780280" cy="285058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3"/>
          <a:stretch>
            <a:fillRect/>
          </a:stretch>
        </p:blipFill>
        <p:spPr>
          <a:xfrm>
            <a:off x="7005321" y="228600"/>
            <a:ext cx="4780280" cy="285110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4"/>
          <a:stretch>
            <a:fillRect/>
          </a:stretch>
        </p:blipFill>
        <p:spPr>
          <a:xfrm>
            <a:off x="452120" y="3747136"/>
            <a:ext cx="4780280" cy="29374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5"/>
          <a:stretch>
            <a:fillRect/>
          </a:stretch>
        </p:blipFill>
        <p:spPr>
          <a:xfrm>
            <a:off x="7005321" y="3747136"/>
            <a:ext cx="4869180" cy="29374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3633504" y="3122192"/>
            <a:ext cx="4950394" cy="553998"/>
          </a:xfrm>
          <a:prstGeom prst="rect">
            <a:avLst/>
          </a:prstGeom>
        </p:spPr>
        <p:txBody>
          <a:bodyPr wrap="none">
            <a:spAutoFit/>
          </a:bodyPr>
          <a:lstStyle/>
          <a:p>
            <a:pPr algn="ctr">
              <a:spcBef>
                <a:spcPct val="50000"/>
              </a:spcBef>
            </a:pPr>
            <a:r>
              <a:rPr lang="vi-VN" sz="3000" b="1" dirty="0">
                <a:latin typeface="SVN-Egregio Script" panose="02000500000000000000" pitchFamily="2" charset="0"/>
                <a:cs typeface="Times New Roman" panose="02020603050405020304" pitchFamily="18" charset="0"/>
              </a:rPr>
              <a:t>Đường Trường Sơn </a:t>
            </a:r>
            <a:r>
              <a:rPr lang="en-US" sz="3000" b="1" dirty="0" err="1" smtClean="0">
                <a:latin typeface="SVN-Egregio Script" panose="02000500000000000000" pitchFamily="2" charset="0"/>
                <a:cs typeface="Times New Roman" panose="02020603050405020304" pitchFamily="18" charset="0"/>
              </a:rPr>
              <a:t>ngày</a:t>
            </a:r>
            <a:r>
              <a:rPr lang="en-US" sz="3000" b="1" dirty="0" smtClean="0">
                <a:latin typeface="SVN-Egregio Script" panose="02000500000000000000" pitchFamily="2" charset="0"/>
                <a:cs typeface="Times New Roman" panose="02020603050405020304" pitchFamily="18" charset="0"/>
              </a:rPr>
              <a:t> </a:t>
            </a:r>
            <a:r>
              <a:rPr lang="vi-VN" sz="3000" b="1" dirty="0" smtClean="0">
                <a:latin typeface="SVN-Egregio Script" panose="02000500000000000000" pitchFamily="2" charset="0"/>
                <a:cs typeface="Times New Roman" panose="02020603050405020304" pitchFamily="18" charset="0"/>
              </a:rPr>
              <a:t>nay</a:t>
            </a:r>
            <a:endParaRPr lang="vi-VN" sz="3000" dirty="0">
              <a:latin typeface="SVN-Egregio Script" panose="02000500000000000000" pitchFamily="2" charset="0"/>
              <a:ea typeface="Times New Roman" panose="02020603050405020304" pitchFamily="18" charset="0"/>
            </a:endParaRPr>
          </a:p>
        </p:txBody>
      </p:sp>
    </p:spTree>
    <p:extLst>
      <p:ext uri="{BB962C8B-B14F-4D97-AF65-F5344CB8AC3E}">
        <p14:creationId xmlns:p14="http://schemas.microsoft.com/office/powerpoint/2010/main" val="2815798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fltVal val="0"/>
                                          </p:val>
                                        </p:tav>
                                        <p:tav tm="100000">
                                          <p:val>
                                            <p:strVal val="#ppt_w"/>
                                          </p:val>
                                        </p:tav>
                                      </p:tavLst>
                                    </p:anim>
                                    <p:anim calcmode="lin" valueType="num">
                                      <p:cBhvr>
                                        <p:cTn id="25" dur="1000" fill="hold"/>
                                        <p:tgtEl>
                                          <p:spTgt spid="6"/>
                                        </p:tgtEl>
                                        <p:attrNameLst>
                                          <p:attrName>ppt_h</p:attrName>
                                        </p:attrNameLst>
                                      </p:cBhvr>
                                      <p:tavLst>
                                        <p:tav tm="0">
                                          <p:val>
                                            <p:fltVal val="0"/>
                                          </p:val>
                                        </p:tav>
                                        <p:tav tm="100000">
                                          <p:val>
                                            <p:strVal val="#ppt_h"/>
                                          </p:val>
                                        </p:tav>
                                      </p:tavLst>
                                    </p:anim>
                                    <p:anim calcmode="lin" valueType="num">
                                      <p:cBhvr>
                                        <p:cTn id="26" dur="1000" fill="hold"/>
                                        <p:tgtEl>
                                          <p:spTgt spid="6"/>
                                        </p:tgtEl>
                                        <p:attrNameLst>
                                          <p:attrName>style.rotation</p:attrName>
                                        </p:attrNameLst>
                                      </p:cBhvr>
                                      <p:tavLst>
                                        <p:tav tm="0">
                                          <p:val>
                                            <p:fltVal val="90"/>
                                          </p:val>
                                        </p:tav>
                                        <p:tav tm="100000">
                                          <p:val>
                                            <p:fltVal val="0"/>
                                          </p:val>
                                        </p:tav>
                                      </p:tavLst>
                                    </p:anim>
                                    <p:animEffect transition="in" filter="fade">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75963" y="259308"/>
            <a:ext cx="4612943" cy="1015663"/>
          </a:xfrm>
          <a:prstGeom prst="rect">
            <a:avLst/>
          </a:prstGeom>
          <a:noFill/>
        </p:spPr>
        <p:txBody>
          <a:bodyPr wrap="square" rtlCol="0">
            <a:spAutoFit/>
          </a:bodyPr>
          <a:lstStyle/>
          <a:p>
            <a:r>
              <a:rPr lang="en-US" sz="6000">
                <a:solidFill>
                  <a:srgbClr val="4C672F"/>
                </a:solidFill>
                <a:latin typeface="UTM Alberta Heavy" panose="02040603050506020204" pitchFamily="18" charset="0"/>
              </a:rPr>
              <a:t>KHỞI ĐỘNG</a:t>
            </a:r>
          </a:p>
        </p:txBody>
      </p:sp>
      <p:sp>
        <p:nvSpPr>
          <p:cNvPr id="3" name="TextBox 2"/>
          <p:cNvSpPr txBox="1"/>
          <p:nvPr/>
        </p:nvSpPr>
        <p:spPr>
          <a:xfrm>
            <a:off x="1441402" y="1982013"/>
            <a:ext cx="10222172" cy="1169551"/>
          </a:xfrm>
          <a:prstGeom prst="rect">
            <a:avLst/>
          </a:prstGeom>
          <a:noFill/>
        </p:spPr>
        <p:txBody>
          <a:bodyPr wrap="square" rtlCol="0">
            <a:spAutoFit/>
          </a:bodyPr>
          <a:lstStyle/>
          <a:p>
            <a:r>
              <a:rPr lang="en-US" sz="3500" b="1" dirty="0">
                <a:solidFill>
                  <a:srgbClr val="FF0000"/>
                </a:solidFill>
                <a:latin typeface="Times New Roman" panose="02020603050405020304" pitchFamily="18" charset="0"/>
                <a:cs typeface="Times New Roman" panose="02020603050405020304" pitchFamily="18" charset="0"/>
              </a:rPr>
              <a:t>1. </a:t>
            </a:r>
            <a:r>
              <a:rPr lang="en-US" sz="3500" b="1" dirty="0" err="1" smtClean="0">
                <a:solidFill>
                  <a:srgbClr val="FF0000"/>
                </a:solidFill>
                <a:latin typeface="Times New Roman" panose="02020603050405020304" pitchFamily="18" charset="0"/>
                <a:cs typeface="Times New Roman" panose="02020603050405020304" pitchFamily="18" charset="0"/>
              </a:rPr>
              <a:t>Nhà</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máy</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hiện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đại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đầu</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tiên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của</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nước</a:t>
            </a:r>
            <a:r>
              <a:rPr lang="en-US" sz="3500" b="1" dirty="0" smtClean="0">
                <a:solidFill>
                  <a:srgbClr val="FF0000"/>
                </a:solidFill>
                <a:latin typeface="Times New Roman" panose="02020603050405020304" pitchFamily="18" charset="0"/>
                <a:cs typeface="Times New Roman" panose="02020603050405020304" pitchFamily="18" charset="0"/>
              </a:rPr>
              <a:t> ta </a:t>
            </a:r>
            <a:r>
              <a:rPr lang="en-US" sz="3500" b="1" dirty="0" err="1" smtClean="0">
                <a:solidFill>
                  <a:srgbClr val="FF0000"/>
                </a:solidFill>
                <a:latin typeface="Times New Roman" panose="02020603050405020304" pitchFamily="18" charset="0"/>
                <a:cs typeface="Times New Roman" panose="02020603050405020304" pitchFamily="18" charset="0"/>
              </a:rPr>
              <a:t>được</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xây</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dựng</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dưới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sự</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giúp</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đỡ</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của</a:t>
            </a:r>
            <a:r>
              <a:rPr lang="en-US" sz="3500" b="1" dirty="0" smtClean="0">
                <a:solidFill>
                  <a:srgbClr val="FF0000"/>
                </a:solidFill>
                <a:latin typeface="Times New Roman" panose="02020603050405020304" pitchFamily="18" charset="0"/>
                <a:cs typeface="Times New Roman" panose="02020603050405020304" pitchFamily="18" charset="0"/>
              </a:rPr>
              <a:t>:</a:t>
            </a:r>
            <a:endParaRPr lang="en-US" sz="3500" b="1" dirty="0">
              <a:solidFill>
                <a:srgbClr val="FF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7126" y="-157280"/>
            <a:ext cx="1848837" cy="1848837"/>
          </a:xfrm>
          <a:prstGeom prst="rect">
            <a:avLst/>
          </a:prstGeom>
        </p:spPr>
      </p:pic>
      <p:sp>
        <p:nvSpPr>
          <p:cNvPr id="5" name="Rectangle 4"/>
          <p:cNvSpPr/>
          <p:nvPr/>
        </p:nvSpPr>
        <p:spPr>
          <a:xfrm>
            <a:off x="1528549" y="3371001"/>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a) </a:t>
            </a:r>
            <a:r>
              <a:rPr lang="en-US" sz="3200" dirty="0" err="1" smtClean="0">
                <a:solidFill>
                  <a:schemeClr val="tx1"/>
                </a:solidFill>
                <a:latin typeface="Times New Roman" panose="02020603050405020304" pitchFamily="18" charset="0"/>
                <a:cs typeface="Times New Roman" panose="02020603050405020304" pitchFamily="18" charset="0"/>
              </a:rPr>
              <a:t>Mỹ</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7212842" y="329832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smtClean="0">
                <a:solidFill>
                  <a:schemeClr val="tx1"/>
                </a:solidFill>
                <a:latin typeface="Times New Roman" panose="02020603050405020304" pitchFamily="18" charset="0"/>
                <a:cs typeface="Times New Roman" panose="02020603050405020304" pitchFamily="18" charset="0"/>
              </a:rPr>
              <a:t>Liên</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Xô</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528548" y="4558356"/>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c) </a:t>
            </a:r>
            <a:r>
              <a:rPr lang="en-US" sz="3200" dirty="0" err="1" smtClean="0">
                <a:solidFill>
                  <a:schemeClr val="tx1"/>
                </a:solidFill>
                <a:latin typeface="Times New Roman" panose="02020603050405020304" pitchFamily="18" charset="0"/>
                <a:cs typeface="Times New Roman" panose="02020603050405020304" pitchFamily="18" charset="0"/>
              </a:rPr>
              <a:t>Pháp</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7212842" y="459452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d) </a:t>
            </a:r>
            <a:r>
              <a:rPr lang="en-US" sz="3200" dirty="0" err="1" smtClean="0">
                <a:solidFill>
                  <a:schemeClr val="tx1"/>
                </a:solidFill>
                <a:latin typeface="Times New Roman" panose="02020603050405020304" pitchFamily="18" charset="0"/>
                <a:cs typeface="Times New Roman" panose="02020603050405020304" pitchFamily="18" charset="0"/>
              </a:rPr>
              <a:t>Tất</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cả</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đều</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đúng</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14"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35571" y="322701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173348" y="3050328"/>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6"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35571" y="434888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7"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4348884"/>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347416" y="1075959"/>
            <a:ext cx="9730852" cy="1015663"/>
          </a:xfrm>
          <a:prstGeom prst="rect">
            <a:avLst/>
          </a:prstGeom>
          <a:noFill/>
        </p:spPr>
        <p:txBody>
          <a:bodyPr wrap="square" rtlCol="0">
            <a:spAutoFit/>
          </a:bodyPr>
          <a:lstStyle/>
          <a:p>
            <a:r>
              <a:rPr lang="en-US" sz="6000" dirty="0" err="1">
                <a:solidFill>
                  <a:srgbClr val="FFC000"/>
                </a:solidFill>
                <a:latin typeface="UTM Alberta Heavy" panose="02040603050506020204" pitchFamily="18" charset="0"/>
              </a:rPr>
              <a:t>Nhà</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sử</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học</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thông</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thái</a:t>
            </a:r>
            <a:endParaRPr lang="en-US" sz="6000" dirty="0">
              <a:solidFill>
                <a:srgbClr val="FFC000"/>
              </a:solidFill>
              <a:latin typeface="UTM Alberta Heavy" panose="02040603050506020204" pitchFamily="18" charset="0"/>
            </a:endParaRPr>
          </a:p>
        </p:txBody>
      </p:sp>
      <p:pic>
        <p:nvPicPr>
          <p:cNvPr id="19" name="Picture 18"/>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300512" y="3945462"/>
            <a:ext cx="1997750" cy="3020564"/>
          </a:xfrm>
          <a:prstGeom prst="rect">
            <a:avLst/>
          </a:prstGeom>
        </p:spPr>
      </p:pic>
    </p:spTree>
    <p:extLst>
      <p:ext uri="{BB962C8B-B14F-4D97-AF65-F5344CB8AC3E}">
        <p14:creationId xmlns:p14="http://schemas.microsoft.com/office/powerpoint/2010/main" val="2339906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par>
                          <p:cTn id="19" fill="hold">
                            <p:stCondLst>
                              <p:cond delay="500"/>
                            </p:stCondLst>
                            <p:childTnLst>
                              <p:par>
                                <p:cTn id="20" presetID="2" presetClass="entr" presetSubtype="8"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0-#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ircle(in)">
                                      <p:cBhvr>
                                        <p:cTn id="28" dur="2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5"/>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Am-thanh-tra-loi-sai-www_nhacchuongvui_com.wav"/>
                                        </p:tgtEl>
                                      </p:cMediaNode>
                                    </p:audio>
                                  </p:subTnLst>
                                </p:cTn>
                              </p:par>
                            </p:childTnLst>
                          </p:cTn>
                        </p:par>
                        <p:par>
                          <p:cTn id="48" fill="hold">
                            <p:stCondLst>
                              <p:cond delay="0"/>
                            </p:stCondLst>
                            <p:childTnLst>
                              <p:par>
                                <p:cTn id="49" presetID="10" presetClass="exit" presetSubtype="0" fill="hold" nodeType="afterEffect">
                                  <p:stCondLst>
                                    <p:cond delay="500"/>
                                  </p:stCondLst>
                                  <p:childTnLst>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Am-thanh-tra-loi-sai-www_nhacchuongvui_com.wav"/>
                                        </p:tgtEl>
                                      </p:cMediaNode>
                                    </p:audio>
                                  </p:subTnLst>
                                </p:cTn>
                              </p:par>
                            </p:childTnLst>
                          </p:cTn>
                        </p:par>
                        <p:par>
                          <p:cTn id="57" fill="hold">
                            <p:stCondLst>
                              <p:cond delay="0"/>
                            </p:stCondLst>
                            <p:childTnLst>
                              <p:par>
                                <p:cTn id="58" presetID="10" presetClass="exit" presetSubtype="0" fill="hold" nodeType="afterEffect">
                                  <p:stCondLst>
                                    <p:cond delay="500"/>
                                  </p:stCondLst>
                                  <p:childTnLst>
                                    <p:animEffect transition="out" filter="fade">
                                      <p:cBhvr>
                                        <p:cTn id="59" dur="500"/>
                                        <p:tgtEl>
                                          <p:spTgt spid="16"/>
                                        </p:tgtEl>
                                      </p:cBhvr>
                                    </p:animEffect>
                                    <p:set>
                                      <p:cBhvr>
                                        <p:cTn id="6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2" name="Am-thanh-tra-loi-sai-www_nhacchuongvui_com.wav"/>
                                        </p:tgtEl>
                                      </p:cMediaNode>
                                    </p:audio>
                                  </p:subTnLst>
                                </p:cTn>
                              </p:par>
                            </p:childTnLst>
                          </p:cTn>
                        </p:par>
                        <p:par>
                          <p:cTn id="66" fill="hold">
                            <p:stCondLst>
                              <p:cond delay="0"/>
                            </p:stCondLst>
                            <p:childTnLst>
                              <p:par>
                                <p:cTn id="67" presetID="10" presetClass="exit" presetSubtype="0" fill="hold" nodeType="afterEffect">
                                  <p:stCondLst>
                                    <p:cond delay="500"/>
                                  </p:stCondLst>
                                  <p:childTnLst>
                                    <p:animEffect transition="out" filter="fade">
                                      <p:cBhvr>
                                        <p:cTn id="68" dur="500"/>
                                        <p:tgtEl>
                                          <p:spTgt spid="17"/>
                                        </p:tgtEl>
                                      </p:cBhvr>
                                    </p:animEffect>
                                    <p:set>
                                      <p:cBhvr>
                                        <p:cTn id="6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9"/>
                  </p:tgtEl>
                </p:cond>
              </p:nextCondLst>
            </p:seq>
          </p:childTnLst>
        </p:cTn>
      </p:par>
    </p:tnLst>
    <p:bldLst>
      <p:bldP spid="2" grpId="0"/>
      <p:bldP spid="3" grpId="0"/>
      <p:bldP spid="5" grpId="0" animBg="1"/>
      <p:bldP spid="9" grpId="0" animBg="1"/>
      <p:bldP spid="10" grpId="0" animBg="1"/>
      <p:bldP spid="11" grpId="0" animBg="1"/>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412253" y="1204276"/>
            <a:ext cx="3749952" cy="5851498"/>
          </a:xfrm>
          <a:prstGeom prst="rect">
            <a:avLst/>
          </a:prstGeom>
        </p:spPr>
      </p:pic>
      <p:sp>
        <p:nvSpPr>
          <p:cNvPr id="7" name="Oval Callout 6"/>
          <p:cNvSpPr/>
          <p:nvPr/>
        </p:nvSpPr>
        <p:spPr>
          <a:xfrm>
            <a:off x="1218845" y="112387"/>
            <a:ext cx="10387945" cy="2183779"/>
          </a:xfrm>
          <a:prstGeom prst="wedgeEllipseCallou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35459" y="674535"/>
            <a:ext cx="9296135" cy="1323439"/>
          </a:xfrm>
          <a:prstGeom prst="rect">
            <a:avLst/>
          </a:prstGeom>
          <a:noFill/>
        </p:spPr>
        <p:txBody>
          <a:bodyPr wrap="none" rtlCol="0">
            <a:spAutoFit/>
          </a:bodyPr>
          <a:lstStyle/>
          <a:p>
            <a:pPr algn="ctr"/>
            <a:r>
              <a:rPr lang="en-US" sz="4000" b="1" dirty="0" err="1" smtClean="0">
                <a:latin typeface="UTM Isadora" panose="02040603050506020204" pitchFamily="18" charset="0"/>
                <a:cs typeface="Times New Roman" panose="02020603050405020304" pitchFamily="18" charset="0"/>
              </a:rPr>
              <a:t>Hiện</a:t>
            </a:r>
            <a:r>
              <a:rPr lang="en-US" sz="4000" b="1" dirty="0" smtClean="0">
                <a:latin typeface="UTM Isadora" panose="02040603050506020204" pitchFamily="18" charset="0"/>
                <a:cs typeface="Times New Roman" panose="02020603050405020304" pitchFamily="18" charset="0"/>
              </a:rPr>
              <a:t> nay, </a:t>
            </a:r>
            <a:r>
              <a:rPr lang="en-US" sz="4000" b="1" dirty="0" err="1" smtClean="0">
                <a:latin typeface="UTM Isadora" panose="02040603050506020204" pitchFamily="18" charset="0"/>
                <a:cs typeface="Times New Roman" panose="02020603050405020304" pitchFamily="18" charset="0"/>
              </a:rPr>
              <a:t>đường</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Trường</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Sơn</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có</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vai</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trò</a:t>
            </a:r>
            <a:endParaRPr lang="en-US" sz="4000" b="1" dirty="0">
              <a:latin typeface="UTM Isadora" panose="02040603050506020204" pitchFamily="18" charset="0"/>
              <a:cs typeface="Times New Roman" panose="02020603050405020304" pitchFamily="18" charset="0"/>
            </a:endParaRPr>
          </a:p>
          <a:p>
            <a:pPr algn="ctr"/>
            <a:r>
              <a:rPr lang="en-US" sz="4000" b="1" dirty="0" err="1">
                <a:latin typeface="UTM Isadora" panose="02040603050506020204" pitchFamily="18" charset="0"/>
                <a:cs typeface="Times New Roman" panose="02020603050405020304" pitchFamily="18" charset="0"/>
              </a:rPr>
              <a:t>n</a:t>
            </a:r>
            <a:r>
              <a:rPr lang="en-US" sz="4000" b="1" dirty="0" err="1" smtClean="0">
                <a:latin typeface="UTM Isadora" panose="02040603050506020204" pitchFamily="18" charset="0"/>
                <a:cs typeface="Times New Roman" panose="02020603050405020304" pitchFamily="18" charset="0"/>
              </a:rPr>
              <a:t>hư</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thế</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nào</a:t>
            </a:r>
            <a:r>
              <a:rPr lang="en-US" sz="4000" b="1" dirty="0" smtClean="0">
                <a:latin typeface="UTM Isadora" panose="02040603050506020204" pitchFamily="18" charset="0"/>
                <a:cs typeface="Times New Roman" panose="02020603050405020304" pitchFamily="18" charset="0"/>
              </a:rPr>
              <a:t>?</a:t>
            </a:r>
            <a:endParaRPr lang="en-US" sz="4000" b="1" dirty="0">
              <a:latin typeface="UTM Isadora" panose="02040603050506020204" pitchFamily="18" charset="0"/>
              <a:cs typeface="Times New Roman" panose="02020603050405020304" pitchFamily="18" charset="0"/>
            </a:endParaRPr>
          </a:p>
        </p:txBody>
      </p:sp>
      <p:sp>
        <p:nvSpPr>
          <p:cNvPr id="3" name="Rectangle 2"/>
          <p:cNvSpPr/>
          <p:nvPr/>
        </p:nvSpPr>
        <p:spPr>
          <a:xfrm>
            <a:off x="2298542" y="428314"/>
            <a:ext cx="8369968" cy="1569660"/>
          </a:xfrm>
          <a:prstGeom prst="rect">
            <a:avLst/>
          </a:prstGeom>
        </p:spPr>
        <p:txBody>
          <a:bodyPr wrap="square">
            <a:spAutoFit/>
          </a:bodyPr>
          <a:lstStyle/>
          <a:p>
            <a:pPr algn="just"/>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con </a:t>
            </a:r>
            <a:r>
              <a:rPr lang="en-US" sz="3200" dirty="0" err="1">
                <a:latin typeface="Times New Roman" pitchFamily="18" charset="0"/>
                <a:cs typeface="Times New Roman" pitchFamily="18" charset="0"/>
              </a:rPr>
              <a:t>đường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giao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trọng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miền</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Nam - </a:t>
            </a:r>
            <a:r>
              <a:rPr lang="en-US" sz="3200" dirty="0" err="1">
                <a:latin typeface="Times New Roman" pitchFamily="18" charset="0"/>
                <a:cs typeface="Times New Roman" pitchFamily="18" charset="0"/>
              </a:rPr>
              <a:t>Bắc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một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con </a:t>
            </a:r>
            <a:r>
              <a:rPr lang="en-US" sz="3200" dirty="0" err="1">
                <a:latin typeface="Times New Roman" pitchFamily="18" charset="0"/>
                <a:cs typeface="Times New Roman" pitchFamily="18" charset="0"/>
              </a:rPr>
              <a:t>đường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góp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nghiệp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hoá</a:t>
            </a:r>
            <a:r>
              <a:rPr lang="en-US" sz="3200" dirty="0">
                <a:latin typeface="Times New Roman" pitchFamily="18" charset="0"/>
                <a:cs typeface="Times New Roman" pitchFamily="18" charset="0"/>
              </a:rPr>
              <a:t> - </a:t>
            </a:r>
            <a:r>
              <a:rPr lang="en-US" sz="3200" dirty="0" err="1">
                <a:latin typeface="Times New Roman" pitchFamily="18" charset="0"/>
                <a:cs typeface="Times New Roman" pitchFamily="18" charset="0"/>
              </a:rPr>
              <a:t>Hiện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đất</a:t>
            </a:r>
            <a:r>
              <a:rPr lang="en-US" sz="3200" dirty="0">
                <a:latin typeface="Times New Roman" pitchFamily="18" charset="0"/>
                <a:cs typeface="Times New Roman" pitchFamily="18" charset="0"/>
              </a:rPr>
              <a:t> n</a:t>
            </a:r>
            <a:r>
              <a:rPr lang="vi-VN" sz="3200" dirty="0">
                <a:latin typeface="Times New Roman" pitchFamily="18" charset="0"/>
                <a:cs typeface="Times New Roman" pitchFamily="18" charset="0"/>
              </a:rPr>
              <a:t>ướ</a:t>
            </a:r>
            <a:r>
              <a:rPr lang="en-US" sz="3200" dirty="0">
                <a:latin typeface="Times New Roman" pitchFamily="18" charset="0"/>
                <a:cs typeface="Times New Roman" pitchFamily="18" charset="0"/>
              </a:rPr>
              <a:t>c.</a:t>
            </a:r>
          </a:p>
        </p:txBody>
      </p:sp>
    </p:spTree>
    <p:extLst>
      <p:ext uri="{BB962C8B-B14F-4D97-AF65-F5344CB8AC3E}">
        <p14:creationId xmlns:p14="http://schemas.microsoft.com/office/powerpoint/2010/main" val="3284107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1"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6" grpId="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610618" y="204537"/>
            <a:ext cx="11270933" cy="4848727"/>
          </a:xfrm>
          <a:prstGeom prst="rect">
            <a:avLst/>
          </a:prstGeom>
        </p:spPr>
      </p:pic>
      <p:pic>
        <p:nvPicPr>
          <p:cNvPr id="3" name="Picture 2"/>
          <p:cNvPicPr>
            <a:picLocks noChangeAspect="1"/>
          </p:cNvPicPr>
          <p:nvPr/>
        </p:nvPicPr>
        <p:blipFill rotWithShape="1">
          <a:blip r:embed="rId13">
            <a:extLst>
              <a:ext uri="{BEBA8EAE-BF5A-486C-A8C5-ECC9F3942E4B}">
                <a14:imgProps xmlns:a14="http://schemas.microsoft.com/office/drawing/2010/main">
                  <a14:imgLayer r:embed="rId1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0" y="3744193"/>
            <a:ext cx="2163477" cy="3271140"/>
          </a:xfrm>
          <a:prstGeom prst="rect">
            <a:avLst/>
          </a:prstGeom>
        </p:spPr>
      </p:pic>
      <p:pic>
        <p:nvPicPr>
          <p:cNvPr id="5" name="Picture 4"/>
          <p:cNvPicPr>
            <a:picLocks noChangeAspect="1"/>
          </p:cNvPicPr>
          <p:nvPr/>
        </p:nvPicPr>
        <p:blipFill rotWithShape="1">
          <a:blip r:embed="rId13">
            <a:extLst>
              <a:ext uri="{BEBA8EAE-BF5A-486C-A8C5-ECC9F3942E4B}">
                <a14:imgProps xmlns:a14="http://schemas.microsoft.com/office/drawing/2010/main">
                  <a14:imgLayer r:embed="rId1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0028523" y="3744193"/>
            <a:ext cx="2163477" cy="3271140"/>
          </a:xfrm>
          <a:prstGeom prst="rect">
            <a:avLst/>
          </a:prstGeom>
        </p:spPr>
      </p:pic>
      <p:sp>
        <p:nvSpPr>
          <p:cNvPr id="6" name="Rectangle 5"/>
          <p:cNvSpPr/>
          <p:nvPr/>
        </p:nvSpPr>
        <p:spPr>
          <a:xfrm>
            <a:off x="2163477" y="1541456"/>
            <a:ext cx="8713070" cy="2785378"/>
          </a:xfrm>
          <a:prstGeom prst="rect">
            <a:avLst/>
          </a:prstGeom>
        </p:spPr>
        <p:txBody>
          <a:bodyPr wrap="square">
            <a:spAutoFit/>
          </a:bodyPr>
          <a:lstStyle/>
          <a:p>
            <a:pPr algn="just"/>
            <a:r>
              <a:rPr lang="en-US" sz="3500" kern="0" dirty="0" err="1">
                <a:latin typeface="Times New Roman" panose="02020603050405020304" pitchFamily="18" charset="0"/>
                <a:cs typeface="Times New Roman" panose="02020603050405020304" pitchFamily="18" charset="0"/>
              </a:rPr>
              <a:t>Ngày</a:t>
            </a:r>
            <a:r>
              <a:rPr lang="en-US" sz="3500" kern="0" dirty="0">
                <a:latin typeface="Times New Roman" panose="02020603050405020304" pitchFamily="18" charset="0"/>
                <a:cs typeface="Times New Roman" panose="02020603050405020304" pitchFamily="18" charset="0"/>
              </a:rPr>
              <a:t> 19-5-1959, </a:t>
            </a:r>
            <a:r>
              <a:rPr lang="en-US" sz="3500" kern="0" dirty="0" err="1">
                <a:latin typeface="Times New Roman" panose="02020603050405020304" pitchFamily="18" charset="0"/>
                <a:cs typeface="Times New Roman" panose="02020603050405020304" pitchFamily="18" charset="0"/>
              </a:rPr>
              <a:t>Trung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ương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Đảng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quyết</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định</a:t>
            </a:r>
            <a:r>
              <a:rPr lang="en-US" sz="3500" kern="0" dirty="0">
                <a:latin typeface="Times New Roman" panose="02020603050405020304" pitchFamily="18" charset="0"/>
                <a:cs typeface="Times New Roman" panose="02020603050405020304" pitchFamily="18" charset="0"/>
              </a:rPr>
              <a:t> </a:t>
            </a:r>
            <a:r>
              <a:rPr lang="vi-VN"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mở</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đường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Trường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Sơn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Đây</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là</a:t>
            </a:r>
            <a:r>
              <a:rPr lang="en-US" sz="3500" kern="0" dirty="0">
                <a:latin typeface="Times New Roman" panose="02020603050405020304" pitchFamily="18" charset="0"/>
                <a:cs typeface="Times New Roman" panose="02020603050405020304" pitchFamily="18" charset="0"/>
              </a:rPr>
              <a:t> con </a:t>
            </a:r>
            <a:r>
              <a:rPr lang="en-US" sz="3500" kern="0" dirty="0" err="1">
                <a:latin typeface="Times New Roman" panose="02020603050405020304" pitchFamily="18" charset="0"/>
                <a:cs typeface="Times New Roman" panose="02020603050405020304" pitchFamily="18" charset="0"/>
              </a:rPr>
              <a:t>đường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để</a:t>
            </a:r>
            <a:r>
              <a:rPr lang="en-US" sz="3500" kern="0" dirty="0">
                <a:latin typeface="Times New Roman" panose="02020603050405020304" pitchFamily="18" charset="0"/>
                <a:cs typeface="Times New Roman" panose="02020603050405020304" pitchFamily="18" charset="0"/>
              </a:rPr>
              <a:t> </a:t>
            </a:r>
            <a:r>
              <a:rPr lang="vi-VN"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miền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Bắc</a:t>
            </a:r>
            <a:r>
              <a:rPr lang="en-US" sz="3500" kern="0" dirty="0">
                <a:latin typeface="Times New Roman" panose="02020603050405020304" pitchFamily="18" charset="0"/>
                <a:cs typeface="Times New Roman" panose="02020603050405020304" pitchFamily="18" charset="0"/>
              </a:rPr>
              <a:t> chi </a:t>
            </a:r>
            <a:r>
              <a:rPr lang="en-US" sz="3500" kern="0" dirty="0" err="1">
                <a:latin typeface="Times New Roman" panose="02020603050405020304" pitchFamily="18" charset="0"/>
                <a:cs typeface="Times New Roman" panose="02020603050405020304" pitchFamily="18" charset="0"/>
              </a:rPr>
              <a:t>viện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sức</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người</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vũ</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khí</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lương</a:t>
            </a:r>
            <a:r>
              <a:rPr lang="en-US" sz="3500" kern="0" dirty="0">
                <a:latin typeface="Times New Roman" panose="02020603050405020304" pitchFamily="18" charset="0"/>
                <a:cs typeface="Times New Roman" panose="02020603050405020304" pitchFamily="18" charset="0"/>
              </a:rPr>
              <a:t> </a:t>
            </a:r>
            <a:r>
              <a:rPr lang="vi-VN"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thực</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cho</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chiến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trường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góp</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phần</a:t>
            </a:r>
            <a:r>
              <a:rPr lang="en-US" sz="3500" kern="0" dirty="0">
                <a:latin typeface="Times New Roman" panose="02020603050405020304" pitchFamily="18" charset="0"/>
                <a:cs typeface="Times New Roman" panose="02020603050405020304" pitchFamily="18" charset="0"/>
              </a:rPr>
              <a:t> to </a:t>
            </a:r>
            <a:r>
              <a:rPr lang="en-US" sz="3500" kern="0" dirty="0" err="1">
                <a:latin typeface="Times New Roman" panose="02020603050405020304" pitchFamily="18" charset="0"/>
                <a:cs typeface="Times New Roman" panose="02020603050405020304" pitchFamily="18" charset="0"/>
              </a:rPr>
              <a:t>lớn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vào</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sự</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nghiệp</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giải</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phóng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miền</a:t>
            </a:r>
            <a:r>
              <a:rPr lang="en-US" sz="3500" kern="0" dirty="0">
                <a:latin typeface="Times New Roman" panose="02020603050405020304" pitchFamily="18" charset="0"/>
                <a:cs typeface="Times New Roman" panose="02020603050405020304" pitchFamily="18" charset="0"/>
              </a:rPr>
              <a:t> Nam.</a:t>
            </a:r>
          </a:p>
        </p:txBody>
      </p:sp>
      <p:sp>
        <p:nvSpPr>
          <p:cNvPr id="7" name="TextBox 6"/>
          <p:cNvSpPr txBox="1"/>
          <p:nvPr/>
        </p:nvSpPr>
        <p:spPr>
          <a:xfrm>
            <a:off x="5438274" y="679682"/>
            <a:ext cx="2451312" cy="861774"/>
          </a:xfrm>
          <a:prstGeom prst="rect">
            <a:avLst/>
          </a:prstGeom>
          <a:noFill/>
        </p:spPr>
        <p:txBody>
          <a:bodyPr wrap="none" rtlCol="0">
            <a:spAutoFit/>
          </a:bodyPr>
          <a:lstStyle/>
          <a:p>
            <a:r>
              <a:rPr lang="en-US" sz="5000" b="1" dirty="0" smtClean="0">
                <a:solidFill>
                  <a:srgbClr val="FF0000"/>
                </a:solidFill>
                <a:latin typeface="UTM Azuki" panose="02040603050506020204" pitchFamily="18" charset="0"/>
              </a:rPr>
              <a:t>GHI NHỚ</a:t>
            </a:r>
            <a:endParaRPr lang="en-US" sz="5000" b="1" dirty="0">
              <a:solidFill>
                <a:srgbClr val="FF0000"/>
              </a:solidFill>
              <a:latin typeface="UTM Azuki" panose="02040603050506020204" pitchFamily="18" charset="0"/>
            </a:endParaRPr>
          </a:p>
        </p:txBody>
      </p:sp>
    </p:spTree>
    <p:extLst>
      <p:ext uri="{BB962C8B-B14F-4D97-AF65-F5344CB8AC3E}">
        <p14:creationId xmlns:p14="http://schemas.microsoft.com/office/powerpoint/2010/main" val="11632413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9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1419976" y="192505"/>
            <a:ext cx="10142371" cy="707886"/>
          </a:xfrm>
          <a:prstGeom prst="rect">
            <a:avLst/>
          </a:prstGeom>
          <a:noFill/>
          <a:ln w="9525">
            <a:noFill/>
            <a:miter lim="800000"/>
          </a:ln>
          <a:effectLst/>
        </p:spPr>
        <p:txBody>
          <a:bodyPr wrap="square">
            <a:spAutoFit/>
          </a:bodyPr>
          <a:lstStyle/>
          <a:p>
            <a:pPr algn="ctr" eaLnBrk="1" hangingPunct="1">
              <a:spcBef>
                <a:spcPct val="50000"/>
              </a:spcBef>
              <a:defRPr/>
            </a:pPr>
            <a:r>
              <a:rPr lang="en-US" sz="4000" b="1" dirty="0">
                <a:solidFill>
                  <a:srgbClr val="FF0000"/>
                </a:solidFill>
                <a:effectLst>
                  <a:outerShdw blurRad="38100" dist="38100" dir="2700000" algn="tl">
                    <a:srgbClr val="000000"/>
                  </a:outerShdw>
                </a:effectLst>
                <a:latin typeface="UVN Banh Mi" pitchFamily="2" charset="0"/>
              </a:rPr>
              <a:t> NHỮNG NÉT CHÍNH VỀ ĐƯỜNG TRƯỜNG SƠN</a:t>
            </a:r>
          </a:p>
        </p:txBody>
      </p:sp>
      <p:pic>
        <p:nvPicPr>
          <p:cNvPr id="3" name="Picture 18" descr="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367" y="4723419"/>
            <a:ext cx="2751014"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7" descr="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034" y="4066195"/>
            <a:ext cx="290568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Co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3765" y="3372644"/>
            <a:ext cx="4089758"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descr="Cov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49012" y="2323977"/>
            <a:ext cx="3402638"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Cov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7139" y="2323977"/>
            <a:ext cx="2814402"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Cov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8851" y="1374365"/>
            <a:ext cx="2639454" cy="61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Cov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8494" y="835910"/>
            <a:ext cx="3232760" cy="1076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Cove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08633" y="1802196"/>
            <a:ext cx="2809331"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Cove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85767" y="1723108"/>
            <a:ext cx="33772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Cover">
            <a:hlinkClick r:id="" action="ppaction://noaction"/>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936379" y="3531208"/>
            <a:ext cx="317294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Cover">
            <a:hlinkClick r:id="" action="ppaction://noaction"/>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219762" y="4489450"/>
            <a:ext cx="2781441"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Cove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02808" y="3343275"/>
            <a:ext cx="2814402"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Cove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841595" y="1049437"/>
            <a:ext cx="2350405" cy="673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Cove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265153" y="1530949"/>
            <a:ext cx="33240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Cove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097166" y="2620169"/>
            <a:ext cx="2259129"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68620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ou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right)">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righ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right)">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ipe(right)">
                                      <p:cBhvr>
                                        <p:cTn id="57" dur="5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wipe(right)">
                                      <p:cBhvr>
                                        <p:cTn id="62" dur="500"/>
                                        <p:tgtEl>
                                          <p:spTgt spid="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wipe(right)">
                                      <p:cBhvr>
                                        <p:cTn id="67" dur="500"/>
                                        <p:tgtEl>
                                          <p:spTgt spid="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5"/>
                                        </p:tgtEl>
                                        <p:attrNameLst>
                                          <p:attrName>style.visibility</p:attrName>
                                        </p:attrNameLst>
                                      </p:cBhvr>
                                      <p:to>
                                        <p:strVal val="visible"/>
                                      </p:to>
                                    </p:set>
                                    <p:animEffect transition="in" filter="wipe(right)">
                                      <p:cBhvr>
                                        <p:cTn id="72" dur="500"/>
                                        <p:tgtEl>
                                          <p:spTgt spid="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nodeType="click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wipe(right)">
                                      <p:cBhvr>
                                        <p:cTn id="77" dur="500"/>
                                        <p:tgtEl>
                                          <p:spTgt spid="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nodeType="clickEffect">
                                  <p:stCondLst>
                                    <p:cond delay="0"/>
                                  </p:stCondLst>
                                  <p:childTnLst>
                                    <p:set>
                                      <p:cBhvr>
                                        <p:cTn id="81" dur="1" fill="hold">
                                          <p:stCondLst>
                                            <p:cond delay="0"/>
                                          </p:stCondLst>
                                        </p:cTn>
                                        <p:tgtEl>
                                          <p:spTgt spid="3"/>
                                        </p:tgtEl>
                                        <p:attrNameLst>
                                          <p:attrName>style.visibility</p:attrName>
                                        </p:attrNameLst>
                                      </p:cBhvr>
                                      <p:to>
                                        <p:strVal val="visible"/>
                                      </p:to>
                                    </p:set>
                                    <p:animEffect transition="in" filter="wipe(right)">
                                      <p:cBhvr>
                                        <p:cTn id="8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B3496659-D1A2-4B73-BFA7-6464F4AA9B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grpSp>
        <p:nvGrpSpPr>
          <p:cNvPr id="5" name="Group 4"/>
          <p:cNvGrpSpPr/>
          <p:nvPr/>
        </p:nvGrpSpPr>
        <p:grpSpPr>
          <a:xfrm>
            <a:off x="-48042" y="-4266"/>
            <a:ext cx="6955280" cy="4604401"/>
            <a:chOff x="17570" y="0"/>
            <a:chExt cx="8004877" cy="5465370"/>
          </a:xfrm>
        </p:grpSpPr>
        <p:pic>
          <p:nvPicPr>
            <p:cNvPr id="6" name="图片 4">
              <a:extLst>
                <a:ext uri="{FF2B5EF4-FFF2-40B4-BE49-F238E27FC236}">
                  <a16:creationId xmlns:a16="http://schemas.microsoft.com/office/drawing/2014/main" id="{41E1BFFD-3EC3-4EE1-B37F-932B3B9FA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7" name="Pictur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8" name="文本框 13">
            <a:extLst>
              <a:ext uri="{FF2B5EF4-FFF2-40B4-BE49-F238E27FC236}">
                <a16:creationId xmlns:a16="http://schemas.microsoft.com/office/drawing/2014/main" id="{3BFBA031-EC80-4D62-987A-B8FEA7AE11A9}"/>
              </a:ext>
            </a:extLst>
          </p:cNvPr>
          <p:cNvSpPr txBox="1"/>
          <p:nvPr/>
        </p:nvSpPr>
        <p:spPr>
          <a:xfrm>
            <a:off x="4706627" y="2526243"/>
            <a:ext cx="4842992" cy="1446550"/>
          </a:xfrm>
          <a:prstGeom prst="rect">
            <a:avLst/>
          </a:prstGeom>
          <a:noFill/>
        </p:spPr>
        <p:txBody>
          <a:bodyPr wrap="none" rtlCol="0">
            <a:spAutoFit/>
          </a:bodyPr>
          <a:lstStyle/>
          <a:p>
            <a:pPr lvl="0">
              <a:defRPr/>
            </a:pPr>
            <a:r>
              <a:rPr lang="en-US" altLang="zh-CN" sz="8800" b="1" noProof="0">
                <a:solidFill>
                  <a:schemeClr val="accent6">
                    <a:lumMod val="50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Tạm biệt</a:t>
            </a:r>
            <a:endParaRPr kumimoji="0" lang="zh-CN" altLang="en-US" sz="8800" b="1" i="0" u="none" strike="noStrike" kern="1200" cap="none" spc="0" normalizeH="0" baseline="0" noProof="0" dirty="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pic>
        <p:nvPicPr>
          <p:cNvPr id="11" name="Picture 10"/>
          <p:cNvPicPr>
            <a:picLocks noChangeAspect="1"/>
          </p:cNvPicPr>
          <p:nvPr/>
        </p:nvPicPr>
        <p:blipFill rotWithShape="1">
          <a:blip r:embed="rId6">
            <a:extLst>
              <a:ext uri="{BEBA8EAE-BF5A-486C-A8C5-ECC9F3942E4B}">
                <a14:imgProps xmlns:a14="http://schemas.microsoft.com/office/drawing/2010/main">
                  <a14:imgLayer r:embed="rId7">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4957293" y="3972793"/>
            <a:ext cx="2163477" cy="3271140"/>
          </a:xfrm>
          <a:prstGeom prst="rect">
            <a:avLst/>
          </a:prstGeom>
        </p:spPr>
      </p:pic>
      <p:pic>
        <p:nvPicPr>
          <p:cNvPr id="12" name="Picture 11"/>
          <p:cNvPicPr>
            <a:picLocks noChangeAspect="1"/>
          </p:cNvPicPr>
          <p:nvPr/>
        </p:nvPicPr>
        <p:blipFill>
          <a:blip r:embed="rId8" cstate="print">
            <a:extLst>
              <a:ext uri="{BEBA8EAE-BF5A-486C-A8C5-ECC9F3942E4B}">
                <a14:imgProps xmlns:a14="http://schemas.microsoft.com/office/drawing/2010/main">
                  <a14:imgLayer r:embed="rId9">
                    <a14:imgEffect>
                      <a14:backgroundRemoval t="0" b="95059" l="10000" r="90000"/>
                    </a14:imgEffect>
                  </a14:imgLayer>
                </a14:imgProps>
              </a:ext>
              <a:ext uri="{28A0092B-C50C-407E-A947-70E740481C1C}">
                <a14:useLocalDpi xmlns:a14="http://schemas.microsoft.com/office/drawing/2010/main" val="0"/>
              </a:ext>
            </a:extLst>
          </a:blip>
          <a:stretch>
            <a:fillRect/>
          </a:stretch>
        </p:blipFill>
        <p:spPr>
          <a:xfrm>
            <a:off x="7120770" y="4182136"/>
            <a:ext cx="2247771" cy="2989535"/>
          </a:xfrm>
          <a:prstGeom prst="rect">
            <a:avLst/>
          </a:prstGeom>
        </p:spPr>
      </p:pic>
    </p:spTree>
    <p:extLst>
      <p:ext uri="{BB962C8B-B14F-4D97-AF65-F5344CB8AC3E}">
        <p14:creationId xmlns:p14="http://schemas.microsoft.com/office/powerpoint/2010/main" val="3938489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0-#ppt_w/2"/>
                                          </p:val>
                                        </p:tav>
                                        <p:tav tm="100000">
                                          <p:val>
                                            <p:strVal val="#ppt_x"/>
                                          </p:val>
                                        </p:tav>
                                      </p:tavLst>
                                    </p:anim>
                                    <p:anim calcmode="lin" valueType="num">
                                      <p:cBhvr additive="base">
                                        <p:cTn id="25" dur="500" fill="hold"/>
                                        <p:tgtEl>
                                          <p:spTgt spid="11"/>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23762" y="1307228"/>
            <a:ext cx="10222172" cy="630942"/>
          </a:xfrm>
          <a:prstGeom prst="rect">
            <a:avLst/>
          </a:prstGeom>
          <a:noFill/>
        </p:spPr>
        <p:txBody>
          <a:bodyPr wrap="square" rtlCol="0">
            <a:spAutoFit/>
          </a:bodyPr>
          <a:lstStyle/>
          <a:p>
            <a:r>
              <a:rPr lang="en-US" sz="3500" b="1" dirty="0">
                <a:solidFill>
                  <a:srgbClr val="FF0000"/>
                </a:solidFill>
                <a:latin typeface="Times New Roman" panose="02020603050405020304" pitchFamily="18" charset="0"/>
                <a:cs typeface="Times New Roman" panose="02020603050405020304" pitchFamily="18" charset="0"/>
              </a:rPr>
              <a:t>2. </a:t>
            </a:r>
            <a:r>
              <a:rPr lang="en-US" sz="3500" b="1" dirty="0" err="1" smtClean="0">
                <a:solidFill>
                  <a:srgbClr val="FF0000"/>
                </a:solidFill>
                <a:latin typeface="Times New Roman" panose="02020603050405020304" pitchFamily="18" charset="0"/>
                <a:cs typeface="Times New Roman" panose="02020603050405020304" pitchFamily="18" charset="0"/>
              </a:rPr>
              <a:t>Nhà</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máy</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hiện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đại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đầu</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tiên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của</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nước</a:t>
            </a:r>
            <a:r>
              <a:rPr lang="en-US" sz="3500" b="1" dirty="0" smtClean="0">
                <a:solidFill>
                  <a:srgbClr val="FF0000"/>
                </a:solidFill>
                <a:latin typeface="Times New Roman" panose="02020603050405020304" pitchFamily="18" charset="0"/>
                <a:cs typeface="Times New Roman" panose="02020603050405020304" pitchFamily="18" charset="0"/>
              </a:rPr>
              <a:t> ta </a:t>
            </a:r>
            <a:r>
              <a:rPr lang="en-US" sz="3500" b="1" dirty="0" err="1" smtClean="0">
                <a:solidFill>
                  <a:srgbClr val="FF0000"/>
                </a:solidFill>
                <a:latin typeface="Times New Roman" panose="02020603050405020304" pitchFamily="18" charset="0"/>
                <a:cs typeface="Times New Roman" panose="02020603050405020304" pitchFamily="18" charset="0"/>
              </a:rPr>
              <a:t>có</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tên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là</a:t>
            </a:r>
            <a:r>
              <a:rPr lang="en-US" sz="3500" b="1" dirty="0" smtClean="0">
                <a:solidFill>
                  <a:srgbClr val="FF0000"/>
                </a:solidFill>
                <a:latin typeface="Times New Roman" panose="02020603050405020304" pitchFamily="18" charset="0"/>
                <a:cs typeface="Times New Roman" panose="02020603050405020304" pitchFamily="18" charset="0"/>
              </a:rPr>
              <a:t>:</a:t>
            </a:r>
            <a:endParaRPr lang="en-US" sz="3500" b="1" dirty="0">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339" y="-149691"/>
            <a:ext cx="1848837" cy="1848837"/>
          </a:xfrm>
          <a:prstGeom prst="rect">
            <a:avLst/>
          </a:prstGeom>
        </p:spPr>
      </p:pic>
      <p:sp>
        <p:nvSpPr>
          <p:cNvPr id="8" name="Rectangle 7"/>
          <p:cNvSpPr/>
          <p:nvPr/>
        </p:nvSpPr>
        <p:spPr>
          <a:xfrm>
            <a:off x="495759" y="2511188"/>
            <a:ext cx="4663096"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a) </a:t>
            </a:r>
            <a:r>
              <a:rPr lang="en-US" sz="3200" dirty="0" err="1" smtClean="0">
                <a:solidFill>
                  <a:schemeClr val="tx1"/>
                </a:solidFill>
                <a:latin typeface="Times New Roman" panose="02020603050405020304" pitchFamily="18" charset="0"/>
                <a:cs typeface="Times New Roman" panose="02020603050405020304" pitchFamily="18" charset="0"/>
              </a:rPr>
              <a:t>Nhà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máy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Cơ</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khí</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Nội</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258548" y="2438512"/>
            <a:ext cx="4584600"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smtClean="0">
                <a:solidFill>
                  <a:schemeClr val="tx1"/>
                </a:solidFill>
                <a:latin typeface="Times New Roman" panose="02020603050405020304" pitchFamily="18" charset="0"/>
                <a:cs typeface="Times New Roman" panose="02020603050405020304" pitchFamily="18" charset="0"/>
              </a:rPr>
              <a:t>Nhà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máy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Cơ</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khí</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495759" y="3698543"/>
            <a:ext cx="466309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c) </a:t>
            </a:r>
            <a:r>
              <a:rPr lang="en-US" sz="3200" dirty="0" err="1" smtClean="0">
                <a:solidFill>
                  <a:schemeClr val="tx1"/>
                </a:solidFill>
                <a:latin typeface="Times New Roman" panose="02020603050405020304" pitchFamily="18" charset="0"/>
                <a:cs typeface="Times New Roman" panose="02020603050405020304" pitchFamily="18" charset="0"/>
              </a:rPr>
              <a:t>Nhà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máy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Nội</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258547" y="3667187"/>
            <a:ext cx="466309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d) </a:t>
            </a:r>
            <a:r>
              <a:rPr lang="en-US" sz="3200" dirty="0" err="1" smtClean="0">
                <a:solidFill>
                  <a:schemeClr val="tx1"/>
                </a:solidFill>
                <a:latin typeface="Times New Roman" panose="02020603050405020304" pitchFamily="18" charset="0"/>
                <a:cs typeface="Times New Roman" panose="02020603050405020304" pitchFamily="18" charset="0"/>
              </a:rPr>
              <a:t>Nhà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máy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Hòa</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Bình</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12"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18949" y="223084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2648" y="351213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614702" y="172985"/>
            <a:ext cx="9730852" cy="1015663"/>
          </a:xfrm>
          <a:prstGeom prst="rect">
            <a:avLst/>
          </a:prstGeom>
          <a:noFill/>
        </p:spPr>
        <p:txBody>
          <a:bodyPr wrap="square" rtlCol="0">
            <a:spAutoFit/>
          </a:bodyPr>
          <a:lstStyle/>
          <a:p>
            <a:r>
              <a:rPr lang="en-US" sz="6000" dirty="0" err="1">
                <a:solidFill>
                  <a:srgbClr val="FFC000"/>
                </a:solidFill>
                <a:latin typeface="UTM Alberta Heavy" panose="02040603050506020204" pitchFamily="18" charset="0"/>
              </a:rPr>
              <a:t>Nhà</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sử</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học</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thông</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thái</a:t>
            </a:r>
            <a:endParaRPr lang="en-US" sz="6000" dirty="0">
              <a:solidFill>
                <a:srgbClr val="FFC000"/>
              </a:solidFill>
              <a:latin typeface="UTM Alberta Heavy" panose="02040603050506020204" pitchFamily="18" charset="0"/>
            </a:endParaRPr>
          </a:p>
        </p:txBody>
      </p:sp>
      <p:pic>
        <p:nvPicPr>
          <p:cNvPr id="17" name="Picture 16"/>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0194250" y="4006252"/>
            <a:ext cx="1997750" cy="3020564"/>
          </a:xfrm>
          <a:prstGeom prst="rect">
            <a:avLst/>
          </a:prstGeom>
        </p:spPr>
      </p:pic>
    </p:spTree>
    <p:extLst>
      <p:ext uri="{BB962C8B-B14F-4D97-AF65-F5344CB8AC3E}">
        <p14:creationId xmlns:p14="http://schemas.microsoft.com/office/powerpoint/2010/main" val="39091928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8"/>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3" name="Am-thanh-tra-loi-sai-www_nhacchuongvui_com.wav"/>
                                        </p:tgtEl>
                                      </p:cMediaNode>
                                    </p:audio>
                                  </p:subTnLst>
                                </p:cTn>
                              </p:par>
                            </p:childTnLst>
                          </p:cTn>
                        </p:par>
                        <p:par>
                          <p:cTn id="32" fill="hold">
                            <p:stCondLst>
                              <p:cond delay="0"/>
                            </p:stCondLst>
                            <p:childTnLst>
                              <p:par>
                                <p:cTn id="33" presetID="10" presetClass="exit" presetSubtype="0" fill="hold" nodeType="afterEffect">
                                  <p:stCondLst>
                                    <p:cond delay="500"/>
                                  </p:stCondLst>
                                  <p:childTnLst>
                                    <p:animEffect transition="out" filter="fade">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6" restart="whenNotActive" fill="hold" evtFilter="cancelBubble" nodeType="interactiveSeq">
                <p:stCondLst>
                  <p:cond evt="onClick" delay="0">
                    <p:tgtEl>
                      <p:spTgt spid="11"/>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Am-thanh-tra-loi-sai-www_nhacchuongvui_com.wav"/>
                                        </p:tgtEl>
                                      </p:cMediaNode>
                                    </p:audio>
                                  </p:subTnLst>
                                </p:cTn>
                              </p:par>
                            </p:childTnLst>
                          </p:cTn>
                        </p:par>
                        <p:par>
                          <p:cTn id="41" fill="hold">
                            <p:stCondLst>
                              <p:cond delay="0"/>
                            </p:stCondLst>
                            <p:childTnLst>
                              <p:par>
                                <p:cTn id="42" presetID="10" presetClass="exit" presetSubtype="0" fill="hold" nodeType="afterEffect">
                                  <p:stCondLst>
                                    <p:cond delay="50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5" restart="whenNotActive" fill="hold" evtFilter="cancelBubble" nodeType="interactiveSeq">
                <p:stCondLst>
                  <p:cond evt="onClick" delay="0">
                    <p:tgtEl>
                      <p:spTgt spid="9"/>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Am-thanh-tra-loi-sai-www_nhacchuongvui_com.wav"/>
                                        </p:tgtEl>
                                      </p:cMediaNode>
                                    </p:audio>
                                  </p:subTnLst>
                                </p:cTn>
                              </p:par>
                            </p:childTnLst>
                          </p:cTn>
                        </p:par>
                        <p:par>
                          <p:cTn id="50" fill="hold">
                            <p:stCondLst>
                              <p:cond delay="0"/>
                            </p:stCondLst>
                            <p:childTnLst>
                              <p:par>
                                <p:cTn id="51" presetID="10" presetClass="exit" presetSubtype="0" fill="hold" nodeType="afterEffect">
                                  <p:stCondLst>
                                    <p:cond delay="500"/>
                                  </p:stCondLst>
                                  <p:childTnLst>
                                    <p:animEffect transition="out" filter="fade">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 grpId="0"/>
      <p:bldP spid="8"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95628" y="1289692"/>
            <a:ext cx="10222172" cy="630942"/>
          </a:xfrm>
          <a:prstGeom prst="rect">
            <a:avLst/>
          </a:prstGeom>
          <a:noFill/>
        </p:spPr>
        <p:txBody>
          <a:bodyPr wrap="square" rtlCol="0">
            <a:spAutoFit/>
          </a:bodyPr>
          <a:lstStyle/>
          <a:p>
            <a:r>
              <a:rPr lang="en-US" sz="3500" b="1" dirty="0">
                <a:solidFill>
                  <a:srgbClr val="FF0000"/>
                </a:solidFill>
                <a:latin typeface="Times New Roman" panose="02020603050405020304" pitchFamily="18" charset="0"/>
                <a:cs typeface="Times New Roman" panose="02020603050405020304" pitchFamily="18" charset="0"/>
              </a:rPr>
              <a:t>3. </a:t>
            </a:r>
            <a:r>
              <a:rPr lang="en-US" sz="3500" b="1" dirty="0" err="1" smtClean="0">
                <a:solidFill>
                  <a:srgbClr val="FF0000"/>
                </a:solidFill>
                <a:latin typeface="Times New Roman" panose="02020603050405020304" pitchFamily="18" charset="0"/>
                <a:cs typeface="Times New Roman" panose="02020603050405020304" pitchFamily="18" charset="0"/>
              </a:rPr>
              <a:t>Nhà</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máy</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Cơ</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khí</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Hà</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Nội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ra</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đời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vào</a:t>
            </a:r>
            <a:r>
              <a:rPr lang="en-US" sz="3500" b="1" dirty="0" smtClean="0">
                <a:solidFill>
                  <a:srgbClr val="FF0000"/>
                </a:solidFill>
                <a:latin typeface="Times New Roman" panose="02020603050405020304" pitchFamily="18" charset="0"/>
                <a:cs typeface="Times New Roman" panose="02020603050405020304" pitchFamily="18" charset="0"/>
              </a:rPr>
              <a:t>:</a:t>
            </a:r>
            <a:endParaRPr lang="en-US" sz="35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0449" y="-71384"/>
            <a:ext cx="1848837" cy="1848837"/>
          </a:xfrm>
          <a:prstGeom prst="rect">
            <a:avLst/>
          </a:prstGeom>
        </p:spPr>
      </p:pic>
      <p:sp>
        <p:nvSpPr>
          <p:cNvPr id="6" name="Rectangle 5"/>
          <p:cNvSpPr/>
          <p:nvPr/>
        </p:nvSpPr>
        <p:spPr>
          <a:xfrm>
            <a:off x="1949985" y="2290634"/>
            <a:ext cx="3208869"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tx1"/>
                </a:solidFill>
                <a:latin typeface="Times New Roman" panose="02020603050405020304" pitchFamily="18" charset="0"/>
                <a:cs typeface="Times New Roman" panose="02020603050405020304" pitchFamily="18" charset="0"/>
              </a:rPr>
              <a:t>a) </a:t>
            </a:r>
            <a:r>
              <a:rPr lang="en-US" sz="3200" dirty="0" err="1" smtClean="0">
                <a:solidFill>
                  <a:schemeClr val="tx1"/>
                </a:solidFill>
                <a:latin typeface="Times New Roman" panose="02020603050405020304" pitchFamily="18" charset="0"/>
                <a:cs typeface="Times New Roman" panose="02020603050405020304" pitchFamily="18" charset="0"/>
              </a:rPr>
              <a:t>Năm</a:t>
            </a:r>
            <a:r>
              <a:rPr lang="en-US" sz="3200" dirty="0" smtClean="0">
                <a:solidFill>
                  <a:schemeClr val="tx1"/>
                </a:solidFill>
                <a:latin typeface="Times New Roman" panose="02020603050405020304" pitchFamily="18" charset="0"/>
                <a:cs typeface="Times New Roman" panose="02020603050405020304" pitchFamily="18" charset="0"/>
              </a:rPr>
              <a:t> 1956 </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7634278" y="2290634"/>
            <a:ext cx="3208869"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smtClean="0">
                <a:solidFill>
                  <a:schemeClr val="tx1"/>
                </a:solidFill>
                <a:latin typeface="Times New Roman" panose="02020603050405020304" pitchFamily="18" charset="0"/>
                <a:cs typeface="Times New Roman" panose="02020603050405020304" pitchFamily="18" charset="0"/>
              </a:rPr>
              <a:t>Năm</a:t>
            </a:r>
            <a:r>
              <a:rPr lang="en-US" sz="3200" dirty="0" smtClean="0">
                <a:solidFill>
                  <a:schemeClr val="tx1"/>
                </a:solidFill>
                <a:latin typeface="Times New Roman" panose="02020603050405020304" pitchFamily="18" charset="0"/>
                <a:cs typeface="Times New Roman" panose="02020603050405020304" pitchFamily="18" charset="0"/>
              </a:rPr>
              <a:t> 1957</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1949986" y="3698543"/>
            <a:ext cx="3208868" cy="920452"/>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c) </a:t>
            </a:r>
            <a:r>
              <a:rPr lang="en-US" sz="3200" dirty="0" err="1" smtClean="0">
                <a:solidFill>
                  <a:schemeClr val="tx1"/>
                </a:solidFill>
                <a:latin typeface="Times New Roman" panose="02020603050405020304" pitchFamily="18" charset="0"/>
                <a:cs typeface="Times New Roman" panose="02020603050405020304" pitchFamily="18" charset="0"/>
              </a:rPr>
              <a:t>Năm</a:t>
            </a:r>
            <a:r>
              <a:rPr lang="en-US" sz="3200" dirty="0" smtClean="0">
                <a:solidFill>
                  <a:schemeClr val="tx1"/>
                </a:solidFill>
                <a:latin typeface="Times New Roman" panose="02020603050405020304" pitchFamily="18" charset="0"/>
                <a:cs typeface="Times New Roman" panose="02020603050405020304" pitchFamily="18" charset="0"/>
              </a:rPr>
              <a:t> 1958</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7634278" y="3698544"/>
            <a:ext cx="3208869" cy="897388"/>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d) </a:t>
            </a:r>
            <a:r>
              <a:rPr lang="en-US" sz="3200" dirty="0" err="1" smtClean="0">
                <a:solidFill>
                  <a:schemeClr val="tx1"/>
                </a:solidFill>
                <a:latin typeface="Times New Roman" panose="02020603050405020304" pitchFamily="18" charset="0"/>
                <a:cs typeface="Times New Roman" panose="02020603050405020304" pitchFamily="18" charset="0"/>
              </a:rPr>
              <a:t>Năm</a:t>
            </a:r>
            <a:r>
              <a:rPr lang="en-US" sz="3200" dirty="0" smtClean="0">
                <a:solidFill>
                  <a:schemeClr val="tx1"/>
                </a:solidFill>
                <a:latin typeface="Times New Roman" panose="02020603050405020304" pitchFamily="18" charset="0"/>
                <a:cs typeface="Times New Roman" panose="02020603050405020304" pitchFamily="18" charset="0"/>
              </a:rPr>
              <a:t> 1959</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10"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666115" y="357010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2"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8902" y="228840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614702" y="172985"/>
            <a:ext cx="9730852" cy="1015663"/>
          </a:xfrm>
          <a:prstGeom prst="rect">
            <a:avLst/>
          </a:prstGeom>
          <a:noFill/>
        </p:spPr>
        <p:txBody>
          <a:bodyPr wrap="square" rtlCol="0">
            <a:spAutoFit/>
          </a:bodyPr>
          <a:lstStyle/>
          <a:p>
            <a:r>
              <a:rPr lang="en-US" sz="6000">
                <a:solidFill>
                  <a:srgbClr val="FFC000"/>
                </a:solidFill>
                <a:latin typeface="UTM Alberta Heavy" panose="02040603050506020204" pitchFamily="18" charset="0"/>
              </a:rPr>
              <a:t>Nhà sử học thông thái</a:t>
            </a:r>
          </a:p>
        </p:txBody>
      </p:sp>
      <p:pic>
        <p:nvPicPr>
          <p:cNvPr id="15" name="Picture 1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59835" y="4389120"/>
            <a:ext cx="1704322" cy="2576906"/>
          </a:xfrm>
          <a:prstGeom prst="rect">
            <a:avLst/>
          </a:prstGeom>
        </p:spPr>
      </p:pic>
    </p:spTree>
    <p:extLst>
      <p:ext uri="{BB962C8B-B14F-4D97-AF65-F5344CB8AC3E}">
        <p14:creationId xmlns:p14="http://schemas.microsoft.com/office/powerpoint/2010/main" val="32543178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8"/>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3" name="Am-thanh-tra-loi-sai-www_nhacchuongvui_com.wav"/>
                                        </p:tgtEl>
                                      </p:cMediaNode>
                                    </p:audio>
                                  </p:subTnLst>
                                </p:cTn>
                              </p:par>
                            </p:childTnLst>
                          </p:cTn>
                        </p:par>
                        <p:par>
                          <p:cTn id="32" fill="hold">
                            <p:stCondLst>
                              <p:cond delay="0"/>
                            </p:stCondLst>
                            <p:childTnLst>
                              <p:par>
                                <p:cTn id="33" presetID="10" presetClass="exit" presetSubtype="0" fill="hold" nodeType="afterEffect">
                                  <p:stCondLst>
                                    <p:cond delay="500"/>
                                  </p:stCondLst>
                                  <p:childTnLst>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6" restart="whenNotActive" fill="hold" evtFilter="cancelBubble" nodeType="interactiveSeq">
                <p:stCondLst>
                  <p:cond evt="onClick" delay="0">
                    <p:tgtEl>
                      <p:spTgt spid="7"/>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Am-thanh-tra-loi-sai-www_nhacchuongvui_com.wav"/>
                                        </p:tgtEl>
                                      </p:cMediaNode>
                                    </p:audio>
                                  </p:subTnLst>
                                </p:cTn>
                              </p:par>
                            </p:childTnLst>
                          </p:cTn>
                        </p:par>
                        <p:par>
                          <p:cTn id="41" fill="hold">
                            <p:stCondLst>
                              <p:cond delay="0"/>
                            </p:stCondLst>
                            <p:childTnLst>
                              <p:par>
                                <p:cTn id="42" presetID="10" presetClass="exit" presetSubtype="0" fill="hold" nodeType="afterEffect">
                                  <p:stCondLst>
                                    <p:cond delay="500"/>
                                  </p:stCondLst>
                                  <p:childTnLst>
                                    <p:animEffect transition="out" filter="fade">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Am-thanh-tra-loi-sai-www_nhacchuongvui_com.wav"/>
                                        </p:tgtEl>
                                      </p:cMediaNode>
                                    </p:audio>
                                  </p:subTnLst>
                                </p:cTn>
                              </p:par>
                            </p:childTnLst>
                          </p:cTn>
                        </p:par>
                        <p:par>
                          <p:cTn id="50" fill="hold">
                            <p:stCondLst>
                              <p:cond delay="0"/>
                            </p:stCondLst>
                            <p:childTnLst>
                              <p:par>
                                <p:cTn id="51" presetID="10" presetClass="exit" presetSubtype="0" fill="hold" nodeType="afterEffect">
                                  <p:stCondLst>
                                    <p:cond delay="500"/>
                                  </p:stCondLst>
                                  <p:childTnLst>
                                    <p:animEffect transition="out" filter="fade">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4" grpId="0"/>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ca Trường Sơn Trung Kiên YouTube">
            <a:hlinkClick r:id="" action="ppaction://media"/>
          </p:cNvPr>
          <p:cNvPicPr>
            <a:picLocks noChangeAspect="1"/>
          </p:cNvPicPr>
          <p:nvPr>
            <a:videoFile r:link="rId1"/>
            <p:extLst>
              <p:ext uri="{DAA4B4D4-6D71-4841-9C94-3DE7FCFB9230}">
                <p14:media xmlns:p14="http://schemas.microsoft.com/office/powerpoint/2010/main" r:embed="rId2">
                  <p14:trim st="8434" end="154442"/>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92764737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496659-D1A2-4B73-BFA7-6464F4AA9B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7355"/>
          </a:xfrm>
          <a:prstGeom prst="rect">
            <a:avLst/>
          </a:prstGeom>
        </p:spPr>
      </p:pic>
      <p:grpSp>
        <p:nvGrpSpPr>
          <p:cNvPr id="4" name="Group 3"/>
          <p:cNvGrpSpPr/>
          <p:nvPr/>
        </p:nvGrpSpPr>
        <p:grpSpPr>
          <a:xfrm>
            <a:off x="-53164" y="103"/>
            <a:ext cx="2728608" cy="2345323"/>
            <a:chOff x="17570" y="0"/>
            <a:chExt cx="8004877" cy="546537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11" name="文本框 13">
            <a:extLst>
              <a:ext uri="{FF2B5EF4-FFF2-40B4-BE49-F238E27FC236}">
                <a16:creationId xmlns:a16="http://schemas.microsoft.com/office/drawing/2014/main" id="{3BFBA031-EC80-4D62-987A-B8FEA7AE11A9}"/>
              </a:ext>
            </a:extLst>
          </p:cNvPr>
          <p:cNvSpPr txBox="1"/>
          <p:nvPr/>
        </p:nvSpPr>
        <p:spPr>
          <a:xfrm>
            <a:off x="1250883" y="1530522"/>
            <a:ext cx="10036984" cy="1400383"/>
          </a:xfrm>
          <a:prstGeom prst="rect">
            <a:avLst/>
          </a:prstGeom>
          <a:noFill/>
        </p:spPr>
        <p:txBody>
          <a:bodyPr wrap="square" rtlCol="0">
            <a:spAutoFit/>
          </a:bodyPr>
          <a:lstStyle/>
          <a:p>
            <a:pPr lvl="0" algn="ctr">
              <a:defRPr/>
            </a:pPr>
            <a:r>
              <a:rPr lang="en-US" altLang="zh-CN" sz="8500" b="1" dirty="0" smtClean="0">
                <a:solidFill>
                  <a:schemeClr val="accent2">
                    <a:lumMod val="75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ĐƯỜNG TRƯỜNG SƠN</a:t>
            </a:r>
            <a:endParaRPr kumimoji="0" lang="zh-CN" altLang="en-US" sz="8500" b="1" i="0" u="none" strike="noStrike" kern="1200" cap="none" spc="0" normalizeH="0" baseline="0" noProof="0" dirty="0">
              <a:ln>
                <a:noFill/>
              </a:ln>
              <a:solidFill>
                <a:schemeClr val="accent2">
                  <a:lumMod val="75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14" name="文本框 24">
            <a:extLst>
              <a:ext uri="{FF2B5EF4-FFF2-40B4-BE49-F238E27FC236}">
                <a16:creationId xmlns:a16="http://schemas.microsoft.com/office/drawing/2014/main" id="{7ADB1A97-0858-4D3C-84E9-AB0133759EDB}"/>
              </a:ext>
            </a:extLst>
          </p:cNvPr>
          <p:cNvSpPr txBox="1"/>
          <p:nvPr/>
        </p:nvSpPr>
        <p:spPr>
          <a:xfrm>
            <a:off x="5306611" y="742429"/>
            <a:ext cx="1925527" cy="7848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4500" b="1" dirty="0" err="1">
                <a:latin typeface="UTM Alberta Heavy" panose="02040603050506020204" pitchFamily="18" charset="0"/>
                <a:ea typeface="Source Han Serif SC" panose="02020400000000000000" pitchFamily="18" charset="-122"/>
                <a:sym typeface="Source Han Serif SC" panose="02020400000000000000" pitchFamily="18" charset="-122"/>
              </a:rPr>
              <a:t>Lịch</a:t>
            </a:r>
            <a:r>
              <a:rPr lang="en-US" altLang="zh-CN" sz="4500" b="1" dirty="0">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4500" b="1" dirty="0" err="1">
                <a:latin typeface="UTM Alberta Heavy" panose="02040603050506020204" pitchFamily="18" charset="0"/>
                <a:ea typeface="Source Han Serif SC" panose="02020400000000000000" pitchFamily="18" charset="-122"/>
                <a:sym typeface="Source Han Serif SC" panose="02020400000000000000" pitchFamily="18" charset="-122"/>
              </a:rPr>
              <a:t>sử</a:t>
            </a:r>
            <a:endParaRPr kumimoji="0" lang="zh-CN" altLang="en-US" sz="4500" b="1" i="0" u="none" strike="noStrike" kern="1200" cap="none" spc="0" normalizeH="0" baseline="0" noProof="0" dirty="0">
              <a:ln>
                <a:noFill/>
              </a:ln>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pic>
        <p:nvPicPr>
          <p:cNvPr id="1026" name="Picture 2" descr="Huyền thoại đường Hồ Chí Minh –Bài 1: Tuyến lửa bất tử"/>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80896" y="2763689"/>
            <a:ext cx="4188478" cy="356538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Đường Trường Sơn huyền thoại trên đất du lịch Quảng Bình - ChuduInf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40490" y="2676640"/>
            <a:ext cx="4076261" cy="35630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21815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wipe(left)">
                                      <p:cBhvr>
                                        <p:cTn id="29" dur="500"/>
                                        <p:tgtEl>
                                          <p:spTgt spid="1026"/>
                                        </p:tgtEl>
                                      </p:cBhvr>
                                    </p:animEffect>
                                  </p:childTnLst>
                                </p:cTn>
                              </p:par>
                            </p:childTnLst>
                          </p:cTn>
                        </p:par>
                        <p:par>
                          <p:cTn id="30" fill="hold">
                            <p:stCondLst>
                              <p:cond delay="2500"/>
                            </p:stCondLst>
                            <p:childTnLst>
                              <p:par>
                                <p:cTn id="31" presetID="22" presetClass="entr" presetSubtype="8" fill="hold" nodeType="afterEffect">
                                  <p:stCondLst>
                                    <p:cond delay="0"/>
                                  </p:stCondLst>
                                  <p:childTnLst>
                                    <p:set>
                                      <p:cBhvr>
                                        <p:cTn id="32" dur="1" fill="hold">
                                          <p:stCondLst>
                                            <p:cond delay="0"/>
                                          </p:stCondLst>
                                        </p:cTn>
                                        <p:tgtEl>
                                          <p:spTgt spid="1028"/>
                                        </p:tgtEl>
                                        <p:attrNameLst>
                                          <p:attrName>style.visibility</p:attrName>
                                        </p:attrNameLst>
                                      </p:cBhvr>
                                      <p:to>
                                        <p:strVal val="visible"/>
                                      </p:to>
                                    </p:set>
                                    <p:animEffect transition="in" filter="wipe(left)">
                                      <p:cBhvr>
                                        <p:cTn id="3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3A905162-6B94-4DE8-98FD-55E838A899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14" name="矩形 17">
            <a:extLst>
              <a:ext uri="{FF2B5EF4-FFF2-40B4-BE49-F238E27FC236}">
                <a16:creationId xmlns:a16="http://schemas.microsoft.com/office/drawing/2014/main" id="{5CCF7D64-FDAB-4400-84A5-F2831E087693}"/>
              </a:ext>
            </a:extLst>
          </p:cNvPr>
          <p:cNvSpPr/>
          <p:nvPr/>
        </p:nvSpPr>
        <p:spPr>
          <a:xfrm>
            <a:off x="263306" y="1203782"/>
            <a:ext cx="11764571" cy="522277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indent="540000" algn="just">
              <a:lnSpc>
                <a:spcPct val="150000"/>
              </a:lnSpc>
            </a:pPr>
            <a:endParaRPr lang="zh-CN" altLang="en-US" sz="3200" dirty="0">
              <a:solidFill>
                <a:srgbClr val="A70B0D"/>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 name="TextBox 1"/>
          <p:cNvSpPr txBox="1"/>
          <p:nvPr/>
        </p:nvSpPr>
        <p:spPr>
          <a:xfrm>
            <a:off x="4912426" y="3454"/>
            <a:ext cx="3848668" cy="1323439"/>
          </a:xfrm>
          <a:prstGeom prst="rect">
            <a:avLst/>
          </a:prstGeom>
          <a:noFill/>
        </p:spPr>
        <p:txBody>
          <a:bodyPr wrap="square" rtlCol="0">
            <a:spAutoFit/>
          </a:bodyPr>
          <a:lstStyle/>
          <a:p>
            <a:r>
              <a:rPr lang="en-US" sz="8000" b="1" dirty="0" err="1">
                <a:solidFill>
                  <a:srgbClr val="D4663B"/>
                </a:solidFill>
                <a:latin typeface="UTM Demian KT" panose="02040603050506020204" pitchFamily="18" charset="0"/>
              </a:rPr>
              <a:t>Mục</a:t>
            </a:r>
            <a:r>
              <a:rPr lang="en-US" sz="8000" b="1" dirty="0">
                <a:solidFill>
                  <a:srgbClr val="D4663B"/>
                </a:solidFill>
                <a:latin typeface="UTM Demian KT" panose="02040603050506020204" pitchFamily="18" charset="0"/>
              </a:rPr>
              <a:t> </a:t>
            </a:r>
            <a:r>
              <a:rPr lang="en-US" sz="8000" b="1" dirty="0" err="1">
                <a:solidFill>
                  <a:srgbClr val="D4663B"/>
                </a:solidFill>
                <a:latin typeface="UTM Demian KT" panose="02040603050506020204" pitchFamily="18" charset="0"/>
              </a:rPr>
              <a:t>tiêu</a:t>
            </a:r>
            <a:endParaRPr lang="en-US" sz="8000" b="1" dirty="0">
              <a:solidFill>
                <a:srgbClr val="D4663B"/>
              </a:solidFill>
              <a:latin typeface="UTM Demian KT" panose="02040603050506020204" pitchFamily="18" charset="0"/>
            </a:endParaRPr>
          </a:p>
        </p:txBody>
      </p:sp>
      <p:pic>
        <p:nvPicPr>
          <p:cNvPr id="45" name="Picture 44"/>
          <p:cNvPicPr>
            <a:picLocks noChangeAspect="1"/>
          </p:cNvPicPr>
          <p:nvPr/>
        </p:nvPicPr>
        <p:blipFill>
          <a:blip r:embed="rId4">
            <a:extLst>
              <a:ext uri="{BEBA8EAE-BF5A-486C-A8C5-ECC9F3942E4B}">
                <a14:imgProps xmlns:a14="http://schemas.microsoft.com/office/drawing/2010/main">
                  <a14:imgLayer r:embed="rId5">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flipH="1">
            <a:off x="8761093" y="3800973"/>
            <a:ext cx="3603502" cy="3372635"/>
          </a:xfrm>
          <a:prstGeom prst="rect">
            <a:avLst/>
          </a:prstGeom>
        </p:spPr>
      </p:pic>
      <p:grpSp>
        <p:nvGrpSpPr>
          <p:cNvPr id="11" name="Group 10"/>
          <p:cNvGrpSpPr/>
          <p:nvPr/>
        </p:nvGrpSpPr>
        <p:grpSpPr>
          <a:xfrm>
            <a:off x="10227213" y="3711"/>
            <a:ext cx="2079726" cy="1437250"/>
            <a:chOff x="17570" y="0"/>
            <a:chExt cx="8004877" cy="5465370"/>
          </a:xfrm>
        </p:grpSpPr>
        <p:pic>
          <p:nvPicPr>
            <p:cNvPr id="12" name="图片 4">
              <a:extLst>
                <a:ext uri="{FF2B5EF4-FFF2-40B4-BE49-F238E27FC236}">
                  <a16:creationId xmlns:a16="http://schemas.microsoft.com/office/drawing/2014/main" id="{41E1BFFD-3EC3-4EE1-B37F-932B3B9FAC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3" name="Rectangle 2"/>
          <p:cNvSpPr/>
          <p:nvPr/>
        </p:nvSpPr>
        <p:spPr>
          <a:xfrm>
            <a:off x="435907" y="1295539"/>
            <a:ext cx="11591970" cy="1569660"/>
          </a:xfrm>
          <a:prstGeom prst="rect">
            <a:avLst/>
          </a:prstGeom>
        </p:spPr>
        <p:txBody>
          <a:bodyPr wrap="square">
            <a:spAutoFit/>
          </a:bodyPr>
          <a:lstStyle/>
          <a:p>
            <a:r>
              <a:rPr lang="vi-VN" sz="3200" dirty="0" smtClean="0">
                <a:latin typeface="+mj-lt"/>
              </a:rPr>
              <a:t>Biết </a:t>
            </a:r>
            <a:r>
              <a:rPr lang="en-US" sz="3200" dirty="0">
                <a:latin typeface="Times New Roman" panose="02020603050405020304" pitchFamily="18" charset="0"/>
                <a:cs typeface="Times New Roman" panose="02020603050405020304" pitchFamily="18" charset="0"/>
              </a:rPr>
              <a:t>đ</a:t>
            </a:r>
            <a:r>
              <a:rPr lang="vi-VN" sz="3200" dirty="0" smtClean="0">
                <a:latin typeface="+mj-lt"/>
              </a:rPr>
              <a:t>ường </a:t>
            </a:r>
            <a:r>
              <a:rPr lang="vi-VN" sz="3200" dirty="0">
                <a:latin typeface="+mj-lt"/>
              </a:rPr>
              <a:t>Trường Sơn với sự chi viện </a:t>
            </a:r>
            <a:r>
              <a:rPr lang="vi-VN" sz="3200" dirty="0" smtClean="0">
                <a:latin typeface="+mj-lt"/>
              </a:rPr>
              <a:t>sứ</a:t>
            </a:r>
            <a:r>
              <a:rPr lang="en-US" sz="3200" dirty="0" smtClean="0">
                <a:latin typeface="Times New Roman" panose="02020603050405020304" pitchFamily="18" charset="0"/>
                <a:cs typeface="Times New Roman" panose="02020603050405020304" pitchFamily="18" charset="0"/>
              </a:rPr>
              <a:t>c</a:t>
            </a:r>
            <a:r>
              <a:rPr lang="vi-VN" sz="3200" dirty="0" smtClean="0">
                <a:latin typeface="+mj-lt"/>
              </a:rPr>
              <a:t> </a:t>
            </a:r>
            <a:r>
              <a:rPr lang="vi-VN" sz="3200" dirty="0">
                <a:latin typeface="+mj-lt"/>
              </a:rPr>
              <a:t>người, vũ khí, lương thực, … của miền Bắc cho cách mạng miền Nam, góp phần to lớn vào thắng lợi của cách mạng miền Nam:</a:t>
            </a:r>
            <a:endParaRPr lang="en-US" sz="3200" dirty="0">
              <a:latin typeface="+mj-lt"/>
            </a:endParaRPr>
          </a:p>
        </p:txBody>
      </p:sp>
      <p:sp>
        <p:nvSpPr>
          <p:cNvPr id="4" name="Rectangle 3"/>
          <p:cNvSpPr/>
          <p:nvPr/>
        </p:nvSpPr>
        <p:spPr>
          <a:xfrm>
            <a:off x="435906" y="2956955"/>
            <a:ext cx="11477051" cy="1569660"/>
          </a:xfrm>
          <a:prstGeom prst="rect">
            <a:avLst/>
          </a:prstGeom>
        </p:spPr>
        <p:txBody>
          <a:bodyPr wrap="square">
            <a:spAutoFit/>
          </a:bodyPr>
          <a:lstStyle/>
          <a:p>
            <a:r>
              <a:rPr lang="en-US" sz="3200" dirty="0" smtClean="0">
                <a:latin typeface="+mj-lt"/>
              </a:rPr>
              <a:t>	</a:t>
            </a:r>
            <a:r>
              <a:rPr lang="vi-VN" sz="3200" dirty="0" smtClean="0">
                <a:latin typeface="+mj-lt"/>
              </a:rPr>
              <a:t>+ </a:t>
            </a:r>
            <a:r>
              <a:rPr lang="vi-VN" sz="3200" dirty="0">
                <a:latin typeface="+mj-lt"/>
              </a:rPr>
              <a:t>Để đáp ứng nhu cầu chi viện cho miền Nam, ngày 19-5-1959, Trung ương Đảng quyết định mở đường Trường Sơn (đường Hồ Chí Minh).</a:t>
            </a:r>
            <a:endParaRPr lang="en-US" sz="3200" dirty="0">
              <a:latin typeface="+mj-lt"/>
            </a:endParaRPr>
          </a:p>
        </p:txBody>
      </p:sp>
      <p:sp>
        <p:nvSpPr>
          <p:cNvPr id="5" name="Rectangle 4"/>
          <p:cNvSpPr/>
          <p:nvPr/>
        </p:nvSpPr>
        <p:spPr>
          <a:xfrm>
            <a:off x="435905" y="4523342"/>
            <a:ext cx="11477051" cy="1569660"/>
          </a:xfrm>
          <a:prstGeom prst="rect">
            <a:avLst/>
          </a:prstGeom>
        </p:spPr>
        <p:txBody>
          <a:bodyPr wrap="square">
            <a:spAutoFit/>
          </a:bodyPr>
          <a:lstStyle/>
          <a:p>
            <a:r>
              <a:rPr lang="en-US" sz="3200" dirty="0" smtClean="0">
                <a:latin typeface="+mj-lt"/>
              </a:rPr>
              <a:t>	</a:t>
            </a:r>
            <a:r>
              <a:rPr lang="vi-VN" sz="3200" dirty="0" smtClean="0">
                <a:latin typeface="+mj-lt"/>
              </a:rPr>
              <a:t>+ </a:t>
            </a:r>
            <a:r>
              <a:rPr lang="vi-VN" sz="3200" dirty="0">
                <a:latin typeface="+mj-lt"/>
              </a:rPr>
              <a:t>Qua đường Trường Sơn, miền Bắc đã chi viện sức </a:t>
            </a:r>
            <a:endParaRPr lang="en-US" sz="3200" dirty="0" smtClean="0">
              <a:latin typeface="+mj-lt"/>
            </a:endParaRPr>
          </a:p>
          <a:p>
            <a:r>
              <a:rPr lang="vi-VN" sz="3200" dirty="0" smtClean="0">
                <a:latin typeface="+mj-lt"/>
              </a:rPr>
              <a:t>người</a:t>
            </a:r>
            <a:r>
              <a:rPr lang="vi-VN" sz="3200" dirty="0">
                <a:latin typeface="+mj-lt"/>
              </a:rPr>
              <a:t>, sức của cho miền Nam, góp phần to lớn vào sự </a:t>
            </a:r>
            <a:endParaRPr lang="en-US" sz="3200" dirty="0" smtClean="0">
              <a:latin typeface="+mj-lt"/>
            </a:endParaRPr>
          </a:p>
          <a:p>
            <a:r>
              <a:rPr lang="vi-VN" sz="3200" dirty="0" smtClean="0">
                <a:latin typeface="+mj-lt"/>
              </a:rPr>
              <a:t>nghiệp </a:t>
            </a:r>
            <a:r>
              <a:rPr lang="vi-VN" sz="3200" dirty="0">
                <a:latin typeface="+mj-lt"/>
              </a:rPr>
              <a:t>giải phóng miền Nam.</a:t>
            </a:r>
            <a:endParaRPr lang="en-US" sz="3200" dirty="0">
              <a:latin typeface="+mj-lt"/>
            </a:endParaRPr>
          </a:p>
        </p:txBody>
      </p:sp>
    </p:spTree>
    <p:extLst>
      <p:ext uri="{BB962C8B-B14F-4D97-AF65-F5344CB8AC3E}">
        <p14:creationId xmlns:p14="http://schemas.microsoft.com/office/powerpoint/2010/main" val="42820508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par>
                          <p:cTn id="10" fill="hold">
                            <p:stCondLst>
                              <p:cond delay="500"/>
                            </p:stCondLst>
                            <p:childTnLst>
                              <p:par>
                                <p:cTn id="11" presetID="2" presetClass="entr" presetSubtype="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2" fill="hold" nodeType="afterEffect">
                                  <p:stCondLst>
                                    <p:cond delay="0"/>
                                  </p:stCondLst>
                                  <p:childTnLst>
                                    <p:set>
                                      <p:cBhvr>
                                        <p:cTn id="17" dur="1" fill="hold">
                                          <p:stCondLst>
                                            <p:cond delay="0"/>
                                          </p:stCondLst>
                                        </p:cTn>
                                        <p:tgtEl>
                                          <p:spTgt spid="45"/>
                                        </p:tgtEl>
                                        <p:attrNameLst>
                                          <p:attrName>style.visibility</p:attrName>
                                        </p:attrNameLst>
                                      </p:cBhvr>
                                      <p:to>
                                        <p:strVal val="visible"/>
                                      </p:to>
                                    </p:set>
                                    <p:anim calcmode="lin" valueType="num">
                                      <p:cBhvr additive="base">
                                        <p:cTn id="18" dur="500" fill="hold"/>
                                        <p:tgtEl>
                                          <p:spTgt spid="45"/>
                                        </p:tgtEl>
                                        <p:attrNameLst>
                                          <p:attrName>ppt_x</p:attrName>
                                        </p:attrNameLst>
                                      </p:cBhvr>
                                      <p:tavLst>
                                        <p:tav tm="0">
                                          <p:val>
                                            <p:strVal val="1+#ppt_w/2"/>
                                          </p:val>
                                        </p:tav>
                                        <p:tav tm="100000">
                                          <p:val>
                                            <p:strVal val="#ppt_x"/>
                                          </p:val>
                                        </p:tav>
                                      </p:tavLst>
                                    </p:anim>
                                    <p:anim calcmode="lin" valueType="num">
                                      <p:cBhvr additive="base">
                                        <p:cTn id="19"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1000" fill="hold"/>
                                        <p:tgtEl>
                                          <p:spTgt spid="2"/>
                                        </p:tgtEl>
                                        <p:attrNameLst>
                                          <p:attrName>ppt_w</p:attrName>
                                        </p:attrNameLst>
                                      </p:cBhvr>
                                      <p:tavLst>
                                        <p:tav tm="0">
                                          <p:val>
                                            <p:fltVal val="0"/>
                                          </p:val>
                                        </p:tav>
                                        <p:tav tm="100000">
                                          <p:val>
                                            <p:strVal val="#ppt_w"/>
                                          </p:val>
                                        </p:tav>
                                      </p:tavLst>
                                    </p:anim>
                                    <p:anim calcmode="lin" valueType="num">
                                      <p:cBhvr>
                                        <p:cTn id="25" dur="1000" fill="hold"/>
                                        <p:tgtEl>
                                          <p:spTgt spid="2"/>
                                        </p:tgtEl>
                                        <p:attrNameLst>
                                          <p:attrName>ppt_h</p:attrName>
                                        </p:attrNameLst>
                                      </p:cBhvr>
                                      <p:tavLst>
                                        <p:tav tm="0">
                                          <p:val>
                                            <p:fltVal val="0"/>
                                          </p:val>
                                        </p:tav>
                                        <p:tav tm="100000">
                                          <p:val>
                                            <p:strVal val="#ppt_h"/>
                                          </p:val>
                                        </p:tav>
                                      </p:tavLst>
                                    </p:anim>
                                    <p:anim calcmode="lin" valueType="num">
                                      <p:cBhvr>
                                        <p:cTn id="26" dur="1000" fill="hold"/>
                                        <p:tgtEl>
                                          <p:spTgt spid="2"/>
                                        </p:tgtEl>
                                        <p:attrNameLst>
                                          <p:attrName>style.rotation</p:attrName>
                                        </p:attrNameLst>
                                      </p:cBhvr>
                                      <p:tavLst>
                                        <p:tav tm="0">
                                          <p:val>
                                            <p:fltVal val="90"/>
                                          </p:val>
                                        </p:tav>
                                        <p:tav tm="100000">
                                          <p:val>
                                            <p:fltVal val="0"/>
                                          </p:val>
                                        </p:tav>
                                      </p:tavLst>
                                    </p:anim>
                                    <p:animEffect transition="in" filter="fade">
                                      <p:cBhvr>
                                        <p:cTn id="27" dur="1000"/>
                                        <p:tgtEl>
                                          <p:spTgt spid="2"/>
                                        </p:tgtEl>
                                      </p:cBhvr>
                                    </p:animEffect>
                                  </p:childTnLst>
                                </p:cTn>
                              </p:par>
                            </p:childTnLst>
                          </p:cTn>
                        </p:par>
                        <p:par>
                          <p:cTn id="28" fill="hold">
                            <p:stCondLst>
                              <p:cond delay="1000"/>
                            </p:stCondLst>
                            <p:childTnLst>
                              <p:par>
                                <p:cTn id="29" presetID="22" presetClass="entr" presetSubtype="4"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left)">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2" name="TextBox 1"/>
          <p:cNvSpPr txBox="1"/>
          <p:nvPr/>
        </p:nvSpPr>
        <p:spPr>
          <a:xfrm>
            <a:off x="1797079" y="607661"/>
            <a:ext cx="9439082" cy="1631216"/>
          </a:xfrm>
          <a:prstGeom prst="rect">
            <a:avLst/>
          </a:prstGeom>
          <a:noFill/>
        </p:spPr>
        <p:txBody>
          <a:bodyPr wrap="square" rtlCol="0">
            <a:spAutoFit/>
          </a:bodyPr>
          <a:lstStyle/>
          <a:p>
            <a:pPr algn="ctr"/>
            <a:r>
              <a:rPr lang="en-US" sz="5000" dirty="0" err="1" smtClean="0">
                <a:solidFill>
                  <a:schemeClr val="accent2">
                    <a:lumMod val="50000"/>
                  </a:schemeClr>
                </a:solidFill>
                <a:latin typeface="UTM Aristote" panose="02040603050506020204" pitchFamily="18" charset="0"/>
              </a:rPr>
              <a:t>Mục</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đích</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mở</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đường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Sơn</a:t>
            </a:r>
            <a:endParaRPr lang="en-US" sz="5000" dirty="0">
              <a:solidFill>
                <a:schemeClr val="accent2">
                  <a:lumMod val="50000"/>
                </a:schemeClr>
              </a:solidFill>
              <a:latin typeface="UTM Aristote" panose="02040603050506020204" pitchFamily="18" charset="0"/>
            </a:endParaRP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5154" t="6368" r="9123" b="9850"/>
          <a:stretch/>
        </p:blipFill>
        <p:spPr>
          <a:xfrm>
            <a:off x="4481342" y="2220804"/>
            <a:ext cx="4070556" cy="4334542"/>
          </a:xfrm>
          <a:prstGeom prst="rect">
            <a:avLst/>
          </a:prstGeom>
        </p:spPr>
      </p:pic>
      <p:grpSp>
        <p:nvGrpSpPr>
          <p:cNvPr id="9" name="组合 1"/>
          <p:cNvGrpSpPr/>
          <p:nvPr/>
        </p:nvGrpSpPr>
        <p:grpSpPr>
          <a:xfrm>
            <a:off x="531829" y="461055"/>
            <a:ext cx="2194488" cy="1888282"/>
            <a:chOff x="4864038" y="1331495"/>
            <a:chExt cx="2194488" cy="1888282"/>
          </a:xfrm>
        </p:grpSpPr>
        <p:grpSp>
          <p:nvGrpSpPr>
            <p:cNvPr id="10" name="组合 45"/>
            <p:cNvGrpSpPr/>
            <p:nvPr/>
          </p:nvGrpSpPr>
          <p:grpSpPr>
            <a:xfrm>
              <a:off x="4864038" y="1331495"/>
              <a:ext cx="2194488" cy="1888282"/>
              <a:chOff x="2543860" y="2062277"/>
              <a:chExt cx="2156327" cy="1855446"/>
            </a:xfrm>
          </p:grpSpPr>
          <p:sp>
            <p:nvSpPr>
              <p:cNvPr id="13"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4"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1" name="矩形 57"/>
            <p:cNvSpPr/>
            <p:nvPr/>
          </p:nvSpPr>
          <p:spPr>
            <a:xfrm>
              <a:off x="5632388" y="1343568"/>
              <a:ext cx="737702" cy="1692771"/>
            </a:xfrm>
            <a:prstGeom prst="rect">
              <a:avLst/>
            </a:prstGeom>
            <a:effectLst>
              <a:outerShdw blurRad="50800" dist="38100" dir="2700000" algn="tl" rotWithShape="0">
                <a:prstClr val="black">
                  <a:alpha val="40000"/>
                </a:prstClr>
              </a:outerShdw>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400" dirty="0">
                  <a:solidFill>
                    <a:schemeClr val="bg1"/>
                  </a:solidFill>
                  <a:latin typeface="UTM Showcard" panose="02040603050506020204" pitchFamily="18" charset="0"/>
                  <a:ea typeface="迷你简少儿" panose="03000509000000000000" pitchFamily="65" charset="-122"/>
                </a:rPr>
                <a:t>1</a:t>
              </a:r>
              <a:endParaRPr lang="zh-CN" altLang="en-US" sz="10400" dirty="0">
                <a:solidFill>
                  <a:schemeClr val="bg1"/>
                </a:solidFill>
                <a:latin typeface="UTM Showcard" panose="02040603050506020204" pitchFamily="18" charset="0"/>
                <a:ea typeface="迷你简少儿" panose="03000509000000000000" pitchFamily="65" charset="-122"/>
              </a:endParaRPr>
            </a:p>
          </p:txBody>
        </p:sp>
      </p:grpSp>
    </p:spTree>
    <p:extLst>
      <p:ext uri="{BB962C8B-B14F-4D97-AF65-F5344CB8AC3E}">
        <p14:creationId xmlns:p14="http://schemas.microsoft.com/office/powerpoint/2010/main" val="172481115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par>
                          <p:cTn id="12" fill="hold">
                            <p:stCondLst>
                              <p:cond delay="2500"/>
                            </p:stCondLst>
                            <p:childTnLst>
                              <p:par>
                                <p:cTn id="13" presetID="2" presetClass="entr" presetSubtype="2"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6" presetClass="entr" presetSubtype="16"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994</TotalTime>
  <Words>1168</Words>
  <Application>Microsoft Office PowerPoint</Application>
  <PresentationFormat>Widescreen</PresentationFormat>
  <Paragraphs>114</Paragraphs>
  <Slides>33</Slides>
  <Notes>14</Notes>
  <HiddenSlides>0</HiddenSlides>
  <MMClips>2</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33</vt:i4>
      </vt:variant>
    </vt:vector>
  </HeadingPairs>
  <TitlesOfParts>
    <vt:vector size="51" baseType="lpstr">
      <vt:lpstr>Arial</vt:lpstr>
      <vt:lpstr>等线</vt:lpstr>
      <vt:lpstr>等线 Light</vt:lpstr>
      <vt:lpstr>Source Han Serif SC</vt:lpstr>
      <vt:lpstr>SVN-Egregio Script</vt:lpstr>
      <vt:lpstr>Times New Roman</vt:lpstr>
      <vt:lpstr>UTM A&amp;S Graceland</vt:lpstr>
      <vt:lpstr>UTM Alberta Heavy</vt:lpstr>
      <vt:lpstr>UTM Aristote</vt:lpstr>
      <vt:lpstr>UTM Azuki</vt:lpstr>
      <vt:lpstr>UTM Cookies</vt:lpstr>
      <vt:lpstr>UTM Demian KT</vt:lpstr>
      <vt:lpstr>UTM French Vanilla</vt:lpstr>
      <vt:lpstr>UTM Isadora</vt:lpstr>
      <vt:lpstr>UTM Showcard</vt:lpstr>
      <vt:lpstr>UVN Banh Mi</vt:lpstr>
      <vt:lpstr>迷你简少儿</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osaka</cp:lastModifiedBy>
  <cp:revision>191</cp:revision>
  <dcterms:created xsi:type="dcterms:W3CDTF">2019-05-28T06:54:44Z</dcterms:created>
  <dcterms:modified xsi:type="dcterms:W3CDTF">2023-07-14T03:28:10Z</dcterms:modified>
  <cp:category>9Slide.vn</cp:category>
</cp:coreProperties>
</file>