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mp4" ContentType="video/mp4"/>
  <Default Extension="mp3" ContentType="audio/mp3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9" r:id="rId3"/>
    <p:sldId id="256" r:id="rId4"/>
    <p:sldId id="258" r:id="rId5"/>
    <p:sldId id="278" r:id="rId6"/>
    <p:sldId id="257" r:id="rId7"/>
    <p:sldId id="260" r:id="rId8"/>
    <p:sldId id="261" r:id="rId9"/>
    <p:sldId id="275" r:id="rId10"/>
    <p:sldId id="263" r:id="rId11"/>
    <p:sldId id="265" r:id="rId12"/>
    <p:sldId id="266" r:id="rId13"/>
    <p:sldId id="267" r:id="rId14"/>
    <p:sldId id="274" r:id="rId15"/>
    <p:sldId id="268" r:id="rId16"/>
    <p:sldId id="273" r:id="rId17"/>
    <p:sldId id="269" r:id="rId18"/>
    <p:sldId id="277" r:id="rId19"/>
    <p:sldId id="270" r:id="rId20"/>
    <p:sldId id="271" r:id="rId21"/>
    <p:sldId id="272" r:id="rId22"/>
    <p:sldId id="276" r:id="rId2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3" d="100"/>
          <a:sy n="63" d="100"/>
        </p:scale>
        <p:origin x="804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6" Type="http://schemas.openxmlformats.org/officeDocument/2006/relationships/tableStyles" Target="tableStyles.xml"/><Relationship Id="rId25" Type="http://schemas.openxmlformats.org/officeDocument/2006/relationships/viewProps" Target="viewProps.xml"/><Relationship Id="rId24" Type="http://schemas.openxmlformats.org/officeDocument/2006/relationships/presProps" Target="presProps.xml"/><Relationship Id="rId23" Type="http://schemas.openxmlformats.org/officeDocument/2006/relationships/slide" Target="slides/slide2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2485F3-18AC-46CD-BB3B-2279B7086366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6BBAC9-BB60-4823-B5C9-956D32FAF33D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2485F3-18AC-46CD-BB3B-2279B7086366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6BBAC9-BB60-4823-B5C9-956D32FAF33D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2485F3-18AC-46CD-BB3B-2279B7086366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6BBAC9-BB60-4823-B5C9-956D32FAF33D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2485F3-18AC-46CD-BB3B-2279B7086366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6BBAC9-BB60-4823-B5C9-956D32FAF33D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2485F3-18AC-46CD-BB3B-2279B7086366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6BBAC9-BB60-4823-B5C9-956D32FAF33D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2485F3-18AC-46CD-BB3B-2279B7086366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6BBAC9-BB60-4823-B5C9-956D32FAF33D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2485F3-18AC-46CD-BB3B-2279B7086366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6BBAC9-BB60-4823-B5C9-956D32FAF33D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2485F3-18AC-46CD-BB3B-2279B7086366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6BBAC9-BB60-4823-B5C9-956D32FAF33D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2485F3-18AC-46CD-BB3B-2279B7086366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6BBAC9-BB60-4823-B5C9-956D32FAF33D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2485F3-18AC-46CD-BB3B-2279B7086366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6BBAC9-BB60-4823-B5C9-956D32FAF33D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2485F3-18AC-46CD-BB3B-2279B7086366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6BBAC9-BB60-4823-B5C9-956D32FAF33D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2485F3-18AC-46CD-BB3B-2279B7086366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6BBAC9-BB60-4823-B5C9-956D32FAF33D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18.jpeg"/><Relationship Id="rId1" Type="http://schemas.openxmlformats.org/officeDocument/2006/relationships/image" Target="../media/image1.jpeg"/></Relationships>
</file>

<file path=ppt/slides/_rels/slide11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image" Target="../media/image1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.jpeg"/></Relationships>
</file>

<file path=ppt/slides/_rels/slide14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image" Target="../media/image1.jpeg"/></Relationships>
</file>

<file path=ppt/slides/_rels/slide15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25.jpeg"/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image" Target="../media/image1.jpeg"/></Relationships>
</file>

<file path=ppt/slides/_rels/slide16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28.jpeg"/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image" Target="../media/image1.jpeg"/></Relationships>
</file>

<file path=ppt/slides/_rels/slide17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29.png"/><Relationship Id="rId3" Type="http://schemas.microsoft.com/office/2007/relationships/media" Target="../media/media2.mp3"/><Relationship Id="rId2" Type="http://schemas.openxmlformats.org/officeDocument/2006/relationships/audio" Target="../media/media2.mp3"/><Relationship Id="rId1" Type="http://schemas.openxmlformats.org/officeDocument/2006/relationships/image" Target="../media/image1.jpeg"/></Relationships>
</file>

<file path=ppt/slides/_rels/slide18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image" Target="../media/image1.jpeg"/></Relationships>
</file>

<file path=ppt/slides/_rels/slide19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29.png"/><Relationship Id="rId3" Type="http://schemas.microsoft.com/office/2007/relationships/media" Target="../media/media2.mp3"/><Relationship Id="rId2" Type="http://schemas.openxmlformats.org/officeDocument/2006/relationships/audio" Target="../media/media2.mp3"/><Relationship Id="rId1" Type="http://schemas.openxmlformats.org/officeDocument/2006/relationships/image" Target="../media/image1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32.png"/><Relationship Id="rId1" Type="http://schemas.openxmlformats.org/officeDocument/2006/relationships/image" Target="../media/image1.jpeg"/></Relationships>
</file>

<file path=ppt/slides/_rels/slide21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.xml"/><Relationship Id="rId5" Type="http://schemas.openxmlformats.org/officeDocument/2006/relationships/image" Target="../media/image33.jpeg"/><Relationship Id="rId4" Type="http://schemas.openxmlformats.org/officeDocument/2006/relationships/image" Target="../media/image29.png"/><Relationship Id="rId3" Type="http://schemas.microsoft.com/office/2007/relationships/media" Target="../media/media2.mp3"/><Relationship Id="rId2" Type="http://schemas.openxmlformats.org/officeDocument/2006/relationships/audio" Target="../media/media2.mp3"/><Relationship Id="rId1" Type="http://schemas.openxmlformats.org/officeDocument/2006/relationships/image" Target="../media/image1.jpeg"/></Relationships>
</file>

<file path=ppt/slides/_rels/slide3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3.png"/><Relationship Id="rId3" Type="http://schemas.microsoft.com/office/2007/relationships/media" Target="../media/media1.mp4"/><Relationship Id="rId2" Type="http://schemas.openxmlformats.org/officeDocument/2006/relationships/video" Target="../media/media1.mp4"/><Relationship Id="rId1" Type="http://schemas.openxmlformats.org/officeDocument/2006/relationships/image" Target="../media/image1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4.jpeg"/><Relationship Id="rId1" Type="http://schemas.openxmlformats.org/officeDocument/2006/relationships/image" Target="../media/image1.jpeg"/></Relationships>
</file>

<file path=ppt/slides/_rels/slide5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image" Target="../media/image1.jpeg"/></Relationships>
</file>

<file path=ppt/slides/_rels/slide6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.xml"/><Relationship Id="rId5" Type="http://schemas.openxmlformats.org/officeDocument/2006/relationships/image" Target="../media/image10.png"/><Relationship Id="rId4" Type="http://schemas.openxmlformats.org/officeDocument/2006/relationships/image" Target="../media/image9.png"/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image" Target="../media/image1.jpeg"/></Relationships>
</file>

<file path=ppt/slides/_rels/slide7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13.jpeg"/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image" Target="../media/image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14.png"/><Relationship Id="rId1" Type="http://schemas.openxmlformats.org/officeDocument/2006/relationships/image" Target="../media/image1.jpeg"/></Relationships>
</file>

<file path=ppt/slides/_rels/slide9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17.jpeg"/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image" Target="../media/image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1181735" y="318819"/>
            <a:ext cx="9645649" cy="4632325"/>
          </a:xfrm>
          <a:prstGeom prst="rect">
            <a:avLst/>
          </a:prstGeom>
        </p:spPr>
        <p:txBody>
          <a:bodyPr wrap="square" lIns="108835" tIns="54417" rIns="108835" bIns="54417">
            <a:spAutoFit/>
          </a:bodyPr>
          <a:lstStyle/>
          <a:p>
            <a:pPr algn="ctr">
              <a:lnSpc>
                <a:spcPct val="150000"/>
              </a:lnSpc>
            </a:pPr>
            <a:endParaRPr lang="en-US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TRƯỜNG TIỂU HỌC  …..</a:t>
            </a:r>
            <a:endParaRPr lang="en-US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-LỚP 3…-</a:t>
            </a:r>
            <a:endParaRPr lang="en-US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sz="28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sz="28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CHÀO MỪNG CÁC THẦY CÔ  GIÁO </a:t>
            </a:r>
            <a:endParaRPr lang="en-US" sz="28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 DỰ GIỜ THĂM LỚP</a:t>
            </a:r>
            <a:endParaRPr lang="en-US" sz="28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sz="28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sz="28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r>
              <a:rPr lang="en-US" sz="2800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…., </a:t>
            </a:r>
            <a:r>
              <a:rPr lang="en-US" sz="2800" i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ngày</a:t>
            </a:r>
            <a:r>
              <a:rPr lang="en-US" sz="2800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… </a:t>
            </a:r>
            <a:r>
              <a:rPr lang="en-US" sz="2800" i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tháng</a:t>
            </a:r>
            <a:r>
              <a:rPr lang="en-US" sz="2800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11 </a:t>
            </a:r>
            <a:r>
              <a:rPr lang="en-US" sz="2800" i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sz="2800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20..</a:t>
            </a:r>
            <a:r>
              <a:rPr lang="en-US" sz="28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800" i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583" t="10371" r="11333" b="19926"/>
          <a:stretch>
            <a:fillRect/>
          </a:stretch>
        </p:blipFill>
        <p:spPr>
          <a:xfrm>
            <a:off x="45720" y="0"/>
            <a:ext cx="12100560" cy="6820059"/>
          </a:xfrm>
          <a:prstGeom prst="rect">
            <a:avLst/>
          </a:prstGeom>
        </p:spPr>
      </p:pic>
      <p:sp>
        <p:nvSpPr>
          <p:cNvPr id="4" name="Text Box 11"/>
          <p:cNvSpPr txBox="1">
            <a:spLocks noChangeArrowheads="1"/>
          </p:cNvSpPr>
          <p:nvPr/>
        </p:nvSpPr>
        <p:spPr bwMode="auto">
          <a:xfrm>
            <a:off x="980440" y="268794"/>
            <a:ext cx="10408920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 ĐỘNG: KIẾN TẠO KIẾN THỨC-KĨ NĂNG</a:t>
            </a:r>
            <a:endParaRPr lang="en-US" altLang="en-US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980440" y="945644"/>
            <a:ext cx="1032764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vẽ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tranh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chân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dung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chính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diện</a:t>
            </a:r>
            <a:endParaRPr lang="en-US" sz="3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3247" y="1684852"/>
            <a:ext cx="2759393" cy="3650221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980440" y="5531427"/>
            <a:ext cx="1040892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vẽ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tranh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chân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dung bao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giờ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chưa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chia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sẻ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vẽ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endParaRPr lang="en-US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583" t="10371" r="11333" b="19926"/>
          <a:stretch>
            <a:fillRect/>
          </a:stretch>
        </p:blipFill>
        <p:spPr>
          <a:xfrm>
            <a:off x="0" y="37941"/>
            <a:ext cx="12100560" cy="6820059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932180" y="537588"/>
            <a:ext cx="1032764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Gợi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ý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vẽ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tranh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chân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dung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chính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diện</a:t>
            </a:r>
            <a:endParaRPr lang="en-US" sz="3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861" t="26467" r="33473" b="19560"/>
          <a:stretch>
            <a:fillRect/>
          </a:stretch>
        </p:blipFill>
        <p:spPr>
          <a:xfrm>
            <a:off x="731519" y="1351280"/>
            <a:ext cx="2672080" cy="341376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5" t="26788" r="59429" b="19239"/>
          <a:stretch>
            <a:fillRect/>
          </a:stretch>
        </p:blipFill>
        <p:spPr>
          <a:xfrm>
            <a:off x="3604259" y="1371306"/>
            <a:ext cx="2600961" cy="3413760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078" t="27109" r="34386" b="18918"/>
          <a:stretch>
            <a:fillRect/>
          </a:stretch>
        </p:blipFill>
        <p:spPr>
          <a:xfrm>
            <a:off x="6523003" y="1364888"/>
            <a:ext cx="2458720" cy="341376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526" t="28876" r="8937" b="17793"/>
          <a:stretch>
            <a:fillRect/>
          </a:stretch>
        </p:blipFill>
        <p:spPr>
          <a:xfrm>
            <a:off x="9202420" y="1391920"/>
            <a:ext cx="2458720" cy="3373120"/>
          </a:xfrm>
          <a:prstGeom prst="rect">
            <a:avLst/>
          </a:prstGeom>
        </p:spPr>
      </p:pic>
      <p:sp>
        <p:nvSpPr>
          <p:cNvPr id="16" name="Google Shape;705;p42"/>
          <p:cNvSpPr txBox="1"/>
          <p:nvPr/>
        </p:nvSpPr>
        <p:spPr>
          <a:xfrm>
            <a:off x="624974" y="4785066"/>
            <a:ext cx="2683375" cy="1535346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ctr" anchorCtr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Vẽ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phác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khuôn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mặt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kẻ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dọc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ngang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qua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chính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giữa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khuôn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mặt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vi-VN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Google Shape;705;p42"/>
          <p:cNvSpPr txBox="1"/>
          <p:nvPr/>
        </p:nvSpPr>
        <p:spPr>
          <a:xfrm>
            <a:off x="3618932" y="4719021"/>
            <a:ext cx="2683375" cy="1535346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ctr" anchorCtr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Xác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vị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trí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bộ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phận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mắt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mũi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miệng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tai…</a:t>
            </a:r>
            <a:endParaRPr lang="vi-VN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Google Shape;705;p42"/>
          <p:cNvSpPr txBox="1"/>
          <p:nvPr/>
        </p:nvSpPr>
        <p:spPr>
          <a:xfrm>
            <a:off x="9202420" y="4490127"/>
            <a:ext cx="2458721" cy="1535346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ctr" anchorCtr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Vẽ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màu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hoàn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thiện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vẽ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vi-VN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Google Shape;705;p42"/>
          <p:cNvSpPr txBox="1"/>
          <p:nvPr/>
        </p:nvSpPr>
        <p:spPr>
          <a:xfrm>
            <a:off x="6519045" y="4537516"/>
            <a:ext cx="2683375" cy="1535346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ctr" anchorCtr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Vẽ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chi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đặc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vi-VN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8" grpId="0"/>
      <p:bldP spid="19" grpId="0"/>
      <p:bldP spid="2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583" t="10371" r="11333" b="19926"/>
          <a:stretch>
            <a:fillRect/>
          </a:stretch>
        </p:blipFill>
        <p:spPr>
          <a:xfrm>
            <a:off x="91440" y="99933"/>
            <a:ext cx="12100560" cy="6820059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932180" y="537588"/>
            <a:ext cx="1032764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MINH HỌA TRỰC TIẾP</a:t>
            </a:r>
            <a:endParaRPr lang="en-US" sz="3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054100" y="3602038"/>
            <a:ext cx="1040892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GHI NHỚ:</a:t>
            </a:r>
            <a:endParaRPr lang="en-US" sz="28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Khi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vẽ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chân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dung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chính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diện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vị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trí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bộ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phận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khuôn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mặt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xác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cân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đối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qua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trục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583" t="10371" r="11333" b="19926"/>
          <a:stretch>
            <a:fillRect/>
          </a:stretch>
        </p:blipFill>
        <p:spPr>
          <a:xfrm>
            <a:off x="45720" y="0"/>
            <a:ext cx="12100560" cy="6820059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932180" y="537588"/>
            <a:ext cx="1032764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TRÒ CHƠI </a:t>
            </a:r>
            <a:endParaRPr lang="en-US" sz="3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Khung Chú Thích Mũi tên Phải 12"/>
          <p:cNvSpPr/>
          <p:nvPr/>
        </p:nvSpPr>
        <p:spPr>
          <a:xfrm>
            <a:off x="1016000" y="1323833"/>
            <a:ext cx="1828799" cy="1201003"/>
          </a:xfrm>
          <a:prstGeom prst="rightArrow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/>
              <a:t>Đội</a:t>
            </a:r>
            <a:r>
              <a:rPr lang="en-US" sz="3200" dirty="0"/>
              <a:t> 1</a:t>
            </a:r>
            <a:endParaRPr lang="vi-VN" sz="3200" dirty="0"/>
          </a:p>
        </p:txBody>
      </p:sp>
      <p:sp>
        <p:nvSpPr>
          <p:cNvPr id="7" name="Rectangle 6"/>
          <p:cNvSpPr/>
          <p:nvPr/>
        </p:nvSpPr>
        <p:spPr>
          <a:xfrm>
            <a:off x="2067560" y="1631946"/>
            <a:ext cx="726948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Sắp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xếp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bước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vẽ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chữ</a:t>
            </a:r>
            <a:endParaRPr lang="en-US" sz="3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Khung Chú Thích Mũi tên Phải 12"/>
          <p:cNvSpPr/>
          <p:nvPr/>
        </p:nvSpPr>
        <p:spPr>
          <a:xfrm>
            <a:off x="1016000" y="2705464"/>
            <a:ext cx="1828799" cy="1201003"/>
          </a:xfrm>
          <a:prstGeom prst="rightArrow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/>
              <a:t>Đội</a:t>
            </a:r>
            <a:r>
              <a:rPr lang="en-US" sz="3200" dirty="0"/>
              <a:t> 2</a:t>
            </a:r>
            <a:endParaRPr lang="vi-VN" sz="3200" dirty="0"/>
          </a:p>
        </p:txBody>
      </p:sp>
      <p:sp>
        <p:nvSpPr>
          <p:cNvPr id="9" name="Rectangle 8"/>
          <p:cNvSpPr/>
          <p:nvPr/>
        </p:nvSpPr>
        <p:spPr>
          <a:xfrm>
            <a:off x="2016760" y="3034419"/>
            <a:ext cx="726948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Sắp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xếp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bước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vẽ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endParaRPr lang="en-US" sz="3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583" t="10371" r="11333" b="19926"/>
          <a:stretch>
            <a:fillRect/>
          </a:stretch>
        </p:blipFill>
        <p:spPr>
          <a:xfrm>
            <a:off x="45720" y="0"/>
            <a:ext cx="12100560" cy="6820059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932180" y="537588"/>
            <a:ext cx="1032764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THAM KHẢO TRANH CHÂN DUNG CHÍNH DIỆN </a:t>
            </a:r>
            <a:endParaRPr lang="en-US" sz="3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Picture 9" descr="A picture containing text&#10;&#10;Description automatically generated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49" t="12850" r="10144" b="12169"/>
          <a:stretch>
            <a:fillRect/>
          </a:stretch>
        </p:blipFill>
        <p:spPr>
          <a:xfrm>
            <a:off x="543560" y="1862972"/>
            <a:ext cx="7442200" cy="3293982"/>
          </a:xfrm>
          <a:prstGeom prst="rect">
            <a:avLst/>
          </a:prstGeom>
        </p:spPr>
      </p:pic>
      <p:pic>
        <p:nvPicPr>
          <p:cNvPr id="11" name="Picture 2" descr="C:\Users\84393\Documents\MT TH 21-22\ảnh ông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483600" y="1895542"/>
            <a:ext cx="2370931" cy="331370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583" t="10371" r="11333" b="19926"/>
          <a:stretch>
            <a:fillRect/>
          </a:stretch>
        </p:blipFill>
        <p:spPr>
          <a:xfrm>
            <a:off x="45720" y="0"/>
            <a:ext cx="12100560" cy="6820059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932180" y="537588"/>
            <a:ext cx="1032764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THAM KHẢO TRANH CHÂN DUNG CHÍNH DIỆN </a:t>
            </a:r>
            <a:endParaRPr lang="en-US" sz="3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6" descr="Related image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349" y="1474579"/>
            <a:ext cx="3264091" cy="4254917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6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3954" y="1517616"/>
            <a:ext cx="3264091" cy="4211879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88034" y="1558985"/>
            <a:ext cx="3042479" cy="431835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0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583" t="10371" r="11333" b="19926"/>
          <a:stretch>
            <a:fillRect/>
          </a:stretch>
        </p:blipFill>
        <p:spPr>
          <a:xfrm>
            <a:off x="45720" y="0"/>
            <a:ext cx="12100560" cy="682005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704" y="1484007"/>
            <a:ext cx="2740493" cy="3773793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51984" y="1369065"/>
            <a:ext cx="2595246" cy="3773793"/>
          </a:xfrm>
          <a:prstGeom prst="rect">
            <a:avLst/>
          </a:prstGeom>
        </p:spPr>
      </p:pic>
      <p:pic>
        <p:nvPicPr>
          <p:cNvPr id="9" name="Picture 8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67167" y="1675343"/>
            <a:ext cx="4467509" cy="35073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583" t="10371" r="11333" b="19926"/>
          <a:stretch>
            <a:fillRect/>
          </a:stretch>
        </p:blipFill>
        <p:spPr>
          <a:xfrm>
            <a:off x="45720" y="0"/>
            <a:ext cx="12100560" cy="6820059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932180" y="776964"/>
            <a:ext cx="1032764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ý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tưởng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vẽ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chân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dung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ai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gia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đình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3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Chia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sẻ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mix_4m52s (audio-joiner.com)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7838440" y="5349875"/>
            <a:ext cx="406400" cy="406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92257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583" t="10371" r="11333" b="19926"/>
          <a:stretch>
            <a:fillRect/>
          </a:stretch>
        </p:blipFill>
        <p:spPr>
          <a:xfrm>
            <a:off x="45720" y="0"/>
            <a:ext cx="12100560" cy="6820059"/>
          </a:xfrm>
          <a:prstGeom prst="rect">
            <a:avLst/>
          </a:prstGeom>
        </p:spPr>
      </p:pic>
      <p:sp>
        <p:nvSpPr>
          <p:cNvPr id="4" name="Text Box 11"/>
          <p:cNvSpPr txBox="1">
            <a:spLocks noChangeArrowheads="1"/>
          </p:cNvSpPr>
          <p:nvPr/>
        </p:nvSpPr>
        <p:spPr bwMode="auto">
          <a:xfrm>
            <a:off x="980440" y="268794"/>
            <a:ext cx="10408920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 ĐỘNG: LUYỆN TẬP- SÁNG TẠO</a:t>
            </a:r>
            <a:endParaRPr lang="en-US" altLang="en-US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932180" y="776964"/>
            <a:ext cx="1032764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Vẽ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chân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dung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yêu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quý</a:t>
            </a:r>
            <a:endParaRPr lang="en-US" sz="3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Tx/>
              <a:buChar char="-"/>
            </a:pP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Lựa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chọn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viên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gia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đình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vẽ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Tx/>
              <a:buChar char="-"/>
            </a:pP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vẽ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ý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thích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65" t="32887" r="9850" b="19239"/>
          <a:stretch>
            <a:fillRect/>
          </a:stretch>
        </p:blipFill>
        <p:spPr>
          <a:xfrm>
            <a:off x="1666241" y="2346624"/>
            <a:ext cx="7934960" cy="3028016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59" t="47671" r="17961" b="34017"/>
          <a:stretch>
            <a:fillRect/>
          </a:stretch>
        </p:blipFill>
        <p:spPr>
          <a:xfrm>
            <a:off x="1666241" y="5374640"/>
            <a:ext cx="7833359" cy="1158240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583" t="10371" r="11333" b="19926"/>
          <a:stretch>
            <a:fillRect/>
          </a:stretch>
        </p:blipFill>
        <p:spPr>
          <a:xfrm>
            <a:off x="45720" y="0"/>
            <a:ext cx="12100560" cy="6820059"/>
          </a:xfrm>
          <a:prstGeom prst="rect">
            <a:avLst/>
          </a:prstGeom>
        </p:spPr>
      </p:pic>
      <p:sp>
        <p:nvSpPr>
          <p:cNvPr id="4" name="Text Box 11"/>
          <p:cNvSpPr txBox="1">
            <a:spLocks noChangeArrowheads="1"/>
          </p:cNvSpPr>
          <p:nvPr/>
        </p:nvSpPr>
        <p:spPr bwMode="auto">
          <a:xfrm>
            <a:off x="980440" y="268794"/>
            <a:ext cx="10408920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 ĐỘNG: LUYỆN TẬP- SÁNG TẠO</a:t>
            </a:r>
            <a:endParaRPr lang="en-US" altLang="en-US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932180" y="776964"/>
            <a:ext cx="1032764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Vẽ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chân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dung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yêu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quý</a:t>
            </a:r>
            <a:endParaRPr lang="en-US" sz="3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mix_4m52s (audio-joiner.com)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7838440" y="5349875"/>
            <a:ext cx="406400" cy="406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92257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Google Shape;722;p37"/>
          <p:cNvSpPr txBox="1"/>
          <p:nvPr/>
        </p:nvSpPr>
        <p:spPr>
          <a:xfrm>
            <a:off x="3068320" y="711995"/>
            <a:ext cx="5278120" cy="2398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2283" tIns="82283" rIns="82283" bIns="82283" anchor="ctr" anchorCtr="0">
            <a:noAutofit/>
          </a:bodyPr>
          <a:lstStyle/>
          <a:p>
            <a:pPr algn="ctr"/>
            <a:r>
              <a:rPr lang="en-US" sz="4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Raleway Black" panose="020B0A03030101060003"/>
              </a:rPr>
              <a:t>KHỞI ĐỘNG </a:t>
            </a:r>
            <a:endParaRPr sz="4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647" r="2597" b="15926"/>
          <a:stretch>
            <a:fillRect/>
          </a:stretch>
        </p:blipFill>
        <p:spPr>
          <a:xfrm>
            <a:off x="787280" y="2973990"/>
            <a:ext cx="10617440" cy="353777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583" t="10371" r="11333" b="19926"/>
          <a:stretch>
            <a:fillRect/>
          </a:stretch>
        </p:blipFill>
        <p:spPr>
          <a:xfrm>
            <a:off x="45720" y="0"/>
            <a:ext cx="12100560" cy="6820059"/>
          </a:xfrm>
          <a:prstGeom prst="rect">
            <a:avLst/>
          </a:prstGeom>
        </p:spPr>
      </p:pic>
      <p:sp>
        <p:nvSpPr>
          <p:cNvPr id="6" name="Google Shape;705;p42"/>
          <p:cNvSpPr txBox="1"/>
          <p:nvPr/>
        </p:nvSpPr>
        <p:spPr>
          <a:xfrm>
            <a:off x="838198" y="376070"/>
            <a:ext cx="9961882" cy="483900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ctr" anchorCtr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CHIA SẺ VÀ NÊU CẢM NHẬN</a:t>
            </a:r>
            <a:endParaRPr lang="vi-VN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747520" y="1234611"/>
            <a:ext cx="9306560" cy="22198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chia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sẻ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tranh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3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yêu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thích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bức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tranh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Chi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tranh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3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0" y="3255962"/>
            <a:ext cx="3733800" cy="3219450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583" t="10371" r="11333" b="19926"/>
          <a:stretch>
            <a:fillRect/>
          </a:stretch>
        </p:blipFill>
        <p:spPr>
          <a:xfrm>
            <a:off x="45720" y="0"/>
            <a:ext cx="12100560" cy="6820059"/>
          </a:xfrm>
          <a:prstGeom prst="rect">
            <a:avLst/>
          </a:prstGeom>
        </p:spPr>
      </p:pic>
      <p:sp>
        <p:nvSpPr>
          <p:cNvPr id="4" name="Text Box 11"/>
          <p:cNvSpPr txBox="1">
            <a:spLocks noChangeArrowheads="1"/>
          </p:cNvSpPr>
          <p:nvPr/>
        </p:nvSpPr>
        <p:spPr bwMode="auto">
          <a:xfrm>
            <a:off x="980440" y="268794"/>
            <a:ext cx="10408920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altLang="en-US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mix_4m52s (audio-joiner.com)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7838440" y="5349875"/>
            <a:ext cx="406400" cy="4064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19" y="37940"/>
            <a:ext cx="12237721" cy="682006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92257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Google Shape;722;p37"/>
          <p:cNvSpPr txBox="1"/>
          <p:nvPr/>
        </p:nvSpPr>
        <p:spPr>
          <a:xfrm>
            <a:off x="3200400" y="569755"/>
            <a:ext cx="5278120" cy="2398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2283" tIns="82283" rIns="82283" bIns="82283" anchor="ctr" anchorCtr="0">
            <a:noAutofit/>
          </a:bodyPr>
          <a:lstStyle/>
          <a:p>
            <a:pPr algn="ctr"/>
            <a:r>
              <a:rPr lang="en-US" sz="4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Raleway Black" panose="020B0A03030101060003"/>
              </a:rPr>
              <a:t>VIDEO KĐ</a:t>
            </a:r>
            <a:endParaRPr sz="4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Video ca nha thuong nhau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14029" y="432197"/>
            <a:ext cx="10363942" cy="599360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8466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583" t="10371" r="11333" b="19926"/>
          <a:stretch>
            <a:fillRect/>
          </a:stretch>
        </p:blipFill>
        <p:spPr>
          <a:xfrm>
            <a:off x="45720" y="0"/>
            <a:ext cx="12100560" cy="682005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4193" y="499552"/>
            <a:ext cx="5083613" cy="5103241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1524000" y="482283"/>
            <a:ext cx="9804400" cy="24636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6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MĨ THUẬT 3</a:t>
            </a:r>
            <a:endParaRPr lang="en-US" sz="36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50000"/>
              </a:lnSpc>
            </a:pPr>
            <a:r>
              <a:rPr lang="en-US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CHỦ ĐỀ : MÁI ẤM GIA ĐÌNH</a:t>
            </a:r>
            <a:endParaRPr lang="en-US" sz="28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50000"/>
              </a:lnSpc>
            </a:pPr>
            <a:r>
              <a:rPr lang="en-US" sz="4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4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2: </a:t>
            </a:r>
            <a:r>
              <a:rPr lang="en-US" sz="4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4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4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yêu</a:t>
            </a:r>
            <a:r>
              <a:rPr lang="en-US" sz="4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quý</a:t>
            </a:r>
            <a:r>
              <a:rPr lang="en-US" sz="4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4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sz="4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1)</a:t>
            </a:r>
            <a:endParaRPr lang="en-US" sz="4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7143" y="3741001"/>
            <a:ext cx="4419918" cy="3033597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2021" y="2742881"/>
            <a:ext cx="4419917" cy="4419917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 Box 11"/>
          <p:cNvSpPr txBox="1">
            <a:spLocks noChangeArrowheads="1"/>
          </p:cNvSpPr>
          <p:nvPr/>
        </p:nvSpPr>
        <p:spPr bwMode="auto">
          <a:xfrm>
            <a:off x="4150360" y="537588"/>
            <a:ext cx="3591560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CHUẨN BỊ</a:t>
            </a:r>
            <a:endParaRPr lang="en-US" altLang="en-US" sz="40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199" y="1738242"/>
            <a:ext cx="3083377" cy="435775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  <a:headEnd/>
            <a:tailEnd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553"/>
          <a:stretch>
            <a:fillRect/>
          </a:stretch>
        </p:blipFill>
        <p:spPr>
          <a:xfrm>
            <a:off x="4540204" y="2367837"/>
            <a:ext cx="3501299" cy="3166841"/>
          </a:xfrm>
          <a:prstGeom prst="rect">
            <a:avLst/>
          </a:prstGeom>
        </p:spPr>
      </p:pic>
      <p:pic>
        <p:nvPicPr>
          <p:cNvPr id="8" name="Picture 7" descr="sáp màu - Google Tìm kiếm - Cốc Cốc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237" t="31661" r="6847" b="26486"/>
          <a:stretch>
            <a:fillRect/>
          </a:stretch>
        </p:blipFill>
        <p:spPr>
          <a:xfrm>
            <a:off x="8394700" y="3852633"/>
            <a:ext cx="2923539" cy="210775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  <a:headEnd/>
            <a:tailEnd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Picture 8" descr="bút chì vả tẩy - Google Tìm kiếm - Cốc Cốc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830" t="27532" r="7233" b="25672"/>
          <a:stretch>
            <a:fillRect/>
          </a:stretch>
        </p:blipFill>
        <p:spPr>
          <a:xfrm>
            <a:off x="8533131" y="1476113"/>
            <a:ext cx="2693669" cy="2079887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255" y="-25969"/>
            <a:ext cx="12192000" cy="6858000"/>
          </a:xfrm>
          <a:prstGeom prst="rect">
            <a:avLst/>
          </a:prstGeom>
        </p:spPr>
      </p:pic>
      <p:sp>
        <p:nvSpPr>
          <p:cNvPr id="4" name="Text Box 11"/>
          <p:cNvSpPr txBox="1">
            <a:spLocks noChangeArrowheads="1"/>
          </p:cNvSpPr>
          <p:nvPr/>
        </p:nvSpPr>
        <p:spPr bwMode="auto">
          <a:xfrm>
            <a:off x="980440" y="268794"/>
            <a:ext cx="10408920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 ĐỘNG: KHÁM PHÁ</a:t>
            </a:r>
            <a:endParaRPr lang="en-US" altLang="en-US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980440" y="955552"/>
            <a:ext cx="1032764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hiểu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đặc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khuôn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mặt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thân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gia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đình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lang="en-US" sz="3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196" t="6223" r="12288"/>
          <a:stretch>
            <a:fillRect/>
          </a:stretch>
        </p:blipFill>
        <p:spPr>
          <a:xfrm>
            <a:off x="1003072" y="1666885"/>
            <a:ext cx="2860588" cy="3274416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363" b="38518"/>
          <a:stretch>
            <a:fillRect/>
          </a:stretch>
        </p:blipFill>
        <p:spPr>
          <a:xfrm>
            <a:off x="4953002" y="1666885"/>
            <a:ext cx="2716047" cy="3500571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142" t="41630" r="34744" b="11111"/>
          <a:stretch>
            <a:fillRect/>
          </a:stretch>
        </p:blipFill>
        <p:spPr>
          <a:xfrm>
            <a:off x="8453122" y="1782511"/>
            <a:ext cx="2570479" cy="3241040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13" name="Rectangle 12"/>
          <p:cNvSpPr/>
          <p:nvPr/>
        </p:nvSpPr>
        <p:spPr>
          <a:xfrm>
            <a:off x="1874520" y="5167456"/>
            <a:ext cx="8793480" cy="12464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Tx/>
              <a:buChar char="-"/>
            </a:pPr>
            <a:r>
              <a:rPr lang="en-US" sz="25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5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dạng</a:t>
            </a:r>
            <a:r>
              <a:rPr lang="en-US" sz="25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khuôn</a:t>
            </a:r>
            <a:r>
              <a:rPr lang="en-US" sz="25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mặt</a:t>
            </a:r>
            <a:r>
              <a:rPr lang="en-US" sz="25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en-US" sz="25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Đặc</a:t>
            </a:r>
            <a:r>
              <a:rPr lang="en-US" sz="25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en-US" sz="25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đáng</a:t>
            </a:r>
            <a:r>
              <a:rPr lang="en-US" sz="25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nhớ</a:t>
            </a:r>
            <a:r>
              <a:rPr lang="en-US" sz="25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25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khuôn</a:t>
            </a:r>
            <a:r>
              <a:rPr lang="en-US" sz="25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mặt</a:t>
            </a:r>
            <a:r>
              <a:rPr lang="en-US" sz="25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25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Tx/>
              <a:buChar char="-"/>
            </a:pPr>
            <a:r>
              <a:rPr lang="en-US" sz="25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Kiểu</a:t>
            </a:r>
            <a:r>
              <a:rPr lang="en-US" sz="25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tóc</a:t>
            </a:r>
            <a:r>
              <a:rPr lang="en-US" sz="25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en-US" sz="25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Màu</a:t>
            </a:r>
            <a:r>
              <a:rPr lang="en-US" sz="25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tóc</a:t>
            </a:r>
            <a:r>
              <a:rPr lang="en-US" sz="25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25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Tx/>
              <a:buChar char="-"/>
            </a:pPr>
            <a:r>
              <a:rPr lang="en-US" sz="25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Trang </a:t>
            </a:r>
            <a:r>
              <a:rPr lang="en-US" sz="25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phục</a:t>
            </a:r>
            <a:r>
              <a:rPr lang="en-US" sz="25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quen</a:t>
            </a:r>
            <a:r>
              <a:rPr lang="en-US" sz="25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thuộc</a:t>
            </a:r>
            <a:r>
              <a:rPr lang="en-US" sz="25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25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Google Shape;705;p42"/>
          <p:cNvSpPr txBox="1"/>
          <p:nvPr/>
        </p:nvSpPr>
        <p:spPr>
          <a:xfrm>
            <a:off x="926622" y="4457401"/>
            <a:ext cx="502785" cy="610458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ctr" anchorCtr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4000" b="1" dirty="0">
                <a:solidFill>
                  <a:srgbClr val="FF0000"/>
                </a:solidFill>
              </a:rPr>
              <a:t>1</a:t>
            </a:r>
            <a:endParaRPr lang="vi-VN" sz="4000" b="1" dirty="0">
              <a:solidFill>
                <a:srgbClr val="FF0000"/>
              </a:solidFill>
            </a:endParaRPr>
          </a:p>
        </p:txBody>
      </p:sp>
      <p:sp>
        <p:nvSpPr>
          <p:cNvPr id="16" name="Google Shape;705;p42"/>
          <p:cNvSpPr txBox="1"/>
          <p:nvPr/>
        </p:nvSpPr>
        <p:spPr>
          <a:xfrm>
            <a:off x="4597401" y="4479837"/>
            <a:ext cx="502785" cy="610458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ctr" anchorCtr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4000" b="1" dirty="0">
                <a:solidFill>
                  <a:srgbClr val="FF0000"/>
                </a:solidFill>
              </a:rPr>
              <a:t>2</a:t>
            </a:r>
            <a:endParaRPr lang="vi-VN" sz="4000" b="1" dirty="0">
              <a:solidFill>
                <a:srgbClr val="FF0000"/>
              </a:solidFill>
            </a:endParaRPr>
          </a:p>
        </p:txBody>
      </p:sp>
      <p:sp>
        <p:nvSpPr>
          <p:cNvPr id="17" name="Google Shape;705;p42"/>
          <p:cNvSpPr txBox="1"/>
          <p:nvPr/>
        </p:nvSpPr>
        <p:spPr>
          <a:xfrm>
            <a:off x="8255606" y="4530218"/>
            <a:ext cx="502785" cy="610458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ctr" anchorCtr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4000" b="1" dirty="0">
                <a:solidFill>
                  <a:srgbClr val="FF0000"/>
                </a:solidFill>
              </a:rPr>
              <a:t>3</a:t>
            </a:r>
            <a:endParaRPr lang="vi-VN" sz="40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 Box 11"/>
          <p:cNvSpPr txBox="1">
            <a:spLocks noChangeArrowheads="1"/>
          </p:cNvSpPr>
          <p:nvPr/>
        </p:nvSpPr>
        <p:spPr bwMode="auto">
          <a:xfrm>
            <a:off x="980440" y="268794"/>
            <a:ext cx="10408920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 ĐỘNG: KHÁM PHÁ</a:t>
            </a:r>
            <a:endParaRPr lang="en-US" altLang="en-US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980440" y="955552"/>
            <a:ext cx="1032764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hiểu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dáng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khuôn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mặt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nhìn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chính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diện</a:t>
            </a:r>
            <a:endParaRPr lang="en-US" sz="3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1127760" y="5167456"/>
            <a:ext cx="9540240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Tx/>
              <a:buChar char="-"/>
            </a:pPr>
            <a:r>
              <a:rPr lang="en-US" sz="25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Mỗi</a:t>
            </a:r>
            <a:r>
              <a:rPr lang="en-US" sz="25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5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đều</a:t>
            </a:r>
            <a:r>
              <a:rPr lang="en-US" sz="25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5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5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dáng</a:t>
            </a:r>
            <a:r>
              <a:rPr lang="en-US" sz="25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5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đặc</a:t>
            </a:r>
            <a:r>
              <a:rPr lang="en-US" sz="25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en-US" sz="25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riêng</a:t>
            </a:r>
            <a:r>
              <a:rPr lang="en-US" sz="25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25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khuôn</a:t>
            </a:r>
            <a:r>
              <a:rPr lang="en-US" sz="25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mặt</a:t>
            </a:r>
            <a:r>
              <a:rPr lang="en-US" sz="25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Quan </a:t>
            </a:r>
            <a:r>
              <a:rPr lang="en-US" sz="25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sát</a:t>
            </a:r>
            <a:r>
              <a:rPr lang="en-US" sz="25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5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ghi</a:t>
            </a:r>
            <a:r>
              <a:rPr lang="en-US" sz="25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nhớ</a:t>
            </a:r>
            <a:r>
              <a:rPr lang="en-US" sz="25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5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đặc</a:t>
            </a:r>
            <a:r>
              <a:rPr lang="en-US" sz="25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en-US" sz="25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5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vẽ</a:t>
            </a:r>
            <a:r>
              <a:rPr lang="en-US" sz="25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US" sz="25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Google Shape;705;p42"/>
          <p:cNvSpPr txBox="1"/>
          <p:nvPr/>
        </p:nvSpPr>
        <p:spPr>
          <a:xfrm>
            <a:off x="926622" y="4457401"/>
            <a:ext cx="502785" cy="610458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ctr" anchorCtr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4000" b="1" dirty="0">
                <a:solidFill>
                  <a:srgbClr val="FF0000"/>
                </a:solidFill>
              </a:rPr>
              <a:t>1</a:t>
            </a:r>
            <a:endParaRPr lang="vi-VN" sz="4000" b="1" dirty="0">
              <a:solidFill>
                <a:srgbClr val="FF0000"/>
              </a:solidFill>
            </a:endParaRPr>
          </a:p>
        </p:txBody>
      </p:sp>
      <p:sp>
        <p:nvSpPr>
          <p:cNvPr id="16" name="Google Shape;705;p42"/>
          <p:cNvSpPr txBox="1"/>
          <p:nvPr/>
        </p:nvSpPr>
        <p:spPr>
          <a:xfrm>
            <a:off x="4362645" y="4479837"/>
            <a:ext cx="575115" cy="610458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ctr" anchorCtr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4000" b="1" dirty="0">
                <a:solidFill>
                  <a:srgbClr val="FF0000"/>
                </a:solidFill>
              </a:rPr>
              <a:t>2</a:t>
            </a:r>
            <a:endParaRPr lang="vi-VN" sz="4000" b="1" dirty="0">
              <a:solidFill>
                <a:srgbClr val="FF0000"/>
              </a:solidFill>
            </a:endParaRPr>
          </a:p>
        </p:txBody>
      </p:sp>
      <p:sp>
        <p:nvSpPr>
          <p:cNvPr id="17" name="Google Shape;705;p42"/>
          <p:cNvSpPr txBox="1"/>
          <p:nvPr/>
        </p:nvSpPr>
        <p:spPr>
          <a:xfrm>
            <a:off x="7195664" y="4447454"/>
            <a:ext cx="818957" cy="610458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ctr" anchorCtr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4000" b="1" dirty="0">
                <a:solidFill>
                  <a:srgbClr val="FF0000"/>
                </a:solidFill>
              </a:rPr>
              <a:t>3</a:t>
            </a:r>
            <a:endParaRPr lang="vi-VN" sz="4000" b="1" dirty="0">
              <a:solidFill>
                <a:srgbClr val="FF0000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904" t="34483" r="53725" b="51148"/>
          <a:stretch>
            <a:fillRect/>
          </a:stretch>
        </p:blipFill>
        <p:spPr>
          <a:xfrm>
            <a:off x="9129143" y="1999210"/>
            <a:ext cx="2298229" cy="249008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  <a:headEnd/>
            <a:tailEnd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762" t="30848" r="60838" b="55374"/>
          <a:stretch>
            <a:fillRect/>
          </a:stretch>
        </p:blipFill>
        <p:spPr>
          <a:xfrm>
            <a:off x="527070" y="2142617"/>
            <a:ext cx="2306320" cy="238760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  <a:headEnd/>
            <a:tailEnd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450" t="39626" r="66121" b="46235"/>
          <a:stretch>
            <a:fillRect/>
          </a:stretch>
        </p:blipFill>
        <p:spPr>
          <a:xfrm>
            <a:off x="3423024" y="2186237"/>
            <a:ext cx="2326019" cy="220152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  <a:headEnd/>
            <a:tailEnd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538" t="43570" r="60373" b="45195"/>
          <a:stretch>
            <a:fillRect/>
          </a:stretch>
        </p:blipFill>
        <p:spPr>
          <a:xfrm>
            <a:off x="6563779" y="2122921"/>
            <a:ext cx="2023909" cy="235691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  <a:headEnd/>
            <a:tailEnd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8" name="Google Shape;705;p42"/>
          <p:cNvSpPr txBox="1"/>
          <p:nvPr/>
        </p:nvSpPr>
        <p:spPr>
          <a:xfrm>
            <a:off x="9969865" y="4406094"/>
            <a:ext cx="818957" cy="610458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ctr" anchorCtr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4000" b="1" dirty="0">
                <a:solidFill>
                  <a:srgbClr val="FF0000"/>
                </a:solidFill>
              </a:rPr>
              <a:t>4</a:t>
            </a:r>
            <a:endParaRPr lang="vi-VN" sz="40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583" t="10371" r="11333" b="19926"/>
          <a:stretch>
            <a:fillRect/>
          </a:stretch>
        </p:blipFill>
        <p:spPr>
          <a:xfrm>
            <a:off x="93980" y="47105"/>
            <a:ext cx="12100560" cy="6820059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932180" y="537588"/>
            <a:ext cx="1032764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mĩ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thuật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tranh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chân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dung</a:t>
            </a:r>
            <a:endParaRPr lang="en-US" sz="3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381" y="1447905"/>
            <a:ext cx="2751389" cy="3557442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9970" y="1214438"/>
            <a:ext cx="2719759" cy="380989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  <a:headEnd/>
            <a:tailEnd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5" name="TextBox 14"/>
          <p:cNvSpPr txBox="1"/>
          <p:nvPr/>
        </p:nvSpPr>
        <p:spPr>
          <a:xfrm>
            <a:off x="2060596" y="5313008"/>
            <a:ext cx="9521804" cy="12464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Tx/>
              <a:buChar char="-"/>
            </a:pPr>
            <a:r>
              <a:rPr lang="en-US" sz="25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Tranh</a:t>
            </a:r>
            <a:r>
              <a:rPr lang="en-US" sz="25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5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sử</a:t>
            </a:r>
            <a:r>
              <a:rPr lang="en-US" sz="25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25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5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chất</a:t>
            </a:r>
            <a:r>
              <a:rPr lang="en-US" sz="25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liệu</a:t>
            </a:r>
            <a:r>
              <a:rPr lang="en-US" sz="25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25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25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Tx/>
              <a:buChar char="-"/>
            </a:pPr>
            <a:r>
              <a:rPr lang="en-US" sz="25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Hướng</a:t>
            </a:r>
            <a:r>
              <a:rPr lang="en-US" sz="25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vẽ</a:t>
            </a:r>
            <a:r>
              <a:rPr lang="en-US" sz="25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chính</a:t>
            </a:r>
            <a:r>
              <a:rPr lang="en-US" sz="25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diện</a:t>
            </a:r>
            <a:r>
              <a:rPr lang="en-US" sz="25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hay </a:t>
            </a:r>
            <a:r>
              <a:rPr lang="en-US" sz="25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nhìn</a:t>
            </a:r>
            <a:r>
              <a:rPr lang="en-US" sz="25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nghiêng</a:t>
            </a:r>
            <a:r>
              <a:rPr lang="en-US" sz="25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25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Tx/>
              <a:buChar char="-"/>
            </a:pPr>
            <a:r>
              <a:rPr lang="en-US" sz="25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5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ấn</a:t>
            </a:r>
            <a:r>
              <a:rPr lang="en-US" sz="25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tượng</a:t>
            </a:r>
            <a:r>
              <a:rPr lang="en-US" sz="25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5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25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25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5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chân</a:t>
            </a:r>
            <a:r>
              <a:rPr lang="en-US" sz="25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dung </a:t>
            </a:r>
            <a:r>
              <a:rPr lang="en-US" sz="25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bức</a:t>
            </a:r>
            <a:r>
              <a:rPr lang="en-US" sz="25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tranh</a:t>
            </a:r>
            <a:r>
              <a:rPr lang="en-US" sz="25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5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endParaRPr lang="en-US" sz="25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6" name="Picture 7" descr="thumb_9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93489" y="1214438"/>
            <a:ext cx="2666331" cy="3830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1743</Words>
  <Application>WPS Presentation</Application>
  <PresentationFormat>Widescreen</PresentationFormat>
  <Paragraphs>110</Paragraphs>
  <Slides>21</Slides>
  <Notes>0</Notes>
  <HiddenSlides>0</HiddenSlides>
  <MMClips>4</MMClips>
  <ScaleCrop>false</ScaleCrop>
  <HeadingPairs>
    <vt:vector size="6" baseType="variant">
      <vt:variant>
        <vt:lpstr>已用的字体</vt:lpstr>
      </vt:variant>
      <vt:variant>
        <vt:i4>10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21</vt:i4>
      </vt:variant>
    </vt:vector>
  </HeadingPairs>
  <TitlesOfParts>
    <vt:vector size="32" baseType="lpstr">
      <vt:lpstr>Arial</vt:lpstr>
      <vt:lpstr>SimSun</vt:lpstr>
      <vt:lpstr>Wingdings</vt:lpstr>
      <vt:lpstr>Times New Roman</vt:lpstr>
      <vt:lpstr>Raleway Black</vt:lpstr>
      <vt:lpstr>Tahoma</vt:lpstr>
      <vt:lpstr>Calibri Light</vt:lpstr>
      <vt:lpstr>Calibri</vt:lpstr>
      <vt:lpstr>Microsoft YaHei</vt:lpstr>
      <vt:lpstr>Arial Unicode MS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Trang Thu</dc:creator>
  <cp:lastModifiedBy>ADMIN</cp:lastModifiedBy>
  <cp:revision>69</cp:revision>
  <dcterms:created xsi:type="dcterms:W3CDTF">2022-11-20T13:29:00Z</dcterms:created>
  <dcterms:modified xsi:type="dcterms:W3CDTF">2024-06-19T06:14:28Z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C53213741E294F2D89C5717064CF1725_12</vt:lpwstr>
  </property>
  <property fmtid="{D5CDD505-2E9C-101B-9397-08002B2CF9AE}" pid="3" name="KSOProductBuildVer">
    <vt:lpwstr>1033-12.2.0.17119</vt:lpwstr>
  </property>
</Properties>
</file>