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3" r:id="rId2"/>
    <p:sldId id="279" r:id="rId3"/>
    <p:sldId id="294" r:id="rId4"/>
    <p:sldId id="295" r:id="rId5"/>
    <p:sldId id="296" r:id="rId6"/>
    <p:sldId id="299" r:id="rId7"/>
    <p:sldId id="298" r:id="rId8"/>
    <p:sldId id="284" r:id="rId9"/>
    <p:sldId id="285" r:id="rId10"/>
    <p:sldId id="286" r:id="rId11"/>
    <p:sldId id="289" r:id="rId12"/>
    <p:sldId id="300" r:id="rId13"/>
    <p:sldId id="278" r:id="rId14"/>
    <p:sldId id="301" r:id="rId15"/>
    <p:sldId id="270" r:id="rId16"/>
    <p:sldId id="271" r:id="rId17"/>
    <p:sldId id="303" r:id="rId18"/>
    <p:sldId id="304" r:id="rId19"/>
    <p:sldId id="30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3" d="100"/>
          <a:sy n="63" d="100"/>
        </p:scale>
        <p:origin x="138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2C35D-6239-486E-854A-FBF9FCB39543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BE849-85D0-4D3A-975B-B50399F5AE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93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3D0A2-FAE4-4512-A816-0246A5E4E5BB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B8A2F-578B-4A3F-8BBB-8B3BEEA5C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" y="838200"/>
            <a:ext cx="9144000" cy="51450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1043859"/>
            <a:ext cx="53340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ĐƯƠNG ĐẾN TRƯỜNG EM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xắn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62400"/>
            <a:ext cx="2155437" cy="18684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r="3526"/>
          <a:stretch/>
        </p:blipFill>
        <p:spPr>
          <a:xfrm>
            <a:off x="4699415" y="3851532"/>
            <a:ext cx="1522889" cy="19969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577" y="3741279"/>
            <a:ext cx="1609071" cy="208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16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2" y="838200"/>
            <a:ext cx="9144000" cy="5562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90600" y="5036644"/>
            <a:ext cx="7467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Theo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8" t="45839" r="54097" b="35613"/>
          <a:stretch/>
        </p:blipFill>
        <p:spPr>
          <a:xfrm>
            <a:off x="2770861" y="2104373"/>
            <a:ext cx="3183699" cy="2630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ight Arrow 7"/>
          <p:cNvSpPr/>
          <p:nvPr/>
        </p:nvSpPr>
        <p:spPr>
          <a:xfrm>
            <a:off x="4724400" y="2306626"/>
            <a:ext cx="1828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3400" y="3124199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410200" y="3124200"/>
            <a:ext cx="1143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248400" y="2893367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410200" y="4076700"/>
            <a:ext cx="11430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06855" y="3891586"/>
            <a:ext cx="198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2133600" y="3355032"/>
            <a:ext cx="1371600" cy="6457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87022" y="2075793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4860099" y="2667000"/>
            <a:ext cx="1828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452992" y="2459026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>
            <a:off x="2133600" y="4658010"/>
            <a:ext cx="1371600" cy="6457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62000" y="4427177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1" name="Left Arrow 20"/>
          <p:cNvSpPr/>
          <p:nvPr/>
        </p:nvSpPr>
        <p:spPr>
          <a:xfrm>
            <a:off x="1905000" y="3979840"/>
            <a:ext cx="1371600" cy="6457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61999" y="3813580"/>
            <a:ext cx="1376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5324"/>
            <a:ext cx="9144000" cy="56292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4400" y="163458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dirty="0"/>
          </a:p>
        </p:txBody>
      </p:sp>
      <p:pic>
        <p:nvPicPr>
          <p:cNvPr id="21" name="Picture 20" descr="cap 1.jpg"/>
          <p:cNvPicPr>
            <a:picLocks noChangeAspect="1"/>
          </p:cNvPicPr>
          <p:nvPr/>
        </p:nvPicPr>
        <p:blipFill>
          <a:blip r:embed="rId3"/>
          <a:srcRect l="16403" t="33333" r="48024" b="55556"/>
          <a:stretch>
            <a:fillRect/>
          </a:stretch>
        </p:blipFill>
        <p:spPr>
          <a:xfrm>
            <a:off x="762000" y="2133600"/>
            <a:ext cx="22860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cap 1.jpg"/>
          <p:cNvPicPr>
            <a:picLocks noChangeAspect="1"/>
          </p:cNvPicPr>
          <p:nvPr/>
        </p:nvPicPr>
        <p:blipFill>
          <a:blip r:embed="rId3"/>
          <a:srcRect l="16403" t="45555" r="48024" b="41112"/>
          <a:stretch>
            <a:fillRect/>
          </a:stretch>
        </p:blipFill>
        <p:spPr>
          <a:xfrm>
            <a:off x="3505200" y="2133600"/>
            <a:ext cx="22098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cap 1.jpg"/>
          <p:cNvPicPr>
            <a:picLocks noChangeAspect="1"/>
          </p:cNvPicPr>
          <p:nvPr/>
        </p:nvPicPr>
        <p:blipFill>
          <a:blip r:embed="rId3"/>
          <a:srcRect l="53952" t="45555" r="8498" b="41112"/>
          <a:stretch>
            <a:fillRect/>
          </a:stretch>
        </p:blipFill>
        <p:spPr>
          <a:xfrm>
            <a:off x="6248400" y="2205790"/>
            <a:ext cx="2133600" cy="1299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493486" y="3526971"/>
            <a:ext cx="289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B1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71800" y="3429000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23429" y="3520175"/>
            <a:ext cx="289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7" name="Picture 26" descr="cap 1.jpg"/>
          <p:cNvPicPr>
            <a:picLocks noChangeAspect="1"/>
          </p:cNvPicPr>
          <p:nvPr/>
        </p:nvPicPr>
        <p:blipFill>
          <a:blip r:embed="rId3"/>
          <a:srcRect l="12450" t="66273" r="6522" b="16667"/>
          <a:stretch>
            <a:fillRect/>
          </a:stretch>
        </p:blipFill>
        <p:spPr>
          <a:xfrm>
            <a:off x="468434" y="4042534"/>
            <a:ext cx="3796553" cy="1574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27"/>
          <p:cNvSpPr/>
          <p:nvPr/>
        </p:nvSpPr>
        <p:spPr>
          <a:xfrm>
            <a:off x="791227" y="5472369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B4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9" name="Picture 28" descr="cawpkj.jpg"/>
          <p:cNvPicPr>
            <a:picLocks noChangeAspect="1"/>
          </p:cNvPicPr>
          <p:nvPr/>
        </p:nvPicPr>
        <p:blipFill>
          <a:blip r:embed="rId4"/>
          <a:srcRect l="12450" t="51111" r="36166" b="27778"/>
          <a:stretch>
            <a:fillRect/>
          </a:stretch>
        </p:blipFill>
        <p:spPr>
          <a:xfrm>
            <a:off x="5349609" y="4136886"/>
            <a:ext cx="2209800" cy="1575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4960805" y="5556225"/>
            <a:ext cx="3900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B5: 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845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4863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4400" y="1752600"/>
            <a:ext cx="7162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79953" y="2514600"/>
            <a:ext cx="7315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ý: </a:t>
            </a:r>
          </a:p>
          <a:p>
            <a:pPr marL="342900" lvl="0" indent="-342900">
              <a:buFontTx/>
              <a:buChar char="-"/>
            </a:pP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quai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quai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,..)</a:t>
            </a:r>
          </a:p>
          <a:p>
            <a:pPr marL="342900" lvl="0" indent="-342900">
              <a:buFontTx/>
              <a:buChar char="-"/>
            </a:pP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xốp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2" t="23263" r="21069" b="20308"/>
          <a:stretch/>
        </p:blipFill>
        <p:spPr>
          <a:xfrm>
            <a:off x="2743200" y="4343400"/>
            <a:ext cx="3130463" cy="183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1194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4" t="73611" r="13296" b="10075"/>
          <a:stretch/>
        </p:blipFill>
        <p:spPr>
          <a:xfrm>
            <a:off x="3250061" y="3810000"/>
            <a:ext cx="5303729" cy="2100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36003" r="15292" b="49722"/>
          <a:stretch/>
        </p:blipFill>
        <p:spPr>
          <a:xfrm>
            <a:off x="533400" y="1828800"/>
            <a:ext cx="5368526" cy="18321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7" t="50278" r="3953" b="27987"/>
          <a:stretch/>
        </p:blipFill>
        <p:spPr>
          <a:xfrm>
            <a:off x="2558637" y="1935271"/>
            <a:ext cx="3343289" cy="149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35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7" t="51293" r="6656" b="27987"/>
          <a:stretch/>
        </p:blipFill>
        <p:spPr>
          <a:xfrm>
            <a:off x="533400" y="2057400"/>
            <a:ext cx="5189548" cy="2362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r="5080" b="6483"/>
          <a:stretch/>
        </p:blipFill>
        <p:spPr>
          <a:xfrm>
            <a:off x="5743825" y="3238500"/>
            <a:ext cx="3067632" cy="26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82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225EBB9-1E5D-4966-A02C-63F1D1E0D25D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57251"/>
            <a:ext cx="9144000" cy="5143500"/>
          </a:xfrm>
        </p:spPr>
      </p:pic>
      <p:sp>
        <p:nvSpPr>
          <p:cNvPr id="6" name="Rectangle 5"/>
          <p:cNvSpPr/>
          <p:nvPr/>
        </p:nvSpPr>
        <p:spPr>
          <a:xfrm>
            <a:off x="800100" y="1752600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8" t="45672" r="14420" b="2754"/>
          <a:stretch/>
        </p:blipFill>
        <p:spPr>
          <a:xfrm>
            <a:off x="1524001" y="3029130"/>
            <a:ext cx="6298828" cy="2808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5B90985-CBAF-4443-8CC7-5331541E373D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57250"/>
            <a:ext cx="9134168" cy="5238750"/>
          </a:xfrm>
        </p:spPr>
      </p:pic>
      <p:sp>
        <p:nvSpPr>
          <p:cNvPr id="7" name="Rectangle 6"/>
          <p:cNvSpPr/>
          <p:nvPr/>
        </p:nvSpPr>
        <p:spPr>
          <a:xfrm>
            <a:off x="762000" y="205740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64276" r="3885"/>
          <a:stretch/>
        </p:blipFill>
        <p:spPr>
          <a:xfrm>
            <a:off x="162838" y="4735056"/>
            <a:ext cx="8839200" cy="1337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945336A1-7A48-45A8-831C-EE267BA2CD09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105400"/>
          </a:xfrm>
        </p:spPr>
      </p:pic>
      <p:sp>
        <p:nvSpPr>
          <p:cNvPr id="5" name="TextBox 4"/>
          <p:cNvSpPr txBox="1"/>
          <p:nvPr/>
        </p:nvSpPr>
        <p:spPr>
          <a:xfrm>
            <a:off x="1954060" y="1270741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 5:VẬN DỤNG PHÁT TRIỂN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981200"/>
            <a:ext cx="72880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10330" y="251460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ra.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0219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945336A1-7A48-45A8-831C-EE267BA2CD09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105400"/>
          </a:xfrm>
        </p:spPr>
      </p:pic>
      <p:sp>
        <p:nvSpPr>
          <p:cNvPr id="5" name="TextBox 4"/>
          <p:cNvSpPr txBox="1"/>
          <p:nvPr/>
        </p:nvSpPr>
        <p:spPr>
          <a:xfrm>
            <a:off x="1954060" y="1270741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HĐ 5:VẬN DỤNG PHÁT TRIỂN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2981" y="2145268"/>
            <a:ext cx="72880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38200" y="2514600"/>
            <a:ext cx="74159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73" r="187" b="-523"/>
          <a:stretch/>
        </p:blipFill>
        <p:spPr>
          <a:xfrm>
            <a:off x="1439784" y="3505200"/>
            <a:ext cx="6074453" cy="2712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484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3C5CCB5D-471F-4939-A5E6-7273902A5F0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314950"/>
          </a:xfrm>
        </p:spPr>
      </p:pic>
      <p:sp>
        <p:nvSpPr>
          <p:cNvPr id="7" name="Rectangle 6"/>
          <p:cNvSpPr/>
          <p:nvPr/>
        </p:nvSpPr>
        <p:spPr>
          <a:xfrm>
            <a:off x="762000" y="21336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Tx/>
              <a:buChar char="-"/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Tx/>
              <a:buChar char="-"/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r">
              <a:lnSpc>
                <a:spcPct val="150000"/>
              </a:lnSpc>
            </a:pP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bf98f83788b7aae7ba1b676007c74bcf.JPG"/>
          <p:cNvPicPr>
            <a:picLocks noChangeAspect="1"/>
          </p:cNvPicPr>
          <p:nvPr/>
        </p:nvPicPr>
        <p:blipFill>
          <a:blip r:embed="rId3"/>
          <a:srcRect t="59284"/>
          <a:stretch>
            <a:fillRect/>
          </a:stretch>
        </p:blipFill>
        <p:spPr>
          <a:xfrm>
            <a:off x="0" y="4038600"/>
            <a:ext cx="9144000" cy="196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467350"/>
          </a:xfrm>
          <a:prstGeom prst="rect">
            <a:avLst/>
          </a:prstGeom>
        </p:spPr>
      </p:pic>
      <p:pic>
        <p:nvPicPr>
          <p:cNvPr id="6" name="Picture 5" descr="bút chì vả tẩy - Google Tìm kiếm - Cốc Cố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0" t="27532" r="7233" b="29774"/>
          <a:stretch/>
        </p:blipFill>
        <p:spPr>
          <a:xfrm>
            <a:off x="6804534" y="4101330"/>
            <a:ext cx="1497129" cy="1722227"/>
          </a:xfrm>
          <a:prstGeom prst="rect">
            <a:avLst/>
          </a:prstGeom>
        </p:spPr>
      </p:pic>
      <p:pic>
        <p:nvPicPr>
          <p:cNvPr id="7" name="Picture 6" descr="sáp màu - Google Tìm kiếm - Cốc Cốc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7" t="33666" r="6847" b="36133"/>
          <a:stretch/>
        </p:blipFill>
        <p:spPr>
          <a:xfrm>
            <a:off x="3429000" y="4223216"/>
            <a:ext cx="3124200" cy="1625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màu daj - Google Tìm kiếm - Cốc Cốc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0938" r="6703" b="32778"/>
          <a:stretch/>
        </p:blipFill>
        <p:spPr>
          <a:xfrm>
            <a:off x="3810000" y="2100350"/>
            <a:ext cx="1740647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giấy màu và keo dán - Google Tìm kiếm - Cốc Cốc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3" t="47745" r="6344" b="14953"/>
          <a:stretch/>
        </p:blipFill>
        <p:spPr>
          <a:xfrm>
            <a:off x="6096000" y="2014450"/>
            <a:ext cx="2354097" cy="1762300"/>
          </a:xfrm>
          <a:prstGeom prst="rect">
            <a:avLst/>
          </a:prstGeom>
        </p:spPr>
      </p:pic>
      <p:pic>
        <p:nvPicPr>
          <p:cNvPr id="10" name="Picture 9" descr="sgk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" y="2286000"/>
            <a:ext cx="2438400" cy="3264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526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219200"/>
            <a:ext cx="9067800" cy="5105400"/>
          </a:xfr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7200" y="1371600"/>
            <a:ext cx="8229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pic>
        <p:nvPicPr>
          <p:cNvPr id="12" name="Picture 11" descr="Hành trang số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1" t="25238" r="50967" b="54928"/>
          <a:stretch/>
        </p:blipFill>
        <p:spPr>
          <a:xfrm>
            <a:off x="961526" y="3124199"/>
            <a:ext cx="316567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961526" y="3124199"/>
            <a:ext cx="1236945" cy="5192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21942" y="2408990"/>
            <a:ext cx="40552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2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8199" y="2286000"/>
            <a:ext cx="3482043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Gầy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nhom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thỏi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gôm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kháo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" y="1219200"/>
            <a:ext cx="9067800" cy="5181600"/>
          </a:xfr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81000" y="1600200"/>
            <a:ext cx="82296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bút chì vả tẩy - Google Tìm kiếm - Cốc Cố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0" t="27532" r="7233" b="25672"/>
          <a:stretch/>
        </p:blipFill>
        <p:spPr>
          <a:xfrm>
            <a:off x="1066800" y="3124199"/>
            <a:ext cx="1565853" cy="1974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3741" r="5358" b="3889"/>
          <a:stretch/>
        </p:blipFill>
        <p:spPr>
          <a:xfrm>
            <a:off x="3467100" y="2974434"/>
            <a:ext cx="2057400" cy="2235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z2869603340513_4f940ffd583390e23c15f8d740e184e0.jpg"/>
          <p:cNvPicPr>
            <a:picLocks noChangeAspect="1"/>
          </p:cNvPicPr>
          <p:nvPr/>
        </p:nvPicPr>
        <p:blipFill>
          <a:blip r:embed="rId5"/>
          <a:srcRect l="20133" t="6605" r="35067" b="4717"/>
          <a:stretch>
            <a:fillRect/>
          </a:stretch>
        </p:blipFill>
        <p:spPr>
          <a:xfrm>
            <a:off x="6324600" y="3071616"/>
            <a:ext cx="1447800" cy="2026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02371" y="5210237"/>
            <a:ext cx="1805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95700" y="533341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5209647"/>
            <a:ext cx="16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4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" y="1219200"/>
            <a:ext cx="9067800" cy="5181600"/>
          </a:xfr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81000" y="1600200"/>
            <a:ext cx="82296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bút chì vả tẩy - Google Tìm kiếm - Cốc Cố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0" t="27532" r="7233" b="25672"/>
          <a:stretch/>
        </p:blipFill>
        <p:spPr>
          <a:xfrm>
            <a:off x="1066800" y="3124199"/>
            <a:ext cx="1565853" cy="1974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3741" r="5358" b="3889"/>
          <a:stretch/>
        </p:blipFill>
        <p:spPr>
          <a:xfrm>
            <a:off x="3467100" y="2974434"/>
            <a:ext cx="2057400" cy="2235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z2869603340513_4f940ffd583390e23c15f8d740e184e0.jpg"/>
          <p:cNvPicPr>
            <a:picLocks noChangeAspect="1"/>
          </p:cNvPicPr>
          <p:nvPr/>
        </p:nvPicPr>
        <p:blipFill>
          <a:blip r:embed="rId5"/>
          <a:srcRect l="20133" t="6605" r="35067" b="4717"/>
          <a:stretch>
            <a:fillRect/>
          </a:stretch>
        </p:blipFill>
        <p:spPr>
          <a:xfrm>
            <a:off x="6324600" y="3071616"/>
            <a:ext cx="1447800" cy="2026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02371" y="5210237"/>
            <a:ext cx="1805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95700" y="533341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5209647"/>
            <a:ext cx="16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3409950" y="5324818"/>
            <a:ext cx="571500" cy="60075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6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" y="1066800"/>
            <a:ext cx="9057362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524000" y="2286000"/>
            <a:ext cx="5715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ĐƯỜNG ĐẾN TRƯỜNG EM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xắn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1+tiết 2</a:t>
            </a:r>
          </a:p>
        </p:txBody>
      </p:sp>
    </p:spTree>
    <p:extLst>
      <p:ext uri="{BB962C8B-B14F-4D97-AF65-F5344CB8AC3E}">
        <p14:creationId xmlns:p14="http://schemas.microsoft.com/office/powerpoint/2010/main" val="236373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9067800" cy="4953000"/>
          </a:xfr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7200" y="1415441"/>
            <a:ext cx="8229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 CẦU CẦN ĐẠT</a:t>
            </a:r>
          </a:p>
        </p:txBody>
      </p:sp>
      <p:sp>
        <p:nvSpPr>
          <p:cNvPr id="6" name="Rectangle 5"/>
          <p:cNvSpPr/>
          <p:nvPr/>
        </p:nvSpPr>
        <p:spPr>
          <a:xfrm>
            <a:off x="871605" y="2438400"/>
            <a:ext cx="74007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22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986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101" y="4340268"/>
            <a:ext cx="7696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6" t="45495" r="52847" b="34706"/>
          <a:stretch/>
        </p:blipFill>
        <p:spPr>
          <a:xfrm>
            <a:off x="569098" y="2362200"/>
            <a:ext cx="1818930" cy="1807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8" t="42740" r="13553" b="35770"/>
          <a:stretch/>
        </p:blipFill>
        <p:spPr>
          <a:xfrm>
            <a:off x="2705622" y="2328983"/>
            <a:ext cx="1713978" cy="18734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9" t="67740" r="53021" b="11029"/>
          <a:stretch/>
        </p:blipFill>
        <p:spPr>
          <a:xfrm>
            <a:off x="4724400" y="2328983"/>
            <a:ext cx="1765822" cy="18070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65518" r="8893" b="11704"/>
          <a:stretch/>
        </p:blipFill>
        <p:spPr>
          <a:xfrm>
            <a:off x="6781800" y="2328983"/>
            <a:ext cx="1752214" cy="18019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76300" y="1815019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74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" t="8174" r="2706" b="52694"/>
          <a:stretch/>
        </p:blipFill>
        <p:spPr>
          <a:xfrm>
            <a:off x="1676400" y="1905000"/>
            <a:ext cx="5269922" cy="23582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19201" y="4340268"/>
            <a:ext cx="7236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-Theo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1512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791</Words>
  <Application>Microsoft Office PowerPoint</Application>
  <PresentationFormat>On-screen Show 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105</cp:revision>
  <dcterms:created xsi:type="dcterms:W3CDTF">2021-09-29T16:06:50Z</dcterms:created>
  <dcterms:modified xsi:type="dcterms:W3CDTF">2022-10-25T15:22:13Z</dcterms:modified>
</cp:coreProperties>
</file>