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mp3" ContentType="audio/mp3"/>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79" r:id="rId3"/>
    <p:sldId id="266" r:id="rId5"/>
    <p:sldId id="275" r:id="rId6"/>
    <p:sldId id="261" r:id="rId7"/>
    <p:sldId id="262" r:id="rId8"/>
    <p:sldId id="263" r:id="rId9"/>
    <p:sldId id="267" r:id="rId10"/>
    <p:sldId id="276" r:id="rId11"/>
    <p:sldId id="268" r:id="rId12"/>
    <p:sldId id="269" r:id="rId13"/>
    <p:sldId id="270" r:id="rId14"/>
    <p:sldId id="281" r:id="rId15"/>
    <p:sldId id="280" r:id="rId16"/>
    <p:sldId id="271" r:id="rId17"/>
    <p:sldId id="272" r:id="rId18"/>
    <p:sldId id="273" r:id="rId19"/>
    <p:sldId id="278" r:id="rId20"/>
    <p:sldId id="274" r:id="rId21"/>
    <p:sldId id="277" r:id="rId22"/>
    <p:sldId id="282"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86" d="100"/>
          <a:sy n="86" d="100"/>
        </p:scale>
        <p:origin x="72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F7136B-6CE3-4CCF-A57B-52868286270E}"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10ED98-0434-4245-B75C-832DB8D8283F}"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07"/>
        <p:cNvGrpSpPr/>
        <p:nvPr/>
      </p:nvGrpSpPr>
      <p:grpSpPr>
        <a:xfrm>
          <a:off x="0" y="0"/>
          <a:ext cx="0" cy="0"/>
          <a:chOff x="0" y="0"/>
          <a:chExt cx="0" cy="0"/>
        </a:xfrm>
      </p:grpSpPr>
      <p:sp>
        <p:nvSpPr>
          <p:cNvPr id="708" name="Google Shape;708;g57473f0d57_0_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57473f0d57_0_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07"/>
        <p:cNvGrpSpPr/>
        <p:nvPr/>
      </p:nvGrpSpPr>
      <p:grpSpPr>
        <a:xfrm>
          <a:off x="0" y="0"/>
          <a:ext cx="0" cy="0"/>
          <a:chOff x="0" y="0"/>
          <a:chExt cx="0" cy="0"/>
        </a:xfrm>
      </p:grpSpPr>
      <p:sp>
        <p:nvSpPr>
          <p:cNvPr id="708" name="Google Shape;708;g57473f0d57_0_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57473f0d57_0_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07"/>
        <p:cNvGrpSpPr/>
        <p:nvPr/>
      </p:nvGrpSpPr>
      <p:grpSpPr>
        <a:xfrm>
          <a:off x="0" y="0"/>
          <a:ext cx="0" cy="0"/>
          <a:chOff x="0" y="0"/>
          <a:chExt cx="0" cy="0"/>
        </a:xfrm>
      </p:grpSpPr>
      <p:sp>
        <p:nvSpPr>
          <p:cNvPr id="708" name="Google Shape;708;g57473f0d57_0_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57473f0d57_0_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07"/>
        <p:cNvGrpSpPr/>
        <p:nvPr/>
      </p:nvGrpSpPr>
      <p:grpSpPr>
        <a:xfrm>
          <a:off x="0" y="0"/>
          <a:ext cx="0" cy="0"/>
          <a:chOff x="0" y="0"/>
          <a:chExt cx="0" cy="0"/>
        </a:xfrm>
      </p:grpSpPr>
      <p:sp>
        <p:nvSpPr>
          <p:cNvPr id="708" name="Google Shape;708;g57473f0d57_0_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57473f0d57_0_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241043F0-EB8D-4725-B6C4-21615179A62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90FBA-BB64-410C-801D-C37AD80A44C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241043F0-EB8D-4725-B6C4-21615179A62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90FBA-BB64-410C-801D-C37AD80A44C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241043F0-EB8D-4725-B6C4-21615179A62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90FBA-BB64-410C-801D-C37AD80A44CB}"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design 3">
  <p:cSld name="Title + design 3">
    <p:bg>
      <p:bgPr>
        <a:blipFill>
          <a:blip r:embed="rId2"/>
          <a:stretch>
            <a:fillRect/>
          </a:stretch>
        </a:blipFill>
        <a:effectLst/>
      </p:bgPr>
    </p:bg>
    <p:spTree>
      <p:nvGrpSpPr>
        <p:cNvPr id="1" name="Shape 87"/>
        <p:cNvGrpSpPr/>
        <p:nvPr/>
      </p:nvGrpSpPr>
      <p:grpSpPr>
        <a:xfrm>
          <a:off x="0" y="0"/>
          <a:ext cx="0" cy="0"/>
          <a:chOff x="0" y="0"/>
          <a:chExt cx="0" cy="0"/>
        </a:xfrm>
      </p:grpSpPr>
      <p:sp>
        <p:nvSpPr>
          <p:cNvPr id="88" name="Google Shape;88;p12"/>
          <p:cNvSpPr txBox="1">
            <a:spLocks noGrp="1"/>
          </p:cNvSpPr>
          <p:nvPr>
            <p:ph type="ctrTitle"/>
          </p:nvPr>
        </p:nvSpPr>
        <p:spPr>
          <a:xfrm>
            <a:off x="3157362" y="386591"/>
            <a:ext cx="2829300" cy="851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EE4961"/>
              </a:buClr>
              <a:buSzPts val="2400"/>
              <a:buNone/>
              <a:defRPr sz="2160">
                <a:solidFill>
                  <a:srgbClr val="EE4961"/>
                </a:solidFill>
              </a:defRPr>
            </a:lvl1pPr>
            <a:lvl2pPr lvl="1" algn="ctr" rtl="0">
              <a:spcBef>
                <a:spcPts val="0"/>
              </a:spcBef>
              <a:spcAft>
                <a:spcPts val="0"/>
              </a:spcAft>
              <a:buSzPts val="1100"/>
              <a:buNone/>
              <a:defRPr sz="990"/>
            </a:lvl2pPr>
            <a:lvl3pPr lvl="2" algn="ctr" rtl="0">
              <a:spcBef>
                <a:spcPts val="0"/>
              </a:spcBef>
              <a:spcAft>
                <a:spcPts val="0"/>
              </a:spcAft>
              <a:buSzPts val="1100"/>
              <a:buNone/>
              <a:defRPr sz="990"/>
            </a:lvl3pPr>
            <a:lvl4pPr lvl="3" algn="ctr" rtl="0">
              <a:spcBef>
                <a:spcPts val="0"/>
              </a:spcBef>
              <a:spcAft>
                <a:spcPts val="0"/>
              </a:spcAft>
              <a:buSzPts val="1100"/>
              <a:buNone/>
              <a:defRPr sz="990"/>
            </a:lvl4pPr>
            <a:lvl5pPr lvl="4" algn="ctr" rtl="0">
              <a:spcBef>
                <a:spcPts val="0"/>
              </a:spcBef>
              <a:spcAft>
                <a:spcPts val="0"/>
              </a:spcAft>
              <a:buSzPts val="1100"/>
              <a:buNone/>
              <a:defRPr sz="990"/>
            </a:lvl5pPr>
            <a:lvl6pPr lvl="5" algn="ctr" rtl="0">
              <a:spcBef>
                <a:spcPts val="0"/>
              </a:spcBef>
              <a:spcAft>
                <a:spcPts val="0"/>
              </a:spcAft>
              <a:buSzPts val="1100"/>
              <a:buNone/>
              <a:defRPr sz="990"/>
            </a:lvl6pPr>
            <a:lvl7pPr lvl="6" algn="ctr" rtl="0">
              <a:spcBef>
                <a:spcPts val="0"/>
              </a:spcBef>
              <a:spcAft>
                <a:spcPts val="0"/>
              </a:spcAft>
              <a:buSzPts val="1100"/>
              <a:buNone/>
              <a:defRPr sz="990"/>
            </a:lvl7pPr>
            <a:lvl8pPr lvl="7" algn="ctr" rtl="0">
              <a:spcBef>
                <a:spcPts val="0"/>
              </a:spcBef>
              <a:spcAft>
                <a:spcPts val="0"/>
              </a:spcAft>
              <a:buSzPts val="1100"/>
              <a:buNone/>
              <a:defRPr sz="990"/>
            </a:lvl8pPr>
            <a:lvl9pPr lvl="8" algn="ctr" rtl="0">
              <a:spcBef>
                <a:spcPts val="0"/>
              </a:spcBef>
              <a:spcAft>
                <a:spcPts val="0"/>
              </a:spcAft>
              <a:buSzPts val="1100"/>
              <a:buNone/>
              <a:defRPr sz="99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241043F0-EB8D-4725-B6C4-21615179A62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90FBA-BB64-410C-801D-C37AD80A44C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241043F0-EB8D-4725-B6C4-21615179A62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90FBA-BB64-410C-801D-C37AD80A44C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241043F0-EB8D-4725-B6C4-21615179A62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A90FBA-BB64-410C-801D-C37AD80A44C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241043F0-EB8D-4725-B6C4-21615179A62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A90FBA-BB64-410C-801D-C37AD80A44C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241043F0-EB8D-4725-B6C4-21615179A62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A90FBA-BB64-410C-801D-C37AD80A44C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043F0-EB8D-4725-B6C4-21615179A62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A90FBA-BB64-410C-801D-C37AD80A44C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41043F0-EB8D-4725-B6C4-21615179A62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A90FBA-BB64-410C-801D-C37AD80A44C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41043F0-EB8D-4725-B6C4-21615179A62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A90FBA-BB64-410C-801D-C37AD80A44C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41043F0-EB8D-4725-B6C4-21615179A624}" type="datetimeFigureOut">
              <a:rPr lang="en-US" smtClean="0"/>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6A90FBA-BB64-410C-801D-C37AD80A44C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4.jpeg"/><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5.jpe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5.png"/><Relationship Id="rId3" Type="http://schemas.microsoft.com/office/2007/relationships/media" Target="../media/media2.mp4"/><Relationship Id="rId2" Type="http://schemas.openxmlformats.org/officeDocument/2006/relationships/video" Target="../media/media2.mp4"/><Relationship Id="rId1" Type="http://schemas.openxmlformats.org/officeDocument/2006/relationships/image" Target="../media/image5.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0.jpeg"/><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5.jpe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3.jpeg"/><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4.png"/><Relationship Id="rId1" Type="http://schemas.openxmlformats.org/officeDocument/2006/relationships/image" Target="../media/image5.jpe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7.jpeg"/><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5.jpeg"/></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2.xml"/><Relationship Id="rId4" Type="http://schemas.openxmlformats.org/officeDocument/2006/relationships/image" Target="../media/image4.png"/><Relationship Id="rId3" Type="http://schemas.microsoft.com/office/2007/relationships/media" Target="../media/media3.mp3"/><Relationship Id="rId2" Type="http://schemas.openxmlformats.org/officeDocument/2006/relationships/audio" Target="../media/media3.mp3"/><Relationship Id="rId1"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8.png"/><Relationship Id="rId1"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9.jpeg"/><Relationship Id="rId1" Type="http://schemas.openxmlformats.org/officeDocument/2006/relationships/image" Target="../media/image5.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2.xml"/><Relationship Id="rId2" Type="http://schemas.openxmlformats.org/officeDocument/2006/relationships/image" Target="../media/image3.jpe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0.png"/><Relationship Id="rId1" Type="http://schemas.openxmlformats.org/officeDocument/2006/relationships/image" Target="../media/image5.jpe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2.xml"/><Relationship Id="rId4" Type="http://schemas.openxmlformats.org/officeDocument/2006/relationships/image" Target="../media/image4.png"/><Relationship Id="rId3" Type="http://schemas.microsoft.com/office/2007/relationships/media" Target="../media/media1.mp3"/><Relationship Id="rId2" Type="http://schemas.openxmlformats.org/officeDocument/2006/relationships/audio" Target="../media/media1.mp3"/><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jpeg"/><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3.jpeg"/><Relationship Id="rId7" Type="http://schemas.openxmlformats.org/officeDocument/2006/relationships/image" Target="../media/image12.jpeg"/><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GIF"/><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jpeg"/><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7.jpeg"/><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0.jpeg"/><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1.jpeg"/><Relationship Id="rId1"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15" name="Google Shape;712;p37"/>
          <p:cNvSpPr txBox="1"/>
          <p:nvPr/>
        </p:nvSpPr>
        <p:spPr>
          <a:xfrm>
            <a:off x="2854895" y="427670"/>
            <a:ext cx="4940367" cy="562800"/>
          </a:xfrm>
          <a:prstGeom prst="rect">
            <a:avLst/>
          </a:prstGeom>
          <a:noFill/>
          <a:ln>
            <a:noFill/>
          </a:ln>
        </p:spPr>
        <p:txBody>
          <a:bodyPr spcFirstLastPara="1" wrap="square" lIns="0" tIns="5715" rIns="0" bIns="0" anchor="t" anchorCtr="0">
            <a:noAutofit/>
          </a:bodyPr>
          <a:lstStyle/>
          <a:p>
            <a:pPr algn="ctr"/>
            <a:r>
              <a:rPr lang="en-US" sz="2520" b="1" dirty="0">
                <a:solidFill>
                  <a:srgbClr val="FF000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rPr>
              <a:t>MĨ THUẬT 3 </a:t>
            </a:r>
            <a:endParaRPr lang="en-US" sz="2520" b="1" dirty="0">
              <a:solidFill>
                <a:srgbClr val="FF000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endParaRPr>
          </a:p>
          <a:p>
            <a:pPr algn="ctr"/>
            <a:r>
              <a:rPr lang="en-US" b="1" dirty="0">
                <a:solidFill>
                  <a:srgbClr val="00B0F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rPr>
              <a:t>SÁCH CÁNH DIỀU</a:t>
            </a:r>
            <a:endParaRPr b="1" dirty="0">
              <a:solidFill>
                <a:srgbClr val="00B0F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200" y="-21771"/>
            <a:ext cx="9067800" cy="5143500"/>
          </a:xfrm>
          <a:prstGeom prst="rect">
            <a:avLst/>
          </a:prstGeom>
        </p:spPr>
      </p:pic>
      <p:sp>
        <p:nvSpPr>
          <p:cNvPr id="3" name="Rectangle 2"/>
          <p:cNvSpPr/>
          <p:nvPr/>
        </p:nvSpPr>
        <p:spPr>
          <a:xfrm>
            <a:off x="697231" y="709070"/>
            <a:ext cx="7749538" cy="4203325"/>
          </a:xfrm>
          <a:prstGeom prst="rect">
            <a:avLst/>
          </a:prstGeom>
        </p:spPr>
        <p:txBody>
          <a:bodyPr wrap="square" lIns="108835" tIns="54417" rIns="108835" bIns="54417">
            <a:spAutoFit/>
          </a:bodyPr>
          <a:lstStyle/>
          <a:p>
            <a:pPr algn="ctr">
              <a:lnSpc>
                <a:spcPct val="150000"/>
              </a:lnSpc>
            </a:pPr>
            <a:r>
              <a:rPr lang="en-US" sz="2800" b="1" dirty="0">
                <a:solidFill>
                  <a:srgbClr val="FF0000"/>
                </a:solidFill>
                <a:latin typeface="Times New Roman" panose="02020603050405020304" pitchFamily="18" charset="0"/>
                <a:cs typeface="Times New Roman" panose="02020603050405020304" pitchFamily="18" charset="0"/>
              </a:rPr>
              <a:t>PHÒNG GIÁO DỤC THỊ XÃ SƠN TÂY</a:t>
            </a:r>
            <a:endParaRPr lang="en-US" sz="2800" b="1" dirty="0">
              <a:solidFill>
                <a:srgbClr val="FF0000"/>
              </a:solidFill>
              <a:latin typeface="Times New Roman" panose="02020603050405020304" pitchFamily="18" charset="0"/>
              <a:cs typeface="Times New Roman" panose="02020603050405020304" pitchFamily="18" charset="0"/>
            </a:endParaRPr>
          </a:p>
          <a:p>
            <a:pPr algn="ctr"/>
            <a:r>
              <a:rPr lang="en-US" sz="2800" b="1" dirty="0">
                <a:solidFill>
                  <a:srgbClr val="FF0000"/>
                </a:solidFill>
                <a:latin typeface="Times New Roman" panose="02020603050405020304" pitchFamily="18" charset="0"/>
                <a:cs typeface="Times New Roman" panose="02020603050405020304" pitchFamily="18" charset="0"/>
              </a:rPr>
              <a:t>TRƯỜNG TIỂU HỌC  TRUNG SƠN TRẦM</a:t>
            </a:r>
            <a:endParaRPr lang="en-US" sz="2800" b="1" dirty="0">
              <a:solidFill>
                <a:srgbClr val="FF0000"/>
              </a:solidFill>
              <a:latin typeface="Times New Roman" panose="02020603050405020304" pitchFamily="18" charset="0"/>
              <a:cs typeface="Times New Roman" panose="02020603050405020304" pitchFamily="18" charset="0"/>
            </a:endParaRPr>
          </a:p>
          <a:p>
            <a:pPr algn="ctr"/>
            <a:r>
              <a:rPr lang="en-US" sz="2800" b="1" dirty="0">
                <a:solidFill>
                  <a:srgbClr val="FF0000"/>
                </a:solidFill>
                <a:latin typeface="Times New Roman" panose="02020603050405020304" pitchFamily="18" charset="0"/>
                <a:cs typeface="Times New Roman" panose="02020603050405020304" pitchFamily="18" charset="0"/>
              </a:rPr>
              <a:t>-LỚP 3A1-</a:t>
            </a:r>
            <a:endParaRPr lang="en-US" sz="2800" b="1" dirty="0">
              <a:solidFill>
                <a:srgbClr val="FF0000"/>
              </a:solidFill>
              <a:latin typeface="Times New Roman" panose="02020603050405020304" pitchFamily="18" charset="0"/>
              <a:cs typeface="Times New Roman" panose="02020603050405020304" pitchFamily="18" charset="0"/>
            </a:endParaRPr>
          </a:p>
          <a:p>
            <a:pPr algn="ctr"/>
            <a:endParaRPr lang="en-US" sz="2800" b="1" dirty="0">
              <a:solidFill>
                <a:srgbClr val="FF0000"/>
              </a:solidFill>
              <a:latin typeface="Times New Roman" panose="02020603050405020304" pitchFamily="18" charset="0"/>
              <a:cs typeface="Times New Roman" panose="02020603050405020304" pitchFamily="18" charset="0"/>
            </a:endParaRPr>
          </a:p>
          <a:p>
            <a:pPr algn="ctr"/>
            <a:r>
              <a:rPr lang="en-US" sz="2800" b="1" dirty="0">
                <a:solidFill>
                  <a:srgbClr val="FF0000"/>
                </a:solidFill>
                <a:latin typeface="Times New Roman" panose="02020603050405020304" pitchFamily="18" charset="0"/>
                <a:cs typeface="Times New Roman" panose="02020603050405020304" pitchFamily="18" charset="0"/>
              </a:rPr>
              <a:t>CHÀO MỪNG CÁC CÔ GIÁO VỀ DỰ GIỜ THĂM LỚP</a:t>
            </a:r>
            <a:endParaRPr lang="en-US" sz="2800" b="1" dirty="0">
              <a:solidFill>
                <a:srgbClr val="FF0000"/>
              </a:solidFill>
              <a:latin typeface="Times New Roman" panose="02020603050405020304" pitchFamily="18" charset="0"/>
              <a:cs typeface="Times New Roman" panose="02020603050405020304" pitchFamily="18" charset="0"/>
            </a:endParaRPr>
          </a:p>
          <a:p>
            <a:pPr algn="ctr"/>
            <a:endParaRPr lang="en-US" sz="2800" b="1" dirty="0">
              <a:solidFill>
                <a:srgbClr val="FF0000"/>
              </a:solidFill>
              <a:latin typeface="Times New Roman" panose="02020603050405020304" pitchFamily="18" charset="0"/>
              <a:cs typeface="Times New Roman" panose="02020603050405020304" pitchFamily="18" charset="0"/>
            </a:endParaRPr>
          </a:p>
          <a:p>
            <a:pPr algn="ctr"/>
            <a:endParaRPr lang="en-US" sz="2800" b="1" dirty="0">
              <a:solidFill>
                <a:srgbClr val="FF0000"/>
              </a:solidFill>
              <a:latin typeface="Times New Roman" panose="02020603050405020304" pitchFamily="18" charset="0"/>
              <a:cs typeface="Times New Roman" panose="02020603050405020304" pitchFamily="18" charset="0"/>
            </a:endParaRPr>
          </a:p>
          <a:p>
            <a:pPr algn="r"/>
            <a:r>
              <a:rPr lang="en-US" sz="2800" i="1" dirty="0" err="1">
                <a:solidFill>
                  <a:srgbClr val="002060"/>
                </a:solidFill>
                <a:latin typeface="Times New Roman" panose="02020603050405020304" pitchFamily="18" charset="0"/>
                <a:cs typeface="Times New Roman" panose="02020603050405020304" pitchFamily="18" charset="0"/>
              </a:rPr>
              <a:t>Sơn</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Tây</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ngày</a:t>
            </a:r>
            <a:r>
              <a:rPr lang="en-US" sz="2800" i="1" dirty="0">
                <a:solidFill>
                  <a:srgbClr val="002060"/>
                </a:solidFill>
                <a:latin typeface="Times New Roman" panose="02020603050405020304" pitchFamily="18" charset="0"/>
                <a:cs typeface="Times New Roman" panose="02020603050405020304" pitchFamily="18" charset="0"/>
              </a:rPr>
              <a:t> 28 </a:t>
            </a:r>
            <a:r>
              <a:rPr lang="en-US" sz="2800" i="1" dirty="0" err="1">
                <a:solidFill>
                  <a:srgbClr val="002060"/>
                </a:solidFill>
                <a:latin typeface="Times New Roman" panose="02020603050405020304" pitchFamily="18" charset="0"/>
                <a:cs typeface="Times New Roman" panose="02020603050405020304" pitchFamily="18" charset="0"/>
              </a:rPr>
              <a:t>tháng</a:t>
            </a:r>
            <a:r>
              <a:rPr lang="en-US" sz="2800" i="1" dirty="0">
                <a:solidFill>
                  <a:srgbClr val="002060"/>
                </a:solidFill>
                <a:latin typeface="Times New Roman" panose="02020603050405020304" pitchFamily="18" charset="0"/>
                <a:cs typeface="Times New Roman" panose="02020603050405020304" pitchFamily="18" charset="0"/>
              </a:rPr>
              <a:t> 9 </a:t>
            </a:r>
            <a:r>
              <a:rPr lang="en-US" sz="2800" i="1" dirty="0" err="1">
                <a:solidFill>
                  <a:srgbClr val="002060"/>
                </a:solidFill>
                <a:latin typeface="Times New Roman" panose="02020603050405020304" pitchFamily="18" charset="0"/>
                <a:cs typeface="Times New Roman" panose="02020603050405020304" pitchFamily="18" charset="0"/>
              </a:rPr>
              <a:t>năm</a:t>
            </a:r>
            <a:r>
              <a:rPr lang="en-US" sz="2800" i="1" dirty="0">
                <a:solidFill>
                  <a:srgbClr val="002060"/>
                </a:solidFill>
                <a:latin typeface="Times New Roman" panose="02020603050405020304" pitchFamily="18" charset="0"/>
                <a:cs typeface="Times New Roman" panose="02020603050405020304" pitchFamily="18" charset="0"/>
              </a:rPr>
              <a:t> 2023.</a:t>
            </a:r>
            <a:endParaRPr lang="en-US" sz="2800" i="1"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0"/>
            <a:ext cx="9144000" cy="5143500"/>
          </a:xfrm>
        </p:spPr>
      </p:pic>
      <p:sp>
        <p:nvSpPr>
          <p:cNvPr id="3" name="Google Shape;705;p42"/>
          <p:cNvSpPr txBox="1"/>
          <p:nvPr/>
        </p:nvSpPr>
        <p:spPr>
          <a:xfrm>
            <a:off x="659130" y="3320825"/>
            <a:ext cx="2720340" cy="483900"/>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b="1" dirty="0">
                <a:solidFill>
                  <a:srgbClr val="FF0000"/>
                </a:solidFill>
              </a:rPr>
              <a:t>B1: </a:t>
            </a:r>
            <a:r>
              <a:rPr lang="en-US" sz="2000" b="1" dirty="0" err="1">
                <a:solidFill>
                  <a:srgbClr val="FF0000"/>
                </a:solidFill>
              </a:rPr>
              <a:t>Chọn</a:t>
            </a:r>
            <a:r>
              <a:rPr lang="en-US" sz="2000" b="1" dirty="0">
                <a:solidFill>
                  <a:srgbClr val="FF0000"/>
                </a:solidFill>
              </a:rPr>
              <a:t> </a:t>
            </a:r>
            <a:r>
              <a:rPr lang="en-US" sz="2000" b="1" dirty="0" err="1">
                <a:solidFill>
                  <a:srgbClr val="FF0000"/>
                </a:solidFill>
              </a:rPr>
              <a:t>lá</a:t>
            </a:r>
            <a:r>
              <a:rPr lang="en-US" sz="2000" b="1" dirty="0">
                <a:solidFill>
                  <a:srgbClr val="FF0000"/>
                </a:solidFill>
              </a:rPr>
              <a:t> </a:t>
            </a:r>
            <a:r>
              <a:rPr lang="en-US" sz="2000" b="1" dirty="0" err="1">
                <a:solidFill>
                  <a:srgbClr val="FF0000"/>
                </a:solidFill>
              </a:rPr>
              <a:t>cây</a:t>
            </a:r>
            <a:r>
              <a:rPr lang="en-US" sz="2000" b="1" dirty="0">
                <a:solidFill>
                  <a:srgbClr val="FF0000"/>
                </a:solidFill>
              </a:rPr>
              <a:t> </a:t>
            </a:r>
            <a:r>
              <a:rPr lang="en-US" sz="2000" b="1" dirty="0" err="1">
                <a:solidFill>
                  <a:srgbClr val="FF0000"/>
                </a:solidFill>
              </a:rPr>
              <a:t>có</a:t>
            </a:r>
            <a:r>
              <a:rPr lang="en-US" sz="2000" b="1" dirty="0">
                <a:solidFill>
                  <a:srgbClr val="FF0000"/>
                </a:solidFill>
              </a:rPr>
              <a:t> </a:t>
            </a:r>
            <a:r>
              <a:rPr lang="en-US" sz="2000" b="1" dirty="0" err="1">
                <a:solidFill>
                  <a:srgbClr val="FF0000"/>
                </a:solidFill>
              </a:rPr>
              <a:t>hình</a:t>
            </a:r>
            <a:r>
              <a:rPr lang="en-US" sz="2000" b="1" dirty="0">
                <a:solidFill>
                  <a:srgbClr val="FF0000"/>
                </a:solidFill>
              </a:rPr>
              <a:t>, </a:t>
            </a:r>
            <a:r>
              <a:rPr lang="en-US" sz="2000" b="1" dirty="0" err="1">
                <a:solidFill>
                  <a:srgbClr val="FF0000"/>
                </a:solidFill>
              </a:rPr>
              <a:t>màu</a:t>
            </a:r>
            <a:r>
              <a:rPr lang="en-US" sz="2000" b="1" dirty="0">
                <a:solidFill>
                  <a:srgbClr val="FF0000"/>
                </a:solidFill>
              </a:rPr>
              <a:t> </a:t>
            </a:r>
            <a:r>
              <a:rPr lang="en-US" sz="2000" b="1" dirty="0" err="1">
                <a:solidFill>
                  <a:srgbClr val="FF0000"/>
                </a:solidFill>
              </a:rPr>
              <a:t>phù</a:t>
            </a:r>
            <a:r>
              <a:rPr lang="en-US" sz="2000" b="1" dirty="0">
                <a:solidFill>
                  <a:srgbClr val="FF0000"/>
                </a:solidFill>
              </a:rPr>
              <a:t> </a:t>
            </a:r>
            <a:r>
              <a:rPr lang="en-US" sz="2000" b="1" dirty="0" err="1">
                <a:solidFill>
                  <a:srgbClr val="FF0000"/>
                </a:solidFill>
              </a:rPr>
              <a:t>hợp</a:t>
            </a:r>
            <a:r>
              <a:rPr lang="en-US" sz="2000" b="1" dirty="0">
                <a:solidFill>
                  <a:srgbClr val="FF0000"/>
                </a:solidFill>
              </a:rPr>
              <a:t>  </a:t>
            </a:r>
            <a:endParaRPr lang="vi-VN" sz="2000" b="1" dirty="0">
              <a:solidFill>
                <a:srgbClr val="FF0000"/>
              </a:solidFill>
            </a:endParaRPr>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12973" t="30526" r="15914" b="49623"/>
          <a:stretch>
            <a:fillRect/>
          </a:stretch>
        </p:blipFill>
        <p:spPr>
          <a:xfrm>
            <a:off x="533400" y="1176294"/>
            <a:ext cx="2720340" cy="1611512"/>
          </a:xfrm>
          <a:prstGeom prst="rect">
            <a:avLst/>
          </a:prstGeom>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7000" t="55928" r="51517" b="14963"/>
          <a:stretch>
            <a:fillRect/>
          </a:stretch>
        </p:blipFill>
        <p:spPr>
          <a:xfrm>
            <a:off x="3627122" y="1063229"/>
            <a:ext cx="2286000" cy="2138870"/>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4779" t="2593" r="13001" b="5556"/>
          <a:stretch>
            <a:fillRect/>
          </a:stretch>
        </p:blipFill>
        <p:spPr>
          <a:xfrm>
            <a:off x="6400800" y="977385"/>
            <a:ext cx="2057401" cy="2125980"/>
          </a:xfrm>
          <a:prstGeom prst="rect">
            <a:avLst/>
          </a:prstGeom>
        </p:spPr>
      </p:pic>
      <p:sp>
        <p:nvSpPr>
          <p:cNvPr id="13" name="Google Shape;705;p42"/>
          <p:cNvSpPr txBox="1"/>
          <p:nvPr/>
        </p:nvSpPr>
        <p:spPr>
          <a:xfrm>
            <a:off x="659130" y="392654"/>
            <a:ext cx="7265670" cy="483900"/>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000" b="1" dirty="0">
                <a:solidFill>
                  <a:srgbClr val="FF0000"/>
                </a:solidFill>
              </a:rPr>
              <a:t>CÁC BƯỚC TẠO SẢN PHẨM TRANH PHONG CẢNH BẰNG LÁ CÂY</a:t>
            </a:r>
            <a:endParaRPr lang="vi-VN" sz="2000" b="1" dirty="0">
              <a:solidFill>
                <a:srgbClr val="FF0000"/>
              </a:solidFill>
            </a:endParaRPr>
          </a:p>
        </p:txBody>
      </p:sp>
      <p:sp>
        <p:nvSpPr>
          <p:cNvPr id="14" name="Google Shape;705;p42"/>
          <p:cNvSpPr txBox="1"/>
          <p:nvPr/>
        </p:nvSpPr>
        <p:spPr>
          <a:xfrm>
            <a:off x="6324600" y="3677630"/>
            <a:ext cx="2720340" cy="483900"/>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b="1" dirty="0">
                <a:solidFill>
                  <a:srgbClr val="FF0000"/>
                </a:solidFill>
              </a:rPr>
              <a:t>B3: </a:t>
            </a:r>
            <a:r>
              <a:rPr lang="en-US" sz="2000" b="1" dirty="0" err="1">
                <a:solidFill>
                  <a:srgbClr val="FF0000"/>
                </a:solidFill>
              </a:rPr>
              <a:t>Chọn</a:t>
            </a:r>
            <a:r>
              <a:rPr lang="en-US" sz="2000" b="1" dirty="0">
                <a:solidFill>
                  <a:srgbClr val="FF0000"/>
                </a:solidFill>
              </a:rPr>
              <a:t> </a:t>
            </a:r>
            <a:r>
              <a:rPr lang="en-US" sz="2000" b="1" dirty="0" err="1">
                <a:solidFill>
                  <a:srgbClr val="FF0000"/>
                </a:solidFill>
              </a:rPr>
              <a:t>và</a:t>
            </a:r>
            <a:r>
              <a:rPr lang="en-US" sz="2000" b="1" dirty="0">
                <a:solidFill>
                  <a:srgbClr val="FF0000"/>
                </a:solidFill>
              </a:rPr>
              <a:t> </a:t>
            </a:r>
            <a:r>
              <a:rPr lang="en-US" sz="2000" b="1" dirty="0" err="1">
                <a:solidFill>
                  <a:srgbClr val="FF0000"/>
                </a:solidFill>
              </a:rPr>
              <a:t>dán</a:t>
            </a:r>
            <a:r>
              <a:rPr lang="en-US" sz="2000" b="1" dirty="0">
                <a:solidFill>
                  <a:srgbClr val="FF0000"/>
                </a:solidFill>
              </a:rPr>
              <a:t> </a:t>
            </a:r>
            <a:r>
              <a:rPr lang="en-US" sz="2000" b="1" dirty="0" err="1">
                <a:solidFill>
                  <a:srgbClr val="FF0000"/>
                </a:solidFill>
              </a:rPr>
              <a:t>cây</a:t>
            </a:r>
            <a:r>
              <a:rPr lang="en-US" sz="2000" b="1" dirty="0">
                <a:solidFill>
                  <a:srgbClr val="FF0000"/>
                </a:solidFill>
              </a:rPr>
              <a:t> </a:t>
            </a:r>
            <a:r>
              <a:rPr lang="en-US" sz="2000" b="1" dirty="0" err="1">
                <a:solidFill>
                  <a:srgbClr val="FF0000"/>
                </a:solidFill>
              </a:rPr>
              <a:t>tạo</a:t>
            </a:r>
            <a:r>
              <a:rPr lang="en-US" sz="2000" b="1" dirty="0">
                <a:solidFill>
                  <a:srgbClr val="FF0000"/>
                </a:solidFill>
              </a:rPr>
              <a:t> </a:t>
            </a:r>
            <a:r>
              <a:rPr lang="en-US" sz="2000" b="1" dirty="0" err="1">
                <a:solidFill>
                  <a:srgbClr val="FF0000"/>
                </a:solidFill>
              </a:rPr>
              <a:t>thêm</a:t>
            </a:r>
            <a:r>
              <a:rPr lang="en-US" sz="2000" b="1" dirty="0">
                <a:solidFill>
                  <a:srgbClr val="FF0000"/>
                </a:solidFill>
              </a:rPr>
              <a:t> </a:t>
            </a:r>
            <a:r>
              <a:rPr lang="en-US" sz="2000" b="1" dirty="0" err="1">
                <a:solidFill>
                  <a:srgbClr val="FF0000"/>
                </a:solidFill>
              </a:rPr>
              <a:t>cảnh</a:t>
            </a:r>
            <a:r>
              <a:rPr lang="en-US" sz="2000" b="1" dirty="0">
                <a:solidFill>
                  <a:srgbClr val="FF0000"/>
                </a:solidFill>
              </a:rPr>
              <a:t> </a:t>
            </a:r>
            <a:r>
              <a:rPr lang="en-US" sz="2000" b="1" dirty="0" err="1">
                <a:solidFill>
                  <a:srgbClr val="FF0000"/>
                </a:solidFill>
              </a:rPr>
              <a:t>vật</a:t>
            </a:r>
            <a:r>
              <a:rPr lang="en-US" sz="2000" b="1" dirty="0">
                <a:solidFill>
                  <a:srgbClr val="FF0000"/>
                </a:solidFill>
              </a:rPr>
              <a:t> </a:t>
            </a:r>
            <a:r>
              <a:rPr lang="en-US" sz="2000" b="1" dirty="0" err="1">
                <a:solidFill>
                  <a:srgbClr val="FF0000"/>
                </a:solidFill>
              </a:rPr>
              <a:t>xung</a:t>
            </a:r>
            <a:r>
              <a:rPr lang="en-US" sz="2000" b="1" dirty="0">
                <a:solidFill>
                  <a:srgbClr val="FF0000"/>
                </a:solidFill>
              </a:rPr>
              <a:t> </a:t>
            </a:r>
            <a:r>
              <a:rPr lang="en-US" sz="2000" b="1" dirty="0" err="1">
                <a:solidFill>
                  <a:srgbClr val="FF0000"/>
                </a:solidFill>
              </a:rPr>
              <a:t>quanh</a:t>
            </a:r>
            <a:r>
              <a:rPr lang="en-US" sz="2000" b="1" dirty="0">
                <a:solidFill>
                  <a:srgbClr val="FF0000"/>
                </a:solidFill>
              </a:rPr>
              <a:t> </a:t>
            </a:r>
            <a:r>
              <a:rPr lang="en-US" sz="2000" b="1" dirty="0" err="1">
                <a:solidFill>
                  <a:srgbClr val="FF0000"/>
                </a:solidFill>
              </a:rPr>
              <a:t>hoàn</a:t>
            </a:r>
            <a:r>
              <a:rPr lang="en-US" sz="2000" b="1" dirty="0">
                <a:solidFill>
                  <a:srgbClr val="FF0000"/>
                </a:solidFill>
              </a:rPr>
              <a:t> </a:t>
            </a:r>
            <a:r>
              <a:rPr lang="en-US" sz="2000" b="1" dirty="0" err="1">
                <a:solidFill>
                  <a:srgbClr val="FF0000"/>
                </a:solidFill>
              </a:rPr>
              <a:t>thiện</a:t>
            </a:r>
            <a:r>
              <a:rPr lang="en-US" sz="2000" b="1" dirty="0">
                <a:solidFill>
                  <a:srgbClr val="FF0000"/>
                </a:solidFill>
              </a:rPr>
              <a:t> </a:t>
            </a:r>
            <a:r>
              <a:rPr lang="en-US" sz="2000" b="1" dirty="0" err="1">
                <a:solidFill>
                  <a:srgbClr val="FF0000"/>
                </a:solidFill>
              </a:rPr>
              <a:t>sản</a:t>
            </a:r>
            <a:r>
              <a:rPr lang="en-US" sz="2000" b="1" dirty="0">
                <a:solidFill>
                  <a:srgbClr val="FF0000"/>
                </a:solidFill>
              </a:rPr>
              <a:t> </a:t>
            </a:r>
            <a:r>
              <a:rPr lang="en-US" sz="2000" b="1" dirty="0" err="1">
                <a:solidFill>
                  <a:srgbClr val="FF0000"/>
                </a:solidFill>
              </a:rPr>
              <a:t>phẩm</a:t>
            </a:r>
            <a:r>
              <a:rPr lang="en-US" sz="2000" b="1" dirty="0">
                <a:solidFill>
                  <a:srgbClr val="FF0000"/>
                </a:solidFill>
              </a:rPr>
              <a:t>.</a:t>
            </a:r>
            <a:endParaRPr lang="vi-VN" sz="2000" b="1" dirty="0">
              <a:solidFill>
                <a:srgbClr val="FF0000"/>
              </a:solidFill>
            </a:endParaRPr>
          </a:p>
        </p:txBody>
      </p:sp>
      <p:sp>
        <p:nvSpPr>
          <p:cNvPr id="15" name="Google Shape;705;p42"/>
          <p:cNvSpPr txBox="1"/>
          <p:nvPr/>
        </p:nvSpPr>
        <p:spPr>
          <a:xfrm>
            <a:off x="3604260" y="3320825"/>
            <a:ext cx="2720340" cy="483900"/>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b="1" dirty="0">
                <a:solidFill>
                  <a:srgbClr val="FF0000"/>
                </a:solidFill>
              </a:rPr>
              <a:t>B2: </a:t>
            </a:r>
            <a:r>
              <a:rPr lang="en-US" sz="2000" b="1" dirty="0" err="1">
                <a:solidFill>
                  <a:srgbClr val="FF0000"/>
                </a:solidFill>
              </a:rPr>
              <a:t>Sắp</a:t>
            </a:r>
            <a:r>
              <a:rPr lang="en-US" sz="2000" b="1" dirty="0">
                <a:solidFill>
                  <a:srgbClr val="FF0000"/>
                </a:solidFill>
              </a:rPr>
              <a:t> </a:t>
            </a:r>
            <a:r>
              <a:rPr lang="en-US" sz="2000" b="1" dirty="0" err="1">
                <a:solidFill>
                  <a:srgbClr val="FF0000"/>
                </a:solidFill>
              </a:rPr>
              <a:t>xếp</a:t>
            </a:r>
            <a:r>
              <a:rPr lang="en-US" sz="2000" b="1" dirty="0">
                <a:solidFill>
                  <a:srgbClr val="FF0000"/>
                </a:solidFill>
              </a:rPr>
              <a:t> </a:t>
            </a:r>
            <a:r>
              <a:rPr lang="en-US" sz="2000" b="1" dirty="0" err="1">
                <a:solidFill>
                  <a:srgbClr val="FF0000"/>
                </a:solidFill>
              </a:rPr>
              <a:t>và</a:t>
            </a:r>
            <a:r>
              <a:rPr lang="en-US" sz="2000" b="1" dirty="0">
                <a:solidFill>
                  <a:srgbClr val="FF0000"/>
                </a:solidFill>
              </a:rPr>
              <a:t> </a:t>
            </a:r>
            <a:r>
              <a:rPr lang="en-US" sz="2000" b="1" dirty="0" err="1">
                <a:solidFill>
                  <a:srgbClr val="FF0000"/>
                </a:solidFill>
              </a:rPr>
              <a:t>dán</a:t>
            </a:r>
            <a:r>
              <a:rPr lang="en-US" sz="2000" b="1" dirty="0">
                <a:solidFill>
                  <a:srgbClr val="FF0000"/>
                </a:solidFill>
              </a:rPr>
              <a:t> </a:t>
            </a:r>
            <a:r>
              <a:rPr lang="en-US" sz="2000" b="1" dirty="0" err="1">
                <a:solidFill>
                  <a:srgbClr val="FF0000"/>
                </a:solidFill>
              </a:rPr>
              <a:t>lá</a:t>
            </a:r>
            <a:r>
              <a:rPr lang="en-US" sz="2000" b="1" dirty="0">
                <a:solidFill>
                  <a:srgbClr val="FF0000"/>
                </a:solidFill>
              </a:rPr>
              <a:t> </a:t>
            </a:r>
            <a:r>
              <a:rPr lang="en-US" sz="2000" b="1" dirty="0" err="1">
                <a:solidFill>
                  <a:srgbClr val="FF0000"/>
                </a:solidFill>
              </a:rPr>
              <a:t>cây</a:t>
            </a:r>
            <a:r>
              <a:rPr lang="en-US" sz="2000" b="1" dirty="0">
                <a:solidFill>
                  <a:srgbClr val="FF0000"/>
                </a:solidFill>
              </a:rPr>
              <a:t> </a:t>
            </a:r>
            <a:r>
              <a:rPr lang="en-US" sz="2000" b="1" dirty="0" err="1">
                <a:solidFill>
                  <a:srgbClr val="FF0000"/>
                </a:solidFill>
              </a:rPr>
              <a:t>tạo</a:t>
            </a:r>
            <a:r>
              <a:rPr lang="en-US" sz="2000" b="1" dirty="0">
                <a:solidFill>
                  <a:srgbClr val="FF0000"/>
                </a:solidFill>
              </a:rPr>
              <a:t> </a:t>
            </a:r>
            <a:r>
              <a:rPr lang="en-US" sz="2000" b="1" dirty="0" err="1">
                <a:solidFill>
                  <a:srgbClr val="FF0000"/>
                </a:solidFill>
              </a:rPr>
              <a:t>hình</a:t>
            </a:r>
            <a:r>
              <a:rPr lang="en-US" sz="2000" b="1" dirty="0">
                <a:solidFill>
                  <a:srgbClr val="FF0000"/>
                </a:solidFill>
              </a:rPr>
              <a:t> </a:t>
            </a:r>
            <a:r>
              <a:rPr lang="en-US" sz="2000" b="1" dirty="0" err="1">
                <a:solidFill>
                  <a:srgbClr val="FF0000"/>
                </a:solidFill>
              </a:rPr>
              <a:t>ảnh</a:t>
            </a:r>
            <a:r>
              <a:rPr lang="en-US" sz="2000" b="1" dirty="0">
                <a:solidFill>
                  <a:srgbClr val="FF0000"/>
                </a:solidFill>
              </a:rPr>
              <a:t> </a:t>
            </a:r>
            <a:r>
              <a:rPr lang="en-US" sz="2000" b="1" dirty="0" err="1">
                <a:solidFill>
                  <a:srgbClr val="FF0000"/>
                </a:solidFill>
              </a:rPr>
              <a:t>chính</a:t>
            </a:r>
            <a:r>
              <a:rPr lang="en-US" sz="2000" b="1" dirty="0">
                <a:solidFill>
                  <a:srgbClr val="FF0000"/>
                </a:solidFill>
              </a:rPr>
              <a:t> </a:t>
            </a:r>
            <a:endParaRPr lang="vi-VN" sz="2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1"/>
            <a:ext cx="9144000" cy="5143500"/>
          </a:xfrm>
        </p:spPr>
      </p:pic>
      <p:sp>
        <p:nvSpPr>
          <p:cNvPr id="3" name="Google Shape;705;p42"/>
          <p:cNvSpPr txBox="1"/>
          <p:nvPr/>
        </p:nvSpPr>
        <p:spPr>
          <a:xfrm>
            <a:off x="762000" y="205979"/>
            <a:ext cx="7265670" cy="483900"/>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000" b="1" dirty="0">
                <a:solidFill>
                  <a:srgbClr val="FF0000"/>
                </a:solidFill>
              </a:rPr>
              <a:t>VIDEO HƯỚNG DẪN TẠO SẢN PHẨM TRANH TỪ LÁ CÂY</a:t>
            </a:r>
            <a:endParaRPr lang="vi-VN" sz="2000" b="1" dirty="0">
              <a:solidFill>
                <a:srgbClr val="FF0000"/>
              </a:solidFill>
            </a:endParaRPr>
          </a:p>
        </p:txBody>
      </p:sp>
      <p:pic>
        <p:nvPicPr>
          <p:cNvPr id="4" name="Phong cảnh mùa thu-Tranh phong cảnh quê hương- Hướng dẫn làm tranh phong cảnh từ hoa lá ép khô (online-video-cutter.com)">
            <a:hlinkClick r:id="" action="ppaction://media"/>
          </p:cNvPr>
          <p:cNvPicPr>
            <a:picLocks noChangeAspect="1"/>
          </p:cNvPicPr>
          <p:nvPr>
            <a:videoFile r:link="rId2"/>
            <p:extLst>
              <p:ext uri="{DAA4B4D4-6D71-4841-9C94-3DE7FCFB9230}">
                <p14:media xmlns:p14="http://schemas.microsoft.com/office/powerpoint/2010/main" r:embed="rId3"/>
              </p:ext>
            </p:extLst>
          </p:nvPr>
        </p:nvPicPr>
        <p:blipFill>
          <a:blip r:embed="rId4"/>
          <a:stretch>
            <a:fillRect/>
          </a:stretch>
        </p:blipFill>
        <p:spPr>
          <a:xfrm>
            <a:off x="1752600" y="879528"/>
            <a:ext cx="5638800" cy="40290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39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1"/>
            <a:ext cx="9144000" cy="5143500"/>
          </a:xfrm>
        </p:spPr>
      </p:pic>
      <p:sp>
        <p:nvSpPr>
          <p:cNvPr id="6" name="Text Box 11"/>
          <p:cNvSpPr txBox="1">
            <a:spLocks noChangeArrowheads="1"/>
          </p:cNvSpPr>
          <p:nvPr/>
        </p:nvSpPr>
        <p:spPr bwMode="auto">
          <a:xfrm>
            <a:off x="405493" y="205979"/>
            <a:ext cx="82296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Tahoma" panose="020B0604030504040204" pitchFamily="34" charset="0"/>
              </a:defRPr>
            </a:lvl1pPr>
            <a:lvl2pPr>
              <a:defRPr sz="2800">
                <a:solidFill>
                  <a:schemeClr val="tx1"/>
                </a:solidFill>
                <a:latin typeface="Tahoma" panose="020B0604030504040204" pitchFamily="34" charset="0"/>
              </a:defRPr>
            </a:lvl2pPr>
            <a:lvl3pPr>
              <a:defRPr sz="2400">
                <a:solidFill>
                  <a:schemeClr val="tx1"/>
                </a:solidFill>
                <a:latin typeface="Tahoma" panose="020B0604030504040204" pitchFamily="34" charset="0"/>
              </a:defRPr>
            </a:lvl3pPr>
            <a:lvl4pPr>
              <a:defRPr sz="2000">
                <a:solidFill>
                  <a:schemeClr val="tx1"/>
                </a:solidFill>
                <a:latin typeface="Tahoma" panose="020B0604030504040204" pitchFamily="34" charset="0"/>
              </a:defRPr>
            </a:lvl4pPr>
            <a:lvl5pPr>
              <a:defRPr sz="2000">
                <a:solidFill>
                  <a:schemeClr val="tx1"/>
                </a:solidFill>
                <a:latin typeface="Tahoma" panose="020B0604030504040204" pitchFamily="34" charset="0"/>
              </a:defRPr>
            </a:lvl5pPr>
            <a:lvl6pPr eaLnBrk="0" hangingPunct="0">
              <a:defRPr sz="2000">
                <a:solidFill>
                  <a:schemeClr val="tx1"/>
                </a:solidFill>
                <a:latin typeface="Tahoma" panose="020B0604030504040204" pitchFamily="34" charset="0"/>
              </a:defRPr>
            </a:lvl6pPr>
            <a:lvl7pPr eaLnBrk="0" hangingPunct="0">
              <a:defRPr sz="2000">
                <a:solidFill>
                  <a:schemeClr val="tx1"/>
                </a:solidFill>
                <a:latin typeface="Tahoma" panose="020B0604030504040204" pitchFamily="34" charset="0"/>
              </a:defRPr>
            </a:lvl7pPr>
            <a:lvl8pPr eaLnBrk="0" hangingPunct="0">
              <a:defRPr sz="2000">
                <a:solidFill>
                  <a:schemeClr val="tx1"/>
                </a:solidFill>
                <a:latin typeface="Tahoma" panose="020B0604030504040204" pitchFamily="34" charset="0"/>
              </a:defRPr>
            </a:lvl8pPr>
            <a:lvl9pPr eaLnBrk="0" hangingPunct="0">
              <a:defRPr sz="2000">
                <a:solidFill>
                  <a:schemeClr val="tx1"/>
                </a:solidFill>
                <a:latin typeface="Tahoma" panose="020B0604030504040204" pitchFamily="34" charset="0"/>
              </a:defRPr>
            </a:lvl9pPr>
          </a:lstStyle>
          <a:p>
            <a:pPr algn="ctr" eaLnBrk="1" hangingPunct="1">
              <a:spcBef>
                <a:spcPct val="50000"/>
              </a:spcBef>
            </a:pPr>
            <a:r>
              <a:rPr lang="en-US" altLang="en-US" b="1" dirty="0">
                <a:solidFill>
                  <a:srgbClr val="FFFF00"/>
                </a:solidFill>
                <a:latin typeface="Times New Roman" panose="02020603050405020304" pitchFamily="18" charset="0"/>
                <a:cs typeface="Times New Roman" panose="02020603050405020304" pitchFamily="18" charset="0"/>
              </a:rPr>
              <a:t> </a:t>
            </a:r>
            <a:r>
              <a:rPr lang="en-US" altLang="en-US" sz="2800" b="1" dirty="0">
                <a:solidFill>
                  <a:srgbClr val="FF0000"/>
                </a:solidFill>
                <a:latin typeface="Times New Roman" panose="02020603050405020304" pitchFamily="18" charset="0"/>
                <a:cs typeface="Times New Roman" panose="02020603050405020304" pitchFamily="18" charset="0"/>
              </a:rPr>
              <a:t>GHI NHỚ</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9" name="Rectangle 8"/>
          <p:cNvSpPr/>
          <p:nvPr/>
        </p:nvSpPr>
        <p:spPr>
          <a:xfrm>
            <a:off x="477067" y="764051"/>
            <a:ext cx="8183880" cy="800219"/>
          </a:xfrm>
          <a:prstGeom prst="rect">
            <a:avLst/>
          </a:prstGeom>
        </p:spPr>
        <p:txBody>
          <a:bodyPr wrap="square">
            <a:spAutoFit/>
          </a:bodyPr>
          <a:lstStyle/>
          <a:p>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Hình</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dáng</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màu</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sắc</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chất</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cảm</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trên</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bề</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mặt</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của</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lá</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cây</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có</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thể</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sử</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dụng</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để</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tạo</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bức</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tranh</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theo</a:t>
            </a:r>
            <a:r>
              <a:rPr lang="en-US" sz="2300" b="1" dirty="0">
                <a:solidFill>
                  <a:srgbClr val="002060"/>
                </a:solidFill>
                <a:latin typeface="Times New Roman" panose="02020603050405020304" pitchFamily="18" charset="0"/>
                <a:cs typeface="Times New Roman" panose="02020603050405020304" pitchFamily="18" charset="0"/>
              </a:rPr>
              <a:t> ý </a:t>
            </a:r>
            <a:r>
              <a:rPr lang="en-US" sz="2300" b="1" dirty="0" err="1">
                <a:solidFill>
                  <a:srgbClr val="002060"/>
                </a:solidFill>
                <a:latin typeface="Times New Roman" panose="02020603050405020304" pitchFamily="18" charset="0"/>
                <a:cs typeface="Times New Roman" panose="02020603050405020304" pitchFamily="18" charset="0"/>
              </a:rPr>
              <a:t>thích</a:t>
            </a:r>
            <a:r>
              <a:rPr lang="en-US" sz="2300" b="1" dirty="0">
                <a:solidFill>
                  <a:srgbClr val="002060"/>
                </a:solidFill>
                <a:latin typeface="Times New Roman" panose="02020603050405020304" pitchFamily="18" charset="0"/>
                <a:cs typeface="Times New Roman" panose="02020603050405020304" pitchFamily="18" charset="0"/>
              </a:rPr>
              <a:t>.</a:t>
            </a:r>
            <a:endParaRPr lang="en-US" sz="2300" b="1" dirty="0">
              <a:solidFill>
                <a:srgbClr val="00206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1911399"/>
            <a:ext cx="3337246" cy="2212739"/>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1708" y="1826707"/>
            <a:ext cx="3614092" cy="242144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1"/>
            <a:ext cx="9144000" cy="5143500"/>
          </a:xfrm>
        </p:spPr>
      </p:pic>
      <p:sp>
        <p:nvSpPr>
          <p:cNvPr id="3" name="Google Shape;705;p42"/>
          <p:cNvSpPr txBox="1"/>
          <p:nvPr/>
        </p:nvSpPr>
        <p:spPr>
          <a:xfrm>
            <a:off x="838200" y="451717"/>
            <a:ext cx="7265670" cy="483900"/>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000" b="1" dirty="0">
                <a:solidFill>
                  <a:srgbClr val="FF0000"/>
                </a:solidFill>
              </a:rPr>
              <a:t>MỘT SỐ SẢN PHẨM MỸ THUẬT TỪ LÁ CÂY</a:t>
            </a:r>
            <a:endParaRPr lang="vi-VN" sz="2000" b="1" dirty="0">
              <a:solidFill>
                <a:srgbClr val="FF0000"/>
              </a:solidFill>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4481" t="4518" r="2205" b="7058"/>
          <a:stretch>
            <a:fillRect/>
          </a:stretch>
        </p:blipFill>
        <p:spPr>
          <a:xfrm>
            <a:off x="990600" y="1047335"/>
            <a:ext cx="2784087" cy="1887647"/>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1302" r="1744"/>
          <a:stretch>
            <a:fillRect/>
          </a:stretch>
        </p:blipFill>
        <p:spPr>
          <a:xfrm>
            <a:off x="3179957" y="3167943"/>
            <a:ext cx="2784086" cy="1742596"/>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t="4853" r="1820"/>
          <a:stretch>
            <a:fillRect/>
          </a:stretch>
        </p:blipFill>
        <p:spPr>
          <a:xfrm>
            <a:off x="5072874" y="1002589"/>
            <a:ext cx="2887823" cy="1932393"/>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1"/>
            <a:ext cx="9144000" cy="5143500"/>
          </a:xfrm>
        </p:spPr>
      </p:pic>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4003" y="1480057"/>
            <a:ext cx="2322942" cy="300965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2691" y="514350"/>
            <a:ext cx="3200400" cy="2743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1362" y="1657350"/>
            <a:ext cx="2431704" cy="25146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1"/>
            <a:ext cx="9144000" cy="5143500"/>
          </a:xfrm>
        </p:spPr>
      </p:pic>
      <p:sp>
        <p:nvSpPr>
          <p:cNvPr id="3" name="Text Box 11"/>
          <p:cNvSpPr txBox="1">
            <a:spLocks noChangeArrowheads="1"/>
          </p:cNvSpPr>
          <p:nvPr/>
        </p:nvSpPr>
        <p:spPr bwMode="auto">
          <a:xfrm>
            <a:off x="381000" y="133350"/>
            <a:ext cx="82296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Tahoma" panose="020B0604030504040204" pitchFamily="34" charset="0"/>
              </a:defRPr>
            </a:lvl1pPr>
            <a:lvl2pPr>
              <a:defRPr sz="2800">
                <a:solidFill>
                  <a:schemeClr val="tx1"/>
                </a:solidFill>
                <a:latin typeface="Tahoma" panose="020B0604030504040204" pitchFamily="34" charset="0"/>
              </a:defRPr>
            </a:lvl2pPr>
            <a:lvl3pPr>
              <a:defRPr sz="2400">
                <a:solidFill>
                  <a:schemeClr val="tx1"/>
                </a:solidFill>
                <a:latin typeface="Tahoma" panose="020B0604030504040204" pitchFamily="34" charset="0"/>
              </a:defRPr>
            </a:lvl3pPr>
            <a:lvl4pPr>
              <a:defRPr sz="2000">
                <a:solidFill>
                  <a:schemeClr val="tx1"/>
                </a:solidFill>
                <a:latin typeface="Tahoma" panose="020B0604030504040204" pitchFamily="34" charset="0"/>
              </a:defRPr>
            </a:lvl4pPr>
            <a:lvl5pPr>
              <a:defRPr sz="2000">
                <a:solidFill>
                  <a:schemeClr val="tx1"/>
                </a:solidFill>
                <a:latin typeface="Tahoma" panose="020B0604030504040204" pitchFamily="34" charset="0"/>
              </a:defRPr>
            </a:lvl5pPr>
            <a:lvl6pPr eaLnBrk="0" hangingPunct="0">
              <a:defRPr sz="2000">
                <a:solidFill>
                  <a:schemeClr val="tx1"/>
                </a:solidFill>
                <a:latin typeface="Tahoma" panose="020B0604030504040204" pitchFamily="34" charset="0"/>
              </a:defRPr>
            </a:lvl6pPr>
            <a:lvl7pPr eaLnBrk="0" hangingPunct="0">
              <a:defRPr sz="2000">
                <a:solidFill>
                  <a:schemeClr val="tx1"/>
                </a:solidFill>
                <a:latin typeface="Tahoma" panose="020B0604030504040204" pitchFamily="34" charset="0"/>
              </a:defRPr>
            </a:lvl7pPr>
            <a:lvl8pPr eaLnBrk="0" hangingPunct="0">
              <a:defRPr sz="2000">
                <a:solidFill>
                  <a:schemeClr val="tx1"/>
                </a:solidFill>
                <a:latin typeface="Tahoma" panose="020B0604030504040204" pitchFamily="34" charset="0"/>
              </a:defRPr>
            </a:lvl8pPr>
            <a:lvl9pPr eaLnBrk="0" hangingPunct="0">
              <a:defRPr sz="2000">
                <a:solidFill>
                  <a:schemeClr val="tx1"/>
                </a:solidFill>
                <a:latin typeface="Tahoma" panose="020B0604030504040204" pitchFamily="34" charset="0"/>
              </a:defRPr>
            </a:lvl9pPr>
          </a:lstStyle>
          <a:p>
            <a:pPr algn="ctr" eaLnBrk="1" hangingPunct="1">
              <a:spcBef>
                <a:spcPct val="50000"/>
              </a:spcBef>
            </a:pPr>
            <a:r>
              <a:rPr lang="en-US" altLang="en-US" b="1" dirty="0">
                <a:solidFill>
                  <a:srgbClr val="FFFF00"/>
                </a:solidFill>
                <a:latin typeface="Times New Roman" panose="02020603050405020304" pitchFamily="18" charset="0"/>
                <a:cs typeface="Times New Roman" panose="02020603050405020304" pitchFamily="18" charset="0"/>
              </a:rPr>
              <a:t> </a:t>
            </a:r>
            <a:r>
              <a:rPr lang="en-US" altLang="en-US" sz="2800" b="1" dirty="0">
                <a:solidFill>
                  <a:srgbClr val="FF0000"/>
                </a:solidFill>
                <a:latin typeface="Times New Roman" panose="02020603050405020304" pitchFamily="18" charset="0"/>
                <a:cs typeface="Times New Roman" panose="02020603050405020304" pitchFamily="18" charset="0"/>
              </a:rPr>
              <a:t>HĐ: LUYỆN TẬP SÁNG TẠO</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457200" y="851474"/>
            <a:ext cx="4800600" cy="446276"/>
          </a:xfrm>
          <a:prstGeom prst="rect">
            <a:avLst/>
          </a:prstGeom>
        </p:spPr>
        <p:txBody>
          <a:bodyPr wrap="square">
            <a:spAutoFit/>
          </a:bodyPr>
          <a:lstStyle/>
          <a:p>
            <a:pPr marL="342900" indent="-342900">
              <a:buFontTx/>
              <a:buChar char="-"/>
            </a:pPr>
            <a:r>
              <a:rPr lang="en-US" sz="2300" b="1" dirty="0" err="1">
                <a:solidFill>
                  <a:srgbClr val="002060"/>
                </a:solidFill>
                <a:latin typeface="Times New Roman" panose="02020603050405020304" pitchFamily="18" charset="0"/>
                <a:cs typeface="Times New Roman" panose="02020603050405020304" pitchFamily="18" charset="0"/>
              </a:rPr>
              <a:t>Tạo</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sản</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phẩm</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mĩ</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thuật</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từ</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lá</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cây</a:t>
            </a:r>
            <a:endParaRPr lang="en-US" sz="2300" b="1" dirty="0">
              <a:solidFill>
                <a:srgbClr val="002060"/>
              </a:solidFill>
              <a:latin typeface="Times New Roman" panose="02020603050405020304" pitchFamily="18" charset="0"/>
              <a:cs typeface="Times New Roman" panose="02020603050405020304" pitchFamily="18" charset="0"/>
            </a:endParaRPr>
          </a:p>
        </p:txBody>
      </p:sp>
      <p:pic>
        <p:nvPicPr>
          <p:cNvPr id="5" name="Hình ảnh 6"/>
          <p:cNvPicPr>
            <a:picLocks noChangeAspect="1"/>
          </p:cNvPicPr>
          <p:nvPr/>
        </p:nvPicPr>
        <p:blipFill>
          <a:blip r:embed="rId2"/>
          <a:stretch>
            <a:fillRect/>
          </a:stretch>
        </p:blipFill>
        <p:spPr>
          <a:xfrm>
            <a:off x="4938211" y="1296285"/>
            <a:ext cx="3717502" cy="31042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5"/>
          <p:cNvSpPr/>
          <p:nvPr/>
        </p:nvSpPr>
        <p:spPr>
          <a:xfrm>
            <a:off x="647700" y="1330579"/>
            <a:ext cx="3817620" cy="1508105"/>
          </a:xfrm>
          <a:prstGeom prst="rect">
            <a:avLst/>
          </a:prstGeom>
        </p:spPr>
        <p:txBody>
          <a:bodyPr wrap="square">
            <a:spAutoFit/>
          </a:bodyPr>
          <a:lstStyle/>
          <a:p>
            <a:r>
              <a:rPr lang="en-US" sz="2300" dirty="0">
                <a:solidFill>
                  <a:srgbClr val="C00000"/>
                </a:solidFill>
                <a:latin typeface="Times New Roman" panose="02020603050405020304" pitchFamily="18" charset="0"/>
                <a:cs typeface="Times New Roman" panose="02020603050405020304" pitchFamily="18" charset="0"/>
              </a:rPr>
              <a:t>+</a:t>
            </a:r>
            <a:r>
              <a:rPr lang="en-US" sz="2300" dirty="0" err="1">
                <a:solidFill>
                  <a:srgbClr val="C00000"/>
                </a:solidFill>
                <a:latin typeface="Times New Roman" panose="02020603050405020304" pitchFamily="18" charset="0"/>
                <a:cs typeface="Times New Roman" panose="02020603050405020304" pitchFamily="18" charset="0"/>
              </a:rPr>
              <a:t>Tập</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hợp</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lá</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cây</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sưu</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tầm</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để</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lựa</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chọn</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lá</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có</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hình</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dáng</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màu</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sắc</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phù</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hợp</a:t>
            </a:r>
            <a:r>
              <a:rPr lang="en-US" sz="2300" dirty="0">
                <a:solidFill>
                  <a:srgbClr val="C00000"/>
                </a:solidFill>
                <a:latin typeface="Times New Roman" panose="02020603050405020304" pitchFamily="18" charset="0"/>
                <a:cs typeface="Times New Roman" panose="02020603050405020304" pitchFamily="18" charset="0"/>
              </a:rPr>
              <a:t>.</a:t>
            </a:r>
            <a:endParaRPr lang="en-US" sz="2300" dirty="0">
              <a:solidFill>
                <a:srgbClr val="C00000"/>
              </a:solidFill>
              <a:latin typeface="Times New Roman" panose="02020603050405020304" pitchFamily="18" charset="0"/>
              <a:cs typeface="Times New Roman" panose="02020603050405020304" pitchFamily="18" charset="0"/>
            </a:endParaRPr>
          </a:p>
          <a:p>
            <a:r>
              <a:rPr lang="en-US" sz="2300" dirty="0">
                <a:solidFill>
                  <a:srgbClr val="C00000"/>
                </a:solidFill>
                <a:latin typeface="Times New Roman" panose="02020603050405020304" pitchFamily="18" charset="0"/>
                <a:cs typeface="Times New Roman" panose="02020603050405020304" pitchFamily="18" charset="0"/>
              </a:rPr>
              <a:t>+</a:t>
            </a:r>
            <a:r>
              <a:rPr lang="en-US" sz="2300" dirty="0" err="1">
                <a:solidFill>
                  <a:srgbClr val="C00000"/>
                </a:solidFill>
                <a:latin typeface="Times New Roman" panose="02020603050405020304" pitchFamily="18" charset="0"/>
                <a:cs typeface="Times New Roman" panose="02020603050405020304" pitchFamily="18" charset="0"/>
              </a:rPr>
              <a:t>Tạo</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sản</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phẩm</a:t>
            </a:r>
            <a:r>
              <a:rPr lang="en-US" sz="2300" dirty="0">
                <a:solidFill>
                  <a:srgbClr val="C00000"/>
                </a:solidFill>
                <a:latin typeface="Times New Roman" panose="02020603050405020304" pitchFamily="18" charset="0"/>
                <a:cs typeface="Times New Roman" panose="02020603050405020304" pitchFamily="18" charset="0"/>
              </a:rPr>
              <a:t> </a:t>
            </a:r>
            <a:r>
              <a:rPr lang="en-US" sz="2300" dirty="0" err="1">
                <a:solidFill>
                  <a:srgbClr val="C00000"/>
                </a:solidFill>
                <a:latin typeface="Times New Roman" panose="02020603050405020304" pitchFamily="18" charset="0"/>
                <a:cs typeface="Times New Roman" panose="02020603050405020304" pitchFamily="18" charset="0"/>
              </a:rPr>
              <a:t>theo</a:t>
            </a:r>
            <a:r>
              <a:rPr lang="en-US" sz="2300" dirty="0">
                <a:solidFill>
                  <a:srgbClr val="C00000"/>
                </a:solidFill>
                <a:latin typeface="Times New Roman" panose="02020603050405020304" pitchFamily="18" charset="0"/>
                <a:cs typeface="Times New Roman" panose="02020603050405020304" pitchFamily="18" charset="0"/>
              </a:rPr>
              <a:t> ý </a:t>
            </a:r>
            <a:r>
              <a:rPr lang="en-US" sz="2300" dirty="0" err="1">
                <a:solidFill>
                  <a:srgbClr val="C00000"/>
                </a:solidFill>
                <a:latin typeface="Times New Roman" panose="02020603050405020304" pitchFamily="18" charset="0"/>
                <a:cs typeface="Times New Roman" panose="02020603050405020304" pitchFamily="18" charset="0"/>
              </a:rPr>
              <a:t>thích</a:t>
            </a:r>
            <a:r>
              <a:rPr lang="en-US" sz="2300" dirty="0">
                <a:solidFill>
                  <a:srgbClr val="C00000"/>
                </a:solidFill>
                <a:latin typeface="Times New Roman" panose="02020603050405020304" pitchFamily="18" charset="0"/>
                <a:cs typeface="Times New Roman" panose="02020603050405020304" pitchFamily="18" charset="0"/>
              </a:rPr>
              <a:t>.</a:t>
            </a:r>
            <a:endParaRPr lang="en-US" sz="2300" dirty="0">
              <a:solidFill>
                <a:srgbClr val="C0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647700" y="3157225"/>
            <a:ext cx="4275271" cy="1508105"/>
          </a:xfrm>
          <a:prstGeom prst="rect">
            <a:avLst/>
          </a:prstGeom>
        </p:spPr>
        <p:txBody>
          <a:bodyPr wrap="square">
            <a:spAutoFit/>
          </a:bodyPr>
          <a:lstStyle/>
          <a:p>
            <a:r>
              <a:rPr lang="en-US" sz="2300" b="1" dirty="0">
                <a:solidFill>
                  <a:srgbClr val="002060"/>
                </a:solidFill>
                <a:latin typeface="Times New Roman" panose="02020603050405020304" pitchFamily="18" charset="0"/>
                <a:cs typeface="Times New Roman" panose="02020603050405020304" pitchFamily="18" charset="0"/>
              </a:rPr>
              <a:t>*</a:t>
            </a:r>
            <a:r>
              <a:rPr lang="en-US" sz="2300" b="1" dirty="0" err="1">
                <a:solidFill>
                  <a:srgbClr val="002060"/>
                </a:solidFill>
                <a:latin typeface="Times New Roman" panose="02020603050405020304" pitchFamily="18" charset="0"/>
                <a:cs typeface="Times New Roman" panose="02020603050405020304" pitchFamily="18" charset="0"/>
              </a:rPr>
              <a:t>Lưu</a:t>
            </a:r>
            <a:r>
              <a:rPr lang="en-US" sz="2300" b="1" dirty="0">
                <a:solidFill>
                  <a:srgbClr val="002060"/>
                </a:solidFill>
                <a:latin typeface="Times New Roman" panose="02020603050405020304" pitchFamily="18" charset="0"/>
                <a:cs typeface="Times New Roman" panose="02020603050405020304" pitchFamily="18" charset="0"/>
              </a:rPr>
              <a:t> ý:</a:t>
            </a:r>
            <a:r>
              <a:rPr lang="en-US" sz="2300" dirty="0">
                <a:solidFill>
                  <a:srgbClr val="002060"/>
                </a:solidFill>
                <a:latin typeface="Times New Roman" panose="02020603050405020304" pitchFamily="18" charset="0"/>
                <a:cs typeface="Times New Roman" panose="02020603050405020304" pitchFamily="18" charset="0"/>
              </a:rPr>
              <a:t>Có </a:t>
            </a:r>
            <a:r>
              <a:rPr lang="en-US" sz="2300" dirty="0" err="1">
                <a:solidFill>
                  <a:srgbClr val="002060"/>
                </a:solidFill>
                <a:latin typeface="Times New Roman" panose="02020603050405020304" pitchFamily="18" charset="0"/>
                <a:cs typeface="Times New Roman" panose="02020603050405020304" pitchFamily="18" charset="0"/>
              </a:rPr>
              <a:t>thể</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cắt</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tỉa</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lá</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phù</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hợp</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với</a:t>
            </a:r>
            <a:r>
              <a:rPr lang="en-US" sz="2300" dirty="0">
                <a:solidFill>
                  <a:srgbClr val="002060"/>
                </a:solidFill>
                <a:latin typeface="Times New Roman" panose="02020603050405020304" pitchFamily="18" charset="0"/>
                <a:cs typeface="Times New Roman" panose="02020603050405020304" pitchFamily="18" charset="0"/>
              </a:rPr>
              <a:t> ý </a:t>
            </a:r>
            <a:r>
              <a:rPr lang="en-US" sz="2300" dirty="0" err="1">
                <a:solidFill>
                  <a:srgbClr val="002060"/>
                </a:solidFill>
                <a:latin typeface="Times New Roman" panose="02020603050405020304" pitchFamily="18" charset="0"/>
                <a:cs typeface="Times New Roman" panose="02020603050405020304" pitchFamily="18" charset="0"/>
              </a:rPr>
              <a:t>tưởng</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khi</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thể</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hiện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và</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sử</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dụng</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giấy</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màu</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nền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phù</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hợp</a:t>
            </a:r>
            <a:r>
              <a:rPr lang="en-US" sz="2300" dirty="0">
                <a:solidFill>
                  <a:srgbClr val="002060"/>
                </a:solidFill>
                <a:latin typeface="Times New Roman" panose="02020603050405020304" pitchFamily="18" charset="0"/>
                <a:cs typeface="Times New Roman" panose="02020603050405020304" pitchFamily="18" charset="0"/>
              </a:rPr>
              <a:t> ý </a:t>
            </a:r>
            <a:r>
              <a:rPr lang="en-US" sz="2300" dirty="0" err="1">
                <a:solidFill>
                  <a:srgbClr val="002060"/>
                </a:solidFill>
                <a:latin typeface="Times New Roman" panose="02020603050405020304" pitchFamily="18" charset="0"/>
                <a:cs typeface="Times New Roman" panose="02020603050405020304" pitchFamily="18" charset="0"/>
              </a:rPr>
              <a:t>tưởng</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tranh</a:t>
            </a:r>
            <a:r>
              <a:rPr lang="en-US" sz="2300" dirty="0">
                <a:solidFill>
                  <a:srgbClr val="002060"/>
                </a:solidFill>
                <a:latin typeface="Times New Roman" panose="02020603050405020304" pitchFamily="18" charset="0"/>
                <a:cs typeface="Times New Roman" panose="02020603050405020304" pitchFamily="18" charset="0"/>
              </a:rPr>
              <a:t>.</a:t>
            </a:r>
            <a:endParaRPr lang="en-US" sz="2300"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30480" y="0"/>
            <a:ext cx="9144000" cy="5143500"/>
          </a:xfrm>
        </p:spPr>
      </p:pic>
      <p:sp>
        <p:nvSpPr>
          <p:cNvPr id="3" name="Google Shape;705;p42"/>
          <p:cNvSpPr txBox="1"/>
          <p:nvPr/>
        </p:nvSpPr>
        <p:spPr>
          <a:xfrm>
            <a:off x="838199" y="376070"/>
            <a:ext cx="7265670" cy="483900"/>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400" b="1" dirty="0">
                <a:solidFill>
                  <a:srgbClr val="FF0000"/>
                </a:solidFill>
              </a:rPr>
              <a:t>GỢI MỞ LUYỆN TẬP SÁNG TẠO</a:t>
            </a:r>
            <a:endParaRPr lang="vi-VN" sz="2400" b="1" dirty="0">
              <a:solidFill>
                <a:srgbClr val="FF0000"/>
              </a:solidFill>
            </a:endParaRPr>
          </a:p>
        </p:txBody>
      </p:sp>
      <p:sp>
        <p:nvSpPr>
          <p:cNvPr id="4" name="Rectangle 3"/>
          <p:cNvSpPr/>
          <p:nvPr/>
        </p:nvSpPr>
        <p:spPr>
          <a:xfrm>
            <a:off x="3124201" y="1038696"/>
            <a:ext cx="5562600" cy="1862048"/>
          </a:xfrm>
          <a:prstGeom prst="rect">
            <a:avLst/>
          </a:prstGeom>
        </p:spPr>
        <p:txBody>
          <a:bodyPr wrap="square">
            <a:spAutoFit/>
          </a:bodyPr>
          <a:lstStyle/>
          <a:p>
            <a:r>
              <a:rPr lang="en-US" sz="2300" dirty="0">
                <a:solidFill>
                  <a:srgbClr val="002060"/>
                </a:solidFill>
                <a:latin typeface="Times New Roman" panose="02020603050405020304" pitchFamily="18" charset="0"/>
                <a:cs typeface="Times New Roman" panose="02020603050405020304" pitchFamily="18" charset="0"/>
              </a:rPr>
              <a:t>+</a:t>
            </a:r>
            <a:r>
              <a:rPr lang="en-US" sz="2300" dirty="0" err="1">
                <a:solidFill>
                  <a:srgbClr val="002060"/>
                </a:solidFill>
                <a:latin typeface="Times New Roman" panose="02020603050405020304" pitchFamily="18" charset="0"/>
                <a:cs typeface="Times New Roman" panose="02020603050405020304" pitchFamily="18" charset="0"/>
              </a:rPr>
              <a:t>Em</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dự</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định</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sẽ</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sử</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dụng</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những</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chiếc</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lá</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nào</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để</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thực</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hiện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sản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phẩm</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Hình</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ảnh</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chính</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trong</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tranh</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là</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gì</a:t>
            </a:r>
            <a:r>
              <a:rPr lang="en-US" sz="2300" dirty="0">
                <a:solidFill>
                  <a:srgbClr val="002060"/>
                </a:solidFill>
                <a:latin typeface="Times New Roman" panose="02020603050405020304" pitchFamily="18" charset="0"/>
                <a:cs typeface="Times New Roman" panose="02020603050405020304" pitchFamily="18" charset="0"/>
              </a:rPr>
              <a:t>? </a:t>
            </a:r>
            <a:endParaRPr lang="en-US" sz="2300" dirty="0">
              <a:solidFill>
                <a:srgbClr val="002060"/>
              </a:solidFill>
              <a:latin typeface="Times New Roman" panose="02020603050405020304" pitchFamily="18" charset="0"/>
              <a:cs typeface="Times New Roman" panose="02020603050405020304" pitchFamily="18" charset="0"/>
            </a:endParaRPr>
          </a:p>
          <a:p>
            <a:r>
              <a:rPr lang="en-US" sz="2300" dirty="0">
                <a:solidFill>
                  <a:srgbClr val="002060"/>
                </a:solidFill>
                <a:latin typeface="Times New Roman" panose="02020603050405020304" pitchFamily="18" charset="0"/>
                <a:cs typeface="Times New Roman" panose="02020603050405020304" pitchFamily="18" charset="0"/>
              </a:rPr>
              <a:t>+</a:t>
            </a:r>
            <a:r>
              <a:rPr lang="en-US" sz="2300" dirty="0" err="1">
                <a:solidFill>
                  <a:srgbClr val="002060"/>
                </a:solidFill>
                <a:latin typeface="Times New Roman" panose="02020603050405020304" pitchFamily="18" charset="0"/>
                <a:cs typeface="Times New Roman" panose="02020603050405020304" pitchFamily="18" charset="0"/>
              </a:rPr>
              <a:t>Em</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muốn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thêm</a:t>
            </a:r>
            <a:r>
              <a:rPr lang="en-US" sz="2300" dirty="0">
                <a:solidFill>
                  <a:srgbClr val="002060"/>
                </a:solidFill>
                <a:latin typeface="Times New Roman" panose="02020603050405020304" pitchFamily="18" charset="0"/>
                <a:cs typeface="Times New Roman" panose="02020603050405020304" pitchFamily="18" charset="0"/>
              </a:rPr>
              <a:t> chi </a:t>
            </a:r>
            <a:r>
              <a:rPr lang="en-US" sz="2300" dirty="0" err="1">
                <a:solidFill>
                  <a:srgbClr val="002060"/>
                </a:solidFill>
                <a:latin typeface="Times New Roman" panose="02020603050405020304" pitchFamily="18" charset="0"/>
                <a:cs typeface="Times New Roman" panose="02020603050405020304" pitchFamily="18" charset="0"/>
              </a:rPr>
              <a:t>tiết</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nào</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cho</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sản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phẩm</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tranh</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sinh</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động</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hơn</a:t>
            </a:r>
            <a:r>
              <a:rPr lang="en-US" sz="2300" dirty="0">
                <a:solidFill>
                  <a:srgbClr val="002060"/>
                </a:solidFill>
                <a:latin typeface="Times New Roman" panose="02020603050405020304" pitchFamily="18" charset="0"/>
                <a:cs typeface="Times New Roman" panose="02020603050405020304" pitchFamily="18" charset="0"/>
              </a:rPr>
              <a:t>?</a:t>
            </a:r>
            <a:endParaRPr lang="en-US" sz="2300" dirty="0">
              <a:solidFill>
                <a:srgbClr val="002060"/>
              </a:solidFill>
              <a:latin typeface="Times New Roman" panose="02020603050405020304" pitchFamily="18" charset="0"/>
              <a:cs typeface="Times New Roman" panose="02020603050405020304" pitchFamily="18" charset="0"/>
            </a:endParaRPr>
          </a:p>
        </p:txBody>
      </p:sp>
      <p:pic>
        <p:nvPicPr>
          <p:cNvPr id="5" name="Picture 4" descr="z2848781361798_fb199484bfa5fd26333332ee98f3460b.jpg"/>
          <p:cNvPicPr>
            <a:picLocks noChangeAspect="1"/>
          </p:cNvPicPr>
          <p:nvPr/>
        </p:nvPicPr>
        <p:blipFill>
          <a:blip r:embed="rId2"/>
          <a:srcRect l="5154" t="42222" r="57740" b="36666"/>
          <a:stretch>
            <a:fillRect/>
          </a:stretch>
        </p:blipFill>
        <p:spPr>
          <a:xfrm>
            <a:off x="838199" y="908947"/>
            <a:ext cx="1798322" cy="2070794"/>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3156" t="4005" r="3156"/>
          <a:stretch>
            <a:fillRect/>
          </a:stretch>
        </p:blipFill>
        <p:spPr>
          <a:xfrm>
            <a:off x="6400800" y="2651630"/>
            <a:ext cx="1905001" cy="2285891"/>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693944" y="2994711"/>
            <a:ext cx="1529616" cy="220769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15" name="Google Shape;712;p37"/>
          <p:cNvSpPr txBox="1"/>
          <p:nvPr/>
        </p:nvSpPr>
        <p:spPr>
          <a:xfrm>
            <a:off x="2854895" y="427670"/>
            <a:ext cx="4940367" cy="562800"/>
          </a:xfrm>
          <a:prstGeom prst="rect">
            <a:avLst/>
          </a:prstGeom>
          <a:noFill/>
          <a:ln>
            <a:noFill/>
          </a:ln>
        </p:spPr>
        <p:txBody>
          <a:bodyPr spcFirstLastPara="1" wrap="square" lIns="0" tIns="5715" rIns="0" bIns="0" anchor="t" anchorCtr="0">
            <a:noAutofit/>
          </a:bodyPr>
          <a:lstStyle/>
          <a:p>
            <a:pPr algn="ctr"/>
            <a:r>
              <a:rPr lang="en-US" sz="2520" b="1" dirty="0">
                <a:solidFill>
                  <a:srgbClr val="FF000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rPr>
              <a:t>MĨ THUẬT 3 </a:t>
            </a:r>
            <a:endParaRPr lang="en-US" sz="2520" b="1" dirty="0">
              <a:solidFill>
                <a:srgbClr val="FF000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endParaRPr>
          </a:p>
          <a:p>
            <a:pPr algn="ctr"/>
            <a:r>
              <a:rPr lang="en-US" b="1" dirty="0">
                <a:solidFill>
                  <a:srgbClr val="00B0F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rPr>
              <a:t>SÁCH CÁNH DIỀU</a:t>
            </a:r>
            <a:endParaRPr b="1" dirty="0">
              <a:solidFill>
                <a:srgbClr val="00B0F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9050"/>
            <a:ext cx="9067800" cy="5143500"/>
          </a:xfrm>
          <a:prstGeom prst="rect">
            <a:avLst/>
          </a:prstGeom>
        </p:spPr>
      </p:pic>
      <p:sp>
        <p:nvSpPr>
          <p:cNvPr id="4" name="Google Shape;722;p37"/>
          <p:cNvSpPr txBox="1"/>
          <p:nvPr/>
        </p:nvSpPr>
        <p:spPr>
          <a:xfrm>
            <a:off x="1143000" y="1276350"/>
            <a:ext cx="6492240" cy="1980314"/>
          </a:xfrm>
          <a:prstGeom prst="rect">
            <a:avLst/>
          </a:prstGeom>
          <a:noFill/>
          <a:ln>
            <a:noFill/>
          </a:ln>
        </p:spPr>
        <p:txBody>
          <a:bodyPr spcFirstLastPara="1" wrap="square" lIns="82283" tIns="82283" rIns="82283" bIns="82283" anchor="ctr" anchorCtr="0">
            <a:noAutofit/>
          </a:bodyPr>
          <a:lstStyle/>
          <a:p>
            <a:pPr algn="ctr"/>
            <a:r>
              <a:rPr lang="en-US" sz="3600" b="1" dirty="0">
                <a:solidFill>
                  <a:srgbClr val="FF0000"/>
                </a:solidFill>
                <a:latin typeface="Times New Roman" panose="02020603050405020304" pitchFamily="18" charset="0"/>
                <a:cs typeface="Times New Roman" panose="02020603050405020304" pitchFamily="18" charset="0"/>
                <a:sym typeface="Raleway Black" panose="020B0A03030101060003"/>
              </a:rPr>
              <a:t>LUYỆN TẬP SÁNG TẠO</a:t>
            </a:r>
            <a:endParaRPr lang="en-US" sz="3600" b="1" dirty="0">
              <a:solidFill>
                <a:srgbClr val="FF0000"/>
              </a:solidFill>
              <a:latin typeface="Times New Roman" panose="02020603050405020304" pitchFamily="18" charset="0"/>
              <a:cs typeface="Times New Roman" panose="02020603050405020304" pitchFamily="18" charset="0"/>
              <a:sym typeface="Raleway Black" panose="020B0A03030101060003"/>
            </a:endParaRPr>
          </a:p>
          <a:p>
            <a:pPr algn="ct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Thực</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hành</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tạo</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sản</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phẩm</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tranh</a:t>
            </a:r>
            <a:endPar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endParaRPr>
          </a:p>
          <a:p>
            <a:pPr algn="ct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phong</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cảnh</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mùa</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thu</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từ</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lá</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cây</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 </a:t>
            </a:r>
            <a:r>
              <a:rPr lang="en-US" sz="3200" dirty="0" err="1">
                <a:solidFill>
                  <a:srgbClr val="0070C0"/>
                </a:solidFill>
                <a:latin typeface="Times New Roman" panose="02020603050405020304" pitchFamily="18" charset="0"/>
                <a:cs typeface="Times New Roman" panose="02020603050405020304" pitchFamily="18" charset="0"/>
                <a:sym typeface="Raleway Black" panose="020B0A03030101060003"/>
              </a:rPr>
              <a:t>khô</a:t>
            </a:r>
            <a:r>
              <a:rPr lang="en-US" sz="3200" dirty="0">
                <a:solidFill>
                  <a:srgbClr val="0070C0"/>
                </a:solidFill>
                <a:latin typeface="Times New Roman" panose="02020603050405020304" pitchFamily="18" charset="0"/>
                <a:cs typeface="Times New Roman" panose="02020603050405020304" pitchFamily="18" charset="0"/>
                <a:sym typeface="Raleway Black" panose="020B0A03030101060003"/>
              </a:rPr>
              <a:t>.</a:t>
            </a:r>
            <a:endParaRPr sz="3200" dirty="0">
              <a:solidFill>
                <a:srgbClr val="0070C0"/>
              </a:solidFill>
              <a:latin typeface="Times New Roman" panose="02020603050405020304" pitchFamily="18" charset="0"/>
              <a:cs typeface="Times New Roman" panose="02020603050405020304" pitchFamily="18" charset="0"/>
            </a:endParaRPr>
          </a:p>
        </p:txBody>
      </p:sp>
      <p:pic>
        <p:nvPicPr>
          <p:cNvPr id="3" name="mix_4m52s (audio-joiner.com)">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6934200" y="4130866"/>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922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0"/>
            <a:ext cx="9144000" cy="5143500"/>
          </a:xfrm>
        </p:spPr>
      </p:pic>
      <p:sp>
        <p:nvSpPr>
          <p:cNvPr id="3" name="Google Shape;705;p42"/>
          <p:cNvSpPr txBox="1"/>
          <p:nvPr/>
        </p:nvSpPr>
        <p:spPr>
          <a:xfrm>
            <a:off x="838199" y="376070"/>
            <a:ext cx="7265670" cy="483900"/>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400" b="1" dirty="0">
                <a:solidFill>
                  <a:srgbClr val="FF0000"/>
                </a:solidFill>
              </a:rPr>
              <a:t>NHẬN XÉT VÀ NÊU CẢM NHẬN</a:t>
            </a:r>
            <a:endParaRPr lang="vi-VN" sz="2400" b="1" dirty="0">
              <a:solidFill>
                <a:srgbClr val="FF0000"/>
              </a:solidFill>
            </a:endParaRPr>
          </a:p>
        </p:txBody>
      </p:sp>
      <p:sp>
        <p:nvSpPr>
          <p:cNvPr id="4" name="Rectangle 3"/>
          <p:cNvSpPr/>
          <p:nvPr/>
        </p:nvSpPr>
        <p:spPr>
          <a:xfrm>
            <a:off x="811530" y="1063229"/>
            <a:ext cx="7646670" cy="1508105"/>
          </a:xfrm>
          <a:prstGeom prst="rect">
            <a:avLst/>
          </a:prstGeom>
        </p:spPr>
        <p:txBody>
          <a:bodyPr wrap="square">
            <a:spAutoFit/>
          </a:bodyPr>
          <a:lstStyle/>
          <a:p>
            <a:r>
              <a:rPr lang="en-US" sz="2300" dirty="0">
                <a:solidFill>
                  <a:srgbClr val="002060"/>
                </a:solidFill>
                <a:latin typeface="Times New Roman" panose="02020603050405020304" pitchFamily="18" charset="0"/>
                <a:cs typeface="Times New Roman" panose="02020603050405020304" pitchFamily="18" charset="0"/>
              </a:rPr>
              <a:t>+</a:t>
            </a:r>
            <a:r>
              <a:rPr lang="en-US" sz="2300" dirty="0" err="1">
                <a:solidFill>
                  <a:srgbClr val="002060"/>
                </a:solidFill>
                <a:latin typeface="Times New Roman" panose="02020603050405020304" pitchFamily="18" charset="0"/>
                <a:cs typeface="Times New Roman" panose="02020603050405020304" pitchFamily="18" charset="0"/>
              </a:rPr>
              <a:t>Em</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thấy</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bạn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đã</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tạo</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được</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hình</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ảnh</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gì</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trong</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tranh</a:t>
            </a:r>
            <a:r>
              <a:rPr lang="en-US" sz="2300" dirty="0">
                <a:solidFill>
                  <a:srgbClr val="002060"/>
                </a:solidFill>
                <a:latin typeface="Times New Roman" panose="02020603050405020304" pitchFamily="18" charset="0"/>
                <a:cs typeface="Times New Roman" panose="02020603050405020304" pitchFamily="18" charset="0"/>
              </a:rPr>
              <a:t>?</a:t>
            </a:r>
            <a:endParaRPr lang="en-US" sz="2300" dirty="0">
              <a:solidFill>
                <a:srgbClr val="002060"/>
              </a:solidFill>
              <a:latin typeface="Times New Roman" panose="02020603050405020304" pitchFamily="18" charset="0"/>
              <a:cs typeface="Times New Roman" panose="02020603050405020304" pitchFamily="18" charset="0"/>
            </a:endParaRPr>
          </a:p>
          <a:p>
            <a:r>
              <a:rPr lang="en-US" sz="2300" dirty="0">
                <a:solidFill>
                  <a:srgbClr val="002060"/>
                </a:solidFill>
                <a:latin typeface="Times New Roman" panose="02020603050405020304" pitchFamily="18" charset="0"/>
                <a:cs typeface="Times New Roman" panose="02020603050405020304" pitchFamily="18" charset="0"/>
              </a:rPr>
              <a:t>+</a:t>
            </a:r>
            <a:r>
              <a:rPr lang="en-US" sz="2300" dirty="0" err="1">
                <a:solidFill>
                  <a:srgbClr val="002060"/>
                </a:solidFill>
                <a:latin typeface="Times New Roman" panose="02020603050405020304" pitchFamily="18" charset="0"/>
                <a:cs typeface="Times New Roman" panose="02020603050405020304" pitchFamily="18" charset="0"/>
              </a:rPr>
              <a:t>Em</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yêu</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thích</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sản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phẩm</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của</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bạn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nào</a:t>
            </a:r>
            <a:r>
              <a:rPr lang="en-US" sz="2300" dirty="0">
                <a:solidFill>
                  <a:srgbClr val="002060"/>
                </a:solidFill>
                <a:latin typeface="Times New Roman" panose="02020603050405020304" pitchFamily="18" charset="0"/>
                <a:cs typeface="Times New Roman" panose="02020603050405020304" pitchFamily="18" charset="0"/>
              </a:rPr>
              <a:t>? Chi </a:t>
            </a:r>
            <a:r>
              <a:rPr lang="en-US" sz="2300" dirty="0" err="1">
                <a:solidFill>
                  <a:srgbClr val="002060"/>
                </a:solidFill>
                <a:latin typeface="Times New Roman" panose="02020603050405020304" pitchFamily="18" charset="0"/>
                <a:cs typeface="Times New Roman" panose="02020603050405020304" pitchFamily="18" charset="0"/>
              </a:rPr>
              <a:t>tiết</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nào</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trong</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tranh</a:t>
            </a:r>
            <a:r>
              <a:rPr lang="en-US" sz="2300" dirty="0">
                <a:solidFill>
                  <a:srgbClr val="002060"/>
                </a:solidFill>
                <a:latin typeface="Times New Roman" panose="02020603050405020304" pitchFamily="18" charset="0"/>
                <a:cs typeface="Times New Roman" panose="02020603050405020304" pitchFamily="18" charset="0"/>
              </a:rPr>
              <a:t>?</a:t>
            </a:r>
            <a:endParaRPr lang="en-US" sz="2300" dirty="0">
              <a:solidFill>
                <a:srgbClr val="002060"/>
              </a:solidFill>
              <a:latin typeface="Times New Roman" panose="02020603050405020304" pitchFamily="18" charset="0"/>
              <a:cs typeface="Times New Roman" panose="02020603050405020304" pitchFamily="18" charset="0"/>
            </a:endParaRPr>
          </a:p>
          <a:p>
            <a:r>
              <a:rPr lang="en-US" sz="2300" dirty="0">
                <a:solidFill>
                  <a:srgbClr val="002060"/>
                </a:solidFill>
                <a:latin typeface="Times New Roman" panose="02020603050405020304" pitchFamily="18" charset="0"/>
                <a:cs typeface="Times New Roman" panose="02020603050405020304" pitchFamily="18" charset="0"/>
              </a:rPr>
              <a:t>+</a:t>
            </a:r>
            <a:r>
              <a:rPr lang="en-US" sz="2300" dirty="0" err="1">
                <a:solidFill>
                  <a:srgbClr val="002060"/>
                </a:solidFill>
                <a:latin typeface="Times New Roman" panose="02020603050405020304" pitchFamily="18" charset="0"/>
                <a:cs typeface="Times New Roman" panose="02020603050405020304" pitchFamily="18" charset="0"/>
              </a:rPr>
              <a:t>Em</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có</a:t>
            </a:r>
            <a:r>
              <a:rPr lang="en-US" sz="2300" dirty="0">
                <a:solidFill>
                  <a:srgbClr val="002060"/>
                </a:solidFill>
                <a:latin typeface="Times New Roman" panose="02020603050405020304" pitchFamily="18" charset="0"/>
                <a:cs typeface="Times New Roman" panose="02020603050405020304" pitchFamily="18" charset="0"/>
              </a:rPr>
              <a:t> chia </a:t>
            </a:r>
            <a:r>
              <a:rPr lang="en-US" sz="2300" dirty="0" err="1">
                <a:solidFill>
                  <a:srgbClr val="002060"/>
                </a:solidFill>
                <a:latin typeface="Times New Roman" panose="02020603050405020304" pitchFamily="18" charset="0"/>
                <a:cs typeface="Times New Roman" panose="02020603050405020304" pitchFamily="18" charset="0"/>
              </a:rPr>
              <a:t>sẻ</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và</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góp</a:t>
            </a:r>
            <a:r>
              <a:rPr lang="en-US" sz="2300" dirty="0">
                <a:solidFill>
                  <a:srgbClr val="002060"/>
                </a:solidFill>
                <a:latin typeface="Times New Roman" panose="02020603050405020304" pitchFamily="18" charset="0"/>
                <a:cs typeface="Times New Roman" panose="02020603050405020304" pitchFamily="18" charset="0"/>
              </a:rPr>
              <a:t> ý </a:t>
            </a:r>
            <a:r>
              <a:rPr lang="en-US" sz="2300" dirty="0" err="1">
                <a:solidFill>
                  <a:srgbClr val="002060"/>
                </a:solidFill>
                <a:latin typeface="Times New Roman" panose="02020603050405020304" pitchFamily="18" charset="0"/>
                <a:cs typeface="Times New Roman" panose="02020603050405020304" pitchFamily="18" charset="0"/>
              </a:rPr>
              <a:t>thêm</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cho</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sản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phẩm</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của</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bạn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sinh</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động</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hơn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không</a:t>
            </a:r>
            <a:r>
              <a:rPr lang="en-US" sz="2300" dirty="0">
                <a:solidFill>
                  <a:srgbClr val="002060"/>
                </a:solidFill>
                <a:latin typeface="Times New Roman" panose="02020603050405020304" pitchFamily="18" charset="0"/>
                <a:cs typeface="Times New Roman" panose="02020603050405020304" pitchFamily="18" charset="0"/>
              </a:rPr>
              <a:t>?</a:t>
            </a:r>
            <a:endParaRPr lang="en-US" sz="2300" dirty="0">
              <a:solidFill>
                <a:srgbClr val="002060"/>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2247692"/>
            <a:ext cx="3733800" cy="321945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1"/>
            <a:ext cx="9144000" cy="5143500"/>
          </a:xfrm>
        </p:spPr>
      </p:pic>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 y="34289"/>
            <a:ext cx="9144000" cy="5143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15" name="Google Shape;712;p37"/>
          <p:cNvSpPr txBox="1"/>
          <p:nvPr/>
        </p:nvSpPr>
        <p:spPr>
          <a:xfrm>
            <a:off x="2854895" y="427670"/>
            <a:ext cx="4940367" cy="562800"/>
          </a:xfrm>
          <a:prstGeom prst="rect">
            <a:avLst/>
          </a:prstGeom>
          <a:noFill/>
          <a:ln>
            <a:noFill/>
          </a:ln>
        </p:spPr>
        <p:txBody>
          <a:bodyPr spcFirstLastPara="1" wrap="square" lIns="0" tIns="5715" rIns="0" bIns="0" anchor="t" anchorCtr="0">
            <a:noAutofit/>
          </a:bodyPr>
          <a:lstStyle/>
          <a:p>
            <a:pPr algn="ctr"/>
            <a:r>
              <a:rPr lang="en-US" sz="2520" b="1" dirty="0">
                <a:solidFill>
                  <a:srgbClr val="FF000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rPr>
              <a:t>MĨ THUẬT 3 </a:t>
            </a:r>
            <a:endParaRPr lang="en-US" sz="2520" b="1" dirty="0">
              <a:solidFill>
                <a:srgbClr val="FF000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endParaRPr>
          </a:p>
          <a:p>
            <a:pPr algn="ctr"/>
            <a:r>
              <a:rPr lang="en-US" b="1" dirty="0">
                <a:solidFill>
                  <a:srgbClr val="00B0F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rPr>
              <a:t>SÁCH CÁNH DIỀU</a:t>
            </a:r>
            <a:endParaRPr b="1" dirty="0">
              <a:solidFill>
                <a:srgbClr val="00B0F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067800" cy="5143500"/>
          </a:xfrm>
          <a:prstGeom prst="rect">
            <a:avLst/>
          </a:prstGeom>
        </p:spPr>
      </p:pic>
      <p:sp>
        <p:nvSpPr>
          <p:cNvPr id="4" name="Google Shape;722;p37"/>
          <p:cNvSpPr txBox="1"/>
          <p:nvPr/>
        </p:nvSpPr>
        <p:spPr>
          <a:xfrm>
            <a:off x="2057400" y="895350"/>
            <a:ext cx="4663440" cy="1980314"/>
          </a:xfrm>
          <a:prstGeom prst="rect">
            <a:avLst/>
          </a:prstGeom>
          <a:noFill/>
          <a:ln>
            <a:noFill/>
          </a:ln>
        </p:spPr>
        <p:txBody>
          <a:bodyPr spcFirstLastPara="1" wrap="square" lIns="82283" tIns="82283" rIns="82283" bIns="82283" anchor="ctr" anchorCtr="0">
            <a:noAutofit/>
          </a:bodyPr>
          <a:lstStyle/>
          <a:p>
            <a:pPr algn="ctr"/>
            <a:r>
              <a:rPr lang="en-US" sz="3600" b="1" dirty="0">
                <a:solidFill>
                  <a:srgbClr val="FF0000"/>
                </a:solidFill>
                <a:latin typeface="Times New Roman" panose="02020603050405020304" pitchFamily="18" charset="0"/>
                <a:cs typeface="Times New Roman" panose="02020603050405020304" pitchFamily="18" charset="0"/>
                <a:sym typeface="Raleway Black" panose="020B0A03030101060003"/>
              </a:rPr>
              <a:t>KHỞI ĐỘNG </a:t>
            </a:r>
            <a:endParaRPr sz="3600"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39647" r="2597" b="15926"/>
          <a:stretch>
            <a:fillRect/>
          </a:stretch>
        </p:blipFill>
        <p:spPr>
          <a:xfrm>
            <a:off x="960120" y="2419350"/>
            <a:ext cx="6858000" cy="2285114"/>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1"/>
            <a:ext cx="9144000" cy="5143500"/>
          </a:xfrm>
        </p:spPr>
      </p:pic>
      <p:sp>
        <p:nvSpPr>
          <p:cNvPr id="3" name="Text Box 11"/>
          <p:cNvSpPr txBox="1">
            <a:spLocks noChangeArrowheads="1"/>
          </p:cNvSpPr>
          <p:nvPr/>
        </p:nvSpPr>
        <p:spPr bwMode="auto">
          <a:xfrm>
            <a:off x="381000" y="133350"/>
            <a:ext cx="82296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Tahoma" panose="020B0604030504040204" pitchFamily="34" charset="0"/>
              </a:defRPr>
            </a:lvl1pPr>
            <a:lvl2pPr>
              <a:defRPr sz="2800">
                <a:solidFill>
                  <a:schemeClr val="tx1"/>
                </a:solidFill>
                <a:latin typeface="Tahoma" panose="020B0604030504040204" pitchFamily="34" charset="0"/>
              </a:defRPr>
            </a:lvl2pPr>
            <a:lvl3pPr>
              <a:defRPr sz="2400">
                <a:solidFill>
                  <a:schemeClr val="tx1"/>
                </a:solidFill>
                <a:latin typeface="Tahoma" panose="020B0604030504040204" pitchFamily="34" charset="0"/>
              </a:defRPr>
            </a:lvl3pPr>
            <a:lvl4pPr>
              <a:defRPr sz="2000">
                <a:solidFill>
                  <a:schemeClr val="tx1"/>
                </a:solidFill>
                <a:latin typeface="Tahoma" panose="020B0604030504040204" pitchFamily="34" charset="0"/>
              </a:defRPr>
            </a:lvl4pPr>
            <a:lvl5pPr>
              <a:defRPr sz="2000">
                <a:solidFill>
                  <a:schemeClr val="tx1"/>
                </a:solidFill>
                <a:latin typeface="Tahoma" panose="020B0604030504040204" pitchFamily="34" charset="0"/>
              </a:defRPr>
            </a:lvl5pPr>
            <a:lvl6pPr eaLnBrk="0" hangingPunct="0">
              <a:defRPr sz="2000">
                <a:solidFill>
                  <a:schemeClr val="tx1"/>
                </a:solidFill>
                <a:latin typeface="Tahoma" panose="020B0604030504040204" pitchFamily="34" charset="0"/>
              </a:defRPr>
            </a:lvl6pPr>
            <a:lvl7pPr eaLnBrk="0" hangingPunct="0">
              <a:defRPr sz="2000">
                <a:solidFill>
                  <a:schemeClr val="tx1"/>
                </a:solidFill>
                <a:latin typeface="Tahoma" panose="020B0604030504040204" pitchFamily="34" charset="0"/>
              </a:defRPr>
            </a:lvl7pPr>
            <a:lvl8pPr eaLnBrk="0" hangingPunct="0">
              <a:defRPr sz="2000">
                <a:solidFill>
                  <a:schemeClr val="tx1"/>
                </a:solidFill>
                <a:latin typeface="Tahoma" panose="020B0604030504040204" pitchFamily="34" charset="0"/>
              </a:defRPr>
            </a:lvl8pPr>
            <a:lvl9pPr eaLnBrk="0" hangingPunct="0">
              <a:defRPr sz="2000">
                <a:solidFill>
                  <a:schemeClr val="tx1"/>
                </a:solidFill>
                <a:latin typeface="Tahoma" panose="020B0604030504040204" pitchFamily="34" charset="0"/>
              </a:defRPr>
            </a:lvl9pPr>
          </a:lstStyle>
          <a:p>
            <a:pPr algn="ctr" eaLnBrk="1" hangingPunct="1">
              <a:spcBef>
                <a:spcPct val="50000"/>
              </a:spcBef>
            </a:pPr>
            <a:r>
              <a:rPr lang="en-US" altLang="en-US"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Trò</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chơi</a:t>
            </a:r>
            <a:r>
              <a:rPr lang="en-US" altLang="en-US" sz="2800" b="1" dirty="0">
                <a:solidFill>
                  <a:srgbClr val="FF0000"/>
                </a:solidFill>
                <a:latin typeface="Times New Roman" panose="02020603050405020304" pitchFamily="18" charset="0"/>
                <a:cs typeface="Times New Roman" panose="02020603050405020304" pitchFamily="18" charset="0"/>
              </a:rPr>
              <a:t>: Ai </a:t>
            </a:r>
            <a:r>
              <a:rPr lang="en-US" altLang="en-US" sz="2800" b="1" dirty="0" err="1">
                <a:solidFill>
                  <a:srgbClr val="FF0000"/>
                </a:solidFill>
                <a:latin typeface="Times New Roman" panose="02020603050405020304" pitchFamily="18" charset="0"/>
                <a:cs typeface="Times New Roman" panose="02020603050405020304" pitchFamily="18" charset="0"/>
              </a:rPr>
              <a:t>nhanh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hơn</a:t>
            </a:r>
            <a:r>
              <a:rPr lang="en-US" altLang="en-US" sz="2800" b="1" dirty="0">
                <a:solidFill>
                  <a:srgbClr val="FF0000"/>
                </a:solidFill>
                <a:latin typeface="Times New Roman" panose="02020603050405020304" pitchFamily="18" charset="0"/>
                <a:cs typeface="Times New Roman" panose="02020603050405020304" pitchFamily="18" charset="0"/>
              </a:rPr>
              <a:t>?</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685800" y="3777554"/>
            <a:ext cx="8183880" cy="830997"/>
          </a:xfrm>
          <a:prstGeom prst="rect">
            <a:avLst/>
          </a:prstGeom>
        </p:spPr>
        <p:txBody>
          <a:bodyPr wrap="square">
            <a:spAutoFit/>
          </a:bodyPr>
          <a:lstStyle/>
          <a:p>
            <a:pPr marL="0" lvl="0" indent="0" algn="ctr" rtl="0">
              <a:spcBef>
                <a:spcPts val="0"/>
              </a:spcBef>
              <a:spcAft>
                <a:spcPts val="0"/>
              </a:spcAft>
              <a:buNone/>
            </a:pP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Tìm</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đồ</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vật</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có</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dạng</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hình</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chữ</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nhật</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endPar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endParaRPr>
          </a:p>
          <a:p>
            <a:pPr marL="0" lvl="0" indent="0" algn="ctr" rtl="0">
              <a:spcBef>
                <a:spcPts val="0"/>
              </a:spcBef>
              <a:spcAft>
                <a:spcPts val="0"/>
              </a:spcAft>
              <a:buNone/>
            </a:pP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Ngoài</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ra</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còn</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có</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đồ</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vật</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nào</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khác</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nữa</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Kể</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 </a:t>
            </a:r>
            <a:r>
              <a:rPr lang="en-US" sz="2400" b="1" dirty="0" err="1">
                <a:solidFill>
                  <a:srgbClr val="002060"/>
                </a:solidFill>
                <a:latin typeface="Times New Roman" panose="02020603050405020304" pitchFamily="18" charset="0"/>
                <a:cs typeface="Times New Roman" panose="02020603050405020304" pitchFamily="18" charset="0"/>
                <a:sym typeface="Raleway Black" panose="020B0A03030101060003"/>
              </a:rPr>
              <a:t>tên</a:t>
            </a:r>
            <a:r>
              <a:rPr lang="en-US" sz="2400" b="1" dirty="0">
                <a:solidFill>
                  <a:srgbClr val="002060"/>
                </a:solidFill>
                <a:latin typeface="Times New Roman" panose="02020603050405020304" pitchFamily="18" charset="0"/>
                <a:cs typeface="Times New Roman" panose="02020603050405020304" pitchFamily="18" charset="0"/>
                <a:sym typeface="Raleway Black" panose="020B0A03030101060003"/>
              </a:rPr>
              <a:t>?</a:t>
            </a:r>
            <a:endParaRPr lang="vi-VN" sz="2400" b="1" dirty="0">
              <a:solidFill>
                <a:srgbClr val="00206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4266" y="749255"/>
            <a:ext cx="4800600" cy="3028832"/>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15" name="Google Shape;712;p37"/>
          <p:cNvSpPr txBox="1"/>
          <p:nvPr/>
        </p:nvSpPr>
        <p:spPr>
          <a:xfrm>
            <a:off x="2854895" y="427670"/>
            <a:ext cx="4940367" cy="562800"/>
          </a:xfrm>
          <a:prstGeom prst="rect">
            <a:avLst/>
          </a:prstGeom>
          <a:noFill/>
          <a:ln>
            <a:noFill/>
          </a:ln>
        </p:spPr>
        <p:txBody>
          <a:bodyPr spcFirstLastPara="1" wrap="square" lIns="0" tIns="5715" rIns="0" bIns="0" anchor="t" anchorCtr="0">
            <a:noAutofit/>
          </a:bodyPr>
          <a:lstStyle/>
          <a:p>
            <a:pPr algn="ctr"/>
            <a:r>
              <a:rPr lang="en-US" sz="2520" b="1" dirty="0">
                <a:solidFill>
                  <a:srgbClr val="FF000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rPr>
              <a:t>MĨ THUẬT 3 </a:t>
            </a:r>
            <a:endParaRPr lang="en-US" sz="2520" b="1" dirty="0">
              <a:solidFill>
                <a:srgbClr val="FF000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endParaRPr>
          </a:p>
          <a:p>
            <a:pPr algn="ctr"/>
            <a:r>
              <a:rPr lang="en-US" b="1" dirty="0">
                <a:solidFill>
                  <a:srgbClr val="00B0F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rPr>
              <a:t>SÁCH CÁNH DIỀU</a:t>
            </a:r>
            <a:endParaRPr b="1" dirty="0">
              <a:solidFill>
                <a:srgbClr val="00B0F0"/>
              </a:solidFill>
              <a:latin typeface="Times New Roman" panose="02020603050405020304" pitchFamily="18" charset="0"/>
              <a:ea typeface="Raleway ExtraBold" panose="020B0903030101060003"/>
              <a:cs typeface="Times New Roman" panose="02020603050405020304" pitchFamily="18" charset="0"/>
              <a:sym typeface="Raleway ExtraBold" panose="020B0903030101060003"/>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2593" y="0"/>
            <a:ext cx="9067800" cy="5143500"/>
          </a:xfrm>
          <a:prstGeom prst="rect">
            <a:avLst/>
          </a:prstGeom>
        </p:spPr>
      </p:pic>
      <p:sp>
        <p:nvSpPr>
          <p:cNvPr id="4" name="Rectangle 3"/>
          <p:cNvSpPr/>
          <p:nvPr/>
        </p:nvSpPr>
        <p:spPr>
          <a:xfrm>
            <a:off x="1905000" y="586591"/>
            <a:ext cx="5029200" cy="3970318"/>
          </a:xfrm>
          <a:prstGeom prst="rect">
            <a:avLst/>
          </a:prstGeom>
        </p:spPr>
        <p:txBody>
          <a:bodyPr wrap="square">
            <a:spAutoFit/>
          </a:bodyPr>
          <a:lstStyle/>
          <a:p>
            <a:r>
              <a:rPr lang="en-US" sz="2800" b="1" dirty="0" err="1">
                <a:solidFill>
                  <a:srgbClr val="FF0000"/>
                </a:solidFill>
                <a:latin typeface="Times New Roman" panose="02020603050405020304" pitchFamily="18" charset="0"/>
                <a:cs typeface="Times New Roman" panose="02020603050405020304" pitchFamily="18" charset="0"/>
              </a:rPr>
              <a:t>Bài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thơ</a:t>
            </a:r>
            <a:r>
              <a:rPr lang="en-US" sz="2800" b="1" dirty="0">
                <a:solidFill>
                  <a:srgbClr val="FF0000"/>
                </a:solidFill>
                <a:latin typeface="Times New Roman" panose="02020603050405020304" pitchFamily="18" charset="0"/>
                <a:cs typeface="Times New Roman" panose="02020603050405020304" pitchFamily="18" charset="0"/>
              </a:rPr>
              <a:t> : </a:t>
            </a:r>
            <a:r>
              <a:rPr lang="en-US" sz="2800" b="1" dirty="0" err="1">
                <a:solidFill>
                  <a:srgbClr val="FF0000"/>
                </a:solidFill>
                <a:latin typeface="Times New Roman" panose="02020603050405020304" pitchFamily="18" charset="0"/>
                <a:cs typeface="Times New Roman" panose="02020603050405020304" pitchFamily="18" charset="0"/>
              </a:rPr>
              <a:t>Mùa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đẹp</a:t>
            </a:r>
            <a:endParaRPr lang="en-US" sz="2800" b="1" dirty="0">
              <a:solidFill>
                <a:srgbClr val="FF0000"/>
              </a:solidFill>
              <a:latin typeface="Times New Roman" panose="02020603050405020304" pitchFamily="18" charset="0"/>
              <a:cs typeface="Times New Roman" panose="02020603050405020304" pitchFamily="18" charset="0"/>
            </a:endParaRPr>
          </a:p>
          <a:p>
            <a:r>
              <a:rPr lang="en-US" sz="2800" b="1" dirty="0" err="1">
                <a:solidFill>
                  <a:srgbClr val="002060"/>
                </a:solidFill>
                <a:latin typeface="Times New Roman" panose="02020603050405020304" pitchFamily="18" charset="0"/>
                <a:cs typeface="Times New Roman" panose="02020603050405020304" pitchFamily="18" charset="0"/>
              </a:rPr>
              <a:t>Cứ</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mỗi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độ</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thu</a:t>
            </a:r>
            <a:r>
              <a:rPr lang="en-US" sz="2800" b="1" dirty="0">
                <a:solidFill>
                  <a:srgbClr val="002060"/>
                </a:solidFill>
                <a:latin typeface="Times New Roman" panose="02020603050405020304" pitchFamily="18" charset="0"/>
                <a:cs typeface="Times New Roman" panose="02020603050405020304" pitchFamily="18" charset="0"/>
              </a:rPr>
              <a:t> sang</a:t>
            </a:r>
            <a:endParaRPr lang="en-US" sz="2800" b="1" dirty="0">
              <a:solidFill>
                <a:srgbClr val="002060"/>
              </a:solidFill>
              <a:latin typeface="Times New Roman" panose="02020603050405020304" pitchFamily="18" charset="0"/>
              <a:cs typeface="Times New Roman" panose="02020603050405020304" pitchFamily="18" charset="0"/>
            </a:endParaRPr>
          </a:p>
          <a:p>
            <a:r>
              <a:rPr lang="en-US" sz="2800" b="1" dirty="0">
                <a:solidFill>
                  <a:srgbClr val="002060"/>
                </a:solidFill>
                <a:latin typeface="Times New Roman" panose="02020603050405020304" pitchFamily="18" charset="0"/>
                <a:cs typeface="Times New Roman" panose="02020603050405020304" pitchFamily="18" charset="0"/>
              </a:rPr>
              <a:t>Hoa </a:t>
            </a:r>
            <a:r>
              <a:rPr lang="en-US" sz="2800" b="1" dirty="0" err="1">
                <a:solidFill>
                  <a:srgbClr val="002060"/>
                </a:solidFill>
                <a:latin typeface="Times New Roman" panose="02020603050405020304" pitchFamily="18" charset="0"/>
                <a:cs typeface="Times New Roman" panose="02020603050405020304" pitchFamily="18" charset="0"/>
              </a:rPr>
              <a:t>cúc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lại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nở</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vàng</a:t>
            </a:r>
            <a:endParaRPr lang="en-US" sz="2800" b="1" dirty="0">
              <a:solidFill>
                <a:srgbClr val="002060"/>
              </a:solidFill>
              <a:latin typeface="Times New Roman" panose="02020603050405020304" pitchFamily="18" charset="0"/>
              <a:cs typeface="Times New Roman" panose="02020603050405020304" pitchFamily="18" charset="0"/>
            </a:endParaRPr>
          </a:p>
          <a:p>
            <a:r>
              <a:rPr lang="en-US" sz="2800" b="1" dirty="0" err="1">
                <a:solidFill>
                  <a:srgbClr val="002060"/>
                </a:solidFill>
                <a:latin typeface="Times New Roman" panose="02020603050405020304" pitchFamily="18" charset="0"/>
                <a:cs typeface="Times New Roman" panose="02020603050405020304" pitchFamily="18" charset="0"/>
              </a:rPr>
              <a:t>Ngoài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vườn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hương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thơm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ngát</a:t>
            </a:r>
            <a:endParaRPr lang="en-US" sz="2800" b="1" dirty="0">
              <a:solidFill>
                <a:srgbClr val="002060"/>
              </a:solidFill>
              <a:latin typeface="Times New Roman" panose="02020603050405020304" pitchFamily="18" charset="0"/>
              <a:cs typeface="Times New Roman" panose="02020603050405020304" pitchFamily="18" charset="0"/>
            </a:endParaRPr>
          </a:p>
          <a:p>
            <a:r>
              <a:rPr lang="en-US" sz="2800" b="1" dirty="0">
                <a:solidFill>
                  <a:srgbClr val="002060"/>
                </a:solidFill>
                <a:latin typeface="Times New Roman" panose="02020603050405020304" pitchFamily="18" charset="0"/>
                <a:cs typeface="Times New Roman" panose="02020603050405020304" pitchFamily="18" charset="0"/>
              </a:rPr>
              <a:t>Ong </a:t>
            </a:r>
            <a:r>
              <a:rPr lang="en-US" sz="2800" b="1" dirty="0" err="1">
                <a:solidFill>
                  <a:srgbClr val="002060"/>
                </a:solidFill>
                <a:latin typeface="Times New Roman" panose="02020603050405020304" pitchFamily="18" charset="0"/>
                <a:cs typeface="Times New Roman" panose="02020603050405020304" pitchFamily="18" charset="0"/>
              </a:rPr>
              <a:t>bướm</a:t>
            </a:r>
            <a:r>
              <a:rPr lang="en-US" sz="2800" b="1" dirty="0">
                <a:solidFill>
                  <a:srgbClr val="002060"/>
                </a:solidFill>
                <a:latin typeface="Times New Roman" panose="02020603050405020304" pitchFamily="18" charset="0"/>
                <a:cs typeface="Times New Roman" panose="02020603050405020304" pitchFamily="18" charset="0"/>
              </a:rPr>
              <a:t> bay </a:t>
            </a:r>
            <a:r>
              <a:rPr lang="en-US" sz="2800" b="1" dirty="0" err="1">
                <a:solidFill>
                  <a:srgbClr val="002060"/>
                </a:solidFill>
                <a:latin typeface="Times New Roman" panose="02020603050405020304" pitchFamily="18" charset="0"/>
                <a:cs typeface="Times New Roman" panose="02020603050405020304" pitchFamily="18" charset="0"/>
              </a:rPr>
              <a:t>rộn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ràng</a:t>
            </a:r>
            <a:endParaRPr lang="en-US" sz="2800" b="1" dirty="0">
              <a:solidFill>
                <a:srgbClr val="002060"/>
              </a:solidFill>
              <a:latin typeface="Times New Roman" panose="02020603050405020304" pitchFamily="18" charset="0"/>
              <a:cs typeface="Times New Roman" panose="02020603050405020304" pitchFamily="18" charset="0"/>
            </a:endParaRPr>
          </a:p>
          <a:p>
            <a:r>
              <a:rPr lang="en-US" sz="2800" b="1" dirty="0">
                <a:solidFill>
                  <a:srgbClr val="002060"/>
                </a:solidFill>
                <a:latin typeface="Times New Roman" panose="02020603050405020304" pitchFamily="18" charset="0"/>
                <a:cs typeface="Times New Roman" panose="02020603050405020304" pitchFamily="18" charset="0"/>
              </a:rPr>
              <a:t>Em </a:t>
            </a:r>
            <a:r>
              <a:rPr lang="en-US" sz="2800" b="1" dirty="0" err="1">
                <a:solidFill>
                  <a:srgbClr val="002060"/>
                </a:solidFill>
                <a:latin typeface="Times New Roman" panose="02020603050405020304" pitchFamily="18" charset="0"/>
                <a:cs typeface="Times New Roman" panose="02020603050405020304" pitchFamily="18" charset="0"/>
              </a:rPr>
              <a:t>cắp</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sách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tới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trường</a:t>
            </a:r>
            <a:endParaRPr lang="en-US" sz="2800" b="1" dirty="0">
              <a:solidFill>
                <a:srgbClr val="002060"/>
              </a:solidFill>
              <a:latin typeface="Times New Roman" panose="02020603050405020304" pitchFamily="18" charset="0"/>
              <a:cs typeface="Times New Roman" panose="02020603050405020304" pitchFamily="18" charset="0"/>
            </a:endParaRPr>
          </a:p>
          <a:p>
            <a:r>
              <a:rPr lang="en-US" sz="2800" b="1" dirty="0" err="1">
                <a:solidFill>
                  <a:srgbClr val="002060"/>
                </a:solidFill>
                <a:latin typeface="Times New Roman" panose="02020603050405020304" pitchFamily="18" charset="0"/>
                <a:cs typeface="Times New Roman" panose="02020603050405020304" pitchFamily="18" charset="0"/>
              </a:rPr>
              <a:t>Nắng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tươi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trải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trên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đường</a:t>
            </a:r>
            <a:endParaRPr lang="en-US" sz="2800" b="1" dirty="0">
              <a:solidFill>
                <a:srgbClr val="002060"/>
              </a:solidFill>
              <a:latin typeface="Times New Roman" panose="02020603050405020304" pitchFamily="18" charset="0"/>
              <a:cs typeface="Times New Roman" panose="02020603050405020304" pitchFamily="18" charset="0"/>
            </a:endParaRPr>
          </a:p>
          <a:p>
            <a:r>
              <a:rPr lang="en-US" sz="2800" b="1" dirty="0" err="1">
                <a:solidFill>
                  <a:srgbClr val="002060"/>
                </a:solidFill>
                <a:latin typeface="Times New Roman" panose="02020603050405020304" pitchFamily="18" charset="0"/>
                <a:cs typeface="Times New Roman" panose="02020603050405020304" pitchFamily="18" charset="0"/>
              </a:rPr>
              <a:t>Trời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cao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xanh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gió</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mát</a:t>
            </a:r>
            <a:endParaRPr lang="en-US" sz="2800" b="1" dirty="0">
              <a:solidFill>
                <a:srgbClr val="002060"/>
              </a:solidFill>
              <a:latin typeface="Times New Roman" panose="02020603050405020304" pitchFamily="18" charset="0"/>
              <a:cs typeface="Times New Roman" panose="02020603050405020304" pitchFamily="18" charset="0"/>
            </a:endParaRPr>
          </a:p>
          <a:p>
            <a:r>
              <a:rPr lang="en-US" sz="2800" b="1" dirty="0" err="1">
                <a:solidFill>
                  <a:srgbClr val="002060"/>
                </a:solidFill>
                <a:latin typeface="Times New Roman" panose="02020603050405020304" pitchFamily="18" charset="0"/>
                <a:cs typeface="Times New Roman" panose="02020603050405020304" pitchFamily="18" charset="0"/>
              </a:rPr>
              <a:t>Đẹp</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thay</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lúc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thu</a:t>
            </a:r>
            <a:r>
              <a:rPr lang="en-US" sz="2800" b="1" dirty="0">
                <a:solidFill>
                  <a:srgbClr val="002060"/>
                </a:solidFill>
                <a:latin typeface="Times New Roman" panose="02020603050405020304" pitchFamily="18" charset="0"/>
                <a:cs typeface="Times New Roman" panose="02020603050405020304" pitchFamily="18" charset="0"/>
              </a:rPr>
              <a:t> sang</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5" name="Thơ">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6481536" y="4512630"/>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04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12123"/>
            <a:ext cx="9144000" cy="5074227"/>
          </a:xfrm>
        </p:spPr>
      </p:pic>
      <p:sp>
        <p:nvSpPr>
          <p:cNvPr id="5" name="Rectangle 4"/>
          <p:cNvSpPr/>
          <p:nvPr/>
        </p:nvSpPr>
        <p:spPr>
          <a:xfrm>
            <a:off x="457200" y="285750"/>
            <a:ext cx="8077200" cy="1723549"/>
          </a:xfrm>
          <a:prstGeom prst="rect">
            <a:avLst/>
          </a:prstGeom>
        </p:spPr>
        <p:txBody>
          <a:bodyPr wrap="square">
            <a:spAutoFit/>
          </a:bodyPr>
          <a:lstStyle/>
          <a:p>
            <a:pPr algn="ctr"/>
            <a:r>
              <a:rPr lang="en-US" sz="2800" b="1" dirty="0">
                <a:solidFill>
                  <a:srgbClr val="002060"/>
                </a:solidFill>
                <a:latin typeface="Times New Roman" panose="02020603050405020304" pitchFamily="18" charset="0"/>
                <a:cs typeface="Times New Roman" panose="02020603050405020304" pitchFamily="18" charset="0"/>
              </a:rPr>
              <a:t>MĨ THUẬT 3</a:t>
            </a:r>
            <a:endParaRPr lang="en-US" sz="2800" b="1" dirty="0">
              <a:solidFill>
                <a:srgbClr val="002060"/>
              </a:solidFill>
              <a:latin typeface="Times New Roman" panose="02020603050405020304" pitchFamily="18" charset="0"/>
              <a:cs typeface="Times New Roman" panose="02020603050405020304" pitchFamily="18" charset="0"/>
            </a:endParaRPr>
          </a:p>
          <a:p>
            <a:pPr algn="ctr"/>
            <a:r>
              <a:rPr lang="en-US" sz="2800" b="1" dirty="0" err="1">
                <a:solidFill>
                  <a:srgbClr val="002060"/>
                </a:solidFill>
                <a:latin typeface="Times New Roman" panose="02020603050405020304" pitchFamily="18" charset="0"/>
                <a:cs typeface="Times New Roman" panose="02020603050405020304" pitchFamily="18" charset="0"/>
              </a:rPr>
              <a:t>Bộ</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sách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Chân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trời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sáng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tạo</a:t>
            </a:r>
            <a:r>
              <a:rPr lang="en-US" sz="2800" b="1" dirty="0">
                <a:solidFill>
                  <a:srgbClr val="002060"/>
                </a:solidFill>
                <a:latin typeface="Times New Roman" panose="02020603050405020304" pitchFamily="18" charset="0"/>
                <a:cs typeface="Times New Roman" panose="02020603050405020304" pitchFamily="18" charset="0"/>
              </a:rPr>
              <a:t> - </a:t>
            </a:r>
            <a:r>
              <a:rPr lang="en-US" sz="2800" b="1" dirty="0" err="1">
                <a:solidFill>
                  <a:srgbClr val="002060"/>
                </a:solidFill>
                <a:latin typeface="Times New Roman" panose="02020603050405020304" pitchFamily="18" charset="0"/>
                <a:cs typeface="Times New Roman" panose="02020603050405020304" pitchFamily="18" charset="0"/>
              </a:rPr>
              <a:t>Bản</a:t>
            </a:r>
            <a:r>
              <a:rPr lang="en-US" sz="2800" b="1" dirty="0">
                <a:solidFill>
                  <a:srgbClr val="002060"/>
                </a:solidFill>
                <a:latin typeface="Times New Roman" panose="02020603050405020304" pitchFamily="18" charset="0"/>
                <a:cs typeface="Times New Roman" panose="02020603050405020304" pitchFamily="18" charset="0"/>
              </a:rPr>
              <a:t> 1</a:t>
            </a:r>
            <a:endParaRPr lang="en-US" sz="2800" b="1" dirty="0">
              <a:solidFill>
                <a:srgbClr val="002060"/>
              </a:solidFill>
              <a:latin typeface="Times New Roman" panose="02020603050405020304" pitchFamily="18" charset="0"/>
              <a:cs typeface="Times New Roman" panose="02020603050405020304" pitchFamily="18" charset="0"/>
            </a:endParaRPr>
          </a:p>
          <a:p>
            <a:pPr algn="ctr"/>
            <a:r>
              <a:rPr lang="en-US" sz="2200" b="1" dirty="0">
                <a:solidFill>
                  <a:srgbClr val="0070C0"/>
                </a:solidFill>
                <a:latin typeface="Times New Roman" panose="02020603050405020304" pitchFamily="18" charset="0"/>
                <a:cs typeface="Times New Roman" panose="02020603050405020304" pitchFamily="18" charset="0"/>
              </a:rPr>
              <a:t>CHỦ ĐỀ : MÙA THU QUÊ EM</a:t>
            </a:r>
            <a:endParaRPr lang="en-US" sz="2200" b="1" dirty="0">
              <a:solidFill>
                <a:srgbClr val="0070C0"/>
              </a:solidFill>
              <a:latin typeface="Times New Roman" panose="02020603050405020304" pitchFamily="18" charset="0"/>
              <a:cs typeface="Times New Roman" panose="02020603050405020304" pitchFamily="18" charset="0"/>
            </a:endParaRPr>
          </a:p>
          <a:p>
            <a:pPr algn="ctr"/>
            <a:r>
              <a:rPr lang="en-US" sz="2800" b="1" dirty="0" err="1">
                <a:solidFill>
                  <a:srgbClr val="FF0000"/>
                </a:solidFill>
                <a:latin typeface="Times New Roman" panose="02020603050405020304" pitchFamily="18" charset="0"/>
                <a:cs typeface="Times New Roman" panose="02020603050405020304" pitchFamily="18" charset="0"/>
              </a:rPr>
              <a:t>Bài</a:t>
            </a:r>
            <a:r>
              <a:rPr lang="en-US" sz="2800" b="1" dirty="0">
                <a:solidFill>
                  <a:srgbClr val="FF0000"/>
                </a:solidFill>
                <a:latin typeface="Times New Roman" panose="02020603050405020304" pitchFamily="18" charset="0"/>
                <a:cs typeface="Times New Roman" panose="02020603050405020304" pitchFamily="18" charset="0"/>
              </a:rPr>
              <a:t> 1:Mặt </a:t>
            </a:r>
            <a:r>
              <a:rPr lang="en-US" sz="2800" b="1" dirty="0" err="1">
                <a:solidFill>
                  <a:srgbClr val="FF0000"/>
                </a:solidFill>
                <a:latin typeface="Times New Roman" panose="02020603050405020304" pitchFamily="18" charset="0"/>
                <a:cs typeface="Times New Roman" panose="02020603050405020304" pitchFamily="18" charset="0"/>
              </a:rPr>
              <a:t>nạ</a:t>
            </a:r>
            <a:r>
              <a:rPr lang="en-US" sz="2800" b="1" dirty="0">
                <a:solidFill>
                  <a:srgbClr val="FF0000"/>
                </a:solidFill>
                <a:latin typeface="Times New Roman" panose="02020603050405020304" pitchFamily="18" charset="0"/>
                <a:cs typeface="Times New Roman" panose="02020603050405020304" pitchFamily="18" charset="0"/>
              </a:rPr>
              <a:t> Trung </a:t>
            </a:r>
            <a:r>
              <a:rPr lang="en-US" sz="2800" b="1" dirty="0" err="1">
                <a:solidFill>
                  <a:srgbClr val="FF0000"/>
                </a:solidFill>
                <a:latin typeface="Times New Roman" panose="02020603050405020304" pitchFamily="18" charset="0"/>
                <a:cs typeface="Times New Roman" panose="02020603050405020304" pitchFamily="18" charset="0"/>
              </a:rPr>
              <a:t>thu</a:t>
            </a:r>
            <a:r>
              <a:rPr lang="en-US" sz="2800" b="1" dirty="0">
                <a:solidFill>
                  <a:srgbClr val="FF0000"/>
                </a:solidFill>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a:t>
            </a:r>
            <a:r>
              <a:rPr lang="en-US" sz="2400" b="1" dirty="0" err="1">
                <a:solidFill>
                  <a:srgbClr val="FF0000"/>
                </a:solidFill>
                <a:latin typeface="Times New Roman" panose="02020603050405020304" pitchFamily="18" charset="0"/>
                <a:cs typeface="Times New Roman" panose="02020603050405020304" pitchFamily="18" charset="0"/>
              </a:rPr>
              <a:t>Tiết</a:t>
            </a:r>
            <a:r>
              <a:rPr lang="en-US" sz="2400" b="1" dirty="0">
                <a:solidFill>
                  <a:srgbClr val="FF0000"/>
                </a:solidFill>
                <a:latin typeface="Times New Roman" panose="02020603050405020304" pitchFamily="18" charset="0"/>
                <a:cs typeface="Times New Roman" panose="02020603050405020304" pitchFamily="18" charset="0"/>
              </a:rPr>
              <a:t> 1)</a:t>
            </a: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1026" name="Picture 2" descr="Chơi mà học trong Tết Trung thu - Báo Bình Dương On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4100" y="1970383"/>
            <a:ext cx="4495800" cy="299320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22329" y="-47293"/>
            <a:ext cx="9267921" cy="5278150"/>
          </a:xfrm>
        </p:spPr>
      </p:pic>
      <p:sp>
        <p:nvSpPr>
          <p:cNvPr id="3" name="Text Box 11"/>
          <p:cNvSpPr txBox="1">
            <a:spLocks noChangeArrowheads="1"/>
          </p:cNvSpPr>
          <p:nvPr/>
        </p:nvSpPr>
        <p:spPr bwMode="auto">
          <a:xfrm>
            <a:off x="381000" y="133350"/>
            <a:ext cx="82296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Tahoma" panose="020B0604030504040204" pitchFamily="34" charset="0"/>
              </a:defRPr>
            </a:lvl1pPr>
            <a:lvl2pPr>
              <a:defRPr sz="2800">
                <a:solidFill>
                  <a:schemeClr val="tx1"/>
                </a:solidFill>
                <a:latin typeface="Tahoma" panose="020B0604030504040204" pitchFamily="34" charset="0"/>
              </a:defRPr>
            </a:lvl2pPr>
            <a:lvl3pPr>
              <a:defRPr sz="2400">
                <a:solidFill>
                  <a:schemeClr val="tx1"/>
                </a:solidFill>
                <a:latin typeface="Tahoma" panose="020B0604030504040204" pitchFamily="34" charset="0"/>
              </a:defRPr>
            </a:lvl3pPr>
            <a:lvl4pPr>
              <a:defRPr sz="2000">
                <a:solidFill>
                  <a:schemeClr val="tx1"/>
                </a:solidFill>
                <a:latin typeface="Tahoma" panose="020B0604030504040204" pitchFamily="34" charset="0"/>
              </a:defRPr>
            </a:lvl4pPr>
            <a:lvl5pPr>
              <a:defRPr sz="2000">
                <a:solidFill>
                  <a:schemeClr val="tx1"/>
                </a:solidFill>
                <a:latin typeface="Tahoma" panose="020B0604030504040204" pitchFamily="34" charset="0"/>
              </a:defRPr>
            </a:lvl5pPr>
            <a:lvl6pPr eaLnBrk="0" hangingPunct="0">
              <a:defRPr sz="2000">
                <a:solidFill>
                  <a:schemeClr val="tx1"/>
                </a:solidFill>
                <a:latin typeface="Tahoma" panose="020B0604030504040204" pitchFamily="34" charset="0"/>
              </a:defRPr>
            </a:lvl6pPr>
            <a:lvl7pPr eaLnBrk="0" hangingPunct="0">
              <a:defRPr sz="2000">
                <a:solidFill>
                  <a:schemeClr val="tx1"/>
                </a:solidFill>
                <a:latin typeface="Tahoma" panose="020B0604030504040204" pitchFamily="34" charset="0"/>
              </a:defRPr>
            </a:lvl7pPr>
            <a:lvl8pPr eaLnBrk="0" hangingPunct="0">
              <a:defRPr sz="2000">
                <a:solidFill>
                  <a:schemeClr val="tx1"/>
                </a:solidFill>
                <a:latin typeface="Tahoma" panose="020B0604030504040204" pitchFamily="34" charset="0"/>
              </a:defRPr>
            </a:lvl8pPr>
            <a:lvl9pPr eaLnBrk="0" hangingPunct="0">
              <a:defRPr sz="2000">
                <a:solidFill>
                  <a:schemeClr val="tx1"/>
                </a:solidFill>
                <a:latin typeface="Tahoma" panose="020B0604030504040204" pitchFamily="34" charset="0"/>
              </a:defRPr>
            </a:lvl9pPr>
          </a:lstStyle>
          <a:p>
            <a:pPr algn="ctr" eaLnBrk="1" hangingPunct="1">
              <a:spcBef>
                <a:spcPct val="50000"/>
              </a:spcBef>
            </a:pPr>
            <a:r>
              <a:rPr lang="en-US" altLang="en-US" b="1" dirty="0">
                <a:solidFill>
                  <a:srgbClr val="FFFF00"/>
                </a:solidFill>
                <a:latin typeface="Times New Roman" panose="02020603050405020304" pitchFamily="18" charset="0"/>
                <a:cs typeface="Times New Roman" panose="02020603050405020304" pitchFamily="18" charset="0"/>
              </a:rPr>
              <a:t> </a:t>
            </a:r>
            <a:r>
              <a:rPr lang="en-US" altLang="en-US" sz="2800" b="1" dirty="0">
                <a:solidFill>
                  <a:srgbClr val="FF0000"/>
                </a:solidFill>
                <a:latin typeface="Times New Roman" panose="02020603050405020304" pitchFamily="18" charset="0"/>
                <a:cs typeface="Times New Roman" panose="02020603050405020304" pitchFamily="18" charset="0"/>
              </a:rPr>
              <a:t>CHUẨN BỊ</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902493"/>
            <a:ext cx="2362200" cy="3338513"/>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6" name="Picture 5" descr="giấy màu và keo dán - Google Tìm kiếm - Cốc Cốc"/>
          <p:cNvPicPr>
            <a:picLocks noChangeAspect="1"/>
          </p:cNvPicPr>
          <p:nvPr/>
        </p:nvPicPr>
        <p:blipFill rotWithShape="1">
          <a:blip r:embed="rId3">
            <a:extLst>
              <a:ext uri="{28A0092B-C50C-407E-A947-70E740481C1C}">
                <a14:useLocalDpi xmlns:a14="http://schemas.microsoft.com/office/drawing/2010/main" val="0"/>
              </a:ext>
            </a:extLst>
          </a:blip>
          <a:srcRect l="56643" t="47745" r="6344" b="14953"/>
          <a:stretch>
            <a:fillRect/>
          </a:stretch>
        </p:blipFill>
        <p:spPr>
          <a:xfrm>
            <a:off x="6351888" y="653345"/>
            <a:ext cx="2296812" cy="1719416"/>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24674" y="866676"/>
            <a:ext cx="1199532" cy="899649"/>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1009" y="3939514"/>
            <a:ext cx="1276852" cy="1045018"/>
          </a:xfrm>
          <a:prstGeom prst="rect">
            <a:avLst/>
          </a:prstGeom>
        </p:spPr>
      </p:pic>
      <p:sp>
        <p:nvSpPr>
          <p:cNvPr id="12" name="Google Shape;705;p42"/>
          <p:cNvSpPr txBox="1"/>
          <p:nvPr/>
        </p:nvSpPr>
        <p:spPr>
          <a:xfrm>
            <a:off x="3655702" y="4489865"/>
            <a:ext cx="1100561" cy="527162"/>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b="1" dirty="0" err="1">
                <a:solidFill>
                  <a:srgbClr val="FF0000"/>
                </a:solidFill>
              </a:rPr>
              <a:t>Keo</a:t>
            </a:r>
            <a:r>
              <a:rPr lang="en-US" sz="1800" b="1" dirty="0">
                <a:solidFill>
                  <a:srgbClr val="FF0000"/>
                </a:solidFill>
              </a:rPr>
              <a:t> </a:t>
            </a:r>
            <a:r>
              <a:rPr lang="en-US" sz="1800" b="1" dirty="0" err="1">
                <a:solidFill>
                  <a:srgbClr val="FF0000"/>
                </a:solidFill>
              </a:rPr>
              <a:t>sữa</a:t>
            </a:r>
            <a:endParaRPr lang="vi-VN" sz="1800" b="1" dirty="0">
              <a:solidFill>
                <a:srgbClr val="FF0000"/>
              </a:solidFill>
            </a:endParaRPr>
          </a:p>
        </p:txBody>
      </p:sp>
      <p:pic>
        <p:nvPicPr>
          <p:cNvPr id="2050" name="Picture 2" descr="Tấm bìa Cart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4193" y="651576"/>
            <a:ext cx="2384554" cy="191757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ặt nạ giấy bồi cho bé chơi tô màu và chơi mặt nạ trung thu hóa"/>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0671" r="5556" b="21852"/>
          <a:stretch>
            <a:fillRect/>
          </a:stretch>
        </p:blipFill>
        <p:spPr bwMode="auto">
          <a:xfrm>
            <a:off x="6106101" y="2682925"/>
            <a:ext cx="2923366" cy="177909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ẹt tre cạp mây, hàng chất lượng cao, mẹt bún đậu, mẹt trang trí, có nhiều  loại đường kính 20cm, 25 cm, 30 cm, 35 cm, 40 cm, chọn kích cỡ cầ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32155" y="2569155"/>
            <a:ext cx="1504845" cy="15048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1"/>
            <a:ext cx="9144000" cy="5143500"/>
          </a:xfrm>
        </p:spPr>
      </p:pic>
      <p:sp>
        <p:nvSpPr>
          <p:cNvPr id="4" name="Text Box 11"/>
          <p:cNvSpPr txBox="1">
            <a:spLocks noChangeArrowheads="1"/>
          </p:cNvSpPr>
          <p:nvPr/>
        </p:nvSpPr>
        <p:spPr bwMode="auto">
          <a:xfrm>
            <a:off x="381000" y="133350"/>
            <a:ext cx="82296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Tahoma" panose="020B0604030504040204" pitchFamily="34" charset="0"/>
              </a:defRPr>
            </a:lvl1pPr>
            <a:lvl2pPr>
              <a:defRPr sz="2800">
                <a:solidFill>
                  <a:schemeClr val="tx1"/>
                </a:solidFill>
                <a:latin typeface="Tahoma" panose="020B0604030504040204" pitchFamily="34" charset="0"/>
              </a:defRPr>
            </a:lvl2pPr>
            <a:lvl3pPr>
              <a:defRPr sz="2400">
                <a:solidFill>
                  <a:schemeClr val="tx1"/>
                </a:solidFill>
                <a:latin typeface="Tahoma" panose="020B0604030504040204" pitchFamily="34" charset="0"/>
              </a:defRPr>
            </a:lvl3pPr>
            <a:lvl4pPr>
              <a:defRPr sz="2000">
                <a:solidFill>
                  <a:schemeClr val="tx1"/>
                </a:solidFill>
                <a:latin typeface="Tahoma" panose="020B0604030504040204" pitchFamily="34" charset="0"/>
              </a:defRPr>
            </a:lvl4pPr>
            <a:lvl5pPr>
              <a:defRPr sz="2000">
                <a:solidFill>
                  <a:schemeClr val="tx1"/>
                </a:solidFill>
                <a:latin typeface="Tahoma" panose="020B0604030504040204" pitchFamily="34" charset="0"/>
              </a:defRPr>
            </a:lvl5pPr>
            <a:lvl6pPr eaLnBrk="0" hangingPunct="0">
              <a:defRPr sz="2000">
                <a:solidFill>
                  <a:schemeClr val="tx1"/>
                </a:solidFill>
                <a:latin typeface="Tahoma" panose="020B0604030504040204" pitchFamily="34" charset="0"/>
              </a:defRPr>
            </a:lvl6pPr>
            <a:lvl7pPr eaLnBrk="0" hangingPunct="0">
              <a:defRPr sz="2000">
                <a:solidFill>
                  <a:schemeClr val="tx1"/>
                </a:solidFill>
                <a:latin typeface="Tahoma" panose="020B0604030504040204" pitchFamily="34" charset="0"/>
              </a:defRPr>
            </a:lvl7pPr>
            <a:lvl8pPr eaLnBrk="0" hangingPunct="0">
              <a:defRPr sz="2000">
                <a:solidFill>
                  <a:schemeClr val="tx1"/>
                </a:solidFill>
                <a:latin typeface="Tahoma" panose="020B0604030504040204" pitchFamily="34" charset="0"/>
              </a:defRPr>
            </a:lvl8pPr>
            <a:lvl9pPr eaLnBrk="0" hangingPunct="0">
              <a:defRPr sz="2000">
                <a:solidFill>
                  <a:schemeClr val="tx1"/>
                </a:solidFill>
                <a:latin typeface="Tahoma" panose="020B0604030504040204" pitchFamily="34" charset="0"/>
              </a:defRPr>
            </a:lvl9pPr>
          </a:lstStyle>
          <a:p>
            <a:pPr algn="ctr" eaLnBrk="1" hangingPunct="1">
              <a:spcBef>
                <a:spcPct val="50000"/>
              </a:spcBef>
            </a:pPr>
            <a:r>
              <a:rPr lang="en-US" altLang="en-US" b="1" dirty="0">
                <a:solidFill>
                  <a:srgbClr val="FFFF00"/>
                </a:solidFill>
                <a:latin typeface="Times New Roman" panose="02020603050405020304" pitchFamily="18" charset="0"/>
                <a:cs typeface="Times New Roman" panose="02020603050405020304" pitchFamily="18" charset="0"/>
              </a:rPr>
              <a:t> </a:t>
            </a:r>
            <a:r>
              <a:rPr lang="en-US" altLang="en-US" sz="2800" b="1" dirty="0">
                <a:solidFill>
                  <a:srgbClr val="FF0000"/>
                </a:solidFill>
                <a:latin typeface="Times New Roman" panose="02020603050405020304" pitchFamily="18" charset="0"/>
                <a:cs typeface="Times New Roman" panose="02020603050405020304" pitchFamily="18" charset="0"/>
              </a:rPr>
              <a:t>HĐ: KHÁM PHÁ</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579120" y="583964"/>
            <a:ext cx="8183880" cy="446276"/>
          </a:xfrm>
          <a:prstGeom prst="rect">
            <a:avLst/>
          </a:prstGeom>
        </p:spPr>
        <p:txBody>
          <a:bodyPr wrap="square">
            <a:spAutoFit/>
          </a:bodyPr>
          <a:lstStyle/>
          <a:p>
            <a:pPr algn="ctr"/>
            <a:r>
              <a:rPr lang="en-US" sz="2300" b="1" dirty="0" err="1">
                <a:solidFill>
                  <a:srgbClr val="002060"/>
                </a:solidFill>
                <a:latin typeface="Times New Roman" panose="02020603050405020304" pitchFamily="18" charset="0"/>
                <a:cs typeface="Times New Roman" panose="02020603050405020304" pitchFamily="18" charset="0"/>
              </a:rPr>
              <a:t>Khám</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phá</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đồ</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chơi</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trung</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thu</a:t>
            </a:r>
            <a:endParaRPr lang="en-US" sz="2300" b="1" dirty="0">
              <a:solidFill>
                <a:srgbClr val="00206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1133137"/>
            <a:ext cx="5355355" cy="372461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plus(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0"/>
            <a:ext cx="9144000" cy="5143500"/>
          </a:xfrm>
        </p:spPr>
      </p:pic>
      <p:sp>
        <p:nvSpPr>
          <p:cNvPr id="13" name="Rectangle 12"/>
          <p:cNvSpPr/>
          <p:nvPr/>
        </p:nvSpPr>
        <p:spPr>
          <a:xfrm>
            <a:off x="2057400" y="3550003"/>
            <a:ext cx="8183880" cy="1539139"/>
          </a:xfrm>
          <a:prstGeom prst="rect">
            <a:avLst/>
          </a:prstGeom>
        </p:spPr>
        <p:txBody>
          <a:bodyPr wrap="square">
            <a:spAutoFit/>
          </a:bodyPr>
          <a:lstStyle/>
          <a:p>
            <a:pPr marL="0" marR="0" algn="just">
              <a:lnSpc>
                <a:spcPct val="115000"/>
              </a:lnSpc>
              <a:spcBef>
                <a:spcPts val="0"/>
              </a:spcBef>
              <a:spcAft>
                <a:spcPts val="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Mặt</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nạ</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dùng</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pPr>
            <a:r>
              <a:rPr lang="en-US" sz="2800" b="1" dirty="0">
                <a:latin typeface="Times New Roman" panose="02020603050405020304" pitchFamily="18" charset="0"/>
                <a:ea typeface="Calibri" panose="020F0502020204030204" pitchFamily="34" charset="0"/>
                <a:cs typeface="Times New Roman" panose="02020603050405020304" pitchFamily="18" charset="0"/>
              </a:rPr>
              <a:t>+</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Chất</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liệu</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tạo</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mặt</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nạ</a:t>
            </a:r>
            <a:r>
              <a:rPr lang="en-US" sz="2800" b="1" dirty="0">
                <a:latin typeface="Times New Roman" panose="02020603050405020304" pitchFamily="18" charset="0"/>
                <a:ea typeface="Calibri" panose="020F0502020204030204" pitchFamily="34" charset="0"/>
                <a:cs typeface="Times New Roman" panose="02020603050405020304" pitchFamily="18" charset="0"/>
              </a:rPr>
              <a:t>?</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mặt</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nạ</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Google Shape;705;p42"/>
          <p:cNvSpPr txBox="1"/>
          <p:nvPr/>
        </p:nvSpPr>
        <p:spPr>
          <a:xfrm>
            <a:off x="1404636" y="2947108"/>
            <a:ext cx="1578176" cy="602895"/>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4000" b="1" dirty="0">
                <a:solidFill>
                  <a:srgbClr val="FF0000"/>
                </a:solidFill>
              </a:rPr>
              <a:t>1</a:t>
            </a:r>
            <a:endParaRPr lang="vi-VN" sz="4000" b="1" dirty="0">
              <a:solidFill>
                <a:srgbClr val="FF0000"/>
              </a:solidFill>
            </a:endParaRPr>
          </a:p>
        </p:txBody>
      </p:sp>
      <p:sp>
        <p:nvSpPr>
          <p:cNvPr id="4" name="Google Shape;705;p42"/>
          <p:cNvSpPr txBox="1"/>
          <p:nvPr/>
        </p:nvSpPr>
        <p:spPr>
          <a:xfrm>
            <a:off x="4140426" y="3240237"/>
            <a:ext cx="212946" cy="153870"/>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4000" b="1" dirty="0">
                <a:solidFill>
                  <a:srgbClr val="FF0000"/>
                </a:solidFill>
              </a:rPr>
              <a:t>2</a:t>
            </a:r>
            <a:endParaRPr lang="vi-VN" sz="4000" b="1" dirty="0">
              <a:solidFill>
                <a:srgbClr val="FF0000"/>
              </a:solidFill>
            </a:endParaRPr>
          </a:p>
        </p:txBody>
      </p:sp>
      <p:pic>
        <p:nvPicPr>
          <p:cNvPr id="1026" name="Picture 2" descr="Mặt nạ tre trung thu truyền thống vui nhộn, mặt nạ mẹt thủ công trang trí  hóa trang, đồ chơi trung thu dành cho trẻ 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049" y="369154"/>
            <a:ext cx="26670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ặt nạ hóa trang vẽ mèo chơi trung thu, Halloween mã EDI16 Isỉ buô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737" r="8525"/>
          <a:stretch>
            <a:fillRect/>
          </a:stretch>
        </p:blipFill>
        <p:spPr bwMode="auto">
          <a:xfrm>
            <a:off x="3223408" y="389608"/>
            <a:ext cx="2259928" cy="2667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ách bạn 4 cách làm mặt nạ Halloween đẹp mà độc"/>
          <p:cNvPicPr>
            <a:picLocks noChangeAspect="1" noChangeArrowheads="1"/>
          </p:cNvPicPr>
          <p:nvPr/>
        </p:nvPicPr>
        <p:blipFill rotWithShape="1">
          <a:blip r:embed="rId4">
            <a:extLst>
              <a:ext uri="{28A0092B-C50C-407E-A947-70E740481C1C}">
                <a14:useLocalDpi xmlns:a14="http://schemas.microsoft.com/office/drawing/2010/main" val="0"/>
              </a:ext>
            </a:extLst>
          </a:blip>
          <a:srcRect l="33723" t="3778"/>
          <a:stretch>
            <a:fillRect/>
          </a:stretch>
        </p:blipFill>
        <p:spPr bwMode="auto">
          <a:xfrm>
            <a:off x="5887936" y="621748"/>
            <a:ext cx="2941223" cy="2401934"/>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705;p42"/>
          <p:cNvSpPr txBox="1"/>
          <p:nvPr/>
        </p:nvSpPr>
        <p:spPr>
          <a:xfrm>
            <a:off x="7072614" y="3126288"/>
            <a:ext cx="685800" cy="393963"/>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4000" b="1" dirty="0">
                <a:solidFill>
                  <a:srgbClr val="FF0000"/>
                </a:solidFill>
              </a:rPr>
              <a:t>3</a:t>
            </a:r>
            <a:endParaRPr lang="vi-VN" sz="4000" b="1" dirty="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37225" y="0"/>
            <a:ext cx="9144000" cy="5143500"/>
          </a:xfrm>
        </p:spPr>
      </p:pic>
      <p:sp>
        <p:nvSpPr>
          <p:cNvPr id="13" name="Rectangle 12"/>
          <p:cNvSpPr/>
          <p:nvPr/>
        </p:nvSpPr>
        <p:spPr>
          <a:xfrm>
            <a:off x="609600" y="3296236"/>
            <a:ext cx="8183880" cy="1508105"/>
          </a:xfrm>
          <a:prstGeom prst="rect">
            <a:avLst/>
          </a:prstGeom>
        </p:spPr>
        <p:txBody>
          <a:bodyPr wrap="square">
            <a:spAutoFit/>
          </a:bodyPr>
          <a:lstStyle/>
          <a:p>
            <a:pPr marL="342900" indent="-342900">
              <a:buFontTx/>
              <a:buChar char="-"/>
            </a:pPr>
            <a:r>
              <a:rPr lang="en-US" sz="2300" dirty="0" err="1">
                <a:solidFill>
                  <a:srgbClr val="002060"/>
                </a:solidFill>
                <a:latin typeface="Times New Roman" panose="02020603050405020304" pitchFamily="18" charset="0"/>
                <a:cs typeface="Times New Roman" panose="02020603050405020304" pitchFamily="18" charset="0"/>
              </a:rPr>
              <a:t>Lá</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cây</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khô</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đã</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rụng</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là</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vật</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liệu</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để</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tạo</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ra</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sản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phẩm</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mĩ</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thuật</a:t>
            </a:r>
            <a:r>
              <a:rPr lang="en-US" sz="2300" dirty="0">
                <a:solidFill>
                  <a:srgbClr val="002060"/>
                </a:solidFill>
                <a:latin typeface="Times New Roman" panose="02020603050405020304" pitchFamily="18" charset="0"/>
                <a:cs typeface="Times New Roman" panose="02020603050405020304" pitchFamily="18" charset="0"/>
              </a:rPr>
              <a:t>.</a:t>
            </a:r>
            <a:endParaRPr lang="en-US" sz="2300" dirty="0">
              <a:solidFill>
                <a:srgbClr val="002060"/>
              </a:solidFill>
              <a:latin typeface="Times New Roman" panose="02020603050405020304" pitchFamily="18" charset="0"/>
              <a:cs typeface="Times New Roman" panose="02020603050405020304" pitchFamily="18" charset="0"/>
            </a:endParaRPr>
          </a:p>
          <a:p>
            <a:pPr marL="342900" indent="-342900">
              <a:buFontTx/>
              <a:buChar char="-"/>
            </a:pPr>
            <a:r>
              <a:rPr lang="en-US" sz="2300" dirty="0" err="1">
                <a:solidFill>
                  <a:srgbClr val="002060"/>
                </a:solidFill>
                <a:latin typeface="Times New Roman" panose="02020603050405020304" pitchFamily="18" charset="0"/>
                <a:cs typeface="Times New Roman" panose="02020603050405020304" pitchFamily="18" charset="0"/>
              </a:rPr>
              <a:t>Sản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phẩm</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mĩ</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thuật</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tạo</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ra</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từ</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lá</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khô</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có</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màu</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sắc</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tự</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nhiên</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đặc</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trưng</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của</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lá</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cây</a:t>
            </a:r>
            <a:r>
              <a:rPr lang="en-US" sz="2300" dirty="0">
                <a:solidFill>
                  <a:srgbClr val="002060"/>
                </a:solidFill>
                <a:latin typeface="Times New Roman" panose="02020603050405020304" pitchFamily="18" charset="0"/>
                <a:cs typeface="Times New Roman" panose="02020603050405020304" pitchFamily="18" charset="0"/>
              </a:rPr>
              <a:t> </a:t>
            </a:r>
            <a:r>
              <a:rPr lang="en-US" sz="2300" dirty="0" err="1">
                <a:solidFill>
                  <a:srgbClr val="002060"/>
                </a:solidFill>
                <a:latin typeface="Times New Roman" panose="02020603050405020304" pitchFamily="18" charset="0"/>
                <a:cs typeface="Times New Roman" panose="02020603050405020304" pitchFamily="18" charset="0"/>
              </a:rPr>
              <a:t>khô</a:t>
            </a:r>
            <a:r>
              <a:rPr lang="en-US" sz="2300" dirty="0">
                <a:solidFill>
                  <a:srgbClr val="002060"/>
                </a:solidFill>
                <a:latin typeface="Times New Roman" panose="02020603050405020304" pitchFamily="18" charset="0"/>
                <a:cs typeface="Times New Roman" panose="02020603050405020304" pitchFamily="18" charset="0"/>
              </a:rPr>
              <a:t>. </a:t>
            </a:r>
            <a:endParaRPr lang="en-US" sz="2300" dirty="0">
              <a:solidFill>
                <a:srgbClr val="002060"/>
              </a:solidFill>
              <a:latin typeface="Times New Roman" panose="02020603050405020304" pitchFamily="18" charset="0"/>
              <a:cs typeface="Times New Roman" panose="02020603050405020304" pitchFamily="18" charset="0"/>
            </a:endParaRPr>
          </a:p>
          <a:p>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Em</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đã</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được</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thấy</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những</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sản</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gì</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làm</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bằng</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lá</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khô</a:t>
            </a:r>
            <a:r>
              <a:rPr lang="en-US" sz="2300" dirty="0">
                <a:solidFill>
                  <a:srgbClr val="FF0000"/>
                </a:solidFill>
                <a:latin typeface="Times New Roman" panose="02020603050405020304" pitchFamily="18" charset="0"/>
                <a:cs typeface="Times New Roman" panose="02020603050405020304" pitchFamily="18" charset="0"/>
              </a:rPr>
              <a:t>? </a:t>
            </a:r>
            <a:endParaRPr lang="en-US" sz="2300" dirty="0">
              <a:solidFill>
                <a:srgbClr val="FF0000"/>
              </a:solidFill>
              <a:latin typeface="Times New Roman" panose="02020603050405020304" pitchFamily="18" charset="0"/>
              <a:cs typeface="Times New Roman" panose="02020603050405020304" pitchFamily="18" charset="0"/>
            </a:endParaRPr>
          </a:p>
        </p:txBody>
      </p:sp>
      <p:sp>
        <p:nvSpPr>
          <p:cNvPr id="3" name="Google Shape;705;p42"/>
          <p:cNvSpPr txBox="1"/>
          <p:nvPr/>
        </p:nvSpPr>
        <p:spPr>
          <a:xfrm>
            <a:off x="944802" y="2694197"/>
            <a:ext cx="410683" cy="483900"/>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vi-VN" sz="4000" b="1" dirty="0">
              <a:solidFill>
                <a:srgbClr val="FF0000"/>
              </a:solidFill>
            </a:endParaRPr>
          </a:p>
        </p:txBody>
      </p:sp>
      <p:sp>
        <p:nvSpPr>
          <p:cNvPr id="4" name="Google Shape;705;p42"/>
          <p:cNvSpPr txBox="1"/>
          <p:nvPr/>
        </p:nvSpPr>
        <p:spPr>
          <a:xfrm>
            <a:off x="952422" y="821279"/>
            <a:ext cx="1381124" cy="483900"/>
          </a:xfrm>
          <a:prstGeom prst="rect">
            <a:avLst/>
          </a:prstGeom>
        </p:spPr>
        <p:txBody>
          <a:bodyPr spcFirstLastPara="1" vert="horz" wrap="square" lIns="91425" tIns="91425" rIns="91425" bIns="91425"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vi-VN" sz="4000" b="1" dirty="0">
              <a:solidFill>
                <a:srgbClr val="FF0000"/>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8084" y="941627"/>
            <a:ext cx="2209800" cy="220980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8476" y="380819"/>
            <a:ext cx="2743200" cy="2770608"/>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815579"/>
            <a:ext cx="2335848" cy="233584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1"/>
            <a:ext cx="9144000" cy="5143500"/>
          </a:xfrm>
        </p:spPr>
      </p:pic>
      <p:sp>
        <p:nvSpPr>
          <p:cNvPr id="3" name="Text Box 11"/>
          <p:cNvSpPr txBox="1">
            <a:spLocks noChangeArrowheads="1"/>
          </p:cNvSpPr>
          <p:nvPr/>
        </p:nvSpPr>
        <p:spPr bwMode="auto">
          <a:xfrm>
            <a:off x="381000" y="133350"/>
            <a:ext cx="82296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Tahoma" panose="020B0604030504040204" pitchFamily="34" charset="0"/>
              </a:defRPr>
            </a:lvl1pPr>
            <a:lvl2pPr>
              <a:defRPr sz="2800">
                <a:solidFill>
                  <a:schemeClr val="tx1"/>
                </a:solidFill>
                <a:latin typeface="Tahoma" panose="020B0604030504040204" pitchFamily="34" charset="0"/>
              </a:defRPr>
            </a:lvl2pPr>
            <a:lvl3pPr>
              <a:defRPr sz="2400">
                <a:solidFill>
                  <a:schemeClr val="tx1"/>
                </a:solidFill>
                <a:latin typeface="Tahoma" panose="020B0604030504040204" pitchFamily="34" charset="0"/>
              </a:defRPr>
            </a:lvl3pPr>
            <a:lvl4pPr>
              <a:defRPr sz="2000">
                <a:solidFill>
                  <a:schemeClr val="tx1"/>
                </a:solidFill>
                <a:latin typeface="Tahoma" panose="020B0604030504040204" pitchFamily="34" charset="0"/>
              </a:defRPr>
            </a:lvl4pPr>
            <a:lvl5pPr>
              <a:defRPr sz="2000">
                <a:solidFill>
                  <a:schemeClr val="tx1"/>
                </a:solidFill>
                <a:latin typeface="Tahoma" panose="020B0604030504040204" pitchFamily="34" charset="0"/>
              </a:defRPr>
            </a:lvl5pPr>
            <a:lvl6pPr eaLnBrk="0" hangingPunct="0">
              <a:defRPr sz="2000">
                <a:solidFill>
                  <a:schemeClr val="tx1"/>
                </a:solidFill>
                <a:latin typeface="Tahoma" panose="020B0604030504040204" pitchFamily="34" charset="0"/>
              </a:defRPr>
            </a:lvl6pPr>
            <a:lvl7pPr eaLnBrk="0" hangingPunct="0">
              <a:defRPr sz="2000">
                <a:solidFill>
                  <a:schemeClr val="tx1"/>
                </a:solidFill>
                <a:latin typeface="Tahoma" panose="020B0604030504040204" pitchFamily="34" charset="0"/>
              </a:defRPr>
            </a:lvl7pPr>
            <a:lvl8pPr eaLnBrk="0" hangingPunct="0">
              <a:defRPr sz="2000">
                <a:solidFill>
                  <a:schemeClr val="tx1"/>
                </a:solidFill>
                <a:latin typeface="Tahoma" panose="020B0604030504040204" pitchFamily="34" charset="0"/>
              </a:defRPr>
            </a:lvl8pPr>
            <a:lvl9pPr eaLnBrk="0" hangingPunct="0">
              <a:defRPr sz="2000">
                <a:solidFill>
                  <a:schemeClr val="tx1"/>
                </a:solidFill>
                <a:latin typeface="Tahoma" panose="020B0604030504040204" pitchFamily="34" charset="0"/>
              </a:defRPr>
            </a:lvl9pPr>
          </a:lstStyle>
          <a:p>
            <a:pPr algn="ctr" eaLnBrk="1" hangingPunct="1">
              <a:spcBef>
                <a:spcPct val="50000"/>
              </a:spcBef>
            </a:pPr>
            <a:r>
              <a:rPr lang="en-US" altLang="en-US" b="1" dirty="0">
                <a:solidFill>
                  <a:srgbClr val="FFFF00"/>
                </a:solidFill>
                <a:latin typeface="Times New Roman" panose="02020603050405020304" pitchFamily="18" charset="0"/>
                <a:cs typeface="Times New Roman" panose="02020603050405020304" pitchFamily="18" charset="0"/>
              </a:rPr>
              <a:t> </a:t>
            </a:r>
            <a:r>
              <a:rPr lang="en-US" altLang="en-US" sz="2800" b="1" dirty="0">
                <a:solidFill>
                  <a:srgbClr val="FF0000"/>
                </a:solidFill>
                <a:latin typeface="Times New Roman" panose="02020603050405020304" pitchFamily="18" charset="0"/>
                <a:cs typeface="Times New Roman" panose="02020603050405020304" pitchFamily="18" charset="0"/>
              </a:rPr>
              <a:t>HĐ: KIẾN TẠO KIẾN THỨC KỸ NĂNG</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4779" t="2593" r="13001" b="5556"/>
          <a:stretch>
            <a:fillRect/>
          </a:stretch>
        </p:blipFill>
        <p:spPr>
          <a:xfrm>
            <a:off x="3238499" y="851474"/>
            <a:ext cx="2857501" cy="2952750"/>
          </a:xfrm>
          <a:prstGeom prst="rect">
            <a:avLst/>
          </a:prstGeom>
        </p:spPr>
      </p:pic>
      <p:sp>
        <p:nvSpPr>
          <p:cNvPr id="8" name="Rectangle 7"/>
          <p:cNvSpPr/>
          <p:nvPr/>
        </p:nvSpPr>
        <p:spPr>
          <a:xfrm>
            <a:off x="685800" y="3777554"/>
            <a:ext cx="8183880" cy="800219"/>
          </a:xfrm>
          <a:prstGeom prst="rect">
            <a:avLst/>
          </a:prstGeom>
        </p:spPr>
        <p:txBody>
          <a:bodyPr wrap="square">
            <a:spAutoFit/>
          </a:bodyPr>
          <a:lstStyle/>
          <a:p>
            <a:pPr marL="342900" indent="-342900">
              <a:buFontTx/>
              <a:buChar char="-"/>
            </a:pPr>
            <a:r>
              <a:rPr lang="en-US" sz="2300" b="1" dirty="0" err="1">
                <a:solidFill>
                  <a:srgbClr val="002060"/>
                </a:solidFill>
                <a:latin typeface="Times New Roman" panose="02020603050405020304" pitchFamily="18" charset="0"/>
                <a:cs typeface="Times New Roman" panose="02020603050405020304" pitchFamily="18" charset="0"/>
              </a:rPr>
              <a:t>Trong</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tranh</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có</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những</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hình</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ảnh</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nào?đâu</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là</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hình</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ảnh</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chính</a:t>
            </a:r>
            <a:r>
              <a:rPr lang="en-US" sz="2300" b="1" dirty="0">
                <a:solidFill>
                  <a:srgbClr val="002060"/>
                </a:solidFill>
                <a:latin typeface="Times New Roman" panose="02020603050405020304" pitchFamily="18" charset="0"/>
                <a:cs typeface="Times New Roman" panose="02020603050405020304" pitchFamily="18" charset="0"/>
              </a:rPr>
              <a:t>? </a:t>
            </a:r>
            <a:endParaRPr lang="en-US" sz="2300" b="1" dirty="0">
              <a:solidFill>
                <a:srgbClr val="002060"/>
              </a:solidFill>
              <a:latin typeface="Times New Roman" panose="02020603050405020304" pitchFamily="18" charset="0"/>
              <a:cs typeface="Times New Roman" panose="02020603050405020304" pitchFamily="18" charset="0"/>
            </a:endParaRPr>
          </a:p>
          <a:p>
            <a:pPr marL="342900" indent="-342900">
              <a:buFontTx/>
              <a:buChar char="-"/>
            </a:pPr>
            <a:r>
              <a:rPr lang="en-US" sz="2300" b="1" dirty="0">
                <a:solidFill>
                  <a:srgbClr val="002060"/>
                </a:solidFill>
                <a:latin typeface="Times New Roman" panose="02020603050405020304" pitchFamily="18" charset="0"/>
                <a:cs typeface="Times New Roman" panose="02020603050405020304" pitchFamily="18" charset="0"/>
              </a:rPr>
              <a:t>Theo </a:t>
            </a:r>
            <a:r>
              <a:rPr lang="en-US" sz="2300" b="1" dirty="0" err="1">
                <a:solidFill>
                  <a:srgbClr val="002060"/>
                </a:solidFill>
                <a:latin typeface="Times New Roman" panose="02020603050405020304" pitchFamily="18" charset="0"/>
                <a:cs typeface="Times New Roman" panose="02020603050405020304" pitchFamily="18" charset="0"/>
              </a:rPr>
              <a:t>em</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làm</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thế</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nào</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để</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có</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thể</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tạo</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được</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bức</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tranh</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từ</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lá</a:t>
            </a:r>
            <a:r>
              <a:rPr lang="en-US" sz="2300" b="1" dirty="0">
                <a:solidFill>
                  <a:srgbClr val="002060"/>
                </a:solidFill>
                <a:latin typeface="Times New Roman" panose="02020603050405020304" pitchFamily="18" charset="0"/>
                <a:cs typeface="Times New Roman" panose="02020603050405020304" pitchFamily="18" charset="0"/>
              </a:rPr>
              <a:t> </a:t>
            </a:r>
            <a:r>
              <a:rPr lang="en-US" sz="2300" b="1" dirty="0" err="1">
                <a:solidFill>
                  <a:srgbClr val="002060"/>
                </a:solidFill>
                <a:latin typeface="Times New Roman" panose="02020603050405020304" pitchFamily="18" charset="0"/>
                <a:cs typeface="Times New Roman" panose="02020603050405020304" pitchFamily="18" charset="0"/>
              </a:rPr>
              <a:t>cây</a:t>
            </a:r>
            <a:r>
              <a:rPr lang="en-US" sz="2300" b="1" dirty="0">
                <a:solidFill>
                  <a:srgbClr val="002060"/>
                </a:solidFill>
                <a:latin typeface="Times New Roman" panose="02020603050405020304" pitchFamily="18" charset="0"/>
                <a:cs typeface="Times New Roman" panose="02020603050405020304" pitchFamily="18" charset="0"/>
              </a:rPr>
              <a:t>?</a:t>
            </a:r>
            <a:endParaRPr lang="en-US" sz="2300" b="1"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2226</Words>
  <Application>WPS Presentation</Application>
  <PresentationFormat>On-screen Show (16:9)</PresentationFormat>
  <Paragraphs>110</Paragraphs>
  <Slides>20</Slides>
  <Notes>4</Notes>
  <HiddenSlides>0</HiddenSlides>
  <MMClips>3</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20</vt:i4>
      </vt:variant>
    </vt:vector>
  </HeadingPairs>
  <TitlesOfParts>
    <vt:vector size="31" baseType="lpstr">
      <vt:lpstr>Arial</vt:lpstr>
      <vt:lpstr>SimSun</vt:lpstr>
      <vt:lpstr>Wingdings</vt:lpstr>
      <vt:lpstr>Times New Roman</vt:lpstr>
      <vt:lpstr>Raleway ExtraBold</vt:lpstr>
      <vt:lpstr>Raleway Black</vt:lpstr>
      <vt:lpstr>Tahoma</vt:lpstr>
      <vt:lpstr>Calibri</vt:lpstr>
      <vt:lpstr>Microsoft YaHei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Hello</dc:creator>
  <cp:lastModifiedBy>ADMIN</cp:lastModifiedBy>
  <cp:revision>95</cp:revision>
  <dcterms:created xsi:type="dcterms:W3CDTF">2022-04-04T06:26:00Z</dcterms:created>
  <dcterms:modified xsi:type="dcterms:W3CDTF">2024-06-19T06:12:41Z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4CFD29A2E06044028AFD71C381537B56_12</vt:lpwstr>
  </property>
  <property fmtid="{D5CDD505-2E9C-101B-9397-08002B2CF9AE}" pid="3" name="KSOProductBuildVer">
    <vt:lpwstr>1033-12.2.0.17119</vt:lpwstr>
  </property>
</Properties>
</file>