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26"/>
  </p:notesMasterIdLst>
  <p:sldIdLst>
    <p:sldId id="486" r:id="rId2"/>
    <p:sldId id="450" r:id="rId3"/>
    <p:sldId id="447" r:id="rId4"/>
    <p:sldId id="451" r:id="rId5"/>
    <p:sldId id="418" r:id="rId6"/>
    <p:sldId id="456" r:id="rId7"/>
    <p:sldId id="470" r:id="rId8"/>
    <p:sldId id="469" r:id="rId9"/>
    <p:sldId id="471" r:id="rId10"/>
    <p:sldId id="474" r:id="rId11"/>
    <p:sldId id="457" r:id="rId12"/>
    <p:sldId id="473" r:id="rId13"/>
    <p:sldId id="441" r:id="rId14"/>
    <p:sldId id="475" r:id="rId15"/>
    <p:sldId id="444" r:id="rId16"/>
    <p:sldId id="477" r:id="rId17"/>
    <p:sldId id="420" r:id="rId18"/>
    <p:sldId id="479" r:id="rId19"/>
    <p:sldId id="480" r:id="rId20"/>
    <p:sldId id="482" r:id="rId21"/>
    <p:sldId id="476" r:id="rId22"/>
    <p:sldId id="483" r:id="rId23"/>
    <p:sldId id="484" r:id="rId24"/>
    <p:sldId id="485" r:id="rId2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033CC"/>
    <a:srgbClr val="FF00FF"/>
    <a:srgbClr val="FFFF00"/>
    <a:srgbClr val="FF0000"/>
    <a:srgbClr val="CCFF99"/>
    <a:srgbClr val="FFCC99"/>
    <a:srgbClr val="FF9900"/>
    <a:srgbClr val="00CC00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05" autoAdjust="0"/>
    <p:restoredTop sz="94764" autoAdjust="0"/>
  </p:normalViewPr>
  <p:slideViewPr>
    <p:cSldViewPr>
      <p:cViewPr varScale="1">
        <p:scale>
          <a:sx n="108" d="100"/>
          <a:sy n="108" d="100"/>
        </p:scale>
        <p:origin x="1590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17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9E7D431-CD80-4452-83E7-917F00A065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5CB109B-120E-4D19-8144-78616D9BCBB5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DFC4E0B-6C20-4071-BCA7-3AEA8E96B0DD}" type="slidenum">
              <a:rPr lang="en-US" smtClean="0"/>
              <a:pPr/>
              <a:t>15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DFC4E0B-6C20-4071-BCA7-3AEA8E96B0DD}" type="slidenum">
              <a:rPr lang="en-US" smtClean="0"/>
              <a:pPr/>
              <a:t>16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58BC455-B604-40FA-8EB0-2D356ED76BAE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55FD0C-6E2C-4D54-BA9B-D4FAEE56F9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BE2F0B-6542-482F-89EE-9B89DB2916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96730D-DF65-4CF4-9686-5E33F93103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99E62C-D0A2-409C-922A-A1D37F32B8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AA809B-B1D2-467F-9784-A6A3670862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F701CD-3DEB-421C-9605-3951138A20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80BD6B-F929-400D-8013-9C54BC7537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BA1DC3-8BFC-4446-8F14-D3AA3BE455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E8D3D9-A689-44C8-BBAD-5DA8BE75E8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D75083-0663-47A2-BBFD-0FC5B4CB61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C0225-77C3-43F1-B891-4D7E87EF02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9890E0-0B7F-4EE2-BE43-EEEE6F0BB3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812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12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12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.VnArial" pitchFamily="34" charset="0"/>
              </a:defRPr>
            </a:lvl1pPr>
          </a:lstStyle>
          <a:p>
            <a:pPr>
              <a:defRPr/>
            </a:pPr>
            <a:fld id="{B322FB2C-4403-4BA1-9419-7B6E6B0453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27.gi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gif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2.xml"/><Relationship Id="rId1" Type="http://schemas.openxmlformats.org/officeDocument/2006/relationships/audio" Target="file:///D:\Documents%20and%20Settings\CHI\Desktop\Bai%2060%20Su%20nuoi%20va%20day%20con%20cua%20mot%20so%20loai%20thu\KHOAHOC\VUIDEHOC.WAV" TargetMode="External"/><Relationship Id="rId4" Type="http://schemas.openxmlformats.org/officeDocument/2006/relationships/image" Target="../media/image27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7.png"/><Relationship Id="rId2" Type="http://schemas.openxmlformats.org/officeDocument/2006/relationships/audio" Target="file:///D:\Co%20Hien%20T.Anh\bai%20hat%20ket%20thuc.wav" TargetMode="External"/><Relationship Id="rId1" Type="http://schemas.openxmlformats.org/officeDocument/2006/relationships/audio" Target="file:///D:\Lai%20TNXH\SONG_004.MID" TargetMode="External"/><Relationship Id="rId6" Type="http://schemas.openxmlformats.org/officeDocument/2006/relationships/image" Target="../media/image8.png"/><Relationship Id="rId5" Type="http://schemas.openxmlformats.org/officeDocument/2006/relationships/image" Target="../media/image46.gif"/><Relationship Id="rId4" Type="http://schemas.openxmlformats.org/officeDocument/2006/relationships/image" Target="../media/image4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Thu%20vien%20Nhac\nhac%20tn%20khong%20loi\HONGDAM.MID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K:\Hoai\Thanh%20tra%20so%202016\loai%20ho.mp4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MsVI\Desktop\KH%205,TIET60\phim%20con%20ho%20huou\c&#7885;p%20d&#7841;y.wmv" TargetMode="Externa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53"/>
          <a:stretch>
            <a:fillRect/>
          </a:stretch>
        </p:blipFill>
        <p:spPr bwMode="auto">
          <a:xfrm>
            <a:off x="-28113" y="-908050"/>
            <a:ext cx="9467850" cy="776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362200" y="609600"/>
            <a:ext cx="5448300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defRPr/>
            </a:pPr>
            <a:r>
              <a:rPr lang="en-US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TIẾT </a:t>
            </a:r>
            <a:r>
              <a:rPr lang="en-US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64: SỰ NUÔI VÀ DẠY CON CỦA MỘT SỐ LOÀI THÚ</a:t>
            </a:r>
          </a:p>
        </p:txBody>
      </p:sp>
    </p:spTree>
    <p:extLst>
      <p:ext uri="{BB962C8B-B14F-4D97-AF65-F5344CB8AC3E}">
        <p14:creationId xmlns:p14="http://schemas.microsoft.com/office/powerpoint/2010/main" val="68341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10" descr="Stationery"/>
          <p:cNvSpPr>
            <a:spLocks noChangeArrowheads="1"/>
          </p:cNvSpPr>
          <p:nvPr/>
        </p:nvSpPr>
        <p:spPr bwMode="auto">
          <a:xfrm>
            <a:off x="0" y="0"/>
            <a:ext cx="9144000" cy="1600438"/>
          </a:xfrm>
          <a:prstGeom prst="roundRect">
            <a:avLst>
              <a:gd name="adj" fmla="val 0"/>
            </a:avLst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>
            <a:round/>
            <a:headEnd/>
            <a:tailEnd/>
          </a:ln>
          <a:effectLst/>
          <a:scene3d>
            <a:camera prst="orthographicFron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 wrap="square" anchor="ctr">
            <a:spAutoFit/>
            <a:flatTx/>
          </a:bodyPr>
          <a:lstStyle/>
          <a:p>
            <a:pPr algn="ctr" eaLnBrk="1" hangingPunct="1"/>
            <a:endParaRPr lang="en-US" sz="1400">
              <a:solidFill>
                <a:schemeClr val="accent2"/>
              </a:solidFill>
              <a:latin typeface="Times New Roman" pitchFamily="18" charset="0"/>
            </a:endParaRPr>
          </a:p>
          <a:p>
            <a:pPr algn="ctr" eaLnBrk="1" hangingPunct="1"/>
            <a:r>
              <a:rPr lang="en-US" sz="3200" smtClean="0">
                <a:solidFill>
                  <a:schemeClr val="accent2"/>
                </a:solidFill>
                <a:latin typeface="Times New Roman" pitchFamily="18" charset="0"/>
              </a:rPr>
              <a:t>Hổ đẻ mỗi lứa  </a:t>
            </a:r>
            <a:r>
              <a:rPr lang="en-US" sz="3200">
                <a:solidFill>
                  <a:schemeClr val="accent2"/>
                </a:solidFill>
                <a:latin typeface="Times New Roman" pitchFamily="18" charset="0"/>
              </a:rPr>
              <a:t>từ 2-4 </a:t>
            </a:r>
            <a:r>
              <a:rPr lang="en-US" sz="3200" smtClean="0">
                <a:solidFill>
                  <a:schemeClr val="accent2"/>
                </a:solidFill>
                <a:latin typeface="Times New Roman" pitchFamily="18" charset="0"/>
              </a:rPr>
              <a:t>con. Hổ con lúc </a:t>
            </a:r>
            <a:r>
              <a:rPr lang="en-US" sz="3200">
                <a:solidFill>
                  <a:schemeClr val="accent2"/>
                </a:solidFill>
                <a:latin typeface="Times New Roman" pitchFamily="18" charset="0"/>
              </a:rPr>
              <a:t>mới sinh rất yếu </a:t>
            </a:r>
            <a:r>
              <a:rPr lang="en-US" sz="3200" smtClean="0">
                <a:solidFill>
                  <a:schemeClr val="accent2"/>
                </a:solidFill>
                <a:latin typeface="Times New Roman" pitchFamily="18" charset="0"/>
              </a:rPr>
              <a:t>ớt nên hổ mẹ phải ấp ủ bảo vệ chúng suốt tuần đầu.</a:t>
            </a:r>
          </a:p>
          <a:p>
            <a:pPr algn="ctr" eaLnBrk="1" hangingPunct="1"/>
            <a:r>
              <a:rPr lang="en-US" sz="2000" smtClean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endParaRPr lang="en-US" sz="2000">
              <a:solidFill>
                <a:schemeClr val="accent2"/>
              </a:solidFill>
              <a:latin typeface="Times New Roman" pitchFamily="18" charset="0"/>
            </a:endParaRPr>
          </a:p>
        </p:txBody>
      </p:sp>
      <p:pic>
        <p:nvPicPr>
          <p:cNvPr id="4" name="Picture 3" descr="vs160409-002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" y="4064000"/>
            <a:ext cx="4419600" cy="2794000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 descr="vs160409-003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1" y="4038601"/>
            <a:ext cx="4480560" cy="2763013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 descr="vs160409-004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1346200"/>
            <a:ext cx="4480560" cy="2616200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Picture 19" descr="0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200" y="1308100"/>
            <a:ext cx="4389120" cy="2673373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13" descr="Bouquet"/>
          <p:cNvSpPr>
            <a:spLocks noChangeArrowheads="1"/>
          </p:cNvSpPr>
          <p:nvPr/>
        </p:nvSpPr>
        <p:spPr bwMode="auto">
          <a:xfrm>
            <a:off x="838200" y="2057400"/>
            <a:ext cx="7391400" cy="1191816"/>
          </a:xfrm>
          <a:prstGeom prst="flowChartAlternateProcess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en-US" sz="3200" b="1" smtClean="0">
                <a:solidFill>
                  <a:srgbClr val="000099"/>
                </a:solidFill>
                <a:latin typeface="Times New Roman" pitchFamily="18" charset="0"/>
              </a:rPr>
              <a:t>3. Khi </a:t>
            </a:r>
            <a:r>
              <a:rPr lang="en-US" sz="3200" b="1">
                <a:solidFill>
                  <a:srgbClr val="000099"/>
                </a:solidFill>
                <a:latin typeface="Times New Roman" pitchFamily="18" charset="0"/>
              </a:rPr>
              <a:t>nào hổ mẹ dạy hổ con săn mồi</a:t>
            </a:r>
            <a:r>
              <a:rPr lang="en-US" sz="3200" b="1" smtClean="0">
                <a:solidFill>
                  <a:srgbClr val="000099"/>
                </a:solidFill>
                <a:latin typeface="Times New Roman" pitchFamily="18" charset="0"/>
              </a:rPr>
              <a:t>? Khi </a:t>
            </a:r>
            <a:r>
              <a:rPr lang="en-US" sz="3200" b="1">
                <a:solidFill>
                  <a:srgbClr val="000099"/>
                </a:solidFill>
                <a:latin typeface="Times New Roman" pitchFamily="18" charset="0"/>
              </a:rPr>
              <a:t>nào hổ con có thể sống độc lập?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10" descr="Stationery"/>
          <p:cNvSpPr>
            <a:spLocks noChangeArrowheads="1"/>
          </p:cNvSpPr>
          <p:nvPr/>
        </p:nvSpPr>
        <p:spPr bwMode="auto">
          <a:xfrm>
            <a:off x="0" y="0"/>
            <a:ext cx="9144000" cy="1586448"/>
          </a:xfrm>
          <a:prstGeom prst="roundRect">
            <a:avLst>
              <a:gd name="adj" fmla="val 15640"/>
            </a:avLst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>
            <a:round/>
            <a:headEnd/>
            <a:tailEnd/>
          </a:ln>
          <a:effectLst/>
          <a:scene3d>
            <a:camera prst="orthographicFron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 wrap="square" anchor="ctr">
            <a:spAutoFit/>
            <a:flatTx/>
          </a:bodyPr>
          <a:lstStyle/>
          <a:p>
            <a:pPr algn="ctr" eaLnBrk="1" hangingPunct="1"/>
            <a:endParaRPr lang="en-US" sz="1200" smtClean="0">
              <a:solidFill>
                <a:schemeClr val="accent2"/>
              </a:solidFill>
              <a:latin typeface="Times New Roman" pitchFamily="18" charset="0"/>
            </a:endParaRPr>
          </a:p>
          <a:p>
            <a:pPr algn="ctr" eaLnBrk="1" hangingPunct="1"/>
            <a:r>
              <a:rPr lang="en-US" sz="2800" smtClean="0">
                <a:solidFill>
                  <a:schemeClr val="accent2"/>
                </a:solidFill>
                <a:latin typeface="Times New Roman" pitchFamily="18" charset="0"/>
              </a:rPr>
              <a:t>Từ </a:t>
            </a:r>
            <a:r>
              <a:rPr lang="en-US" sz="2800">
                <a:solidFill>
                  <a:schemeClr val="accent2"/>
                </a:solidFill>
                <a:latin typeface="Times New Roman" pitchFamily="18" charset="0"/>
              </a:rPr>
              <a:t>2 tháng tuổi hổ mẹ dạy hổ con săn mồi và từ  một năm rưỡi </a:t>
            </a:r>
            <a:r>
              <a:rPr lang="en-US" sz="2800" smtClean="0">
                <a:solidFill>
                  <a:schemeClr val="accent2"/>
                </a:solidFill>
                <a:latin typeface="Times New Roman" pitchFamily="18" charset="0"/>
              </a:rPr>
              <a:t>đến 2 </a:t>
            </a:r>
            <a:r>
              <a:rPr lang="en-US" sz="2800">
                <a:solidFill>
                  <a:schemeClr val="accent2"/>
                </a:solidFill>
                <a:latin typeface="Times New Roman" pitchFamily="18" charset="0"/>
              </a:rPr>
              <a:t>năm tuổi , hổ con có thể sống độc lập</a:t>
            </a:r>
            <a:r>
              <a:rPr lang="en-US" sz="2800" smtClean="0">
                <a:solidFill>
                  <a:schemeClr val="accent2"/>
                </a:solidFill>
                <a:latin typeface="Times New Roman" pitchFamily="18" charset="0"/>
              </a:rPr>
              <a:t>.</a:t>
            </a:r>
          </a:p>
          <a:p>
            <a:pPr algn="ctr" eaLnBrk="1" hangingPunct="1"/>
            <a:endParaRPr lang="en-US" sz="2000">
              <a:solidFill>
                <a:schemeClr val="accent2"/>
              </a:solidFill>
              <a:latin typeface="Times New Roman" pitchFamily="18" charset="0"/>
            </a:endParaRPr>
          </a:p>
        </p:txBody>
      </p:sp>
      <p:pic>
        <p:nvPicPr>
          <p:cNvPr id="10" name="Picture 9" descr="vs160409-006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295400"/>
            <a:ext cx="4649086" cy="2920933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Picture 12" descr="vs160409-009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8200" y="4191000"/>
            <a:ext cx="4495799" cy="2667000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4" name="Picture 13" descr="vs160409-010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4191000"/>
            <a:ext cx="4572000" cy="2667000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5" name="Picture 14" descr="vs160409-011.BMP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48200" y="1295400"/>
            <a:ext cx="4495800" cy="2819400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5364" name="Picture 4" descr="singingpic1"/>
          <p:cNvPicPr>
            <a:picLocks noChangeAspect="1" noChangeArrowheads="1"/>
          </p:cNvPicPr>
          <p:nvPr/>
        </p:nvPicPr>
        <p:blipFill>
          <a:blip r:embed="rId2" cstate="print">
            <a:lum bright="-1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4619" name="Picture 11" descr="Khoa%20hoc%205%20%20%20SGK%20Trang%20122"/>
          <p:cNvPicPr>
            <a:picLocks noChangeAspect="1" noChangeArrowheads="1"/>
          </p:cNvPicPr>
          <p:nvPr/>
        </p:nvPicPr>
        <p:blipFill>
          <a:blip r:embed="rId3" cstate="print">
            <a:lum bright="-8000" contrast="10000"/>
          </a:blip>
          <a:srcRect b="8750"/>
          <a:stretch>
            <a:fillRect/>
          </a:stretch>
        </p:blipFill>
        <p:spPr bwMode="auto">
          <a:xfrm>
            <a:off x="0" y="0"/>
            <a:ext cx="91440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4620" name="AutoShape 12"/>
          <p:cNvSpPr>
            <a:spLocks noChangeArrowheads="1"/>
          </p:cNvSpPr>
          <p:nvPr/>
        </p:nvSpPr>
        <p:spPr bwMode="auto">
          <a:xfrm>
            <a:off x="152400" y="5791200"/>
            <a:ext cx="5257800" cy="10668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algn="ctr">
            <a:solidFill>
              <a:srgbClr val="009900"/>
            </a:solidFill>
            <a:round/>
            <a:headEnd/>
            <a:tailEnd/>
          </a:ln>
          <a:effectLst>
            <a:outerShdw sy="50000" kx="2453608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/>
          <a:p>
            <a:pPr eaLnBrk="1" hangingPunct="1"/>
            <a:r>
              <a:rPr lang="en-US" sz="2400" b="1">
                <a:solidFill>
                  <a:srgbClr val="FF0000"/>
                </a:solidFill>
                <a:latin typeface="Times New Roman" pitchFamily="18" charset="0"/>
              </a:rPr>
              <a:t>Hình 1a:</a:t>
            </a:r>
            <a:r>
              <a:rPr lang="en-US" sz="2400" b="1">
                <a:solidFill>
                  <a:srgbClr val="009900"/>
                </a:solidFill>
                <a:latin typeface="Times New Roman" pitchFamily="18" charset="0"/>
              </a:rPr>
              <a:t>  </a:t>
            </a:r>
            <a:r>
              <a:rPr lang="en-US" sz="2800" b="1">
                <a:latin typeface="Times New Roman" pitchFamily="18" charset="0"/>
              </a:rPr>
              <a:t>Chụp cảnh hổ mẹ đang </a:t>
            </a:r>
          </a:p>
          <a:p>
            <a:pPr eaLnBrk="1" hangingPunct="1"/>
            <a:r>
              <a:rPr lang="en-US" sz="2800" b="1">
                <a:latin typeface="Times New Roman" pitchFamily="18" charset="0"/>
              </a:rPr>
              <a:t>nhẹ nhàng tiến đến gần con mồi</a:t>
            </a:r>
            <a:r>
              <a:rPr lang="en-US" sz="3200">
                <a:solidFill>
                  <a:srgbClr val="009900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324621" name="AutoShape 13"/>
          <p:cNvSpPr>
            <a:spLocks noChangeArrowheads="1"/>
          </p:cNvSpPr>
          <p:nvPr/>
        </p:nvSpPr>
        <p:spPr bwMode="auto">
          <a:xfrm>
            <a:off x="5562600" y="5467350"/>
            <a:ext cx="3581400" cy="139065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algn="ctr">
            <a:solidFill>
              <a:srgbClr val="99FF33"/>
            </a:solidFill>
            <a:round/>
            <a:headEnd/>
            <a:tailEnd/>
          </a:ln>
          <a:effectLst>
            <a:outerShdw sy="50000" kx="-2453608" algn="br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1" hangingPunct="1"/>
            <a:r>
              <a:rPr lang="en-US" sz="2400" b="1">
                <a:solidFill>
                  <a:srgbClr val="FF0000"/>
                </a:solidFill>
                <a:latin typeface="Times New Roman" pitchFamily="18" charset="0"/>
              </a:rPr>
              <a:t>H1b</a:t>
            </a:r>
            <a:r>
              <a:rPr lang="en-US" sz="2400">
                <a:solidFill>
                  <a:srgbClr val="FF0000"/>
                </a:solidFill>
                <a:latin typeface="Times New Roman" pitchFamily="18" charset="0"/>
              </a:rPr>
              <a:t>: </a:t>
            </a:r>
            <a:r>
              <a:rPr lang="en-US" sz="2400" b="1">
                <a:latin typeface="Times New Roman" pitchFamily="18" charset="0"/>
              </a:rPr>
              <a:t>Chụp cảnh hổ con </a:t>
            </a:r>
          </a:p>
          <a:p>
            <a:pPr algn="ctr" eaLnBrk="1" hangingPunct="1"/>
            <a:r>
              <a:rPr lang="en-US" sz="2400" b="1">
                <a:latin typeface="Times New Roman" pitchFamily="18" charset="0"/>
              </a:rPr>
              <a:t>nằm phục xuống đất để </a:t>
            </a:r>
          </a:p>
          <a:p>
            <a:pPr algn="ctr" eaLnBrk="1" hangingPunct="1"/>
            <a:r>
              <a:rPr lang="en-US" sz="2400" b="1">
                <a:latin typeface="Times New Roman" pitchFamily="18" charset="0"/>
              </a:rPr>
              <a:t>quan sát hổ mẹ săn mồi</a:t>
            </a:r>
            <a:r>
              <a:rPr lang="en-US" sz="2000" b="1">
                <a:solidFill>
                  <a:srgbClr val="009900"/>
                </a:solidFill>
                <a:latin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24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46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46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24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4620" grpId="0" animBg="1"/>
      <p:bldP spid="3246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12" descr="f0bf4754c5304966b49b0ea04692bde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3276600"/>
            <a:ext cx="4038600" cy="2819400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20" name="Picture 19" descr="vs160409-003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8000" y="3276600"/>
            <a:ext cx="4038600" cy="2819400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1029" name="Picture 5" descr="C:\Users\ADMIN\Desktop\tải xuốn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8000" y="381000"/>
            <a:ext cx="4038600" cy="2743200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1031" name="Picture 7" descr="http://media.kenh9.tv/http/1200x1200/bocau.net-yI5FUd-41623-bo-anh-dang-yeu-ve-tinh-mau-tu-cua-cac-loai-dong-va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8200" y="381000"/>
            <a:ext cx="4038600" cy="2743199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13318" name="Picture 16" descr="724612u3d66v7pfj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762000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17" descr="724612u3d66v7pfj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2438400"/>
            <a:ext cx="762000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Picture 18" descr="724612u3d66v7pfj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600575"/>
            <a:ext cx="762000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1" name="Picture 19" descr="56D044BABFBD42C69E461AF469B9374A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957263" y="5043487"/>
            <a:ext cx="85725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2" name="Picture 20" descr="56D044BABFBD42C69E461AF469B9374A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3014663" y="5043487"/>
            <a:ext cx="85725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3" name="Picture 21" descr="56D044BABFBD42C69E461AF469B9374A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5148263" y="5043487"/>
            <a:ext cx="85725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4" name="Picture 22" descr="56D044BABFBD42C69E461AF469B9374A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7329488" y="5043487"/>
            <a:ext cx="85725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AutoShape 2" descr="data:image/jpeg;base64,/9j/4AAQSkZJRgABAQAAAQABAAD/2wCEAAkGBxISEhUSEhIWFRUVFRUVFhUVFhgVFxcVFRUXGBUVFRgYHSggGBolHRYXITIhJSkrLi4uGB8zODMtNygtLisBCgoKDg0OGhAQGy0lHSYvKy0tLS0tLS0tLS0vLS0tLS0tLS0tLS0tLS0tLS0tLS0tLS0tLS0tLS0tLS0tLS0rLf/AABEIALYBFQMBIgACEQEDEQH/xAAbAAACAwEBAQAAAAAAAAAAAAADBAACBQEGB//EAD4QAAIBAgQDBgMHAgUEAwEAAAECAwARBBIhMQVBURMiYXGBkQYyoRQjQlKxwfCS0RVicoLhJDNDsqLC8Rb/xAAZAQADAQEBAAAAAAAAAAAAAAAAAQIDBAX/xAAjEQEBAQACAgICAwEBAAAAAAAAARECIRIxA2FBURMi0fCR/9oADAMBAAIRAxEAPwD3l65Vb129eRrtwVaIpoKmrhqDwcNVg9LZ66HqoQ5aqs9BMlUaSnSXZ6G0lCd6pmqFQwGogNKo1HVqAu1I4lacLUtiBVQMyUVQGjTilgaegdDRDQI3o9AcJqTTBRcmuClsY3Ppt0v/AAU4VGhxAa1jvt40UJWFiZ1jN152JA01PTlcdaLFj5yAcoAPOxIAPM22owRqMutFiNeV4uZkOczEa2S4FiDcF9NCL235UPh6ThgucX+ckBhudnIOh1uOtV49aT3aNpXWavHT8Qm1f5+xJ0ifKjeB8RzFOYPjrvIiWAupZgwYWA/KdR71JtuQ1VFrPxPGEW+jEg2sBzG//wC1TBcWZtSoUcuZ8jY0hjdSihqTw2JD7U2KZDCuEVFaoWoCItEK1I6IRQAwKlXtUoBBTVwaEpolYqEBqxNDBrt6YdLVM1UNcNOULFqGzVCaEzVWljjNVM9Uc1UmjDMLJRFlpPNVkajAfElVfWhIaJSBWdaQlFacopCYVOmHDTQoEa0yoqtJQ0jjm7hA35eYp6SkJh3hc2G5voNOp5VUosI4bhuYZpSMqi5Ph49DvWjgsMVXOspy2sIyBkCbnTctarYvGQGB0WRSxF+6wv46DWlsLiQVQIbgcxzt/wACp58rPauPGVU4cvN8pIVlzEm527ot02uNNzVcdhWJROyPZhSp+8IPPUqNCNiLG4vTXC8Qdbsfme50AY7fTTWk5cQ8mKXUiNVa/QkkafSpnLej8XMEgsQFC3bvMN2y21PUnUVkzQNBJ3WOU2WPUnnZgfLSvRYyNLXjNjzX1/WkcW10vb5bt47bDTxpTlZTyWMvBuxcgn5bd3qDux6671q4kojAOpzGw013G626UhPhCysIyFdlIBJta4115VXh7F4Yzcu8d42YnUOtwdemmnWteOZrPl+nouHgqQDpYj1DED63raLV5r7V2eWNSGlY3AY75dVW/wBfSteLFHKDIArcwDfXzpxNPdpVTNSUktB7WtJEa2Y5aOJKyIZqMZ6mxWtIPUpJJqlTg0MPRA1Z/a0WOWsvFZwNVg9K9pVe0owG81QmgK9QNRgFNAcUXNQpGq8ALCuZa6TXRTwKWoiLXQaIGpgRBV6or10vUWBSWlXWmmagtSww4Uo+Wqx0XNVeJF3WkOK4UOoU/iZV9GYCtM0DiijsmP5Rm/p1/anxmUV874p8Ey4UuwMjJbOksWytzSQXvYHntXqcMgW9vzel9L+5ufWtuLiIeBl5SAp03BzG3gL+1KwYTQHrYgfoKn5uV5TtXxzFZMCQoy2BJ/ffxrxXxLxeSHEHDQG5OUF2IuCRfKPOvoWImAQtzX9qxPhbhGHxWHfETIHaWSTQ8gGIUDpoKXw53ar5L+I8vBPxAMiuQxLf9vqutzptuDfrXtpsLZAAdT5776j3ouG4fHD/ANuJF2JI7xYDYE72pQyNmkBXKr6pmN8z6hwp5Cyg+pNPl/ZM/qSweFs1iTYG/mG1FZ3DnCyOti5LucvItrt00sPSvR4CG8Yve8fcJ5kqo6b3Fj/upHifCs6kgfKcxYHXTy112okulazJZCzOGQPEiWZwe9nIJYpYanYVTBxMpRmklSHLnPavseSk31PgLVnrGsELtndO0OWwOZso0FujHwGnjWqIu1iQtF3UAKI176Abk8/StLcTI1MLxGMqW7S6g7kFRr4nemVkBFwbjqK85gpWkzByCF1ZLhjodAx29BWvw/GxyKchWw0yryq5UWNCN6IJqTzVbCyh721ANr0Uj6SV2hIKlRphZquj2oNS9JoaMtVWSl71ZDRgPK1dz0vnquejDN9pVWalw9XzUEuDVs1BzVM9AFzVM9UU1e1PQgkrvaVwJVslHQVz1VnqxWgsKMgGR6sWpcVa9MDK1XcXBB2II96DGaLejBXmMDCwU5iAqO8a+JLd4n0FvetyTFBQALaDrQOIfDH2zCBYZQkgYyqeRclrhrHT5iL18yx327tRhGV0mvkCi5P+pbbjx6VV+CfJ3qJ8nj0+o4VO0BvtpfnpSfwuewlnwjbK3ax+KPvbyNF+DPh3FYSFjipL3Aypvl0/Wg/EMMq4rCSgXFnSTwVrbnpWU+Px5Xi089krXLvnyhbgncDYXF7H61zi0SugRlJKMxBXQo8YzA89GFx43tzov2wD5BmcC662BI07xB8aVxUs57TsogrBonL/AIZOTgeIA51XGdJpXh2Kzx5FuCxY36kd0EeaqCBzpHEY5M8UABL2BlKg2sDa56AmtKWM3dly5GsotuLZgUPk1iD4msvE8GdcRGUBIdc0rX3IN1Hieg22J2tU3IcTH4eNSvczsobKoN7AakjppS/EJJCAInVG6E3N+QA6UfBYNwZJJn+9YG1vljXXKF8Njfnas3A8GSO8rSZnYkKzGwt66nTn41Ez9rurvMsJy9gzNJYFlHcLeJ5VkPjUw7FAEjctsudzqehIFD4lJNFn7Qs6s3zZioC6aLbUkg0jhiqr20gc2PcVjcgcia6OPHrWVvbX4zxyRRkQW0sTzBP7+Vafw52qxLmuOdvPX1NJfDkuHxMgJBYpc97RSTzPXyr2k+HDAi5AI1y90/1H5R5UuXLJ4icduqYPFK4uORt7VKzjhJk7sbIqjYC7e5O/OpU9fssp61dy1bszUCUatULVwtTLXbUaENTLXQtcNFDoFWtXFNXpBTLXLUSpagItEU1QVcCgLir3oV66DQYuShtFREaiUAp2Vd7KmdK4SKZFslS1HBFcNqAnB54oGftWyi5ZbnTXf2N+u9WxmNRp1k762UhZShCgfludQDm32oDwqdwD56+tWxHGuxCiQFlJIJ30tp4Vtw5T0z5cWxjkvHnDXA1P4gQOhGv618/49PPiZlKKcsRKPrpaQXzg2vpp4HWnuI8WTvNDIyE/hW9mHipFgfGg8KxIkKqwsrIC3Uspt6nQH1NKScbo7sxs8P4YndOoHdItpm0/Eed9aX+IONCDEwrmyg3zRtezA3sQRoddCN7GtszRFALC3I7H+c68lxyYYqTIq6xBrzEAhVItmHVtQfMedT1ph/FMTJIsuGbMryD7ldM8rC66g2yjLmN+m+tX4lLiTJhYAdxmmkUWWykZh4XNwB5UHEY0S4KRcFoIcqCRmtYf+R8x3IGt/Gmo5ZXnhEbj7OIs19jIwBHmRsfGs79/a4XhM8mKleZcsMYMaJb5gdMxHPQfWsT4gitMcRnVo4guWMHXOTZVsOV6a4LFiS2JknYhmBVMx0BuxzDoL2tWRBbD/wDTuolnkN2sb2ZrrEoPWxLHpT4z+3X/AH7K3pJ+KvKqhULSObKQNLj5mA6C9gT0oj4eOVVhklAlG63FifMDf3p7g02d5ViUBcOuRCBqzDQj1N6FwT4YJzzYg99WzKF072515jlTtk+h3ftqcC4XFh9R3W6nUHya9U4vDPK9kYxjTvWZtugC/ua8/NNlxZcODEgNwG2NrWIvp/etrh/HM3zx5QxsgvYtbW7C1h50s5T+3s+r0tBOYe6+Idj/AKW09CNK5WFxGeOaVikfy6EtMAT6E6c9qlaTjqLX0nOK7mFL2qa1ks2tjROzFIqxFFjmNBmezoTxV0TVbtBQAhEaKsRoiOKIHFABENdaGmBIKuWFIEChrtNlRVSlVowrXVFTFsFBpU4wEabW3qp2m03erBjSfbGxbpYU7BqBfe1Fgl1dK46GmEFEyVOqZ+U1w3p4pVClGjCgJpbH4ftFK1qGIUIpTlKx8+43C2HFyLg8x+9Z2C+KhEoIQm5sCfyixJ8OYrY+N5pJJUw6A2AzEjmx0UedK8G4HGI8zC8kerIGBs/IMx053O9a2yTazy7kVwOKxE8yHEMRC5dsi6WVNLMeQ206nzrY4CiQF2mcGTEEhVGyxLnygAbC2p9KXxMagphnUgzMoRoySFRSGdmbxsxty3oMqvFIZTID9nkkZxuRh8q5FtyvYk+tZ2+Sp0DgiJME+FhQRmRgyRuTmMOZQZHtzOUm1K8axAw+NiMZLsqIqR7KumTTzF/en+LYR7TcQgYlnw6BEHzKCEvboQADbzprivEooY4pjEskzZYww/PZcy35eVG9/v8A086ZnFJEljOIUkRCdmkW5zSlcqIF5gMwt03NarRxxzYbPGDiJm2GoUlQGa/OwFhSnEcEqQTLEQVaYKzLqIYolzML/mFmPm9a3DJohLDPIuWSSD7pT/4oVzMznoSCNfCps6/9NlzrdZMLgSSe1+8lGgDObsM3gNNKFxHiDRKGd8sUVo40B780g0LOR8i32XemZMOj5gj9gt2yqBqNM08hJ/8AJlsv+W556Uk+KjfDDslWOMNkhd7HQ/NIo6/3oJjyoAuVrRs5zsqL11UMTt61bD4ls8cndJUkGy3I82OigdRR8UUbtEYEKrWzE96RwLtfc9daBDIFuLqUcXIlIGvJQPStPcSclJzM00RlLWIeGZ41I5aBrVKFFOIL9tDBmfXvFb28rNYdNa7ThPpAgq6wigjEUZZaw7aoYBXUgFdWQVfNR2AZIaH2VONaqCnCKhDXQTR7gVVgKegPPXRKa7krhSjAuJqFPi8qluQ3oix1l8YY5TGu72HlbWjASxmPzKxvcKQR+pHlRElBQNe3zWv1Ga+noKy2Qq8ilbqqhWO12AzfoRVcXOAyRC5JUtbxFzYf1fSgPRwYlSGVrhVsTfnbX9T9KJBji3eVGK66gc79K8/HKXBB0DixHPVajcUdHWJQSCCbm4Glr2PhpRtpZlexwmLVwGU3H9txTQkrzeGxeV7EixUMT/mJI29BWj2460lNIuKoXpPtDVr08GmWloRloTNQzSwPPfZ3WfE4p0LIiWjUDvO2lyo8NB70z/g8TYRgD9nz2kkvq19GIYnkOlNPxckNlISLsiokOt5mJCqo/EdL2FZ/EcK0cZKdpPNEiQZSDkZp27zAfjbK2vICqttqIo/Fzh1aSRbQ3WOCw779zMWHh/OtZWI4Q/2WSaHNI86q0iP8xhu5C2590r7aV6nHyMJMJBLCrKyGSQsAVjKBQQPG5At0NKQjDfasTihKbRxdnJHrZSWCgr/QAB1vSlNgQy4jC4lUteGadAjcsjLYhelhfTwp/heESIHCSBZJs8mLW2uuc9mdee1ZmJR44o0Rs6FWnhkPzAJMoZSeRAZvensXi0fsOIR3BZlicEbrnuT6EWrSzUytApHBg3wsouy4btpiN3Mjar5s2nlROI4TK4mkKhpI4YgNysaKZZBGOpIC+QvUjijd5cTLqknYxKOtmH/2P0pCHiHaTRGXVpXnUJsFjY2v6oqgeBNLDLxZzhFyRgyzkoubURxMSxJvvpqb7k0CcfaLlYwUgukTMSokkXQtlt8oI5UfH41YHVA2ZB2uJksLggd2JAemw/20uBiMSqS2ChYGZF2Bka4Bt0AtU/Z/TMlD5vvD33uqEWvlB7znpcmhRwqzWDgCPckZjfnvpWpJhR2kUOYns481uZI536W2FIcOjCK5cBA5OUNud9f0qt62FnauJxZzkR4cNawLNGWJI8b1KJDwdhdpZ7FtrG23ma7VzlwnX+pzk+iWF6pmtQMxvUBrFphwS1UzUAmiRQki96MC64gmrCWgKlQg0YBmlvUL0ACr2NICLNVu1pcJVglPQbjkrG4nM3ans0LuiEhdr+F/GtFVtS2PBAzJo1wAelza5tyF70ewR4PMcVGzTRmJnJBXXXQAGxAO1qS4xiIcPOkk2YtkZECrfu3GZyPp60TG8aTDTNDI7M/dbMbkvcAgiw9LDQWrnEZQs4M8YeKcIhEigmJwLqFO4BufI0pxvnbZ0NniphZVlLPECVvzBGo30PKqSQs08QzAKjPmJOmUrqOm9vat/FKgARbRhRpl1OvLbavOzzBXs2oOlwb+d9P1pcffR30afFRnEkLlOUBQ9wV3ubelqamxADXY+OUXNrVmQ4VWbRbEG25stv8AjUUucWCx10vby538av36L09VhMYJNvY704z15HCSEOLHYm3Qj+9OY+WW90a1ht6Vc46VrfZ6C841Hh/LV43/APpZF+bW3ptXYOOGWaNRdbtqR+W3e/QmtL8NjP8Akj2gwmfCt9nRWkQOsF7FVkXu3F+ep186th5njEOBeW+JkjBeQcubW8bBgD4XpbhcEzS4URhkw8cLSOCd3Ymyt1Ygg+9bfC40keLESoqT2kjUA67m3/xW/qa560LcT4Q02LhkY/dQpcLfVpbi1xtaw+lY/wALrFMmKeSMKsz+rWa+/meVOfCOJmnxOJd79kpaNL6C6sV08NDXZOFt9r7WQ9nhYcvZIpADNlHIcr3/AKaeZ0GF8ZQRxKoT5YcPKMt7nvZQp97m9ZokTCwQQyroZCbH8zXI/avT/EEMCT4hX7xmh1H5EQbeFyb+leLxWOXFhGZTdHGnhddP19qfG0uTbwsydn2Jv9ywcDr2cRkt/UKCMOVixGLcWZlk7Ffy3TKLeYUe1I4DEZcS8Tb8j1t3SvsfrTHDuKkpLIwuEmjKg7a/dkeWpNvCrypFMMcMMEUiAmTsoXvvlsWI8r0ljcTJHiMTIVsMghgTkdNMo8ApNUSdsRM5kayQSFwbflY2v6WrQn/6uMut88JmRAPxMy5VPtapsz2e76KxnLiIRfNJLEoY8gqkksD4kfSluL8OeaVCrXRS6ub/AChW/tWpwhIVWMOR2sSiC/8AmIDFR61mcJikGHmWQlZJC6Ip0uQp1Hrp7Uty7D/GGMVGJgrRZWAutyOlrV2sbhvF/sq9j2eZlN31t3juB7Aeldp+HOevQ8+P5fQ8t6hSmSoqjAVmoMrUVyNL10rXMotTCyNzrvaa0G3SrKKNGCB6v2ulBtREA57U+qFlk8KIHqSAbDWhE8qMGihr0N0vpbSumornalgeC+OROk8UqguqKTcrcA3AIJHLUeppXifGjjuyhjicTFgSL92w2YHQ17nivD1mXK63sbizFSDzsRWTiMbDgJAIYGaaUXzM9yANLXOy+ArfjeNk/cZWVqYLhUsMQEzLI6jQkkfUV5XG9ozt3bi2h1tvtqT71qzcclmTKfxXvbcnpV8DnVMpF7eJB9Qaz8V6SgEqjvMSSLDw01uaSMJGmWzaWO/v51uyWIPIjw1HmKXeO/n5+2vQj2o9DQI1yAPrlXQ9Vt1HlTuHmzXbmQB9daUWQrdTrcWv1HK/iKtgks3dF7CwH1o0xpuEQSWLArYWI9dT41iY8JhJ4+yGYWOp1srHW3oDXp3AVTdrWBJa1/pz8qe4XgsOYHY5SCpzSWAt3bGw5WGb60fyWe/SfGH+EYYK2JdJMxmKkDfsyItB76+1ZnwjI8eEmxOIVs0UjyLm3usdmtfly9KV+HsDLhnxLSOUErxxxMxuWJJykDrbStr/AB+OWTEQZC3ZxyZkGzWsCP2pfXv0o9wPiL4jBtMiBGbPk5Dc2PlcnXzrPw2BMmHwoeQMY5C0mujEXsPe165h8S83D+ziCwuwKRLtZQbA+wNYnCW7OX7OHLCAM8jnm7anL9B/DSv5wT8DYzAxmaVrs5yushbm0lvawXbxrx0sT4cBiuvaMw8i1tfRvpX1Dh2BXIWYb963Tpfqf+aFj+DJiO62mUXP7Dy0NTx53TvHp8vZijGRtxqTz0tr7WrXQRSJHCmiucznpcHX+r9aL8W4NUVGA0ZgjDw+W5rCwEwRih00eP1BsP1U1vO5rN6HFtHcwR2ParMkjf5lTOD/ADpSWG/6dMM4a4lfPJ/thIH6CjcHwYiV55T+EEa8xEys3qKvw5Qf+lksezEaRk73khYlvYmpv6DKxuGM0SzxXJlxPa2tsPlPsb0/xSQPjoQdoA0j9MtgQR6j61UYebC4aJkbN2Sy5ugLajzsw+tdjwMkxTE7drhWjP8ArLFQfUa+lH3+OzFwnBsNKzzK+YSG/gDckge40qVT4DcwwMsq2+8JW+nIA/UVKy53lLkqpONm2PYiS5FzpzI6Vea17L6E0sltb7HobfWpz3tfx2p4YrjcGhZyK7iJACBnzDSx2vflrUydBc9KBEzX865mqBNajCgIDyrqyH0qptUVrX00oAkb9KuWN+lVTLz35ftVihtejRiKW2tyrqgmuRzkHQ25E/tRNQb+F6ZOzra1q8l8SLllBI7zgKCToFBufEa/tTPHuNsr9mr6KAdBY3PjXmJMSZZcxJYjTU8zW3Dh1tZ3l3j0GFGoDKhG17ai/Q1rxBUF7NbmSC1vKleEwFVv157W9jrWnHG5IsoY/mbu6emtLkITnyfMDfmGA/DzFue21K2BBFwCNj+Ej9gfoafx2FaLvREt3gTGTewOhtelpMOMrfdlCgJGotry8jUatlTsBcagnvC+ljfUH2puFhpbTugH1tc+16WdTbvW7zXt0Fh7agVbDgBwrHMw71m00I+vSppxpGDtIpRmVbqwzMbKumtz4VncO4lDBgmk70yIzRISuVJppD3ioOpVVFrne560ziZ0jUiVDL2jBQgYIpF7+q6jTnevTx4rDRyNhWiVY8PCk507qG+gt1H70eiFxCxYjsIpmyyApiQo5ZdSD7kUP4ehw2ebEQtrK5BZtjbUhPC9WxOAjbFLiC1xNhzEoBtpa7OTyFiB5tXl5sLiIJ0AS+6wQITlCg2Dv0HPxp/jNH50fh57LGTSSuXbMIkA0XO52UeAAF+hNDxcSpO6qDrIskzdT+FPLUn/AGmtuMxGRHsGkYlA3K6n7xlHLXS9ZfxFxiCONcls0uIe7fmWIJmI8LnL71Punem5xHiyQgLcXy3IPiQPpmrvDuKpKrEH8Jv58h6/sa+WPxFp52Zj0QeSsLn1K3r1vw24EjR27o7xPW2i38Lk/wBVV/HheTS49hQMK2Ybi5PO7MCv6Cvnc9smbZr2v0YaX+o9q+l/E03a4cqNA1yPJbC5+vtXj+LQL9lU275GviRz/nWr4XE1jdpI6xxnmCtvEXXX0b6V6HEtEZYZQQHSRBJrqVMZRD6Fq8vMxVyvMFgeuVtiOtu770Rfvizg2JVTb/Mj8vDQ1VmlrTgaTDoYp7mN+3DDncFLEeBzX9ad+MBLHhh2JtFG0QFt1XLbX/cV96tjuJLiWhjIGWSIsH5hg1mH0rnC8YUmxwmXNGPvMrbWB7tvS3tUfeK+lpZY2SLtZQjdmrEbasBc+tq7Wb8TcDmxGI7WJLxmKLLbl3Tp/Otdonx8bN0XlZ+HsYkzG1r67nQaG+5q8hubHloLWsLeW+9NTzSBUDaqSNMptfYZio008aHGo/ENCbEKbHwGuo53rNQFiR4c/wCfzeuPMfX1v/LUSWPJcC1jtdjqN9+dDRCB3jdiTpawtyA7xJNvAUGmc6XOnhXA3j/OldZL3Fv2/fSuFTvQHAu5vrf3/tUPjVgOf88ahG1qRudKIJja17/selCtbn9PpUzeG3L050jYvH48UdYj3eYUm968/isLi1GZ89hzzA7m3I17V3tpzt/Nen61HIAJO3jvboPrWvH5bOsRy+OXvXlZuDuE7SSS7EDQanbYk0pw7CEMNDm3NrG3v0rTWJpWYdoFUaKDck+N/wB604II0Ny+bT5Ru1hY9K324yHwqnLY3ZjsVN/oNqtjiYxZCcxGovf36UtLjt+y+7W1rtsBztrqaThnVTcC5OzNcsepyisjaGFwUiglm1Kki/8Aau4jEFmCZbiy35ajUk9BoKRnmsCWNiRbXViOeg0A86AcRq5sBkF2API6BfO2vtU1UMQYXMCSQxe+uu17X8r8ulL4jEZe7tl8CSASL+PP+Xrh4hcsqi1x3bcjlOg9vrSeIn+WXMQG0Yb5TvY+FjRh6a4biRLiIi/4HD5QdCygnQWvuAbV7R8bDi2mw9rSSYcHNtdfw+xNfPRhHcJIiOGSTOCtrEX1UjexA3r164UmZsRBoywGNFbT7zNmAfwF1qb79mLxGHE4bD9wGR8ypEu4SKMAAt1LHveo6U/w2eYtFC4BkKZ55baIvJQevKsfh44gc0MjXGU5ZDtue8bbHf6U/wDFfHVw2HlK/gVV8S5FgD5m1K93B67ZnxtxuKBAYTZl7SMW5GwA+tz6V8u4jj2ZIgrH7tCP9zSO7f8AsPYUtLj5JLZ2JN2PqxJJ9zVTFJY2jba/ynbmfKurh8c4sOXO03wvFmPvc+Vet+G+JlmJG8jgelm/v9K8FIJU0KEeYIra+FsaRMgIsMwqrx0pcfQWkZmZOQBVR5BSf/asiZ2Zo1J/7b69CujIfcWr23BMGjrnNszOzehAU/oa8j8VRCCdb6B7i/LfSsOPtrb0yuNANMb6MlyDb5ka1x6G3tWLw+WzryysQdd1be3hW9xidWII+cDQ/mB0Proa83KoBNr2a+njzA6Gr4+sLk9JgHVYym7hpEiPQuuYL5aVpcPxYaOFJEu2IjZGJ3OXYH0Jry/D5QWzOSAGifT8y6AjwIP0NbfD8UZZGB7pw0hdf9N2UrUcocb3wXxJ5oWZwNHsNOVhoPLapWXDjWjRVwtmF3LAm1ixzfuR6VKy5Tb1GkvTchxa3jXv3Fw92Ygkg2I73j4etaUskCXJRyL7Z2vv1zWt4W661KlEqaRfGQEhcj2B7wLMbjLYEd8a5rHS1td6t9rw/eHZuMoJIzuegFjnH6c6lSqtKQOPHYYEnJIwNrKWYAfNzz6XuvtQo+J4a2schIIF87bZibgZxrawtflvUqUryVOI74iAZSokHyn522F8w+e5ve97j5R1JrkeMhBvle1jc5m371iFz6asosSdE3uTUqVN5VU4qDieHzAqkosxuBIwOTIQLNm3zEHblbUVz/EcORcxyHWxuzcgL6Z9Te+vlpyrtSnORWC4C5Rbm+97k66nU+NMqlwfCpUpKCfBo3zKDzHL6jWlZODRnTM4B1NmGtuXeU1KlPypZAjwCI2JLlQPlzWBN9L5QDzon+BQqb5L9Tmc87Hc9alSi2lJF/8ADorZezSx8OfjQG4PA2uQjW9gzWPS+uv/ABXalG0xhw6Iadkmh5ADXqCBflQ/8EgGnZgg6kElhprzNcqUtNpJGF0ta1tunID0oe9uWht53Gp18q7UpYNVnDPbvuoHJHZAdOdt6Tm4YjxdjJmdc4kOZiSSBoC2lwKlSnOivbkHBIYwUjjUA/NcDvW2uba08mFsCdL2138Af29KlSi9mXlwSNcMina9wDpe3MVmP8OYVHDCLK19CjFR4abdKlSiWz0dkvtrYPPELI3dACgEbanXx3vXnvjmKaSNWYocmt7kE8trePWuVKvhyuxny4zK82+MzILjlp4ML7eBoKYgMO8vMe4I1H0rtSurIw0GdrNcDazW5G2jDyINb+FxIAlxIWzEFGHIhTofOwAqVKy+SdNOLGmDxSyZDYMQ1rnnc2+tdqVK04+md9v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AutoShape 4" descr="Kết quả hình ảnh cho loai báo gấ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62000" y="457200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/>
              <a:t>Báo</a:t>
            </a:r>
            <a:endParaRPr lang="en-US" sz="2400" b="1"/>
          </a:p>
        </p:txBody>
      </p:sp>
      <p:sp>
        <p:nvSpPr>
          <p:cNvPr id="18" name="TextBox 17"/>
          <p:cNvSpPr txBox="1"/>
          <p:nvPr/>
        </p:nvSpPr>
        <p:spPr>
          <a:xfrm>
            <a:off x="4876800" y="457200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/>
              <a:t>Mèo</a:t>
            </a:r>
            <a:endParaRPr lang="en-US" sz="2400" b="1"/>
          </a:p>
        </p:txBody>
      </p:sp>
      <p:sp>
        <p:nvSpPr>
          <p:cNvPr id="19" name="TextBox 18"/>
          <p:cNvSpPr txBox="1"/>
          <p:nvPr/>
        </p:nvSpPr>
        <p:spPr>
          <a:xfrm>
            <a:off x="4876800" y="3429000"/>
            <a:ext cx="114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/>
              <a:t>Sư tử</a:t>
            </a:r>
            <a:endParaRPr lang="en-US" sz="2400" b="1"/>
          </a:p>
        </p:txBody>
      </p:sp>
      <p:sp>
        <p:nvSpPr>
          <p:cNvPr id="21" name="TextBox 20"/>
          <p:cNvSpPr txBox="1"/>
          <p:nvPr/>
        </p:nvSpPr>
        <p:spPr>
          <a:xfrm>
            <a:off x="762000" y="3352800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/>
              <a:t>Hổ</a:t>
            </a:r>
            <a:endParaRPr lang="en-US" sz="2400" b="1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327692" name="Rectangle 12"/>
          <p:cNvSpPr>
            <a:spLocks noChangeArrowheads="1"/>
          </p:cNvSpPr>
          <p:nvPr/>
        </p:nvSpPr>
        <p:spPr bwMode="auto">
          <a:xfrm>
            <a:off x="685800" y="1179493"/>
            <a:ext cx="7620000" cy="523220"/>
          </a:xfrm>
          <a:prstGeom prst="rect">
            <a:avLst/>
          </a:prstGeom>
          <a:gradFill rotWithShape="1">
            <a:gsLst>
              <a:gs pos="0">
                <a:srgbClr val="D7FFEF"/>
              </a:gs>
              <a:gs pos="100000">
                <a:srgbClr val="00FF99"/>
              </a:gs>
            </a:gsLst>
            <a:lin ang="5400000" scaled="1"/>
          </a:gradFill>
          <a:ln w="9525">
            <a:solidFill>
              <a:srgbClr val="990099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r>
              <a:rPr lang="en-US" sz="2800" b="1" smtClean="0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1. Hươu là loài thú ăn </a:t>
            </a:r>
            <a:r>
              <a:rPr lang="en-US" sz="2800" smtClean="0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……</a:t>
            </a:r>
            <a:r>
              <a:rPr lang="en-US" sz="2800" b="1" smtClean="0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, sống </a:t>
            </a:r>
            <a:r>
              <a:rPr lang="en-US" sz="2800" b="1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theo </a:t>
            </a:r>
            <a:r>
              <a:rPr lang="en-US" sz="2800" smtClean="0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…………</a:t>
            </a:r>
            <a:r>
              <a:rPr lang="en-US" sz="2800" b="1" smtClean="0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.</a:t>
            </a:r>
            <a:endParaRPr lang="en-US" sz="2800" b="1">
              <a:solidFill>
                <a:schemeClr val="accent2"/>
              </a:solidFill>
              <a:latin typeface="Times New Roman" pitchFamily="18" charset="0"/>
              <a:sym typeface="Wingdings" pitchFamily="2" charset="2"/>
            </a:endParaRPr>
          </a:p>
        </p:txBody>
      </p:sp>
      <p:sp>
        <p:nvSpPr>
          <p:cNvPr id="15" name="AutoShape 8" descr="Pink tissue paper"/>
          <p:cNvSpPr>
            <a:spLocks noChangeArrowheads="1"/>
          </p:cNvSpPr>
          <p:nvPr/>
        </p:nvSpPr>
        <p:spPr bwMode="auto">
          <a:xfrm>
            <a:off x="1295400" y="152400"/>
            <a:ext cx="6324600" cy="6096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  <a:effectLst>
            <a:outerShdw sy="50000" kx="-2453608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/>
          <a:p>
            <a:pPr eaLnBrk="1" hangingPunct="1"/>
            <a:r>
              <a:rPr lang="en-US" sz="2800" b="1" smtClean="0">
                <a:solidFill>
                  <a:srgbClr val="FF0000"/>
                </a:solidFill>
                <a:latin typeface="Times New Roman" pitchFamily="18" charset="0"/>
              </a:rPr>
              <a:t>Điền từ thích hợp vào chỗ chấm:</a:t>
            </a:r>
            <a:endParaRPr lang="en-US" sz="2800" b="1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685800" y="1941493"/>
            <a:ext cx="7620000" cy="954107"/>
          </a:xfrm>
          <a:prstGeom prst="rect">
            <a:avLst/>
          </a:prstGeom>
          <a:gradFill rotWithShape="1">
            <a:gsLst>
              <a:gs pos="0">
                <a:srgbClr val="D7FFEF"/>
              </a:gs>
              <a:gs pos="100000">
                <a:srgbClr val="00FF99"/>
              </a:gs>
            </a:gsLst>
            <a:lin ang="5400000" scaled="1"/>
          </a:gradFill>
          <a:ln w="9525">
            <a:solidFill>
              <a:srgbClr val="990099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r>
              <a:rPr lang="en-US" sz="2800" b="1" smtClean="0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 2. Hươu thường đẻ </a:t>
            </a:r>
            <a:r>
              <a:rPr lang="en-US" sz="2800" b="1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mỗi lứa </a:t>
            </a:r>
            <a:r>
              <a:rPr lang="en-US" sz="2800" smtClean="0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….</a:t>
            </a:r>
            <a:r>
              <a:rPr lang="en-US" sz="2800" b="1" smtClean="0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 con. Hươu </a:t>
            </a:r>
            <a:r>
              <a:rPr lang="en-US" sz="2800" smtClean="0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……..</a:t>
            </a:r>
            <a:r>
              <a:rPr lang="en-US" sz="2800" b="1" smtClean="0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 vừa sinh ra đã </a:t>
            </a:r>
            <a:r>
              <a:rPr lang="en-US" sz="2800" b="1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biết </a:t>
            </a:r>
            <a:r>
              <a:rPr lang="en-US" sz="2800" smtClean="0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…….</a:t>
            </a:r>
            <a:r>
              <a:rPr lang="en-US" sz="2800" b="1" smtClean="0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 và </a:t>
            </a:r>
            <a:r>
              <a:rPr lang="en-US" sz="2800" smtClean="0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……… </a:t>
            </a:r>
            <a:r>
              <a:rPr lang="en-US" sz="2800" b="1" smtClean="0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.</a:t>
            </a:r>
            <a:endParaRPr lang="en-US" sz="2800">
              <a:solidFill>
                <a:schemeClr val="accent2"/>
              </a:solidFill>
              <a:latin typeface="Times New Roman" pitchFamily="18" charset="0"/>
              <a:sym typeface="Wingdings" pitchFamily="2" charset="2"/>
            </a:endParaRPr>
          </a:p>
        </p:txBody>
      </p:sp>
      <p:sp>
        <p:nvSpPr>
          <p:cNvPr id="17" name="Rectangle 12"/>
          <p:cNvSpPr>
            <a:spLocks noChangeArrowheads="1"/>
          </p:cNvSpPr>
          <p:nvPr/>
        </p:nvSpPr>
        <p:spPr bwMode="auto">
          <a:xfrm>
            <a:off x="685800" y="3160693"/>
            <a:ext cx="7620000" cy="1384995"/>
          </a:xfrm>
          <a:prstGeom prst="rect">
            <a:avLst/>
          </a:prstGeom>
          <a:gradFill rotWithShape="1">
            <a:gsLst>
              <a:gs pos="0">
                <a:srgbClr val="D7FFEF"/>
              </a:gs>
              <a:gs pos="100000">
                <a:srgbClr val="00FF99"/>
              </a:gs>
            </a:gsLst>
            <a:lin ang="5400000" scaled="1"/>
          </a:gradFill>
          <a:ln w="9525">
            <a:solidFill>
              <a:srgbClr val="990099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r>
              <a:rPr lang="en-US" sz="2800" b="1" smtClean="0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3. Hươu </a:t>
            </a:r>
            <a:r>
              <a:rPr lang="en-US" sz="2800" b="1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mẹ </a:t>
            </a:r>
            <a:r>
              <a:rPr lang="en-US" sz="2800" b="1" smtClean="0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dạy </a:t>
            </a:r>
            <a:r>
              <a:rPr lang="en-US" sz="2800" b="1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con tập </a:t>
            </a:r>
            <a:r>
              <a:rPr lang="en-US" sz="2800" b="1" smtClean="0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chạy khi </a:t>
            </a:r>
            <a:r>
              <a:rPr lang="en-US" sz="2800" smtClean="0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………………</a:t>
            </a:r>
          </a:p>
          <a:p>
            <a:r>
              <a:rPr lang="en-US" sz="2800" smtClean="0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……………………..………</a:t>
            </a:r>
            <a:r>
              <a:rPr lang="en-US" sz="2800" b="1" smtClean="0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. Hươu mẹ chăm sóc và </a:t>
            </a:r>
            <a:r>
              <a:rPr lang="en-US" sz="2800" smtClean="0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…….</a:t>
            </a:r>
            <a:r>
              <a:rPr lang="en-US" sz="2800" b="1" smtClean="0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sz="2800" smtClean="0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……. </a:t>
            </a:r>
            <a:r>
              <a:rPr lang="en-US" sz="2800" b="1" smtClean="0">
                <a:solidFill>
                  <a:schemeClr val="accent2"/>
                </a:solidFill>
                <a:latin typeface="Times New Roman" pitchFamily="18" charset="0"/>
                <a:sym typeface="Wingdings" pitchFamily="2" charset="2"/>
              </a:rPr>
              <a:t>rất chu đáo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38600" y="1172028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cỏ</a:t>
            </a:r>
            <a:endParaRPr lang="en-US" sz="28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86286" y="1167694"/>
            <a:ext cx="190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bầy, đàn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62286" y="1937658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sz="28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15200" y="1937658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con</a:t>
            </a:r>
            <a:endParaRPr lang="en-US" sz="28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39456" y="2357866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endParaRPr lang="en-US" sz="28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58228" y="2357866"/>
            <a:ext cx="1277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bú mẹ    </a:t>
            </a:r>
            <a:endParaRPr lang="en-US" sz="28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91200" y="3167742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hươu con </a:t>
            </a:r>
            <a:endParaRPr lang="en-US" sz="28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5888" y="3581400"/>
            <a:ext cx="4383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được khoảng 20 ngày tuổi</a:t>
            </a:r>
            <a:endParaRPr lang="en-US" sz="28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52286" y="4005942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bảo vệ con</a:t>
            </a:r>
            <a:endParaRPr lang="en-US" sz="28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327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692" grpId="0" animBg="1"/>
      <p:bldP spid="16" grpId="0" animBg="1"/>
      <p:bldP spid="17" grpId="0" animBg="1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pic>
        <p:nvPicPr>
          <p:cNvPr id="7" name="Picture 6" descr="Huou day con chay.jpg"/>
          <p:cNvPicPr>
            <a:picLocks noChangeAspect="1"/>
          </p:cNvPicPr>
          <p:nvPr/>
        </p:nvPicPr>
        <p:blipFill>
          <a:blip r:embed="rId4" cstate="print"/>
          <a:srcRect t="2741" r="5481" b="1111"/>
          <a:stretch>
            <a:fillRect/>
          </a:stretch>
        </p:blipFill>
        <p:spPr>
          <a:xfrm rot="5400000">
            <a:off x="1143001" y="-1143000"/>
            <a:ext cx="6857998" cy="914400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304800"/>
            <a:ext cx="8915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smtClean="0">
                <a:solidFill>
                  <a:schemeClr val="bg1"/>
                </a:solidFill>
              </a:rPr>
              <a:t>Ảnh chụp hươu con đang tập chạy cùng đàn</a:t>
            </a:r>
            <a:endParaRPr lang="en-US" sz="3000" b="1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14400" y="0"/>
            <a:ext cx="10058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8774" name="AutoShape 6" descr="Parchment"/>
          <p:cNvSpPr>
            <a:spLocks noChangeArrowheads="1"/>
          </p:cNvSpPr>
          <p:nvPr/>
        </p:nvSpPr>
        <p:spPr bwMode="auto">
          <a:xfrm>
            <a:off x="381000" y="1371600"/>
            <a:ext cx="8501062" cy="4464050"/>
          </a:xfrm>
          <a:prstGeom prst="flowChartAlternateProcess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solidFill>
              <a:srgbClr val="FF9900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lnSpc>
                <a:spcPct val="150000"/>
              </a:lnSpc>
            </a:pPr>
            <a:r>
              <a:rPr lang="en-US">
                <a:sym typeface="Wingdings" pitchFamily="2" charset="2"/>
              </a:rPr>
              <a:t>-</a:t>
            </a:r>
            <a:r>
              <a:rPr lang="en-US" b="1">
                <a:sym typeface="Wingdings" pitchFamily="2" charset="2"/>
              </a:rPr>
              <a:t>  </a:t>
            </a:r>
            <a:r>
              <a:rPr lang="en-US" sz="2800" b="1">
                <a:solidFill>
                  <a:schemeClr val="accent2"/>
                </a:solidFill>
                <a:latin typeface="VNI-Times" pitchFamily="2" charset="0"/>
                <a:sym typeface="Wingdings" pitchFamily="2" charset="2"/>
              </a:rPr>
              <a:t>Höôu laø loaøi thuù aên coû, laù caây, soáng theo baày, ñaøn.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2800" b="1">
                <a:solidFill>
                  <a:schemeClr val="accent2"/>
                </a:solidFill>
                <a:latin typeface="VNI-Times" pitchFamily="2" charset="0"/>
                <a:sym typeface="Wingdings" pitchFamily="2" charset="2"/>
              </a:rPr>
              <a:t> Höôu thöôøng ñeû moãi löùa 1 con.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2800" b="1">
                <a:solidFill>
                  <a:schemeClr val="accent2"/>
                </a:solidFill>
                <a:latin typeface="VNI-Times" pitchFamily="2" charset="0"/>
                <a:sym typeface="Wingdings" pitchFamily="2" charset="2"/>
              </a:rPr>
              <a:t> Höôu con vöøa sinh ra ñaõ bieát ñi vaø buù meï. 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2800" b="1">
                <a:solidFill>
                  <a:schemeClr val="accent2"/>
                </a:solidFill>
                <a:latin typeface="VNI-Times" pitchFamily="2" charset="0"/>
                <a:sym typeface="Wingdings" pitchFamily="2" charset="2"/>
              </a:rPr>
              <a:t> Höôu meï chaêm soùc vaø baûo veä con raát chu ñaùo. Khi</a:t>
            </a:r>
          </a:p>
          <a:p>
            <a:pPr>
              <a:lnSpc>
                <a:spcPct val="150000"/>
              </a:lnSpc>
            </a:pPr>
            <a:r>
              <a:rPr lang="en-US" sz="2800" b="1">
                <a:solidFill>
                  <a:schemeClr val="accent2"/>
                </a:solidFill>
                <a:latin typeface="VNI-Times" pitchFamily="2" charset="0"/>
                <a:sym typeface="Wingdings" pitchFamily="2" charset="2"/>
              </a:rPr>
              <a:t> höôu con ñöôïc khoaûng 20 ngaøy tuoåi, höôu meï daïy </a:t>
            </a:r>
          </a:p>
          <a:p>
            <a:pPr>
              <a:lnSpc>
                <a:spcPct val="150000"/>
              </a:lnSpc>
            </a:pPr>
            <a:r>
              <a:rPr lang="en-US" sz="2800" b="1">
                <a:solidFill>
                  <a:schemeClr val="accent2"/>
                </a:solidFill>
                <a:latin typeface="VNI-Times" pitchFamily="2" charset="0"/>
                <a:sym typeface="Wingdings" pitchFamily="2" charset="2"/>
              </a:rPr>
              <a:t>con taäp chaïy</a:t>
            </a:r>
            <a:r>
              <a:rPr lang="en-US" sz="2800" b="1" smtClean="0">
                <a:solidFill>
                  <a:schemeClr val="accent2"/>
                </a:solidFill>
                <a:latin typeface="VNI-Times" pitchFamily="2" charset="0"/>
                <a:sym typeface="Wingdings" pitchFamily="2" charset="2"/>
              </a:rPr>
              <a:t>.</a:t>
            </a:r>
            <a:endParaRPr lang="en-US" sz="2800" b="1">
              <a:solidFill>
                <a:schemeClr val="accent2"/>
              </a:solidFill>
              <a:latin typeface="VNI-Times" pitchFamily="2" charset="0"/>
              <a:sym typeface="Wingdings" pitchFamily="2" charset="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8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887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87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887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887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887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887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877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nhunghuoucaocap.com/wp-content/uploads/2013/11/nhung-huou-cao-cap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762000"/>
            <a:ext cx="8122920" cy="5181600"/>
          </a:xfrm>
          <a:prstGeom prst="rect">
            <a:avLst/>
          </a:prstGeom>
          <a:noFill/>
        </p:spPr>
      </p:pic>
      <p:sp>
        <p:nvSpPr>
          <p:cNvPr id="5" name="AutoShape 7" descr="Bouquet"/>
          <p:cNvSpPr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oundRect">
            <a:avLst>
              <a:gd name="adj" fmla="val 16667"/>
            </a:avLst>
          </a:prstGeom>
          <a:blipFill dpi="0" rotWithShape="0">
            <a:blip r:embed="rId3" cstate="print"/>
            <a:srcRect/>
            <a:tile tx="0" ty="0" sx="100000" sy="100000" flip="none" algn="tl"/>
          </a:blipFill>
          <a:ln w="9525" algn="ctr">
            <a:solidFill>
              <a:srgbClr val="99FF33"/>
            </a:solidFill>
            <a:round/>
            <a:headEnd/>
            <a:tailEnd/>
          </a:ln>
          <a:effectLst>
            <a:outerShdw sy="50000" kx="-2453608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1" hangingPunct="1"/>
            <a:r>
              <a:rPr lang="en-US" sz="2400">
                <a:solidFill>
                  <a:srgbClr val="800080"/>
                </a:solidFill>
                <a:latin typeface="Times New Roman" pitchFamily="18" charset="0"/>
              </a:rPr>
              <a:t>HƯƠU SỐNG THÀNH BẦY ĐÀN, ĂN CỎ, LÁ CÂY</a:t>
            </a:r>
            <a:r>
              <a:rPr lang="en-US" sz="2400">
                <a:solidFill>
                  <a:srgbClr val="FF9900"/>
                </a:solidFill>
                <a:latin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8" name="Picture 4" descr="https://lh5.ggpht.com/b4-UJe_mDrtw6mbFnvcH_c0kI3KarP_rwoTWySmSNlZFcbVb01K0eVP15QKIsZClyQ=h9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609600"/>
            <a:ext cx="4391891" cy="3048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7350" name="Picture 6" descr="http://k14.vcmedia.vn/k:thumb_w/600/A3YmnWqkHeph7OwGyu6TwbX57tgTw/Image/2013/02/02C/dv-kp-kenh14-02a-24eff/nhung-dong-vat-dau-gau-tu-khi-moi-lot-lon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910" y="3883599"/>
            <a:ext cx="4343400" cy="289820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7354" name="Picture 10" descr="http://vanvat.net/hinhanh/anhto/14622hinh-anh-anh-em-huou-nho-sinh-do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4691" y="609600"/>
            <a:ext cx="4343399" cy="3048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7356" name="AutoShape 12" descr="Kết quả hình ảnh cho hươu day con tap cha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358" name="AutoShape 14" descr="Kết quả hình ảnh cho hươu day con tap cha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7360" name="Picture 16" descr="https://cfnguyenduyhai.files.wordpress.com/2010/10/huou-cao-co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8200" y="3886200"/>
            <a:ext cx="4378711" cy="2895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1" name="AutoShape 7" descr="Bouquet"/>
          <p:cNvSpPr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oundRect">
            <a:avLst>
              <a:gd name="adj" fmla="val 16667"/>
            </a:avLst>
          </a:prstGeom>
          <a:blipFill dpi="0" rotWithShape="0">
            <a:blip r:embed="rId6" cstate="print"/>
            <a:srcRect/>
            <a:tile tx="0" ty="0" sx="100000" sy="100000" flip="none" algn="tl"/>
          </a:blipFill>
          <a:ln w="9525" algn="ctr">
            <a:solidFill>
              <a:srgbClr val="99FF33"/>
            </a:solidFill>
            <a:round/>
            <a:headEnd/>
            <a:tailEnd/>
          </a:ln>
          <a:effectLst>
            <a:outerShdw sy="50000" kx="-2453608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1" hangingPunct="1"/>
            <a:r>
              <a:rPr lang="en-US" sz="2400">
                <a:solidFill>
                  <a:srgbClr val="800080"/>
                </a:solidFill>
                <a:latin typeface="Times New Roman" pitchFamily="18" charset="0"/>
              </a:rPr>
              <a:t>HƯƠU SỐNG THÀNH BẦY ĐÀN, ĂN CỎ, LÁ CÂY</a:t>
            </a:r>
            <a:r>
              <a:rPr lang="en-US" sz="2400">
                <a:solidFill>
                  <a:srgbClr val="FF9900"/>
                </a:solidFill>
                <a:latin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052638" y="533400"/>
            <a:ext cx="6629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400">
                <a:solidFill>
                  <a:srgbClr val="000000"/>
                </a:solidFill>
                <a:latin typeface="VNI-Times" pitchFamily="2" charset="0"/>
                <a:cs typeface="Arial" charset="0"/>
              </a:rPr>
              <a:t>	</a:t>
            </a:r>
            <a:endParaRPr lang="en-US" sz="4400">
              <a:solidFill>
                <a:srgbClr val="0000FF"/>
              </a:solidFill>
              <a:latin typeface="VNI-Times" pitchFamily="2" charset="0"/>
              <a:cs typeface="Arial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4" descr="de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76134"/>
            <a:ext cx="4419600" cy="340526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0" y="-14288"/>
            <a:ext cx="9202738" cy="6921501"/>
            <a:chOff x="-1" y="0"/>
            <a:chExt cx="5797" cy="4360"/>
          </a:xfrm>
        </p:grpSpPr>
        <p:pic>
          <p:nvPicPr>
            <p:cNvPr id="24585" name="Picture 15" descr="bluline[1]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V="1">
              <a:off x="24" y="0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86" name="Picture 16" descr="bluline[1]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V="1">
              <a:off x="24" y="4260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87" name="Picture 17" descr="bluline[1]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16197015" flipV="1">
              <a:off x="-2046" y="2128"/>
              <a:ext cx="4188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88" name="Picture 18" descr="bluline[1]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16197015" flipV="1">
              <a:off x="3654" y="2140"/>
              <a:ext cx="4188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4580" name="Text Box 22"/>
          <p:cNvSpPr txBox="1">
            <a:spLocks noChangeArrowheads="1"/>
          </p:cNvSpPr>
          <p:nvPr/>
        </p:nvSpPr>
        <p:spPr bwMode="auto">
          <a:xfrm>
            <a:off x="2743200" y="15414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4581" name="Date Placeholder 29"/>
          <p:cNvSpPr txBox="1">
            <a:spLocks noGrp="1"/>
          </p:cNvSpPr>
          <p:nvPr/>
        </p:nvSpPr>
        <p:spPr bwMode="auto">
          <a:xfrm>
            <a:off x="0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sz="1400"/>
          </a:p>
        </p:txBody>
      </p:sp>
      <p:sp>
        <p:nvSpPr>
          <p:cNvPr id="24582" name="Slide Number Placeholder 30"/>
          <p:cNvSpPr txBox="1">
            <a:spLocks noGrp="1"/>
          </p:cNvSpPr>
          <p:nvPr/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B4AC4D78-06F3-4D73-93BE-533412842386}" type="slidenum">
              <a:rPr lang="en-US" sz="1400"/>
              <a:pPr algn="r"/>
              <a:t>20</a:t>
            </a:fld>
            <a:endParaRPr lang="en-US" sz="1400"/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0" y="304800"/>
            <a:ext cx="2057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Dê</a:t>
            </a:r>
          </a:p>
        </p:txBody>
      </p:sp>
      <p:pic>
        <p:nvPicPr>
          <p:cNvPr id="13" name="Picture 25" descr="ewes_lambs"/>
          <p:cNvPicPr>
            <a:picLocks noChangeAspect="1" noChangeArrowheads="1"/>
          </p:cNvPicPr>
          <p:nvPr/>
        </p:nvPicPr>
        <p:blipFill>
          <a:blip r:embed="rId4" cstate="print">
            <a:lum bright="-10000"/>
          </a:blip>
          <a:srcRect/>
          <a:stretch>
            <a:fillRect/>
          </a:stretch>
        </p:blipFill>
        <p:spPr bwMode="auto">
          <a:xfrm>
            <a:off x="4800600" y="152400"/>
            <a:ext cx="4233672" cy="34639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876800" y="381000"/>
            <a:ext cx="142928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Cừu  </a:t>
            </a:r>
          </a:p>
        </p:txBody>
      </p:sp>
      <p:pic>
        <p:nvPicPr>
          <p:cNvPr id="60418" name="Picture 2" descr="http://anh.24h.com.vn/upload/3-2012/images/2012-08-11/1344675849-dong-vat-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3809999"/>
            <a:ext cx="4419600" cy="281940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0420" name="Picture 4" descr="http://data.1freewallpapers.com/download/antelopes-on-savannah.jpg"/>
          <p:cNvPicPr>
            <a:picLocks noChangeAspect="1" noChangeArrowheads="1"/>
          </p:cNvPicPr>
          <p:nvPr/>
        </p:nvPicPr>
        <p:blipFill>
          <a:blip r:embed="rId6" cstate="print"/>
          <a:srcRect l="14523" t="23989" r="5017"/>
          <a:stretch>
            <a:fillRect/>
          </a:stretch>
        </p:blipFill>
        <p:spPr bwMode="auto">
          <a:xfrm>
            <a:off x="4862286" y="3797469"/>
            <a:ext cx="4133088" cy="283193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752600" y="5867400"/>
            <a:ext cx="28956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400" b="1" smtClean="0">
                <a:latin typeface="Times New Roman" pitchFamily="18" charset="0"/>
                <a:cs typeface="Times New Roman" pitchFamily="18" charset="0"/>
              </a:rPr>
              <a:t>Ngựa vằn</a:t>
            </a:r>
            <a:endParaRPr lang="en-US" sz="4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4800600" y="4078069"/>
            <a:ext cx="2895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Linh dương</a:t>
            </a:r>
            <a:endParaRPr lang="en-US" sz="3600" b="1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4" grpId="0"/>
      <p:bldP spid="17" grpId="0"/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7634" name="Group 2"/>
          <p:cNvGraphicFramePr>
            <a:graphicFrameLocks noGrp="1"/>
          </p:cNvGraphicFramePr>
          <p:nvPr>
            <p:ph/>
          </p:nvPr>
        </p:nvGraphicFramePr>
        <p:xfrm>
          <a:off x="2971800" y="381000"/>
          <a:ext cx="5867400" cy="5029202"/>
        </p:xfrm>
        <a:graphic>
          <a:graphicData uri="http://schemas.openxmlformats.org/drawingml/2006/table">
            <a:tbl>
              <a:tblPr/>
              <a:tblGrid>
                <a:gridCol w="28191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2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27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4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4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8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2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20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VNI-Vari" pitchFamily="2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620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VNI-Vari" pitchFamily="2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97667" name="VUIDEHOC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04800" y="6858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7668" name="Text Box 36"/>
          <p:cNvSpPr txBox="1">
            <a:spLocks noChangeArrowheads="1"/>
          </p:cNvSpPr>
          <p:nvPr/>
        </p:nvSpPr>
        <p:spPr bwMode="auto">
          <a:xfrm>
            <a:off x="3581400" y="487362"/>
            <a:ext cx="1371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rgbClr val="FF0000"/>
                </a:solidFill>
              </a:rPr>
              <a:t>HỔ</a:t>
            </a:r>
          </a:p>
        </p:txBody>
      </p:sp>
      <p:sp>
        <p:nvSpPr>
          <p:cNvPr id="197669" name="Text Box 37"/>
          <p:cNvSpPr txBox="1">
            <a:spLocks noChangeArrowheads="1"/>
          </p:cNvSpPr>
          <p:nvPr/>
        </p:nvSpPr>
        <p:spPr bwMode="auto">
          <a:xfrm>
            <a:off x="6400800" y="487362"/>
            <a:ext cx="2438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rgbClr val="FF0000"/>
                </a:solidFill>
              </a:rPr>
              <a:t>HƯƠU</a:t>
            </a:r>
          </a:p>
        </p:txBody>
      </p:sp>
      <p:pic>
        <p:nvPicPr>
          <p:cNvPr id="25628" name="Picture 38" descr="56D044BABFBD42C69E461AF469B9374A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5522021">
            <a:off x="957263" y="5043487"/>
            <a:ext cx="85725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29" name="Picture 39" descr="56D044BABFBD42C69E461AF469B9374A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3471863" y="5043487"/>
            <a:ext cx="85725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0" name="Picture 40" descr="56D044BABFBD42C69E461AF469B9374A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453063" y="5043487"/>
            <a:ext cx="85725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1" name="Picture 41" descr="56D044BABFBD42C69E461AF469B9374A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7329488" y="5043487"/>
            <a:ext cx="85725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7679" name="AutoShape 47"/>
          <p:cNvSpPr>
            <a:spLocks noChangeArrowheads="1"/>
          </p:cNvSpPr>
          <p:nvPr/>
        </p:nvSpPr>
        <p:spPr bwMode="auto">
          <a:xfrm>
            <a:off x="152400" y="1023258"/>
            <a:ext cx="2133600" cy="609600"/>
          </a:xfrm>
          <a:prstGeom prst="wedgeRectCallout">
            <a:avLst>
              <a:gd name="adj1" fmla="val 81711"/>
              <a:gd name="adj2" fmla="val 2302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</a:pPr>
            <a:r>
              <a:rPr lang="en-US" sz="2400" b="1">
                <a:solidFill>
                  <a:srgbClr val="FF0000"/>
                </a:solidFill>
              </a:rPr>
              <a:t>Thức ăn</a:t>
            </a:r>
          </a:p>
          <a:p>
            <a:pPr algn="ctr"/>
            <a:endParaRPr lang="en-US" sz="2400"/>
          </a:p>
        </p:txBody>
      </p:sp>
      <p:sp>
        <p:nvSpPr>
          <p:cNvPr id="197680" name="AutoShape 48"/>
          <p:cNvSpPr>
            <a:spLocks noChangeArrowheads="1"/>
          </p:cNvSpPr>
          <p:nvPr/>
        </p:nvSpPr>
        <p:spPr bwMode="auto">
          <a:xfrm>
            <a:off x="152400" y="1828800"/>
            <a:ext cx="2057400" cy="609600"/>
          </a:xfrm>
          <a:prstGeom prst="wedgeRectCallout">
            <a:avLst>
              <a:gd name="adj1" fmla="val 86404"/>
              <a:gd name="adj2" fmla="val 3284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</a:pPr>
            <a:r>
              <a:rPr lang="en-US" sz="2400" b="1">
                <a:solidFill>
                  <a:srgbClr val="FF0000"/>
                </a:solidFill>
              </a:rPr>
              <a:t>Cách sống</a:t>
            </a:r>
          </a:p>
          <a:p>
            <a:pPr algn="ctr"/>
            <a:endParaRPr lang="en-US" sz="2400"/>
          </a:p>
        </p:txBody>
      </p:sp>
      <p:sp>
        <p:nvSpPr>
          <p:cNvPr id="197682" name="AutoShape 50"/>
          <p:cNvSpPr>
            <a:spLocks noChangeArrowheads="1"/>
          </p:cNvSpPr>
          <p:nvPr/>
        </p:nvSpPr>
        <p:spPr bwMode="auto">
          <a:xfrm>
            <a:off x="152400" y="2590800"/>
            <a:ext cx="2438400" cy="914400"/>
          </a:xfrm>
          <a:prstGeom prst="wedgeRoundRectCallout">
            <a:avLst>
              <a:gd name="adj1" fmla="val 64385"/>
              <a:gd name="adj2" fmla="val -645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</a:pPr>
            <a:r>
              <a:rPr lang="en-US" sz="2400" b="1">
                <a:solidFill>
                  <a:srgbClr val="FF0000"/>
                </a:solidFill>
              </a:rPr>
              <a:t>Số lượng con đẻ mỗi lứa</a:t>
            </a:r>
          </a:p>
          <a:p>
            <a:pPr algn="ctr"/>
            <a:endParaRPr lang="en-US" sz="2400"/>
          </a:p>
        </p:txBody>
      </p:sp>
      <p:sp>
        <p:nvSpPr>
          <p:cNvPr id="197683" name="AutoShape 51"/>
          <p:cNvSpPr>
            <a:spLocks noChangeArrowheads="1"/>
          </p:cNvSpPr>
          <p:nvPr/>
        </p:nvSpPr>
        <p:spPr bwMode="auto">
          <a:xfrm>
            <a:off x="152400" y="4572000"/>
            <a:ext cx="2209800" cy="685800"/>
          </a:xfrm>
          <a:prstGeom prst="wedgeRoundRectCallout">
            <a:avLst>
              <a:gd name="adj1" fmla="val 77289"/>
              <a:gd name="adj2" fmla="val -6151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Dạy con</a:t>
            </a:r>
          </a:p>
        </p:txBody>
      </p:sp>
      <p:sp>
        <p:nvSpPr>
          <p:cNvPr id="197684" name="AutoShape 52"/>
          <p:cNvSpPr>
            <a:spLocks noChangeArrowheads="1"/>
          </p:cNvSpPr>
          <p:nvPr/>
        </p:nvSpPr>
        <p:spPr bwMode="auto">
          <a:xfrm>
            <a:off x="152400" y="3581400"/>
            <a:ext cx="2362200" cy="914400"/>
          </a:xfrm>
          <a:prstGeom prst="wedgeRoundRectCallout">
            <a:avLst>
              <a:gd name="adj1" fmla="val 68984"/>
              <a:gd name="adj2" fmla="val -8383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Đặc điểm thú mới sinh</a:t>
            </a:r>
          </a:p>
        </p:txBody>
      </p:sp>
      <p:sp>
        <p:nvSpPr>
          <p:cNvPr id="197685" name="Text Box 53"/>
          <p:cNvSpPr txBox="1">
            <a:spLocks noChangeArrowheads="1"/>
          </p:cNvSpPr>
          <p:nvPr/>
        </p:nvSpPr>
        <p:spPr bwMode="auto">
          <a:xfrm>
            <a:off x="3048000" y="1143000"/>
            <a:ext cx="27432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400" b="1">
                <a:solidFill>
                  <a:srgbClr val="800000"/>
                </a:solidFill>
                <a:latin typeface="Times New Roman" pitchFamily="18" charset="0"/>
                <a:sym typeface="Wingdings" pitchFamily="2" charset="2"/>
              </a:rPr>
              <a:t>Hổ là loài thú ăn thịt.</a:t>
            </a:r>
            <a:endParaRPr lang="en-US" sz="2400" b="1">
              <a:solidFill>
                <a:srgbClr val="800000"/>
              </a:solidFill>
              <a:latin typeface="VNI-Vari" pitchFamily="2" charset="0"/>
              <a:sym typeface="Wingdings" pitchFamily="2" charset="2"/>
            </a:endParaRPr>
          </a:p>
        </p:txBody>
      </p:sp>
      <p:sp>
        <p:nvSpPr>
          <p:cNvPr id="197686" name="Text Box 54"/>
          <p:cNvSpPr txBox="1">
            <a:spLocks noChangeArrowheads="1"/>
          </p:cNvSpPr>
          <p:nvPr/>
        </p:nvSpPr>
        <p:spPr bwMode="auto">
          <a:xfrm>
            <a:off x="6019800" y="1143000"/>
            <a:ext cx="27432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sz="2400" b="1">
                <a:solidFill>
                  <a:srgbClr val="800000"/>
                </a:solidFill>
                <a:latin typeface="Times New Roman" pitchFamily="18" charset="0"/>
                <a:sym typeface="Wingdings" pitchFamily="2" charset="2"/>
              </a:rPr>
              <a:t>Hươu ăn cỏ, lá cây.</a:t>
            </a:r>
            <a:endParaRPr lang="en-US" sz="2400" b="1">
              <a:solidFill>
                <a:srgbClr val="800000"/>
              </a:solidFill>
              <a:latin typeface="VNI-Vari" pitchFamily="2" charset="0"/>
              <a:sym typeface="Wingdings" pitchFamily="2" charset="2"/>
            </a:endParaRPr>
          </a:p>
        </p:txBody>
      </p:sp>
      <p:sp>
        <p:nvSpPr>
          <p:cNvPr id="197687" name="Text Box 55"/>
          <p:cNvSpPr txBox="1">
            <a:spLocks noChangeArrowheads="1"/>
          </p:cNvSpPr>
          <p:nvPr/>
        </p:nvSpPr>
        <p:spPr bwMode="auto">
          <a:xfrm>
            <a:off x="3048000" y="2133600"/>
            <a:ext cx="28194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400" b="1">
                <a:solidFill>
                  <a:srgbClr val="800000"/>
                </a:solidFill>
                <a:latin typeface="Times New Roman" pitchFamily="18" charset="0"/>
                <a:sym typeface="Wingdings" pitchFamily="2" charset="2"/>
              </a:rPr>
              <a:t>Hổ sống đơn độc.</a:t>
            </a:r>
            <a:endParaRPr lang="en-US" sz="2400" b="1">
              <a:solidFill>
                <a:srgbClr val="FFFF00"/>
              </a:solidFill>
              <a:latin typeface="VNI-Times" pitchFamily="2" charset="0"/>
              <a:sym typeface="Wingdings" pitchFamily="2" charset="2"/>
            </a:endParaRPr>
          </a:p>
        </p:txBody>
      </p:sp>
      <p:sp>
        <p:nvSpPr>
          <p:cNvPr id="197688" name="Text Box 56"/>
          <p:cNvSpPr txBox="1">
            <a:spLocks noChangeArrowheads="1"/>
          </p:cNvSpPr>
          <p:nvPr/>
        </p:nvSpPr>
        <p:spPr bwMode="auto">
          <a:xfrm>
            <a:off x="5943600" y="2819400"/>
            <a:ext cx="27432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ts val="0"/>
              </a:spcBef>
            </a:pPr>
            <a:r>
              <a:rPr lang="en-US" sz="2400" b="1">
                <a:solidFill>
                  <a:srgbClr val="800000"/>
                </a:solidFill>
                <a:latin typeface="Times New Roman" pitchFamily="18" charset="0"/>
                <a:sym typeface="Wingdings" pitchFamily="2" charset="2"/>
              </a:rPr>
              <a:t>Hươu đẻ mỗi lứa </a:t>
            </a:r>
            <a:endParaRPr lang="en-US" sz="2400" b="1" smtClean="0">
              <a:solidFill>
                <a:srgbClr val="800000"/>
              </a:solidFill>
              <a:latin typeface="Times New Roman" pitchFamily="18" charset="0"/>
              <a:sym typeface="Wingdings" pitchFamily="2" charset="2"/>
            </a:endParaRPr>
          </a:p>
          <a:p>
            <a:pPr algn="ctr" eaLnBrk="1" hangingPunct="1">
              <a:spcBef>
                <a:spcPts val="0"/>
              </a:spcBef>
            </a:pPr>
            <a:r>
              <a:rPr lang="en-US" sz="2400" b="1" smtClean="0">
                <a:solidFill>
                  <a:srgbClr val="800000"/>
                </a:solidFill>
                <a:latin typeface="Times New Roman" pitchFamily="18" charset="0"/>
                <a:sym typeface="Wingdings" pitchFamily="2" charset="2"/>
              </a:rPr>
              <a:t>1 </a:t>
            </a:r>
            <a:r>
              <a:rPr lang="en-US" sz="2400" b="1">
                <a:solidFill>
                  <a:srgbClr val="800000"/>
                </a:solidFill>
                <a:latin typeface="Times New Roman" pitchFamily="18" charset="0"/>
                <a:sym typeface="Wingdings" pitchFamily="2" charset="2"/>
              </a:rPr>
              <a:t>con.</a:t>
            </a:r>
            <a:endParaRPr lang="en-US" sz="2400" b="1">
              <a:solidFill>
                <a:srgbClr val="800000"/>
              </a:solidFill>
              <a:latin typeface="VNI-Vari" pitchFamily="2" charset="0"/>
              <a:sym typeface="Wingdings" pitchFamily="2" charset="2"/>
            </a:endParaRPr>
          </a:p>
        </p:txBody>
      </p:sp>
      <p:sp>
        <p:nvSpPr>
          <p:cNvPr id="197689" name="Text Box 57"/>
          <p:cNvSpPr txBox="1">
            <a:spLocks noChangeArrowheads="1"/>
          </p:cNvSpPr>
          <p:nvPr/>
        </p:nvSpPr>
        <p:spPr bwMode="auto">
          <a:xfrm>
            <a:off x="6096000" y="2057400"/>
            <a:ext cx="25908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400" b="1">
                <a:solidFill>
                  <a:srgbClr val="800000"/>
                </a:solidFill>
                <a:latin typeface="Times New Roman" pitchFamily="18" charset="0"/>
                <a:sym typeface="Wingdings" pitchFamily="2" charset="2"/>
              </a:rPr>
              <a:t>Hươu sống theo </a:t>
            </a:r>
            <a:r>
              <a:rPr lang="en-US" sz="2400" b="1" smtClean="0">
                <a:solidFill>
                  <a:srgbClr val="800000"/>
                </a:solidFill>
                <a:latin typeface="Times New Roman" pitchFamily="18" charset="0"/>
                <a:sym typeface="Wingdings" pitchFamily="2" charset="2"/>
              </a:rPr>
              <a:t>bầy, </a:t>
            </a:r>
            <a:r>
              <a:rPr lang="en-US" sz="2400" b="1">
                <a:solidFill>
                  <a:srgbClr val="800000"/>
                </a:solidFill>
                <a:latin typeface="Times New Roman" pitchFamily="18" charset="0"/>
                <a:sym typeface="Wingdings" pitchFamily="2" charset="2"/>
              </a:rPr>
              <a:t>đàn.</a:t>
            </a:r>
            <a:endParaRPr lang="en-US" sz="2400" b="1">
              <a:solidFill>
                <a:srgbClr val="800000"/>
              </a:solidFill>
              <a:latin typeface="VNI-Vari" pitchFamily="2" charset="0"/>
              <a:sym typeface="Wingdings" pitchFamily="2" charset="2"/>
            </a:endParaRPr>
          </a:p>
        </p:txBody>
      </p:sp>
      <p:sp>
        <p:nvSpPr>
          <p:cNvPr id="197690" name="Text Box 58"/>
          <p:cNvSpPr txBox="1">
            <a:spLocks noChangeArrowheads="1"/>
          </p:cNvSpPr>
          <p:nvPr/>
        </p:nvSpPr>
        <p:spPr bwMode="auto">
          <a:xfrm>
            <a:off x="3124200" y="2819400"/>
            <a:ext cx="2819400" cy="89255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ts val="0"/>
              </a:spcBef>
            </a:pPr>
            <a:r>
              <a:rPr lang="en-US" sz="2400" b="1">
                <a:solidFill>
                  <a:srgbClr val="800000"/>
                </a:solidFill>
                <a:latin typeface="Times New Roman" pitchFamily="18" charset="0"/>
                <a:sym typeface="Wingdings" pitchFamily="2" charset="2"/>
              </a:rPr>
              <a:t>Hổ đẻ mỗi lứa từ </a:t>
            </a:r>
            <a:endParaRPr lang="en-US" sz="2400" b="1" smtClean="0">
              <a:solidFill>
                <a:srgbClr val="800000"/>
              </a:solidFill>
              <a:latin typeface="Times New Roman" pitchFamily="18" charset="0"/>
              <a:sym typeface="Wingdings" pitchFamily="2" charset="2"/>
            </a:endParaRPr>
          </a:p>
          <a:p>
            <a:pPr algn="ctr" eaLnBrk="1" hangingPunct="1">
              <a:spcBef>
                <a:spcPts val="0"/>
              </a:spcBef>
            </a:pPr>
            <a:r>
              <a:rPr lang="en-US" sz="2400" b="1" smtClean="0">
                <a:solidFill>
                  <a:srgbClr val="800000"/>
                </a:solidFill>
                <a:latin typeface="Times New Roman" pitchFamily="18" charset="0"/>
                <a:sym typeface="Wingdings" pitchFamily="2" charset="2"/>
              </a:rPr>
              <a:t>2 </a:t>
            </a:r>
            <a:r>
              <a:rPr lang="en-US" sz="2400" b="1">
                <a:solidFill>
                  <a:srgbClr val="800000"/>
                </a:solidFill>
                <a:latin typeface="Times New Roman" pitchFamily="18" charset="0"/>
                <a:sym typeface="Wingdings" pitchFamily="2" charset="2"/>
              </a:rPr>
              <a:t>- 4 con</a:t>
            </a:r>
            <a:r>
              <a:rPr lang="en-US" sz="2800" b="1">
                <a:solidFill>
                  <a:srgbClr val="800000"/>
                </a:solidFill>
                <a:latin typeface="Times New Roman" pitchFamily="18" charset="0"/>
                <a:sym typeface="Wingdings" pitchFamily="2" charset="2"/>
              </a:rPr>
              <a:t>. </a:t>
            </a:r>
            <a:endParaRPr lang="en-US" sz="2800" b="1">
              <a:solidFill>
                <a:srgbClr val="800000"/>
              </a:solidFill>
              <a:latin typeface="VNI-Times" pitchFamily="2" charset="0"/>
              <a:sym typeface="Wingdings" pitchFamily="2" charset="2"/>
            </a:endParaRPr>
          </a:p>
        </p:txBody>
      </p:sp>
      <p:sp>
        <p:nvSpPr>
          <p:cNvPr id="197691" name="Text Box 59"/>
          <p:cNvSpPr txBox="1">
            <a:spLocks noChangeArrowheads="1"/>
          </p:cNvSpPr>
          <p:nvPr/>
        </p:nvSpPr>
        <p:spPr bwMode="auto">
          <a:xfrm>
            <a:off x="5867400" y="4587875"/>
            <a:ext cx="30480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400" b="1">
                <a:solidFill>
                  <a:srgbClr val="800000"/>
                </a:solidFill>
                <a:latin typeface="Times New Roman" pitchFamily="18" charset="0"/>
                <a:sym typeface="Wingdings" pitchFamily="2" charset="2"/>
              </a:rPr>
              <a:t>Hươu mẹ dạy con tập chạy.</a:t>
            </a:r>
            <a:endParaRPr lang="en-US" sz="2400" b="1">
              <a:solidFill>
                <a:srgbClr val="FFFF00"/>
              </a:solidFill>
              <a:latin typeface="VNI-Times" pitchFamily="2" charset="0"/>
              <a:sym typeface="Wingdings" pitchFamily="2" charset="2"/>
            </a:endParaRPr>
          </a:p>
        </p:txBody>
      </p:sp>
      <p:sp>
        <p:nvSpPr>
          <p:cNvPr id="197692" name="Text Box 60"/>
          <p:cNvSpPr txBox="1">
            <a:spLocks noChangeArrowheads="1"/>
          </p:cNvSpPr>
          <p:nvPr/>
        </p:nvSpPr>
        <p:spPr bwMode="auto">
          <a:xfrm>
            <a:off x="6019800" y="3733800"/>
            <a:ext cx="26670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400" b="1">
                <a:solidFill>
                  <a:srgbClr val="800000"/>
                </a:solidFill>
                <a:latin typeface="Times New Roman" pitchFamily="18" charset="0"/>
                <a:sym typeface="Wingdings" pitchFamily="2" charset="2"/>
              </a:rPr>
              <a:t>Hươu con vừa sinh đã biết đi.</a:t>
            </a:r>
            <a:endParaRPr lang="en-US" sz="2400" b="1">
              <a:solidFill>
                <a:srgbClr val="800000"/>
              </a:solidFill>
              <a:latin typeface="VNI-Vari" pitchFamily="2" charset="0"/>
              <a:sym typeface="Wingdings" pitchFamily="2" charset="2"/>
            </a:endParaRPr>
          </a:p>
        </p:txBody>
      </p:sp>
      <p:sp>
        <p:nvSpPr>
          <p:cNvPr id="197693" name="Text Box 61"/>
          <p:cNvSpPr txBox="1">
            <a:spLocks noChangeArrowheads="1"/>
          </p:cNvSpPr>
          <p:nvPr/>
        </p:nvSpPr>
        <p:spPr bwMode="auto">
          <a:xfrm>
            <a:off x="2971800" y="3733800"/>
            <a:ext cx="28194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400" b="1">
                <a:solidFill>
                  <a:srgbClr val="800000"/>
                </a:solidFill>
                <a:latin typeface="Times New Roman" pitchFamily="18" charset="0"/>
                <a:sym typeface="Wingdings" pitchFamily="2" charset="2"/>
              </a:rPr>
              <a:t>Hổ con mới sinh rất yếu ớt.</a:t>
            </a:r>
            <a:endParaRPr lang="en-US" sz="2400" b="1">
              <a:solidFill>
                <a:srgbClr val="800000"/>
              </a:solidFill>
              <a:latin typeface="VNI-Vari" pitchFamily="2" charset="0"/>
              <a:sym typeface="Wingdings" pitchFamily="2" charset="2"/>
            </a:endParaRPr>
          </a:p>
        </p:txBody>
      </p:sp>
      <p:sp>
        <p:nvSpPr>
          <p:cNvPr id="197694" name="Text Box 62"/>
          <p:cNvSpPr txBox="1">
            <a:spLocks noChangeArrowheads="1"/>
          </p:cNvSpPr>
          <p:nvPr/>
        </p:nvSpPr>
        <p:spPr bwMode="auto">
          <a:xfrm>
            <a:off x="3048000" y="4572000"/>
            <a:ext cx="28956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400" b="1">
                <a:solidFill>
                  <a:srgbClr val="800000"/>
                </a:solidFill>
                <a:latin typeface="Times New Roman" pitchFamily="18" charset="0"/>
                <a:sym typeface="Wingdings" pitchFamily="2" charset="2"/>
              </a:rPr>
              <a:t>Hổ mẹ dạy con săn mồi.</a:t>
            </a:r>
            <a:endParaRPr lang="en-US" sz="2400" b="1">
              <a:solidFill>
                <a:srgbClr val="800000"/>
              </a:solidFill>
              <a:latin typeface="VNI-Vari" pitchFamily="2" charset="0"/>
              <a:sym typeface="Wingdings" pitchFamily="2" charset="2"/>
            </a:endParaRPr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76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76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76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76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76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76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76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7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7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7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7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7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7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7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1000"/>
                                        <p:tgtEl>
                                          <p:spTgt spid="197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1000"/>
                                        <p:tgtEl>
                                          <p:spTgt spid="197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97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976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976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976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9768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976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9768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976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9768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976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9768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9768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97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97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97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9769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976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9769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976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9769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976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9769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9769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8" dur="1000"/>
                                        <p:tgtEl>
                                          <p:spTgt spid="197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976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976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976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976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1" dur="1000"/>
                                        <p:tgtEl>
                                          <p:spTgt spid="197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976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976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97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976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976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197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7667"/>
                </p:tgtEl>
              </p:cMediaNode>
            </p:audio>
          </p:childTnLst>
        </p:cTn>
      </p:par>
    </p:tnLst>
    <p:bldLst>
      <p:bldP spid="197668" grpId="0"/>
      <p:bldP spid="197669" grpId="0"/>
      <p:bldP spid="197679" grpId="0" animBg="1"/>
      <p:bldP spid="197680" grpId="0" animBg="1"/>
      <p:bldP spid="197682" grpId="0" animBg="1"/>
      <p:bldP spid="197683" grpId="0" animBg="1"/>
      <p:bldP spid="197684" grpId="0" animBg="1"/>
      <p:bldP spid="197685" grpId="0"/>
      <p:bldP spid="197686" grpId="0"/>
      <p:bldP spid="197687" grpId="0"/>
      <p:bldP spid="197688" grpId="0"/>
      <p:bldP spid="197689" grpId="0"/>
      <p:bldP spid="197690" grpId="0"/>
      <p:bldP spid="197691" grpId="0"/>
      <p:bldP spid="197692" grpId="0"/>
      <p:bldP spid="197693" grpId="0"/>
      <p:bldP spid="19769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1"/>
          <p:cNvGrpSpPr>
            <a:grpSpLocks/>
          </p:cNvGrpSpPr>
          <p:nvPr/>
        </p:nvGrpSpPr>
        <p:grpSpPr bwMode="auto">
          <a:xfrm>
            <a:off x="0" y="0"/>
            <a:ext cx="9202738" cy="6921500"/>
            <a:chOff x="-1" y="0"/>
            <a:chExt cx="5797" cy="4360"/>
          </a:xfrm>
        </p:grpSpPr>
        <p:pic>
          <p:nvPicPr>
            <p:cNvPr id="34825" name="Picture 32" descr="bluline[1]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V="1">
              <a:off x="24" y="0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826" name="Picture 33" descr="bluline[1]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V="1">
              <a:off x="24" y="4260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827" name="Picture 34" descr="bluline[1]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16197015" flipV="1">
              <a:off x="-2046" y="2128"/>
              <a:ext cx="4188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828" name="Picture 35" descr="bluline[1]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16197015" flipV="1">
              <a:off x="3654" y="2140"/>
              <a:ext cx="4188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8916" name="Picture 9" descr="Nguoi-Viet-Nam-ngang-nhien-san-va-an-dong-vat-hoang-da-231673-1"/>
          <p:cNvPicPr>
            <a:picLocks noChangeAspect="1" noChangeArrowheads="1"/>
          </p:cNvPicPr>
          <p:nvPr/>
        </p:nvPicPr>
        <p:blipFill>
          <a:blip r:embed="rId3" cstate="print">
            <a:lum/>
          </a:blip>
          <a:srcRect l="26282" t="30270"/>
          <a:stretch>
            <a:fillRect/>
          </a:stretch>
        </p:blipFill>
        <p:spPr bwMode="auto">
          <a:xfrm>
            <a:off x="228600" y="228600"/>
            <a:ext cx="4191000" cy="32766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4820" name="Date Placeholder 11"/>
          <p:cNvSpPr txBox="1">
            <a:spLocks noGrp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sz="1400"/>
          </a:p>
        </p:txBody>
      </p:sp>
      <p:sp>
        <p:nvSpPr>
          <p:cNvPr id="34821" name="Slide Number Placeholder 12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DB806D01-8598-4E26-A8E1-92BC7CFC2DF1}" type="slidenum">
              <a:rPr lang="en-US" sz="1400"/>
              <a:pPr algn="r"/>
              <a:t>22</a:t>
            </a:fld>
            <a:endParaRPr lang="en-US" sz="1400"/>
          </a:p>
        </p:txBody>
      </p:sp>
      <p:pic>
        <p:nvPicPr>
          <p:cNvPr id="38925" name="Picture 13" descr="G:\con hổ\0ho27.jpg"/>
          <p:cNvPicPr>
            <a:picLocks noChangeAspect="1" noChangeArrowheads="1"/>
          </p:cNvPicPr>
          <p:nvPr/>
        </p:nvPicPr>
        <p:blipFill>
          <a:blip r:embed="rId4" cstate="print">
            <a:lum bright="10000"/>
          </a:blip>
          <a:srcRect/>
          <a:stretch>
            <a:fillRect/>
          </a:stretch>
        </p:blipFill>
        <p:spPr bwMode="auto">
          <a:xfrm>
            <a:off x="4495800" y="228600"/>
            <a:ext cx="4419600" cy="3048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8926" name="Picture 14" descr="G:\hươu\thitde141108.jpg"/>
          <p:cNvPicPr>
            <a:picLocks noChangeAspect="1" noChangeArrowheads="1"/>
          </p:cNvPicPr>
          <p:nvPr/>
        </p:nvPicPr>
        <p:blipFill>
          <a:blip r:embed="rId5" cstate="print">
            <a:lum bright="10000"/>
          </a:blip>
          <a:srcRect/>
          <a:stretch>
            <a:fillRect/>
          </a:stretch>
        </p:blipFill>
        <p:spPr bwMode="auto">
          <a:xfrm>
            <a:off x="0" y="3581400"/>
            <a:ext cx="4648200" cy="32766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8927" name="Picture 15" descr="G:\con hổ\100916214549-632-986.jpg"/>
          <p:cNvPicPr>
            <a:picLocks noChangeAspect="1" noChangeArrowheads="1"/>
          </p:cNvPicPr>
          <p:nvPr/>
        </p:nvPicPr>
        <p:blipFill>
          <a:blip r:embed="rId6" cstate="print">
            <a:lum bright="10000"/>
          </a:blip>
          <a:srcRect/>
          <a:stretch>
            <a:fillRect/>
          </a:stretch>
        </p:blipFill>
        <p:spPr bwMode="auto">
          <a:xfrm>
            <a:off x="4724400" y="3352800"/>
            <a:ext cx="4419600" cy="3505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WordArt 3"/>
          <p:cNvSpPr>
            <a:spLocks noChangeArrowheads="1" noChangeShapeType="1" noTextEdit="1"/>
          </p:cNvSpPr>
          <p:nvPr/>
        </p:nvSpPr>
        <p:spPr bwMode="auto">
          <a:xfrm>
            <a:off x="1447800" y="1219200"/>
            <a:ext cx="48006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>
                <a:ln w="12700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TRÒ CHƠI</a:t>
            </a:r>
            <a:endParaRPr lang="en-US" sz="3600" b="1" kern="10">
              <a:ln w="12700">
                <a:solidFill>
                  <a:srgbClr val="0033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7651" name="WordArt 4"/>
          <p:cNvSpPr>
            <a:spLocks noChangeArrowheads="1" noChangeShapeType="1" noTextEdit="1"/>
          </p:cNvSpPr>
          <p:nvPr/>
        </p:nvSpPr>
        <p:spPr bwMode="auto">
          <a:xfrm>
            <a:off x="304800" y="1905000"/>
            <a:ext cx="8458200" cy="723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>
                <a:ln w="12700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00CC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THÚ MẸ DẠY THÚ CON SĂN MỒI</a:t>
            </a:r>
            <a:endParaRPr lang="en-US" sz="3600" b="1" kern="10">
              <a:ln w="12700">
                <a:solidFill>
                  <a:srgbClr val="FF00FF"/>
                </a:solidFill>
                <a:round/>
                <a:headEnd/>
                <a:tailEnd/>
              </a:ln>
              <a:solidFill>
                <a:srgbClr val="0000CC"/>
              </a:soli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7652" name="Text Box 5"/>
          <p:cNvSpPr txBox="1">
            <a:spLocks noChangeArrowheads="1"/>
          </p:cNvSpPr>
          <p:nvPr/>
        </p:nvSpPr>
        <p:spPr bwMode="auto">
          <a:xfrm>
            <a:off x="838200" y="3124200"/>
            <a:ext cx="8305800" cy="2043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 eaLnBrk="1" hangingPunct="1">
              <a:spcBef>
                <a:spcPct val="50000"/>
              </a:spcBef>
            </a:pPr>
            <a:r>
              <a:rPr lang="en-US" sz="3200" b="1">
                <a:solidFill>
                  <a:srgbClr val="800000"/>
                </a:solidFill>
                <a:latin typeface="Times New Roman" pitchFamily="18" charset="0"/>
                <a:sym typeface="Wingdings" pitchFamily="2" charset="2"/>
              </a:rPr>
              <a:t>Mỗi đội cử 2 bạn lên tham gia chơi</a:t>
            </a:r>
          </a:p>
          <a:p>
            <a:pPr marL="342900" indent="-342900" algn="just" eaLnBrk="1" hangingPunct="1">
              <a:spcBef>
                <a:spcPct val="50000"/>
              </a:spcBef>
            </a:pPr>
            <a:r>
              <a:rPr lang="en-US" sz="3200" b="1">
                <a:solidFill>
                  <a:srgbClr val="800000"/>
                </a:solidFill>
                <a:latin typeface="Times New Roman" pitchFamily="18" charset="0"/>
                <a:sym typeface="Wingdings" pitchFamily="2" charset="2"/>
              </a:rPr>
              <a:t>Một bạn đóng vai thú mẹ dạy con săn mồi</a:t>
            </a:r>
          </a:p>
          <a:p>
            <a:pPr marL="342900" indent="-342900" algn="just" eaLnBrk="1" hangingPunct="1">
              <a:spcBef>
                <a:spcPct val="50000"/>
              </a:spcBef>
            </a:pPr>
            <a:r>
              <a:rPr lang="en-US" sz="3200" b="1">
                <a:solidFill>
                  <a:srgbClr val="800000"/>
                </a:solidFill>
                <a:latin typeface="Times New Roman" pitchFamily="18" charset="0"/>
                <a:sym typeface="Wingdings" pitchFamily="2" charset="2"/>
              </a:rPr>
              <a:t>Một bạn đóng vai thú con đang tập săn mồi</a:t>
            </a:r>
          </a:p>
        </p:txBody>
      </p:sp>
      <p:pic>
        <p:nvPicPr>
          <p:cNvPr id="27653" name="Picture 6" descr="724612u3d66v7pfj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514600"/>
            <a:ext cx="762000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Picture 7" descr="724612u3d66v7pfj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600575"/>
            <a:ext cx="762000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5" name="Picture 8" descr="724612u3d66v7pfj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62000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6" name="Picture 9" descr="56D044BABFBD42C69E461AF469B9374A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957263" y="5043487"/>
            <a:ext cx="85725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7" name="Picture 10" descr="56D044BABFBD42C69E461AF469B9374A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395663" y="5043487"/>
            <a:ext cx="85725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8" name="Picture 11" descr="56D044BABFBD42C69E461AF469B9374A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376863" y="5043487"/>
            <a:ext cx="85725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9" name="Picture 12" descr="56D044BABFBD42C69E461AF469B9374A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7329488" y="5043487"/>
            <a:ext cx="85725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8"/>
          <p:cNvPicPr>
            <a:picLocks noChangeAspect="1" noChangeArrowheads="1"/>
          </p:cNvPicPr>
          <p:nvPr/>
        </p:nvPicPr>
        <p:blipFill>
          <a:blip r:embed="rId4" cstate="print"/>
          <a:srcRect l="1666" t="6667" r="1666" b="777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5" name="WordArt 3"/>
          <p:cNvSpPr>
            <a:spLocks noChangeArrowheads="1" noChangeShapeType="1" noTextEdit="1"/>
          </p:cNvSpPr>
          <p:nvPr/>
        </p:nvSpPr>
        <p:spPr bwMode="auto">
          <a:xfrm>
            <a:off x="1524000" y="1266825"/>
            <a:ext cx="6705600" cy="160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i="1" kern="10">
                <a:ln w="2857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Giờ học kết thúc.</a:t>
            </a:r>
          </a:p>
        </p:txBody>
      </p:sp>
      <p:pic>
        <p:nvPicPr>
          <p:cNvPr id="49156" name="Picture 4" descr="birdTran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76200" y="650875"/>
            <a:ext cx="644525" cy="64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7" name="Picture 5" descr="birdTran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" y="533400"/>
            <a:ext cx="644525" cy="64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8" name="Picture 6" descr="birdTran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7075" y="803275"/>
            <a:ext cx="644525" cy="64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5" name="WordArt 7"/>
          <p:cNvSpPr>
            <a:spLocks noChangeArrowheads="1" noChangeShapeType="1" noTextEdit="1"/>
          </p:cNvSpPr>
          <p:nvPr/>
        </p:nvSpPr>
        <p:spPr bwMode="auto">
          <a:xfrm>
            <a:off x="1447800" y="3810000"/>
            <a:ext cx="7315200" cy="16335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i="1" kern="10">
                <a:ln w="2857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Chúc các con chăm ngoan học giỏi!</a:t>
            </a:r>
            <a:endParaRPr lang="en-US" sz="3600" i="1" kern="10">
              <a:ln w="28575">
                <a:solidFill>
                  <a:srgbClr val="0000FF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49160" name="SONG_004.MID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00600" y="1219200"/>
            <a:ext cx="152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8077200" y="2743200"/>
            <a:ext cx="833438" cy="762000"/>
            <a:chOff x="2304" y="1632"/>
            <a:chExt cx="525" cy="480"/>
          </a:xfrm>
        </p:grpSpPr>
        <p:sp>
          <p:nvSpPr>
            <p:cNvPr id="10281" name="Freeform 10"/>
            <p:cNvSpPr>
              <a:spLocks/>
            </p:cNvSpPr>
            <p:nvPr/>
          </p:nvSpPr>
          <p:spPr bwMode="gray">
            <a:xfrm>
              <a:off x="230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  <p:sp>
          <p:nvSpPr>
            <p:cNvPr id="10282" name="Freeform 11"/>
            <p:cNvSpPr>
              <a:spLocks/>
            </p:cNvSpPr>
            <p:nvPr/>
          </p:nvSpPr>
          <p:spPr bwMode="gray">
            <a:xfrm>
              <a:off x="237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  <p:sp>
          <p:nvSpPr>
            <p:cNvPr id="10283" name="Freeform 12"/>
            <p:cNvSpPr>
              <a:spLocks/>
            </p:cNvSpPr>
            <p:nvPr/>
          </p:nvSpPr>
          <p:spPr bwMode="gray">
            <a:xfrm>
              <a:off x="243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3366FF"/>
                </a:gs>
                <a:gs pos="25000">
                  <a:srgbClr val="01A78F"/>
                </a:gs>
                <a:gs pos="50000">
                  <a:srgbClr val="FFFF00"/>
                </a:gs>
                <a:gs pos="75000">
                  <a:srgbClr val="FF6633"/>
                </a:gs>
                <a:gs pos="100000">
                  <a:srgbClr val="FF3399"/>
                </a:gs>
              </a:gsLst>
              <a:path path="rect">
                <a:fillToRect l="50000" t="50000" r="50000" b="50000"/>
              </a:path>
            </a:gra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  <p:sp>
          <p:nvSpPr>
            <p:cNvPr id="10284" name="Freeform 13"/>
            <p:cNvSpPr>
              <a:spLocks/>
            </p:cNvSpPr>
            <p:nvPr/>
          </p:nvSpPr>
          <p:spPr bwMode="gray">
            <a:xfrm>
              <a:off x="253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</p:grp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4572000" y="1066800"/>
            <a:ext cx="833438" cy="762000"/>
            <a:chOff x="624" y="1632"/>
            <a:chExt cx="525" cy="480"/>
          </a:xfrm>
        </p:grpSpPr>
        <p:sp>
          <p:nvSpPr>
            <p:cNvPr id="10277" name="Freeform 15"/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  <p:sp>
          <p:nvSpPr>
            <p:cNvPr id="10278" name="Freeform 16"/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  <p:sp>
          <p:nvSpPr>
            <p:cNvPr id="10279" name="Freeform 17"/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  <p:sp>
          <p:nvSpPr>
            <p:cNvPr id="10280" name="Freeform 18"/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</p:grpSp>
      <p:grpSp>
        <p:nvGrpSpPr>
          <p:cNvPr id="4" name="Group 19"/>
          <p:cNvGrpSpPr>
            <a:grpSpLocks/>
          </p:cNvGrpSpPr>
          <p:nvPr/>
        </p:nvGrpSpPr>
        <p:grpSpPr bwMode="auto">
          <a:xfrm rot="1073547">
            <a:off x="5791200" y="2438400"/>
            <a:ext cx="833438" cy="762000"/>
            <a:chOff x="624" y="1632"/>
            <a:chExt cx="525" cy="480"/>
          </a:xfrm>
        </p:grpSpPr>
        <p:sp>
          <p:nvSpPr>
            <p:cNvPr id="10273" name="Freeform 20"/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  <p:sp>
          <p:nvSpPr>
            <p:cNvPr id="10274" name="Freeform 21"/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  <p:sp>
          <p:nvSpPr>
            <p:cNvPr id="10275" name="Freeform 22"/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  <p:sp>
          <p:nvSpPr>
            <p:cNvPr id="10276" name="Freeform 23"/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</p:grpSp>
      <p:grpSp>
        <p:nvGrpSpPr>
          <p:cNvPr id="5" name="Group 24"/>
          <p:cNvGrpSpPr>
            <a:grpSpLocks/>
          </p:cNvGrpSpPr>
          <p:nvPr/>
        </p:nvGrpSpPr>
        <p:grpSpPr bwMode="auto">
          <a:xfrm>
            <a:off x="171450" y="0"/>
            <a:ext cx="833438" cy="762000"/>
            <a:chOff x="624" y="1632"/>
            <a:chExt cx="525" cy="480"/>
          </a:xfrm>
        </p:grpSpPr>
        <p:sp>
          <p:nvSpPr>
            <p:cNvPr id="10269" name="Freeform 25"/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  <p:sp>
          <p:nvSpPr>
            <p:cNvPr id="10270" name="Freeform 26"/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  <p:sp>
          <p:nvSpPr>
            <p:cNvPr id="10271" name="Freeform 27"/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  <p:sp>
          <p:nvSpPr>
            <p:cNvPr id="10272" name="Freeform 28"/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</p:grpSp>
      <p:grpSp>
        <p:nvGrpSpPr>
          <p:cNvPr id="6" name="Group 29"/>
          <p:cNvGrpSpPr>
            <a:grpSpLocks/>
          </p:cNvGrpSpPr>
          <p:nvPr/>
        </p:nvGrpSpPr>
        <p:grpSpPr bwMode="auto">
          <a:xfrm>
            <a:off x="7467600" y="1219200"/>
            <a:ext cx="833438" cy="762000"/>
            <a:chOff x="672" y="624"/>
            <a:chExt cx="525" cy="480"/>
          </a:xfrm>
        </p:grpSpPr>
        <p:sp>
          <p:nvSpPr>
            <p:cNvPr id="10265" name="Freeform 30"/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  <p:sp>
          <p:nvSpPr>
            <p:cNvPr id="10266" name="Freeform 31"/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  <p:sp>
          <p:nvSpPr>
            <p:cNvPr id="10267" name="Freeform 32"/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  <p:sp>
          <p:nvSpPr>
            <p:cNvPr id="10268" name="Freeform 33"/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</p:grpSp>
      <p:grpSp>
        <p:nvGrpSpPr>
          <p:cNvPr id="7" name="Group 34"/>
          <p:cNvGrpSpPr>
            <a:grpSpLocks/>
          </p:cNvGrpSpPr>
          <p:nvPr/>
        </p:nvGrpSpPr>
        <p:grpSpPr bwMode="auto">
          <a:xfrm rot="-4894255">
            <a:off x="1448594" y="40482"/>
            <a:ext cx="833437" cy="762000"/>
            <a:chOff x="2400" y="1968"/>
            <a:chExt cx="525" cy="480"/>
          </a:xfrm>
        </p:grpSpPr>
        <p:sp>
          <p:nvSpPr>
            <p:cNvPr id="10261" name="Freeform 35"/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  <p:sp>
          <p:nvSpPr>
            <p:cNvPr id="10262" name="Freeform 36"/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  <p:sp>
          <p:nvSpPr>
            <p:cNvPr id="10263" name="Freeform 37"/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  <p:sp>
          <p:nvSpPr>
            <p:cNvPr id="10264" name="Freeform 38"/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</p:grpSp>
      <p:grpSp>
        <p:nvGrpSpPr>
          <p:cNvPr id="8" name="Group 39"/>
          <p:cNvGrpSpPr>
            <a:grpSpLocks/>
          </p:cNvGrpSpPr>
          <p:nvPr/>
        </p:nvGrpSpPr>
        <p:grpSpPr bwMode="auto">
          <a:xfrm>
            <a:off x="3962400" y="76200"/>
            <a:ext cx="833438" cy="762000"/>
            <a:chOff x="2256" y="672"/>
            <a:chExt cx="525" cy="480"/>
          </a:xfrm>
        </p:grpSpPr>
        <p:sp>
          <p:nvSpPr>
            <p:cNvPr id="10257" name="Freeform 40"/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  <p:sp>
          <p:nvSpPr>
            <p:cNvPr id="10258" name="Freeform 41"/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  <p:sp>
          <p:nvSpPr>
            <p:cNvPr id="10259" name="Freeform 42"/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  <p:sp>
          <p:nvSpPr>
            <p:cNvPr id="10260" name="Freeform 43"/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/>
              <a:endParaRPr lang="vi-VN"/>
            </a:p>
          </p:txBody>
        </p:sp>
      </p:grpSp>
      <p:pic>
        <p:nvPicPr>
          <p:cNvPr id="46" name="bai hat ket thuc.wav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3048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145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925" decel="1000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925" decel="100000"/>
                                        <p:tgtEl>
                                          <p:spTgt spid="4915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1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2" dur="1925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3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4" dur="1925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5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66661" fill="hold"/>
                                        <p:tgtEl>
                                          <p:spTgt spid="491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4.10405E-6 L 1.00642 -0.00855 " pathEditMode="relative" rAng="0" ptsTypes="AA">
                                      <p:cBhvr>
                                        <p:cTn id="19" dur="110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00" y="-40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1 -4.27746E-6 L 0.94618 -0.00254 " pathEditMode="relative" rAng="0" ptsTypes="AA">
                                      <p:cBhvr>
                                        <p:cTn id="21" dur="100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400" y="-10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6.35838E-7 L 0.91857 0.00254 " pathEditMode="relative" rAng="0" ptsTypes="AA">
                                      <p:cBhvr>
                                        <p:cTn id="23" dur="90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900" y="10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5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9160"/>
                </p:tgtEl>
              </p:cMediaNode>
            </p:audio>
            <p:audio>
              <p:cMediaNode>
                <p:cTn id="5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</p:childTnLst>
        </p:cTn>
      </p:par>
    </p:tnLst>
    <p:bldLst>
      <p:bldP spid="49155" grpId="0" animBg="1"/>
      <p:bldP spid="2253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685800" y="0"/>
            <a:ext cx="7924800" cy="5672138"/>
            <a:chOff x="-96" y="1248"/>
            <a:chExt cx="6000" cy="1968"/>
          </a:xfrm>
        </p:grpSpPr>
        <p:sp>
          <p:nvSpPr>
            <p:cNvPr id="7176" name="Rectangle 3"/>
            <p:cNvSpPr>
              <a:spLocks noChangeArrowheads="1"/>
            </p:cNvSpPr>
            <p:nvPr/>
          </p:nvSpPr>
          <p:spPr bwMode="auto">
            <a:xfrm>
              <a:off x="-96" y="1248"/>
              <a:ext cx="6000" cy="196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r>
                <a:rPr lang="en-US" sz="2400">
                  <a:latin typeface="Times New Roman" pitchFamily="18" charset="0"/>
                </a:rPr>
                <a:t> </a:t>
              </a:r>
            </a:p>
          </p:txBody>
        </p:sp>
        <p:pic>
          <p:nvPicPr>
            <p:cNvPr id="7177" name="Picture 4" descr="peace_dove_olive_branch_hg_wht"/>
            <p:cNvPicPr>
              <a:picLocks noChangeAspect="1" noChangeArrowheads="1" noCrop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488" y="1296"/>
              <a:ext cx="2640" cy="1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171" name="Picture 5" descr="Anh dep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6" descr="F9849DCFA90C473196ECD16214E77005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9000" y="4648200"/>
            <a:ext cx="22860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0760" name="AutoShape 8"/>
          <p:cNvSpPr>
            <a:spLocks noChangeArrowheads="1"/>
          </p:cNvSpPr>
          <p:nvPr/>
        </p:nvSpPr>
        <p:spPr bwMode="auto">
          <a:xfrm>
            <a:off x="1295400" y="3124200"/>
            <a:ext cx="6629400" cy="17526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3200">
              <a:solidFill>
                <a:srgbClr val="990033"/>
              </a:solidFill>
              <a:latin typeface="Times New Roman" pitchFamily="18" charset="0"/>
            </a:endParaRPr>
          </a:p>
        </p:txBody>
      </p:sp>
      <p:sp>
        <p:nvSpPr>
          <p:cNvPr id="330761" name="WordArt 9"/>
          <p:cNvSpPr>
            <a:spLocks noChangeArrowheads="1" noChangeShapeType="1" noTextEdit="1"/>
          </p:cNvSpPr>
          <p:nvPr/>
        </p:nvSpPr>
        <p:spPr bwMode="auto">
          <a:xfrm>
            <a:off x="1219200" y="685800"/>
            <a:ext cx="6629400" cy="4038600"/>
          </a:xfrm>
          <a:prstGeom prst="rect">
            <a:avLst/>
          </a:prstGeom>
        </p:spPr>
        <p:txBody>
          <a:bodyPr wrap="none" fromWordArt="1">
            <a:prstTxWarp prst="textArchUpPour">
              <a:avLst>
                <a:gd name="adj1" fmla="val 10800000"/>
                <a:gd name="adj2" fmla="val 50000"/>
              </a:avLst>
            </a:prstTxWarp>
          </a:bodyPr>
          <a:lstStyle/>
          <a:p>
            <a:pPr algn="ctr"/>
            <a:r>
              <a:rPr lang="vi-VN" sz="3600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FF9900"/>
                </a:soli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Đoán ý đồng đội</a:t>
            </a:r>
            <a:endParaRPr lang="en-US" sz="3600" kern="10">
              <a:ln w="9525">
                <a:solidFill>
                  <a:srgbClr val="008000"/>
                </a:solidFill>
                <a:round/>
                <a:headEnd/>
                <a:tailEnd/>
              </a:ln>
              <a:solidFill>
                <a:srgbClr val="FF9900"/>
              </a:solidFill>
              <a:effectLst>
                <a:outerShdw dist="563972" dir="14049741" sx="125000" sy="125000" algn="tl" rotWithShape="0">
                  <a:srgbClr val="C7DFD3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0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076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5" name="Picture 3" descr="bengal-tiger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133600" y="152400"/>
            <a:ext cx="4800600" cy="3276600"/>
          </a:xfrm>
          <a:noFill/>
        </p:spPr>
      </p:pic>
      <p:sp>
        <p:nvSpPr>
          <p:cNvPr id="8195" name="Text Box 4"/>
          <p:cNvSpPr txBox="1">
            <a:spLocks noChangeArrowheads="1"/>
          </p:cNvSpPr>
          <p:nvPr/>
        </p:nvSpPr>
        <p:spPr bwMode="auto">
          <a:xfrm>
            <a:off x="4572000" y="1981200"/>
            <a:ext cx="2667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3600">
              <a:latin typeface="VNI-Times" pitchFamily="2" charset="0"/>
            </a:endParaRPr>
          </a:p>
        </p:txBody>
      </p:sp>
      <p:sp>
        <p:nvSpPr>
          <p:cNvPr id="131077" name="Text Box 5"/>
          <p:cNvSpPr txBox="1">
            <a:spLocks noChangeArrowheads="1"/>
          </p:cNvSpPr>
          <p:nvPr/>
        </p:nvSpPr>
        <p:spPr bwMode="auto">
          <a:xfrm>
            <a:off x="2133600" y="152400"/>
            <a:ext cx="1447800" cy="57943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chemeClr val="tx2"/>
                </a:solidFill>
                <a:latin typeface="Times New Roman" pitchFamily="18" charset="0"/>
              </a:rPr>
              <a:t>Con hổ</a:t>
            </a:r>
          </a:p>
        </p:txBody>
      </p:sp>
      <p:pic>
        <p:nvPicPr>
          <p:cNvPr id="131082" name="Picture 10"/>
          <p:cNvPicPr>
            <a:picLocks noChangeAspect="1" noChangeArrowheads="1"/>
          </p:cNvPicPr>
          <p:nvPr/>
        </p:nvPicPr>
        <p:blipFill>
          <a:blip r:embed="rId4" cstate="print"/>
          <a:srcRect t="13017" b="4545"/>
          <a:stretch>
            <a:fillRect/>
          </a:stretch>
        </p:blipFill>
        <p:spPr bwMode="auto">
          <a:xfrm>
            <a:off x="2133600" y="3505200"/>
            <a:ext cx="48006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1083" name="Text Box 11"/>
          <p:cNvSpPr txBox="1">
            <a:spLocks noChangeArrowheads="1"/>
          </p:cNvSpPr>
          <p:nvPr/>
        </p:nvSpPr>
        <p:spPr bwMode="auto">
          <a:xfrm>
            <a:off x="2133600" y="6278562"/>
            <a:ext cx="1828800" cy="57943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chemeClr val="tx2"/>
                </a:solidFill>
                <a:latin typeface="Times New Roman" pitchFamily="18" charset="0"/>
              </a:rPr>
              <a:t>Con hươu</a:t>
            </a:r>
          </a:p>
        </p:txBody>
      </p:sp>
      <p:pic>
        <p:nvPicPr>
          <p:cNvPr id="131086" name="HONGDAM.MID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1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1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1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1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310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45752" fill="hold"/>
                                        <p:tgtEl>
                                          <p:spTgt spid="13108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1086"/>
                  </p:tgtEl>
                </p:cond>
              </p:nextCondLst>
            </p:seq>
            <p:audio>
              <p:cMediaNode>
                <p:cTn id="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1086"/>
                </p:tgtEl>
              </p:cMediaNode>
            </p:audio>
          </p:childTnLst>
        </p:cTn>
      </p:par>
    </p:tnLst>
    <p:bldLst>
      <p:bldP spid="131077" grpId="0" animBg="1"/>
      <p:bldP spid="13108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3" name="AutoShape 13" descr="Bouquet"/>
          <p:cNvSpPr>
            <a:spLocks noChangeArrowheads="1"/>
          </p:cNvSpPr>
          <p:nvPr/>
        </p:nvSpPr>
        <p:spPr bwMode="auto">
          <a:xfrm>
            <a:off x="858981" y="2286000"/>
            <a:ext cx="7446820" cy="3915966"/>
          </a:xfrm>
          <a:prstGeom prst="flowChartAlternateProcess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just"/>
            <a:r>
              <a:rPr lang="en-US" sz="3200" b="1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smtClean="0">
                <a:solidFill>
                  <a:srgbClr val="000099"/>
                </a:solidFill>
                <a:latin typeface="Times New Roman" pitchFamily="18" charset="0"/>
              </a:rPr>
              <a:t>1. Hổ </a:t>
            </a:r>
            <a:r>
              <a:rPr lang="en-US" sz="3200" b="1">
                <a:solidFill>
                  <a:srgbClr val="000099"/>
                </a:solidFill>
                <a:latin typeface="Times New Roman" pitchFamily="18" charset="0"/>
              </a:rPr>
              <a:t>ăn gì để sống? </a:t>
            </a:r>
            <a:r>
              <a:rPr lang="en-US" sz="3200" b="1" smtClean="0">
                <a:solidFill>
                  <a:srgbClr val="000099"/>
                </a:solidFill>
                <a:latin typeface="Times New Roman" pitchFamily="18" charset="0"/>
              </a:rPr>
              <a:t>Hổ </a:t>
            </a:r>
            <a:r>
              <a:rPr lang="en-US" sz="3200" b="1">
                <a:solidFill>
                  <a:srgbClr val="000099"/>
                </a:solidFill>
                <a:latin typeface="Times New Roman" pitchFamily="18" charset="0"/>
              </a:rPr>
              <a:t>thường sinh sản vào mùa nào?	</a:t>
            </a:r>
          </a:p>
          <a:p>
            <a:pPr algn="just"/>
            <a:r>
              <a:rPr lang="en-US" sz="3200" b="1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smtClean="0">
                <a:solidFill>
                  <a:srgbClr val="000099"/>
                </a:solidFill>
                <a:latin typeface="Times New Roman" pitchFamily="18" charset="0"/>
              </a:rPr>
              <a:t>2. Hổ </a:t>
            </a:r>
            <a:r>
              <a:rPr lang="en-US" sz="3200" b="1">
                <a:solidFill>
                  <a:srgbClr val="000099"/>
                </a:solidFill>
                <a:latin typeface="Times New Roman" pitchFamily="18" charset="0"/>
              </a:rPr>
              <a:t>mẹ đẻ mỗi lứa bao nhiêu con</a:t>
            </a:r>
            <a:r>
              <a:rPr lang="en-US" sz="3200" b="1" smtClean="0">
                <a:solidFill>
                  <a:srgbClr val="000099"/>
                </a:solidFill>
                <a:latin typeface="Times New Roman" pitchFamily="18" charset="0"/>
              </a:rPr>
              <a:t>? </a:t>
            </a:r>
            <a:r>
              <a:rPr lang="en-US" sz="3200" b="1">
                <a:solidFill>
                  <a:srgbClr val="000099"/>
                </a:solidFill>
                <a:latin typeface="Times New Roman" pitchFamily="18" charset="0"/>
              </a:rPr>
              <a:t>Vì sao hổ mẹ không rời con suốt tuần lễ </a:t>
            </a:r>
          </a:p>
          <a:p>
            <a:pPr algn="just"/>
            <a:r>
              <a:rPr lang="en-US" sz="3200" b="1">
                <a:solidFill>
                  <a:srgbClr val="000099"/>
                </a:solidFill>
                <a:latin typeface="Times New Roman" pitchFamily="18" charset="0"/>
              </a:rPr>
              <a:t>đầu sau khi sinh?</a:t>
            </a:r>
          </a:p>
          <a:p>
            <a:pPr algn="just"/>
            <a:r>
              <a:rPr lang="en-US" sz="3200" b="1" smtClean="0">
                <a:solidFill>
                  <a:srgbClr val="000099"/>
                </a:solidFill>
                <a:latin typeface="Times New Roman" pitchFamily="18" charset="0"/>
              </a:rPr>
              <a:t> 3. Khi </a:t>
            </a:r>
            <a:r>
              <a:rPr lang="en-US" sz="3200" b="1">
                <a:solidFill>
                  <a:srgbClr val="000099"/>
                </a:solidFill>
                <a:latin typeface="Times New Roman" pitchFamily="18" charset="0"/>
              </a:rPr>
              <a:t>nào hổ mẹ dạy hổ con săn mồi</a:t>
            </a:r>
            <a:r>
              <a:rPr lang="en-US" sz="3200" b="1" smtClean="0">
                <a:solidFill>
                  <a:srgbClr val="000099"/>
                </a:solidFill>
                <a:latin typeface="Times New Roman" pitchFamily="18" charset="0"/>
              </a:rPr>
              <a:t>? Khi </a:t>
            </a:r>
            <a:r>
              <a:rPr lang="en-US" sz="3200" b="1">
                <a:solidFill>
                  <a:srgbClr val="000099"/>
                </a:solidFill>
                <a:latin typeface="Times New Roman" pitchFamily="18" charset="0"/>
              </a:rPr>
              <a:t>nào hổ con có thể sống độc lập?</a:t>
            </a:r>
          </a:p>
        </p:txBody>
      </p:sp>
      <p:sp>
        <p:nvSpPr>
          <p:cNvPr id="286731" name="AutoShape 11"/>
          <p:cNvSpPr>
            <a:spLocks noChangeArrowheads="1"/>
          </p:cNvSpPr>
          <p:nvPr/>
        </p:nvSpPr>
        <p:spPr bwMode="auto">
          <a:xfrm rot="2551313">
            <a:off x="292732" y="207213"/>
            <a:ext cx="2286000" cy="1981200"/>
          </a:xfrm>
          <a:prstGeom prst="cloudCallout">
            <a:avLst>
              <a:gd name="adj1" fmla="val 72361"/>
              <a:gd name="adj2" fmla="val 1921"/>
            </a:avLst>
          </a:prstGeom>
          <a:solidFill>
            <a:srgbClr val="FFFF00"/>
          </a:solidFill>
          <a:ln w="9525">
            <a:solidFill>
              <a:srgbClr val="336600"/>
            </a:solidFill>
            <a:round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86732" name="WordArt 12"/>
          <p:cNvSpPr>
            <a:spLocks noChangeArrowheads="1" noChangeShapeType="1" noTextEdit="1"/>
          </p:cNvSpPr>
          <p:nvPr/>
        </p:nvSpPr>
        <p:spPr bwMode="auto">
          <a:xfrm>
            <a:off x="876932" y="754901"/>
            <a:ext cx="1447800" cy="10382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THẢO LUẬN </a:t>
            </a:r>
          </a:p>
          <a:p>
            <a:pPr algn="ctr"/>
            <a:r>
              <a:rPr lang="en-US" sz="3600" kern="1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NHÓM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86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286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286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33" grpId="0" animBg="1"/>
      <p:bldP spid="286731" grpId="0" animBg="1"/>
      <p:bldP spid="28673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ai ho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533400" y="381000"/>
            <a:ext cx="8153400" cy="611505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3" name="AutoShape 13" descr="Bouquet"/>
          <p:cNvSpPr>
            <a:spLocks noChangeArrowheads="1"/>
          </p:cNvSpPr>
          <p:nvPr/>
        </p:nvSpPr>
        <p:spPr bwMode="auto">
          <a:xfrm>
            <a:off x="838201" y="1295400"/>
            <a:ext cx="7391400" cy="1191816"/>
          </a:xfrm>
          <a:prstGeom prst="flowChartAlternateProcess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en-US" sz="3200" b="1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smtClean="0">
                <a:solidFill>
                  <a:srgbClr val="000099"/>
                </a:solidFill>
                <a:latin typeface="Times New Roman" pitchFamily="18" charset="0"/>
              </a:rPr>
              <a:t>1. Hổ </a:t>
            </a:r>
            <a:r>
              <a:rPr lang="en-US" sz="3200" b="1">
                <a:solidFill>
                  <a:srgbClr val="000099"/>
                </a:solidFill>
                <a:latin typeface="Times New Roman" pitchFamily="18" charset="0"/>
              </a:rPr>
              <a:t>ăn gì để sống? </a:t>
            </a:r>
            <a:r>
              <a:rPr lang="en-US" sz="3200" b="1" smtClean="0">
                <a:solidFill>
                  <a:srgbClr val="000099"/>
                </a:solidFill>
                <a:latin typeface="Times New Roman" pitchFamily="18" charset="0"/>
              </a:rPr>
              <a:t>Hổ </a:t>
            </a:r>
            <a:r>
              <a:rPr lang="en-US" sz="3200" b="1">
                <a:solidFill>
                  <a:srgbClr val="000099"/>
                </a:solidFill>
                <a:latin typeface="Times New Roman" pitchFamily="18" charset="0"/>
              </a:rPr>
              <a:t>thường sinh sản vào mùa nào?	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86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3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0" descr="Stationery"/>
          <p:cNvSpPr>
            <a:spLocks noChangeArrowheads="1"/>
          </p:cNvSpPr>
          <p:nvPr/>
        </p:nvSpPr>
        <p:spPr bwMode="auto">
          <a:xfrm>
            <a:off x="457200" y="0"/>
            <a:ext cx="8229600" cy="1600200"/>
          </a:xfrm>
          <a:prstGeom prst="roundRect">
            <a:avLst>
              <a:gd name="adj" fmla="val 0"/>
            </a:avLst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round/>
            <a:headEnd/>
            <a:tailEnd/>
          </a:ln>
          <a:effectLst/>
          <a:scene3d>
            <a:camera prst="orthographicFron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 wrap="none" anchor="ctr">
            <a:flatTx/>
          </a:bodyPr>
          <a:lstStyle/>
          <a:p>
            <a:pPr algn="just" eaLnBrk="1" hangingPunct="1"/>
            <a:r>
              <a:rPr lang="en-US" sz="3200">
                <a:solidFill>
                  <a:schemeClr val="accent2"/>
                </a:solidFill>
                <a:latin typeface="Times New Roman" pitchFamily="18" charset="0"/>
              </a:rPr>
              <a:t>      </a:t>
            </a:r>
            <a:r>
              <a:rPr lang="en-US" sz="3200" b="1">
                <a:solidFill>
                  <a:schemeClr val="accent2"/>
                </a:solidFill>
                <a:latin typeface="Times New Roman" pitchFamily="18" charset="0"/>
              </a:rPr>
              <a:t>Hổ là loài thú ăn thịt, sống đơn độc, chỉ </a:t>
            </a:r>
          </a:p>
          <a:p>
            <a:pPr algn="just" eaLnBrk="1" hangingPunct="1"/>
            <a:r>
              <a:rPr lang="en-US" sz="3200" b="1">
                <a:solidFill>
                  <a:schemeClr val="accent2"/>
                </a:solidFill>
                <a:latin typeface="Times New Roman" pitchFamily="18" charset="0"/>
              </a:rPr>
              <a:t>sống thành đôi vào mùa sinh sản là mùa xuân </a:t>
            </a:r>
          </a:p>
          <a:p>
            <a:pPr algn="just" eaLnBrk="1" hangingPunct="1"/>
            <a:r>
              <a:rPr lang="en-US" sz="3200" b="1">
                <a:solidFill>
                  <a:schemeClr val="accent2"/>
                </a:solidFill>
                <a:latin typeface="Times New Roman" pitchFamily="18" charset="0"/>
              </a:rPr>
              <a:t>và mùa hạ. </a:t>
            </a:r>
          </a:p>
        </p:txBody>
      </p:sp>
      <p:pic>
        <p:nvPicPr>
          <p:cNvPr id="5" name="cọp dạy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rcRect l="12500" t="12222" r="12500" b="12222"/>
          <a:stretch>
            <a:fillRect/>
          </a:stretch>
        </p:blipFill>
        <p:spPr bwMode="auto">
          <a:xfrm>
            <a:off x="457200" y="1676400"/>
            <a:ext cx="8229600" cy="501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4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3" name="AutoShape 13" descr="Bouquet"/>
          <p:cNvSpPr>
            <a:spLocks noChangeArrowheads="1"/>
          </p:cNvSpPr>
          <p:nvPr/>
        </p:nvSpPr>
        <p:spPr bwMode="auto">
          <a:xfrm>
            <a:off x="685800" y="1905000"/>
            <a:ext cx="7620000" cy="1736646"/>
          </a:xfrm>
          <a:prstGeom prst="flowChartAlternateProcess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just"/>
            <a:r>
              <a:rPr lang="en-US" sz="3200" b="1" smtClean="0">
                <a:solidFill>
                  <a:srgbClr val="000099"/>
                </a:solidFill>
                <a:latin typeface="Times New Roman" pitchFamily="18" charset="0"/>
              </a:rPr>
              <a:t>2. Hổ </a:t>
            </a:r>
            <a:r>
              <a:rPr lang="en-US" sz="3200" b="1">
                <a:solidFill>
                  <a:srgbClr val="000099"/>
                </a:solidFill>
                <a:latin typeface="Times New Roman" pitchFamily="18" charset="0"/>
              </a:rPr>
              <a:t>mẹ đẻ mỗi lứa bao nhiêu con</a:t>
            </a:r>
            <a:r>
              <a:rPr lang="en-US" sz="3200" b="1" smtClean="0">
                <a:solidFill>
                  <a:srgbClr val="000099"/>
                </a:solidFill>
                <a:latin typeface="Times New Roman" pitchFamily="18" charset="0"/>
              </a:rPr>
              <a:t>? </a:t>
            </a:r>
            <a:r>
              <a:rPr lang="en-US" sz="3200" b="1">
                <a:solidFill>
                  <a:srgbClr val="000099"/>
                </a:solidFill>
                <a:latin typeface="Times New Roman" pitchFamily="18" charset="0"/>
              </a:rPr>
              <a:t>Vì sao hổ mẹ không rời con suốt tuần </a:t>
            </a:r>
            <a:r>
              <a:rPr lang="en-US" sz="3200" b="1" smtClean="0">
                <a:solidFill>
                  <a:srgbClr val="000099"/>
                </a:solidFill>
                <a:latin typeface="Times New Roman" pitchFamily="18" charset="0"/>
              </a:rPr>
              <a:t>lễ đầu </a:t>
            </a:r>
            <a:r>
              <a:rPr lang="en-US" sz="3200" b="1">
                <a:solidFill>
                  <a:srgbClr val="000099"/>
                </a:solidFill>
                <a:latin typeface="Times New Roman" pitchFamily="18" charset="0"/>
              </a:rPr>
              <a:t>sau khi sinh</a:t>
            </a:r>
            <a:r>
              <a:rPr lang="en-US" sz="3200" b="1" smtClean="0">
                <a:solidFill>
                  <a:srgbClr val="000099"/>
                </a:solidFill>
                <a:latin typeface="Times New Roman" pitchFamily="18" charset="0"/>
              </a:rPr>
              <a:t>?</a:t>
            </a:r>
            <a:endParaRPr lang="en-US" sz="3200" b="1">
              <a:solidFill>
                <a:srgbClr val="000099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86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33" grpId="0" animBg="1"/>
    </p:bldLst>
  </p:timing>
</p:sld>
</file>

<file path=ppt/theme/theme1.xml><?xml version="1.0" encoding="utf-8"?>
<a:theme xmlns:a="http://schemas.openxmlformats.org/drawingml/2006/main" name="Botany">
  <a:themeElements>
    <a:clrScheme name="Botany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otany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otany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tany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tany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tany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tany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tany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tany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3240</TotalTime>
  <Words>574</Words>
  <Application>Microsoft Office PowerPoint</Application>
  <PresentationFormat>On-screen Show (4:3)</PresentationFormat>
  <Paragraphs>92</Paragraphs>
  <Slides>24</Slides>
  <Notes>4</Notes>
  <HiddenSlides>0</HiddenSlides>
  <MMClips>6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.VnArial</vt:lpstr>
      <vt:lpstr>Arial</vt:lpstr>
      <vt:lpstr>Times New Roman</vt:lpstr>
      <vt:lpstr>Verdana</vt:lpstr>
      <vt:lpstr>VNI-Times</vt:lpstr>
      <vt:lpstr>VNI-Vari</vt:lpstr>
      <vt:lpstr>Wingdings</vt:lpstr>
      <vt:lpstr>Botany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NQC</cp:lastModifiedBy>
  <cp:revision>201</cp:revision>
  <cp:lastPrinted>1601-01-01T00:00:00Z</cp:lastPrinted>
  <dcterms:created xsi:type="dcterms:W3CDTF">1601-01-01T00:00:00Z</dcterms:created>
  <dcterms:modified xsi:type="dcterms:W3CDTF">2024-06-21T01:38:51Z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