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0" r:id="rId2"/>
    <p:sldMasterId id="2147483712" r:id="rId3"/>
  </p:sldMasterIdLst>
  <p:notesMasterIdLst>
    <p:notesMasterId r:id="rId24"/>
  </p:notesMasterIdLst>
  <p:sldIdLst>
    <p:sldId id="3217" r:id="rId4"/>
    <p:sldId id="257" r:id="rId5"/>
    <p:sldId id="3189" r:id="rId6"/>
    <p:sldId id="3190" r:id="rId7"/>
    <p:sldId id="260" r:id="rId8"/>
    <p:sldId id="3223" r:id="rId9"/>
    <p:sldId id="3191" r:id="rId10"/>
    <p:sldId id="3224" r:id="rId11"/>
    <p:sldId id="3192" r:id="rId12"/>
    <p:sldId id="3193" r:id="rId13"/>
    <p:sldId id="3194" r:id="rId14"/>
    <p:sldId id="3226" r:id="rId15"/>
    <p:sldId id="3228" r:id="rId16"/>
    <p:sldId id="3213" r:id="rId17"/>
    <p:sldId id="3214" r:id="rId18"/>
    <p:sldId id="3218" r:id="rId19"/>
    <p:sldId id="3216" r:id="rId20"/>
    <p:sldId id="3229" r:id="rId21"/>
    <p:sldId id="3221" r:id="rId22"/>
    <p:sldId id="322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53EFB-5CEB-4F0D-A2E8-174BD7AEDD52}" type="datetimeFigureOut">
              <a:rPr lang="en-US" smtClean="0"/>
              <a:t>6/19/2024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07A1F3-2A0C-4728-A9A8-4659EA1CA1E3}" type="slidenum">
              <a:rPr lang="en-US" smtClean="0"/>
              <a:t>‹#›</a:t>
            </a:fld>
            <a:endParaRPr lang="en-US"/>
          </a:p>
        </p:txBody>
      </p:sp>
    </p:spTree>
    <p:extLst>
      <p:ext uri="{BB962C8B-B14F-4D97-AF65-F5344CB8AC3E}">
        <p14:creationId xmlns:p14="http://schemas.microsoft.com/office/powerpoint/2010/main" val="236010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819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DDB038C-947A-46C7-BBEB-ECF67E29A8B2}" type="slidenum">
              <a:rPr lang="en-US" altLang="en-US" sz="1200" smtClean="0">
                <a:latin typeface="Calibri" panose="020F0502020204030204" pitchFamily="34" charset="0"/>
                <a:cs typeface="Arial" panose="020B0604020202020204" pitchFamily="34" charset="0"/>
              </a:rPr>
              <a:pPr/>
              <a:t>1</a:t>
            </a:fld>
            <a:endParaRPr lang="en-US" altLang="en-US" sz="1200" smtClean="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7317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107A1F3-2A0C-4728-A9A8-4659EA1CA1E3}" type="slidenum">
              <a:rPr lang="en-US" smtClean="0"/>
              <a:t>2</a:t>
            </a:fld>
            <a:endParaRPr lang="en-US"/>
          </a:p>
        </p:txBody>
      </p:sp>
    </p:spTree>
    <p:extLst>
      <p:ext uri="{BB962C8B-B14F-4D97-AF65-F5344CB8AC3E}">
        <p14:creationId xmlns:p14="http://schemas.microsoft.com/office/powerpoint/2010/main" val="4192487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95972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107A1F3-2A0C-4728-A9A8-4659EA1CA1E3}" type="slidenum">
              <a:rPr lang="en-US" smtClean="0"/>
              <a:t>17</a:t>
            </a:fld>
            <a:endParaRPr lang="en-US"/>
          </a:p>
        </p:txBody>
      </p:sp>
    </p:spTree>
    <p:extLst>
      <p:ext uri="{BB962C8B-B14F-4D97-AF65-F5344CB8AC3E}">
        <p14:creationId xmlns:p14="http://schemas.microsoft.com/office/powerpoint/2010/main" val="78903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chọn</a:t>
            </a:r>
            <a:r>
              <a:rPr lang="en-US" dirty="0"/>
              <a:t> </a:t>
            </a:r>
            <a:r>
              <a:rPr lang="en-US" dirty="0" err="1"/>
              <a:t>vòng</a:t>
            </a:r>
            <a:r>
              <a:rPr lang="en-US" dirty="0"/>
              <a:t> </a:t>
            </a:r>
            <a:r>
              <a:rPr lang="en-US" dirty="0" err="1"/>
              <a:t>tròn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47922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12874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8F035EF-6F72-416D-9767-387F78F145B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080C2FD-CB4D-4D41-919B-F29F54E026EA}" type="datetimeFigureOut">
              <a:rPr lang="en-GB"/>
              <a:pPr>
                <a:defRPr/>
              </a:pPr>
              <a:t>19/06/2024</a:t>
            </a:fld>
            <a:endParaRPr lang="en-GB"/>
          </a:p>
        </p:txBody>
      </p:sp>
      <p:sp>
        <p:nvSpPr>
          <p:cNvPr id="5" name="Footer Placeholder 4">
            <a:extLst>
              <a:ext uri="{FF2B5EF4-FFF2-40B4-BE49-F238E27FC236}">
                <a16:creationId xmlns:a16="http://schemas.microsoft.com/office/drawing/2014/main" id="{D03F92DD-B640-48E4-994D-7CDA5FCDCD3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B7B5729-6A69-4C32-B3B7-14D60E84061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7D910E5-2738-4E03-B9EC-B594D51A8482}" type="slidenum">
              <a:rPr lang="en-GB"/>
              <a:pPr>
                <a:defRPr/>
              </a:pPr>
              <a:t>‹#›</a:t>
            </a:fld>
            <a:endParaRPr lang="en-GB"/>
          </a:p>
        </p:txBody>
      </p:sp>
    </p:spTree>
    <p:extLst>
      <p:ext uri="{BB962C8B-B14F-4D97-AF65-F5344CB8AC3E}">
        <p14:creationId xmlns:p14="http://schemas.microsoft.com/office/powerpoint/2010/main" val="795073983"/>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F6EC55-0FFF-43C4-88A2-3C28A4EABF5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E8BB07D-145E-4BF8-864C-F85A159912C5}" type="datetimeFigureOut">
              <a:rPr lang="en-GB"/>
              <a:pPr>
                <a:defRPr/>
              </a:pPr>
              <a:t>19/06/2024</a:t>
            </a:fld>
            <a:endParaRPr lang="en-GB"/>
          </a:p>
        </p:txBody>
      </p:sp>
      <p:sp>
        <p:nvSpPr>
          <p:cNvPr id="5" name="Footer Placeholder 4">
            <a:extLst>
              <a:ext uri="{FF2B5EF4-FFF2-40B4-BE49-F238E27FC236}">
                <a16:creationId xmlns:a16="http://schemas.microsoft.com/office/drawing/2014/main" id="{95BEBE41-46A7-4DB9-AB47-1C340E2D9C5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D0E7F87-E602-448F-B7A3-2048844F9A4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8214AC8-73EE-435B-86A9-8DA0FA555D80}" type="slidenum">
              <a:rPr lang="en-GB"/>
              <a:pPr>
                <a:defRPr/>
              </a:pPr>
              <a:t>‹#›</a:t>
            </a:fld>
            <a:endParaRPr lang="en-GB"/>
          </a:p>
        </p:txBody>
      </p:sp>
    </p:spTree>
    <p:extLst>
      <p:ext uri="{BB962C8B-B14F-4D97-AF65-F5344CB8AC3E}">
        <p14:creationId xmlns:p14="http://schemas.microsoft.com/office/powerpoint/2010/main" val="121814967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13B3F9-67F6-4CB0-B260-D7F4D66867C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92CB0DC-5E72-444E-AE11-ED327FC9851A}" type="datetimeFigureOut">
              <a:rPr lang="en-GB"/>
              <a:pPr>
                <a:defRPr/>
              </a:pPr>
              <a:t>19/06/2024</a:t>
            </a:fld>
            <a:endParaRPr lang="en-GB"/>
          </a:p>
        </p:txBody>
      </p:sp>
      <p:sp>
        <p:nvSpPr>
          <p:cNvPr id="5" name="Footer Placeholder 4">
            <a:extLst>
              <a:ext uri="{FF2B5EF4-FFF2-40B4-BE49-F238E27FC236}">
                <a16:creationId xmlns:a16="http://schemas.microsoft.com/office/drawing/2014/main" id="{7F3FB225-7210-40A7-B6C3-CFABCC8A3DD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ED0B82-D796-4F82-B5E5-8A0280990D9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1C3F42F-C279-49A3-9CCB-2FC066968771}" type="slidenum">
              <a:rPr lang="en-GB"/>
              <a:pPr>
                <a:defRPr/>
              </a:pPr>
              <a:t>‹#›</a:t>
            </a:fld>
            <a:endParaRPr lang="en-GB"/>
          </a:p>
        </p:txBody>
      </p:sp>
    </p:spTree>
    <p:extLst>
      <p:ext uri="{BB962C8B-B14F-4D97-AF65-F5344CB8AC3E}">
        <p14:creationId xmlns:p14="http://schemas.microsoft.com/office/powerpoint/2010/main" val="254525914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B2AA4F-4DA2-4783-9681-D3F8E9D9EF9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5B48DE1-19DD-4197-A341-201CEAC46FBB}" type="datetimeFigureOut">
              <a:rPr lang="en-GB"/>
              <a:pPr>
                <a:defRPr/>
              </a:pPr>
              <a:t>19/06/2024</a:t>
            </a:fld>
            <a:endParaRPr lang="en-GB"/>
          </a:p>
        </p:txBody>
      </p:sp>
      <p:sp>
        <p:nvSpPr>
          <p:cNvPr id="5" name="Footer Placeholder 4">
            <a:extLst>
              <a:ext uri="{FF2B5EF4-FFF2-40B4-BE49-F238E27FC236}">
                <a16:creationId xmlns:a16="http://schemas.microsoft.com/office/drawing/2014/main" id="{EA6EC37F-5B4B-4413-A0EC-DF418BEB382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7E038F1-C31D-4DF4-9CF9-A0F8E023BBD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0808312-F1D3-404C-B288-F59057BC8DDD}" type="slidenum">
              <a:rPr lang="en-GB"/>
              <a:pPr>
                <a:defRPr/>
              </a:pPr>
              <a:t>‹#›</a:t>
            </a:fld>
            <a:endParaRPr lang="en-GB"/>
          </a:p>
        </p:txBody>
      </p:sp>
    </p:spTree>
    <p:extLst>
      <p:ext uri="{BB962C8B-B14F-4D97-AF65-F5344CB8AC3E}">
        <p14:creationId xmlns:p14="http://schemas.microsoft.com/office/powerpoint/2010/main" val="273743579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EBCAAE-2F22-4618-B5A0-DCB1DE65120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0B7A738-766A-419C-A18E-F1514A6EDF9E}" type="datetimeFigureOut">
              <a:rPr lang="en-GB"/>
              <a:pPr>
                <a:defRPr/>
              </a:pPr>
              <a:t>19/06/2024</a:t>
            </a:fld>
            <a:endParaRPr lang="en-GB"/>
          </a:p>
        </p:txBody>
      </p:sp>
      <p:sp>
        <p:nvSpPr>
          <p:cNvPr id="5" name="Footer Placeholder 4">
            <a:extLst>
              <a:ext uri="{FF2B5EF4-FFF2-40B4-BE49-F238E27FC236}">
                <a16:creationId xmlns:a16="http://schemas.microsoft.com/office/drawing/2014/main" id="{CDC961B6-3F30-4BC0-8BEE-04DB652D7F0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B53B30E-17B0-45B1-9DBF-1200C07C85C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DEE8CE4-F709-4355-B79A-2D09C838D855}" type="slidenum">
              <a:rPr lang="en-GB"/>
              <a:pPr>
                <a:defRPr/>
              </a:pPr>
              <a:t>‹#›</a:t>
            </a:fld>
            <a:endParaRPr lang="en-GB"/>
          </a:p>
        </p:txBody>
      </p:sp>
    </p:spTree>
    <p:extLst>
      <p:ext uri="{BB962C8B-B14F-4D97-AF65-F5344CB8AC3E}">
        <p14:creationId xmlns:p14="http://schemas.microsoft.com/office/powerpoint/2010/main" val="385811337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590CA1-C2C9-446E-A8A3-66A95C90426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20D26AC-6C3D-4829-A294-2EA87C6049E1}" type="datetimeFigureOut">
              <a:rPr lang="en-GB"/>
              <a:pPr>
                <a:defRPr/>
              </a:pPr>
              <a:t>19/06/2024</a:t>
            </a:fld>
            <a:endParaRPr lang="en-GB"/>
          </a:p>
        </p:txBody>
      </p:sp>
      <p:sp>
        <p:nvSpPr>
          <p:cNvPr id="5" name="Footer Placeholder 4">
            <a:extLst>
              <a:ext uri="{FF2B5EF4-FFF2-40B4-BE49-F238E27FC236}">
                <a16:creationId xmlns:a16="http://schemas.microsoft.com/office/drawing/2014/main" id="{34E110F7-F8A1-45BE-948F-74DB3E332DA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E550AB8-4E6C-4680-B3F1-FABC4FF34848}"/>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474AE96-D563-4A65-AA63-529DC0FB6778}" type="slidenum">
              <a:rPr lang="en-GB"/>
              <a:pPr>
                <a:defRPr/>
              </a:pPr>
              <a:t>‹#›</a:t>
            </a:fld>
            <a:endParaRPr lang="en-GB"/>
          </a:p>
        </p:txBody>
      </p:sp>
    </p:spTree>
    <p:extLst>
      <p:ext uri="{BB962C8B-B14F-4D97-AF65-F5344CB8AC3E}">
        <p14:creationId xmlns:p14="http://schemas.microsoft.com/office/powerpoint/2010/main" val="4113927319"/>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AA6F1D-EB29-444F-8454-AB182548105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C7B267F-022A-4CBB-8937-BC7D90D2BF9E}" type="datetimeFigureOut">
              <a:rPr lang="en-GB"/>
              <a:pPr>
                <a:defRPr/>
              </a:pPr>
              <a:t>19/06/2024</a:t>
            </a:fld>
            <a:endParaRPr lang="en-GB"/>
          </a:p>
        </p:txBody>
      </p:sp>
      <p:sp>
        <p:nvSpPr>
          <p:cNvPr id="5" name="Footer Placeholder 4">
            <a:extLst>
              <a:ext uri="{FF2B5EF4-FFF2-40B4-BE49-F238E27FC236}">
                <a16:creationId xmlns:a16="http://schemas.microsoft.com/office/drawing/2014/main" id="{CADBF322-1F6E-43D6-AF8A-350A4FB088E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B737765-F3ED-4C51-8EE0-1A9EC859C49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4CC8B46-60FA-4957-8146-14165B78E848}" type="slidenum">
              <a:rPr lang="en-GB"/>
              <a:pPr>
                <a:defRPr/>
              </a:pPr>
              <a:t>‹#›</a:t>
            </a:fld>
            <a:endParaRPr lang="en-GB"/>
          </a:p>
        </p:txBody>
      </p:sp>
    </p:spTree>
    <p:extLst>
      <p:ext uri="{BB962C8B-B14F-4D97-AF65-F5344CB8AC3E}">
        <p14:creationId xmlns:p14="http://schemas.microsoft.com/office/powerpoint/2010/main" val="2514405507"/>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5D1167-CBB6-4445-840B-253B989045F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15875BE-DF24-4DED-AF67-C8D3E1594D93}" type="datetimeFigureOut">
              <a:rPr lang="en-GB"/>
              <a:pPr>
                <a:defRPr/>
              </a:pPr>
              <a:t>19/06/2024</a:t>
            </a:fld>
            <a:endParaRPr lang="en-GB"/>
          </a:p>
        </p:txBody>
      </p:sp>
      <p:sp>
        <p:nvSpPr>
          <p:cNvPr id="5" name="Footer Placeholder 4">
            <a:extLst>
              <a:ext uri="{FF2B5EF4-FFF2-40B4-BE49-F238E27FC236}">
                <a16:creationId xmlns:a16="http://schemas.microsoft.com/office/drawing/2014/main" id="{F2795E9C-A692-4E93-9B8B-207F4985AC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EC443EE-5E0D-4E74-8693-315BCEC4527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F8F9337-20CE-4A8A-A684-8B805762ED96}" type="slidenum">
              <a:rPr lang="en-GB"/>
              <a:pPr>
                <a:defRPr/>
              </a:pPr>
              <a:t>‹#›</a:t>
            </a:fld>
            <a:endParaRPr lang="en-GB"/>
          </a:p>
        </p:txBody>
      </p:sp>
    </p:spTree>
    <p:extLst>
      <p:ext uri="{BB962C8B-B14F-4D97-AF65-F5344CB8AC3E}">
        <p14:creationId xmlns:p14="http://schemas.microsoft.com/office/powerpoint/2010/main" val="41565913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EC0F-686D-4E6F-8F93-26317F851A0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3F9F488-05D7-4C89-AEB8-D5B083CEC483}" type="datetimeFigureOut">
              <a:rPr lang="en-GB"/>
              <a:pPr>
                <a:defRPr/>
              </a:pPr>
              <a:t>19/06/2024</a:t>
            </a:fld>
            <a:endParaRPr lang="en-GB"/>
          </a:p>
        </p:txBody>
      </p:sp>
      <p:sp>
        <p:nvSpPr>
          <p:cNvPr id="5" name="Footer Placeholder 4">
            <a:extLst>
              <a:ext uri="{FF2B5EF4-FFF2-40B4-BE49-F238E27FC236}">
                <a16:creationId xmlns:a16="http://schemas.microsoft.com/office/drawing/2014/main" id="{64616257-C4B0-499E-B309-ABD45013938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F2D1B04-485E-4E3C-92FC-9BDD5B26768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687F1B8-E941-4FF3-9881-1D4687A94829}" type="slidenum">
              <a:rPr lang="en-GB"/>
              <a:pPr>
                <a:defRPr/>
              </a:pPr>
              <a:t>‹#›</a:t>
            </a:fld>
            <a:endParaRPr lang="en-GB"/>
          </a:p>
        </p:txBody>
      </p:sp>
    </p:spTree>
    <p:extLst>
      <p:ext uri="{BB962C8B-B14F-4D97-AF65-F5344CB8AC3E}">
        <p14:creationId xmlns:p14="http://schemas.microsoft.com/office/powerpoint/2010/main" val="262806887"/>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9B0692-2EA2-4CCE-AE59-7A514265552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A36D76C-5BD4-4257-A322-D390908E5798}" type="datetimeFigureOut">
              <a:rPr lang="en-GB"/>
              <a:pPr>
                <a:defRPr/>
              </a:pPr>
              <a:t>19/06/2024</a:t>
            </a:fld>
            <a:endParaRPr lang="en-GB"/>
          </a:p>
        </p:txBody>
      </p:sp>
      <p:sp>
        <p:nvSpPr>
          <p:cNvPr id="5" name="Footer Placeholder 4">
            <a:extLst>
              <a:ext uri="{FF2B5EF4-FFF2-40B4-BE49-F238E27FC236}">
                <a16:creationId xmlns:a16="http://schemas.microsoft.com/office/drawing/2014/main" id="{3AA142E7-D2EA-4455-8143-D277172B7E3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787B4EB-1CFA-4DFE-96FA-6794F61E062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C27D6FD-0A54-49E3-A7DE-964CF5B5AFEA}" type="slidenum">
              <a:rPr lang="en-GB"/>
              <a:pPr>
                <a:defRPr/>
              </a:pPr>
              <a:t>‹#›</a:t>
            </a:fld>
            <a:endParaRPr lang="en-GB"/>
          </a:p>
        </p:txBody>
      </p:sp>
    </p:spTree>
    <p:extLst>
      <p:ext uri="{BB962C8B-B14F-4D97-AF65-F5344CB8AC3E}">
        <p14:creationId xmlns:p14="http://schemas.microsoft.com/office/powerpoint/2010/main" val="158979503"/>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D04F9D-D1F3-428A-B759-C2D652273C2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DF86045-C5EC-4C9D-AE20-EE42FF51C174}" type="datetimeFigureOut">
              <a:rPr lang="en-GB"/>
              <a:pPr>
                <a:defRPr/>
              </a:pPr>
              <a:t>19/06/2024</a:t>
            </a:fld>
            <a:endParaRPr lang="en-GB"/>
          </a:p>
        </p:txBody>
      </p:sp>
      <p:sp>
        <p:nvSpPr>
          <p:cNvPr id="5" name="Footer Placeholder 4">
            <a:extLst>
              <a:ext uri="{FF2B5EF4-FFF2-40B4-BE49-F238E27FC236}">
                <a16:creationId xmlns:a16="http://schemas.microsoft.com/office/drawing/2014/main" id="{7041A44B-5BA8-4AD8-A878-4D7F5F03651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6514825-BFC9-400E-BFFF-EFBA21851F5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F1012ED-309B-446A-84F7-6E7643481AD4}" type="slidenum">
              <a:rPr lang="en-GB"/>
              <a:pPr>
                <a:defRPr/>
              </a:pPr>
              <a:t>‹#›</a:t>
            </a:fld>
            <a:endParaRPr lang="en-GB"/>
          </a:p>
        </p:txBody>
      </p:sp>
    </p:spTree>
    <p:extLst>
      <p:ext uri="{BB962C8B-B14F-4D97-AF65-F5344CB8AC3E}">
        <p14:creationId xmlns:p14="http://schemas.microsoft.com/office/powerpoint/2010/main" val="14332653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4089DD-D766-4097-8981-EA7AEF5DBDA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4EE8B2E-8983-4A3D-AB52-D66CAEA3F18D}" type="datetimeFigureOut">
              <a:rPr lang="en-GB"/>
              <a:pPr>
                <a:defRPr/>
              </a:pPr>
              <a:t>19/06/2024</a:t>
            </a:fld>
            <a:endParaRPr lang="en-GB"/>
          </a:p>
        </p:txBody>
      </p:sp>
      <p:sp>
        <p:nvSpPr>
          <p:cNvPr id="5" name="Footer Placeholder 4">
            <a:extLst>
              <a:ext uri="{FF2B5EF4-FFF2-40B4-BE49-F238E27FC236}">
                <a16:creationId xmlns:a16="http://schemas.microsoft.com/office/drawing/2014/main" id="{D2F1FB0F-2AAE-45AB-BC44-80889C7395B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5CB1D4-2310-4C82-9DB3-B801BF8C105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8AE977B-2785-4BF8-AFD3-68CEE566CC55}" type="slidenum">
              <a:rPr lang="en-GB"/>
              <a:pPr>
                <a:defRPr/>
              </a:pPr>
              <a:t>‹#›</a:t>
            </a:fld>
            <a:endParaRPr lang="en-GB"/>
          </a:p>
        </p:txBody>
      </p:sp>
    </p:spTree>
    <p:extLst>
      <p:ext uri="{BB962C8B-B14F-4D97-AF65-F5344CB8AC3E}">
        <p14:creationId xmlns:p14="http://schemas.microsoft.com/office/powerpoint/2010/main" val="148839590"/>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CE28A9-B9BA-4056-809C-12C61EC70CC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FEF686A-DD00-49B9-8F0B-E6DA11BF27C9}" type="datetimeFigureOut">
              <a:rPr lang="en-GB"/>
              <a:pPr>
                <a:defRPr/>
              </a:pPr>
              <a:t>19/06/2024</a:t>
            </a:fld>
            <a:endParaRPr lang="en-GB"/>
          </a:p>
        </p:txBody>
      </p:sp>
      <p:sp>
        <p:nvSpPr>
          <p:cNvPr id="5" name="Footer Placeholder 4">
            <a:extLst>
              <a:ext uri="{FF2B5EF4-FFF2-40B4-BE49-F238E27FC236}">
                <a16:creationId xmlns:a16="http://schemas.microsoft.com/office/drawing/2014/main" id="{FE86B015-24A0-415D-A26D-AEF1DB189F5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7C3AB39-FE0C-4CB1-99F0-69A698DE961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569587E-5190-4822-B563-123BA673115A}" type="slidenum">
              <a:rPr lang="en-GB"/>
              <a:pPr>
                <a:defRPr/>
              </a:pPr>
              <a:t>‹#›</a:t>
            </a:fld>
            <a:endParaRPr lang="en-GB"/>
          </a:p>
        </p:txBody>
      </p:sp>
    </p:spTree>
    <p:extLst>
      <p:ext uri="{BB962C8B-B14F-4D97-AF65-F5344CB8AC3E}">
        <p14:creationId xmlns:p14="http://schemas.microsoft.com/office/powerpoint/2010/main" val="3326058901"/>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901E2C-8FAB-43C8-87D7-4F7357581BE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2C735AA-A50E-4837-98CE-27AE623EBF5A}" type="datetimeFigureOut">
              <a:rPr lang="en-GB"/>
              <a:pPr>
                <a:defRPr/>
              </a:pPr>
              <a:t>19/06/2024</a:t>
            </a:fld>
            <a:endParaRPr lang="en-GB"/>
          </a:p>
        </p:txBody>
      </p:sp>
      <p:sp>
        <p:nvSpPr>
          <p:cNvPr id="5" name="Footer Placeholder 4">
            <a:extLst>
              <a:ext uri="{FF2B5EF4-FFF2-40B4-BE49-F238E27FC236}">
                <a16:creationId xmlns:a16="http://schemas.microsoft.com/office/drawing/2014/main" id="{83BE5488-A34D-4C4C-AA4E-5698370D99A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92E68F6-FDF2-48C5-B53B-21567520952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1685B20-B703-409C-8F4F-994EFCE36830}" type="slidenum">
              <a:rPr lang="en-GB"/>
              <a:pPr>
                <a:defRPr/>
              </a:pPr>
              <a:t>‹#›</a:t>
            </a:fld>
            <a:endParaRPr lang="en-GB"/>
          </a:p>
        </p:txBody>
      </p:sp>
    </p:spTree>
    <p:extLst>
      <p:ext uri="{BB962C8B-B14F-4D97-AF65-F5344CB8AC3E}">
        <p14:creationId xmlns:p14="http://schemas.microsoft.com/office/powerpoint/2010/main" val="909224011"/>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F8EAE6-42BB-4FAB-A848-E38D11EA998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4F90C4F-6378-44A4-A78C-3BC33654C167}" type="datetimeFigureOut">
              <a:rPr lang="en-GB"/>
              <a:pPr>
                <a:defRPr/>
              </a:pPr>
              <a:t>19/06/2024</a:t>
            </a:fld>
            <a:endParaRPr lang="en-GB"/>
          </a:p>
        </p:txBody>
      </p:sp>
      <p:sp>
        <p:nvSpPr>
          <p:cNvPr id="5" name="Footer Placeholder 4">
            <a:extLst>
              <a:ext uri="{FF2B5EF4-FFF2-40B4-BE49-F238E27FC236}">
                <a16:creationId xmlns:a16="http://schemas.microsoft.com/office/drawing/2014/main" id="{5FB2FDCB-825F-4456-AD1B-00B7A41677A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6D8E289-3E1C-446B-B2F5-6195F37F351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F0DB4B2-1089-467B-9013-4EBBC260BD98}" type="slidenum">
              <a:rPr lang="en-GB"/>
              <a:pPr>
                <a:defRPr/>
              </a:pPr>
              <a:t>‹#›</a:t>
            </a:fld>
            <a:endParaRPr lang="en-GB"/>
          </a:p>
        </p:txBody>
      </p:sp>
    </p:spTree>
    <p:extLst>
      <p:ext uri="{BB962C8B-B14F-4D97-AF65-F5344CB8AC3E}">
        <p14:creationId xmlns:p14="http://schemas.microsoft.com/office/powerpoint/2010/main" val="2711388597"/>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BF4E8A-A1DA-41C4-8B59-A482C12FC5A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43FBC58-5A25-49E5-BA27-1BD43CFDA4DD}" type="datetimeFigureOut">
              <a:rPr lang="en-GB"/>
              <a:pPr>
                <a:defRPr/>
              </a:pPr>
              <a:t>19/06/2024</a:t>
            </a:fld>
            <a:endParaRPr lang="en-GB"/>
          </a:p>
        </p:txBody>
      </p:sp>
      <p:sp>
        <p:nvSpPr>
          <p:cNvPr id="5" name="Footer Placeholder 4">
            <a:extLst>
              <a:ext uri="{FF2B5EF4-FFF2-40B4-BE49-F238E27FC236}">
                <a16:creationId xmlns:a16="http://schemas.microsoft.com/office/drawing/2014/main" id="{35A92A49-7C7F-424E-9077-566D0190E40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D686806-9AAF-49C2-9FF2-6C4FD28787C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3CB02B1-3934-4E53-8B66-17321049565C}" type="slidenum">
              <a:rPr lang="en-GB"/>
              <a:pPr>
                <a:defRPr/>
              </a:pPr>
              <a:t>‹#›</a:t>
            </a:fld>
            <a:endParaRPr lang="en-GB"/>
          </a:p>
        </p:txBody>
      </p:sp>
    </p:spTree>
    <p:extLst>
      <p:ext uri="{BB962C8B-B14F-4D97-AF65-F5344CB8AC3E}">
        <p14:creationId xmlns:p14="http://schemas.microsoft.com/office/powerpoint/2010/main" val="3713106384"/>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5449D6-4EFB-4CDE-BEA1-1A60B384BD2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56474E0-5596-4685-933B-4BC0B1040363}" type="datetimeFigureOut">
              <a:rPr lang="en-GB"/>
              <a:pPr>
                <a:defRPr/>
              </a:pPr>
              <a:t>19/06/2024</a:t>
            </a:fld>
            <a:endParaRPr lang="en-GB"/>
          </a:p>
        </p:txBody>
      </p:sp>
      <p:sp>
        <p:nvSpPr>
          <p:cNvPr id="5" name="Footer Placeholder 4">
            <a:extLst>
              <a:ext uri="{FF2B5EF4-FFF2-40B4-BE49-F238E27FC236}">
                <a16:creationId xmlns:a16="http://schemas.microsoft.com/office/drawing/2014/main" id="{60CFE8FA-E7C7-4057-8F7D-3B319645C5B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8CD094-EAF3-4988-8942-317D5BD8546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8E9A778-ED7C-4FD5-8D60-450F934BF677}" type="slidenum">
              <a:rPr lang="en-GB"/>
              <a:pPr>
                <a:defRPr/>
              </a:pPr>
              <a:t>‹#›</a:t>
            </a:fld>
            <a:endParaRPr lang="en-GB"/>
          </a:p>
        </p:txBody>
      </p:sp>
    </p:spTree>
    <p:extLst>
      <p:ext uri="{BB962C8B-B14F-4D97-AF65-F5344CB8AC3E}">
        <p14:creationId xmlns:p14="http://schemas.microsoft.com/office/powerpoint/2010/main" val="2321686710"/>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FA5769-BA9D-4DB9-8D7F-874F3ABDC25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DB8AE6C-89AF-425A-8625-E16D2F442FD7}" type="datetimeFigureOut">
              <a:rPr lang="en-GB"/>
              <a:pPr>
                <a:defRPr/>
              </a:pPr>
              <a:t>19/06/2024</a:t>
            </a:fld>
            <a:endParaRPr lang="en-GB"/>
          </a:p>
        </p:txBody>
      </p:sp>
      <p:sp>
        <p:nvSpPr>
          <p:cNvPr id="5" name="Footer Placeholder 4">
            <a:extLst>
              <a:ext uri="{FF2B5EF4-FFF2-40B4-BE49-F238E27FC236}">
                <a16:creationId xmlns:a16="http://schemas.microsoft.com/office/drawing/2014/main" id="{A92B7B1B-0A63-49EF-8C5B-38450D63C34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D3FCE4C-75C4-49CF-A9BD-FC15E9139AD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136D364-8F46-47B5-A94E-CC89348E4121}" type="slidenum">
              <a:rPr lang="en-GB"/>
              <a:pPr>
                <a:defRPr/>
              </a:pPr>
              <a:t>‹#›</a:t>
            </a:fld>
            <a:endParaRPr lang="en-GB"/>
          </a:p>
        </p:txBody>
      </p:sp>
    </p:spTree>
    <p:extLst>
      <p:ext uri="{BB962C8B-B14F-4D97-AF65-F5344CB8AC3E}">
        <p14:creationId xmlns:p14="http://schemas.microsoft.com/office/powerpoint/2010/main" val="4069488709"/>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798575-C85F-473B-890F-589C7F373ED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18E3C11-60E1-46DF-888E-9B8A2C0DDA59}" type="datetimeFigureOut">
              <a:rPr lang="en-GB"/>
              <a:pPr>
                <a:defRPr/>
              </a:pPr>
              <a:t>19/06/2024</a:t>
            </a:fld>
            <a:endParaRPr lang="en-GB"/>
          </a:p>
        </p:txBody>
      </p:sp>
      <p:sp>
        <p:nvSpPr>
          <p:cNvPr id="5" name="Footer Placeholder 4">
            <a:extLst>
              <a:ext uri="{FF2B5EF4-FFF2-40B4-BE49-F238E27FC236}">
                <a16:creationId xmlns:a16="http://schemas.microsoft.com/office/drawing/2014/main" id="{19865EBE-4531-4AC7-A51B-6BBB2C97C6D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3B525E6-7B2A-4415-AAC8-76D9FAD9AC68}"/>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D668C9E-E27D-4781-A99A-4D9BD11E9911}" type="slidenum">
              <a:rPr lang="en-GB"/>
              <a:pPr>
                <a:defRPr/>
              </a:pPr>
              <a:t>‹#›</a:t>
            </a:fld>
            <a:endParaRPr lang="en-GB"/>
          </a:p>
        </p:txBody>
      </p:sp>
    </p:spTree>
    <p:extLst>
      <p:ext uri="{BB962C8B-B14F-4D97-AF65-F5344CB8AC3E}">
        <p14:creationId xmlns:p14="http://schemas.microsoft.com/office/powerpoint/2010/main" val="3573429228"/>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498AFE-0A93-4428-8A13-622D533FFAD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109233C-A740-4A90-87B3-31A386543FD8}" type="datetimeFigureOut">
              <a:rPr lang="en-GB"/>
              <a:pPr>
                <a:defRPr/>
              </a:pPr>
              <a:t>19/06/2024</a:t>
            </a:fld>
            <a:endParaRPr lang="en-GB"/>
          </a:p>
        </p:txBody>
      </p:sp>
      <p:sp>
        <p:nvSpPr>
          <p:cNvPr id="5" name="Footer Placeholder 4">
            <a:extLst>
              <a:ext uri="{FF2B5EF4-FFF2-40B4-BE49-F238E27FC236}">
                <a16:creationId xmlns:a16="http://schemas.microsoft.com/office/drawing/2014/main" id="{4D2CBFE6-A0F1-4723-A0E4-40DCEA7DDDA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DBABEB9-19D6-40D5-A135-45FE76B820E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A1D5E11-8C37-4AC0-9B83-935F6F2767CF}" type="slidenum">
              <a:rPr lang="en-GB"/>
              <a:pPr>
                <a:defRPr/>
              </a:pPr>
              <a:t>‹#›</a:t>
            </a:fld>
            <a:endParaRPr lang="en-GB"/>
          </a:p>
        </p:txBody>
      </p:sp>
    </p:spTree>
    <p:extLst>
      <p:ext uri="{BB962C8B-B14F-4D97-AF65-F5344CB8AC3E}">
        <p14:creationId xmlns:p14="http://schemas.microsoft.com/office/powerpoint/2010/main" val="2873836546"/>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CC4759-02F5-47A8-A2FB-148B193F777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93298B3-DF7C-4E89-A669-5610D069A650}" type="datetimeFigureOut">
              <a:rPr lang="en-GB"/>
              <a:pPr>
                <a:defRPr/>
              </a:pPr>
              <a:t>19/06/2024</a:t>
            </a:fld>
            <a:endParaRPr lang="en-GB"/>
          </a:p>
        </p:txBody>
      </p:sp>
      <p:sp>
        <p:nvSpPr>
          <p:cNvPr id="5" name="Footer Placeholder 4">
            <a:extLst>
              <a:ext uri="{FF2B5EF4-FFF2-40B4-BE49-F238E27FC236}">
                <a16:creationId xmlns:a16="http://schemas.microsoft.com/office/drawing/2014/main" id="{B7CC5697-7ACA-43A8-AB22-EC965D225E6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EF43E53-DC67-4F5E-8AC2-B8C478FA553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DBC75EB-50E3-44D7-8D8B-E0E841B21B60}" type="slidenum">
              <a:rPr lang="en-GB"/>
              <a:pPr>
                <a:defRPr/>
              </a:pPr>
              <a:t>‹#›</a:t>
            </a:fld>
            <a:endParaRPr lang="en-GB"/>
          </a:p>
        </p:txBody>
      </p:sp>
    </p:spTree>
    <p:extLst>
      <p:ext uri="{BB962C8B-B14F-4D97-AF65-F5344CB8AC3E}">
        <p14:creationId xmlns:p14="http://schemas.microsoft.com/office/powerpoint/2010/main" val="796009643"/>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098987-69A9-4392-89D2-1A0AB59A0C6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5365DE9-4B87-4C63-AD9C-3BB466C3218F}" type="datetimeFigureOut">
              <a:rPr lang="en-GB"/>
              <a:pPr>
                <a:defRPr/>
              </a:pPr>
              <a:t>19/06/2024</a:t>
            </a:fld>
            <a:endParaRPr lang="en-GB"/>
          </a:p>
        </p:txBody>
      </p:sp>
      <p:sp>
        <p:nvSpPr>
          <p:cNvPr id="5" name="Footer Placeholder 4">
            <a:extLst>
              <a:ext uri="{FF2B5EF4-FFF2-40B4-BE49-F238E27FC236}">
                <a16:creationId xmlns:a16="http://schemas.microsoft.com/office/drawing/2014/main" id="{6DE88AE4-5A36-4560-B2AF-2DF8D407E75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A330424-496E-4F3D-90B9-A905ADEEB16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381D7A3-4712-4E2B-BE6F-2E3FF362C449}" type="slidenum">
              <a:rPr lang="en-GB"/>
              <a:pPr>
                <a:defRPr/>
              </a:pPr>
              <a:t>‹#›</a:t>
            </a:fld>
            <a:endParaRPr lang="en-GB"/>
          </a:p>
        </p:txBody>
      </p:sp>
    </p:spTree>
    <p:extLst>
      <p:ext uri="{BB962C8B-B14F-4D97-AF65-F5344CB8AC3E}">
        <p14:creationId xmlns:p14="http://schemas.microsoft.com/office/powerpoint/2010/main" val="42030390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AB9A83-ECEF-4C2B-9B86-CB97189FF0C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AEDA39A-18E7-4F55-9833-DF83E7D74EAC}" type="datetimeFigureOut">
              <a:rPr lang="en-GB"/>
              <a:pPr>
                <a:defRPr/>
              </a:pPr>
              <a:t>19/06/2024</a:t>
            </a:fld>
            <a:endParaRPr lang="en-GB"/>
          </a:p>
        </p:txBody>
      </p:sp>
      <p:sp>
        <p:nvSpPr>
          <p:cNvPr id="5" name="Footer Placeholder 4">
            <a:extLst>
              <a:ext uri="{FF2B5EF4-FFF2-40B4-BE49-F238E27FC236}">
                <a16:creationId xmlns:a16="http://schemas.microsoft.com/office/drawing/2014/main" id="{500E3D35-D6D3-4D1A-ACC4-1C5829B8B6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4EE39D1-D6E8-4406-8A93-4DBD00DFC7C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3C154D0-ABB4-4138-9787-DBC5A12DCE3D}" type="slidenum">
              <a:rPr lang="en-GB"/>
              <a:pPr>
                <a:defRPr/>
              </a:pPr>
              <a:t>‹#›</a:t>
            </a:fld>
            <a:endParaRPr lang="en-GB"/>
          </a:p>
        </p:txBody>
      </p:sp>
    </p:spTree>
    <p:extLst>
      <p:ext uri="{BB962C8B-B14F-4D97-AF65-F5344CB8AC3E}">
        <p14:creationId xmlns:p14="http://schemas.microsoft.com/office/powerpoint/2010/main" val="3438250809"/>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0BC6EA-8B13-411E-91D4-9C0C118AE98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5DED149-7926-488B-9E16-FC5FC153845B}" type="datetimeFigureOut">
              <a:rPr lang="en-GB"/>
              <a:pPr>
                <a:defRPr/>
              </a:pPr>
              <a:t>19/06/2024</a:t>
            </a:fld>
            <a:endParaRPr lang="en-GB"/>
          </a:p>
        </p:txBody>
      </p:sp>
      <p:sp>
        <p:nvSpPr>
          <p:cNvPr id="5" name="Footer Placeholder 4">
            <a:extLst>
              <a:ext uri="{FF2B5EF4-FFF2-40B4-BE49-F238E27FC236}">
                <a16:creationId xmlns:a16="http://schemas.microsoft.com/office/drawing/2014/main" id="{EAC23D44-6BA5-4C1C-8CC5-F553E13E35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F016398-0242-495E-9C24-E2DC802271B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84540D1-77F8-4F3E-8706-D58AE3264637}" type="slidenum">
              <a:rPr lang="en-GB"/>
              <a:pPr>
                <a:defRPr/>
              </a:pPr>
              <a:t>‹#›</a:t>
            </a:fld>
            <a:endParaRPr lang="en-GB"/>
          </a:p>
        </p:txBody>
      </p:sp>
    </p:spTree>
    <p:extLst>
      <p:ext uri="{BB962C8B-B14F-4D97-AF65-F5344CB8AC3E}">
        <p14:creationId xmlns:p14="http://schemas.microsoft.com/office/powerpoint/2010/main" val="2538107106"/>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B7F765-6510-4A6F-973D-AACFA1F4EF4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4200F32-0542-4BEC-BB94-2CD3142E30EA}" type="datetimeFigureOut">
              <a:rPr lang="en-GB"/>
              <a:pPr>
                <a:defRPr/>
              </a:pPr>
              <a:t>19/06/2024</a:t>
            </a:fld>
            <a:endParaRPr lang="en-GB"/>
          </a:p>
        </p:txBody>
      </p:sp>
      <p:sp>
        <p:nvSpPr>
          <p:cNvPr id="5" name="Footer Placeholder 4">
            <a:extLst>
              <a:ext uri="{FF2B5EF4-FFF2-40B4-BE49-F238E27FC236}">
                <a16:creationId xmlns:a16="http://schemas.microsoft.com/office/drawing/2014/main" id="{D53AC8C4-DFAC-4035-BD88-43FCD1ADADC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C81DA40-E289-4551-B2DB-B33A701B5A7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32554B7-48B4-4539-ADC2-367A947CD326}" type="slidenum">
              <a:rPr lang="en-GB"/>
              <a:pPr>
                <a:defRPr/>
              </a:pPr>
              <a:t>‹#›</a:t>
            </a:fld>
            <a:endParaRPr lang="en-GB"/>
          </a:p>
        </p:txBody>
      </p:sp>
    </p:spTree>
    <p:extLst>
      <p:ext uri="{BB962C8B-B14F-4D97-AF65-F5344CB8AC3E}">
        <p14:creationId xmlns:p14="http://schemas.microsoft.com/office/powerpoint/2010/main" val="285286768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DE6E347-9020-4417-A230-3828B576343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DE1B5B8-B8C1-4C89-9C05-9D25B27F7E1F}" type="datetimeFigureOut">
              <a:rPr lang="en-GB"/>
              <a:pPr>
                <a:defRPr/>
              </a:pPr>
              <a:t>19/06/2024</a:t>
            </a:fld>
            <a:endParaRPr lang="en-GB"/>
          </a:p>
        </p:txBody>
      </p:sp>
      <p:sp>
        <p:nvSpPr>
          <p:cNvPr id="6" name="Footer Placeholder 5">
            <a:extLst>
              <a:ext uri="{FF2B5EF4-FFF2-40B4-BE49-F238E27FC236}">
                <a16:creationId xmlns:a16="http://schemas.microsoft.com/office/drawing/2014/main" id="{8CD7CD8E-86F7-4BCC-A18C-8B53CDEFCC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711C13DB-5ADC-41EF-A796-D0E64B82BFE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0D2658D-AEBA-4BBD-B10E-61000ECD6736}" type="slidenum">
              <a:rPr lang="en-GB"/>
              <a:pPr>
                <a:defRPr/>
              </a:pPr>
              <a:t>‹#›</a:t>
            </a:fld>
            <a:endParaRPr lang="en-GB"/>
          </a:p>
        </p:txBody>
      </p:sp>
    </p:spTree>
    <p:extLst>
      <p:ext uri="{BB962C8B-B14F-4D97-AF65-F5344CB8AC3E}">
        <p14:creationId xmlns:p14="http://schemas.microsoft.com/office/powerpoint/2010/main" val="255431568"/>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1AF062-F1ED-4AC7-9256-13220690CB2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8138C45-9023-4EAE-8256-307682E7BAB4}" type="datetimeFigureOut">
              <a:rPr lang="en-GB"/>
              <a:pPr>
                <a:defRPr/>
              </a:pPr>
              <a:t>19/06/2024</a:t>
            </a:fld>
            <a:endParaRPr lang="en-GB"/>
          </a:p>
        </p:txBody>
      </p:sp>
      <p:sp>
        <p:nvSpPr>
          <p:cNvPr id="8" name="Footer Placeholder 7">
            <a:extLst>
              <a:ext uri="{FF2B5EF4-FFF2-40B4-BE49-F238E27FC236}">
                <a16:creationId xmlns:a16="http://schemas.microsoft.com/office/drawing/2014/main" id="{08EFCFAA-D5EC-4E82-AB0F-34160672412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0B5AC5-76FF-4647-9208-01C42E4451E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0653AC6-DCE9-43D5-AEF3-D2EEE1C22DEE}" type="slidenum">
              <a:rPr lang="en-GB"/>
              <a:pPr>
                <a:defRPr/>
              </a:pPr>
              <a:t>‹#›</a:t>
            </a:fld>
            <a:endParaRPr lang="en-GB"/>
          </a:p>
        </p:txBody>
      </p:sp>
    </p:spTree>
    <p:extLst>
      <p:ext uri="{BB962C8B-B14F-4D97-AF65-F5344CB8AC3E}">
        <p14:creationId xmlns:p14="http://schemas.microsoft.com/office/powerpoint/2010/main" val="591269511"/>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66230FD-8B88-46FF-82E2-1A4ADA8709E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C3AD1D8-4A16-4229-B654-C30E98B2A3B8}" type="datetimeFigureOut">
              <a:rPr lang="en-GB"/>
              <a:pPr>
                <a:defRPr/>
              </a:pPr>
              <a:t>19/06/2024</a:t>
            </a:fld>
            <a:endParaRPr lang="en-GB"/>
          </a:p>
        </p:txBody>
      </p:sp>
      <p:sp>
        <p:nvSpPr>
          <p:cNvPr id="4" name="Footer Placeholder 3">
            <a:extLst>
              <a:ext uri="{FF2B5EF4-FFF2-40B4-BE49-F238E27FC236}">
                <a16:creationId xmlns:a16="http://schemas.microsoft.com/office/drawing/2014/main" id="{F4CC5DA7-0F69-468F-8465-C7F2D22476D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2C65E7FF-0756-4120-935D-A79C5D258B2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E5F6E17-88F6-45DF-9C4D-A0FBC0985B16}" type="slidenum">
              <a:rPr lang="en-GB"/>
              <a:pPr>
                <a:defRPr/>
              </a:pPr>
              <a:t>‹#›</a:t>
            </a:fld>
            <a:endParaRPr lang="en-GB"/>
          </a:p>
        </p:txBody>
      </p:sp>
    </p:spTree>
    <p:extLst>
      <p:ext uri="{BB962C8B-B14F-4D97-AF65-F5344CB8AC3E}">
        <p14:creationId xmlns:p14="http://schemas.microsoft.com/office/powerpoint/2010/main" val="50227066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86D275-F2CF-474E-BEC7-A3E2AC14180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CB1F2CE-8B4E-485F-8434-1C1A8A014E2B}" type="datetimeFigureOut">
              <a:rPr lang="en-GB"/>
              <a:pPr>
                <a:defRPr/>
              </a:pPr>
              <a:t>19/06/2024</a:t>
            </a:fld>
            <a:endParaRPr lang="en-GB"/>
          </a:p>
        </p:txBody>
      </p:sp>
      <p:sp>
        <p:nvSpPr>
          <p:cNvPr id="3" name="Footer Placeholder 2">
            <a:extLst>
              <a:ext uri="{FF2B5EF4-FFF2-40B4-BE49-F238E27FC236}">
                <a16:creationId xmlns:a16="http://schemas.microsoft.com/office/drawing/2014/main" id="{ADB8910F-797D-49E5-BBAD-9D16F3011E1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E96FBFDF-1132-402A-ADDC-7A4310BB68E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4F0C170-F650-4167-A9F8-F8FBB36F75EB}" type="slidenum">
              <a:rPr lang="en-GB"/>
              <a:pPr>
                <a:defRPr/>
              </a:pPr>
              <a:t>‹#›</a:t>
            </a:fld>
            <a:endParaRPr lang="en-GB"/>
          </a:p>
        </p:txBody>
      </p:sp>
    </p:spTree>
    <p:extLst>
      <p:ext uri="{BB962C8B-B14F-4D97-AF65-F5344CB8AC3E}">
        <p14:creationId xmlns:p14="http://schemas.microsoft.com/office/powerpoint/2010/main" val="691282047"/>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61C0F7-CB02-49FF-B40A-5C1A4A8BC01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EB91956-0214-491E-AD41-22C62052A1B0}" type="datetimeFigureOut">
              <a:rPr lang="en-GB"/>
              <a:pPr>
                <a:defRPr/>
              </a:pPr>
              <a:t>19/06/2024</a:t>
            </a:fld>
            <a:endParaRPr lang="en-GB"/>
          </a:p>
        </p:txBody>
      </p:sp>
      <p:sp>
        <p:nvSpPr>
          <p:cNvPr id="6" name="Footer Placeholder 5">
            <a:extLst>
              <a:ext uri="{FF2B5EF4-FFF2-40B4-BE49-F238E27FC236}">
                <a16:creationId xmlns:a16="http://schemas.microsoft.com/office/drawing/2014/main" id="{600B48CA-365D-469D-BC15-981BD091714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E761E498-8A4F-4322-A75E-B8420823672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F5F7D7-A8A0-4921-B8A9-B2A186AADE62}" type="slidenum">
              <a:rPr lang="en-GB"/>
              <a:pPr>
                <a:defRPr/>
              </a:pPr>
              <a:t>‹#›</a:t>
            </a:fld>
            <a:endParaRPr lang="en-GB"/>
          </a:p>
        </p:txBody>
      </p:sp>
    </p:spTree>
    <p:extLst>
      <p:ext uri="{BB962C8B-B14F-4D97-AF65-F5344CB8AC3E}">
        <p14:creationId xmlns:p14="http://schemas.microsoft.com/office/powerpoint/2010/main" val="869651199"/>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935ADA-4013-4371-A79A-FE176DE552F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4F93D5E-F848-464D-A9AE-BD88715EE1AB}" type="datetimeFigureOut">
              <a:rPr lang="en-GB"/>
              <a:pPr>
                <a:defRPr/>
              </a:pPr>
              <a:t>19/06/2024</a:t>
            </a:fld>
            <a:endParaRPr lang="en-GB"/>
          </a:p>
        </p:txBody>
      </p:sp>
      <p:sp>
        <p:nvSpPr>
          <p:cNvPr id="6" name="Footer Placeholder 5">
            <a:extLst>
              <a:ext uri="{FF2B5EF4-FFF2-40B4-BE49-F238E27FC236}">
                <a16:creationId xmlns:a16="http://schemas.microsoft.com/office/drawing/2014/main" id="{D37AE994-BBA4-4635-945B-8A0C9890508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29758CD3-951F-4762-8053-89302C2E4D6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4E49F23-A828-4008-A4D4-A8C5DBFAAA62}" type="slidenum">
              <a:rPr lang="en-GB"/>
              <a:pPr>
                <a:defRPr/>
              </a:pPr>
              <a:t>‹#›</a:t>
            </a:fld>
            <a:endParaRPr lang="en-GB"/>
          </a:p>
        </p:txBody>
      </p:sp>
    </p:spTree>
    <p:extLst>
      <p:ext uri="{BB962C8B-B14F-4D97-AF65-F5344CB8AC3E}">
        <p14:creationId xmlns:p14="http://schemas.microsoft.com/office/powerpoint/2010/main" val="1384984975"/>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9B175D-3378-4D9B-8CE4-00F0347BD08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1463EC2-13C9-4F28-BE97-E668BEBF60F1}" type="datetimeFigureOut">
              <a:rPr lang="en-GB"/>
              <a:pPr>
                <a:defRPr/>
              </a:pPr>
              <a:t>19/06/2024</a:t>
            </a:fld>
            <a:endParaRPr lang="en-GB"/>
          </a:p>
        </p:txBody>
      </p:sp>
      <p:sp>
        <p:nvSpPr>
          <p:cNvPr id="5" name="Footer Placeholder 4">
            <a:extLst>
              <a:ext uri="{FF2B5EF4-FFF2-40B4-BE49-F238E27FC236}">
                <a16:creationId xmlns:a16="http://schemas.microsoft.com/office/drawing/2014/main" id="{7150F371-05E0-4432-AF25-BA2A225C6E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82809FD-A0FB-43A4-8FBF-B134A55BB63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E2CB7E4-DE42-4A88-AB34-9464686A24BF}" type="slidenum">
              <a:rPr lang="en-GB"/>
              <a:pPr>
                <a:defRPr/>
              </a:pPr>
              <a:t>‹#›</a:t>
            </a:fld>
            <a:endParaRPr lang="en-GB"/>
          </a:p>
        </p:txBody>
      </p:sp>
    </p:spTree>
    <p:extLst>
      <p:ext uri="{BB962C8B-B14F-4D97-AF65-F5344CB8AC3E}">
        <p14:creationId xmlns:p14="http://schemas.microsoft.com/office/powerpoint/2010/main" val="1868465731"/>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CF821-1E56-448B-B585-9F76F7E7E83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46A5DDB-DC30-4ED8-A84D-18B50D484843}" type="datetimeFigureOut">
              <a:rPr lang="en-GB"/>
              <a:pPr>
                <a:defRPr/>
              </a:pPr>
              <a:t>19/06/2024</a:t>
            </a:fld>
            <a:endParaRPr lang="en-GB"/>
          </a:p>
        </p:txBody>
      </p:sp>
      <p:sp>
        <p:nvSpPr>
          <p:cNvPr id="5" name="Footer Placeholder 4">
            <a:extLst>
              <a:ext uri="{FF2B5EF4-FFF2-40B4-BE49-F238E27FC236}">
                <a16:creationId xmlns:a16="http://schemas.microsoft.com/office/drawing/2014/main" id="{7BB917F5-FFE0-4DB8-B254-B3AA2501EE4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2E19CD7-ED71-46F1-890D-58F9046741D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8C38DED-ECC6-4D32-B99C-9BC8E9115E02}" type="slidenum">
              <a:rPr lang="en-GB"/>
              <a:pPr>
                <a:defRPr/>
              </a:pPr>
              <a:t>‹#›</a:t>
            </a:fld>
            <a:endParaRPr lang="en-GB"/>
          </a:p>
        </p:txBody>
      </p:sp>
    </p:spTree>
    <p:extLst>
      <p:ext uri="{BB962C8B-B14F-4D97-AF65-F5344CB8AC3E}">
        <p14:creationId xmlns:p14="http://schemas.microsoft.com/office/powerpoint/2010/main" val="113530950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96342F-0B54-4379-859F-2E73EBE2BD4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9264156-B134-4BD5-9A0B-CB74F74BC808}" type="datetimeFigureOut">
              <a:rPr lang="en-GB"/>
              <a:pPr>
                <a:defRPr/>
              </a:pPr>
              <a:t>19/06/2024</a:t>
            </a:fld>
            <a:endParaRPr lang="en-GB"/>
          </a:p>
        </p:txBody>
      </p:sp>
      <p:sp>
        <p:nvSpPr>
          <p:cNvPr id="5" name="Footer Placeholder 4">
            <a:extLst>
              <a:ext uri="{FF2B5EF4-FFF2-40B4-BE49-F238E27FC236}">
                <a16:creationId xmlns:a16="http://schemas.microsoft.com/office/drawing/2014/main" id="{550FF9FB-668C-4706-8875-DCF2CA6EBAE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B2250EC-8418-4FF4-8C67-07CD2FD47DD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4818B0E-DD55-4E90-913D-A287DA286C56}" type="slidenum">
              <a:rPr lang="en-GB"/>
              <a:pPr>
                <a:defRPr/>
              </a:pPr>
              <a:t>‹#›</a:t>
            </a:fld>
            <a:endParaRPr lang="en-GB"/>
          </a:p>
        </p:txBody>
      </p:sp>
    </p:spTree>
    <p:extLst>
      <p:ext uri="{BB962C8B-B14F-4D97-AF65-F5344CB8AC3E}">
        <p14:creationId xmlns:p14="http://schemas.microsoft.com/office/powerpoint/2010/main" val="3781067521"/>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95F182D-F220-4AF8-B379-604ABD67E3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9201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694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018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7ABEC1-C223-44F9-8C2B-5033261EB4F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4C27635-09AB-4C3F-BD18-70CB3268FD2E}" type="datetimeFigureOut">
              <a:rPr lang="en-US"/>
              <a:pPr>
                <a:defRPr/>
              </a:pPr>
              <a:t>6/19/2024</a:t>
            </a:fld>
            <a:endParaRPr lang="en-US"/>
          </a:p>
        </p:txBody>
      </p:sp>
      <p:sp>
        <p:nvSpPr>
          <p:cNvPr id="6" name="Footer Placeholder 5">
            <a:extLst>
              <a:ext uri="{FF2B5EF4-FFF2-40B4-BE49-F238E27FC236}">
                <a16:creationId xmlns:a16="http://schemas.microsoft.com/office/drawing/2014/main" id="{F9FB61A2-1A8C-4F19-84AA-1A6A5E3FCB9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C5D374C-D84C-47E7-97C5-195D30ADCD3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AA6E511-C014-4DB7-A8E3-6B08E5367E11}" type="slidenum">
              <a:rPr lang="en-US"/>
              <a:pPr>
                <a:defRPr/>
              </a:pPr>
              <a:t>‹#›</a:t>
            </a:fld>
            <a:endParaRPr lang="en-US"/>
          </a:p>
        </p:txBody>
      </p:sp>
    </p:spTree>
    <p:extLst>
      <p:ext uri="{BB962C8B-B14F-4D97-AF65-F5344CB8AC3E}">
        <p14:creationId xmlns:p14="http://schemas.microsoft.com/office/powerpoint/2010/main" val="16767228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B47956-723D-41C3-BCC6-FF08056CD68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DC60C2B-E482-4172-86B1-C44CD0A57311}" type="datetimeFigureOut">
              <a:rPr lang="en-US"/>
              <a:pPr>
                <a:defRPr/>
              </a:pPr>
              <a:t>6/19/2024</a:t>
            </a:fld>
            <a:endParaRPr lang="en-US"/>
          </a:p>
        </p:txBody>
      </p:sp>
      <p:sp>
        <p:nvSpPr>
          <p:cNvPr id="8" name="Footer Placeholder 7">
            <a:extLst>
              <a:ext uri="{FF2B5EF4-FFF2-40B4-BE49-F238E27FC236}">
                <a16:creationId xmlns:a16="http://schemas.microsoft.com/office/drawing/2014/main" id="{4D59C06F-EA4C-4BB5-91DE-6FC6724EFE0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A424BF52-B4E6-4E78-AA38-5970662D277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8794124-A133-4E3D-9F7F-2D19D5561540}" type="slidenum">
              <a:rPr lang="en-US"/>
              <a:pPr>
                <a:defRPr/>
              </a:pPr>
              <a:t>‹#›</a:t>
            </a:fld>
            <a:endParaRPr lang="en-US"/>
          </a:p>
        </p:txBody>
      </p:sp>
    </p:spTree>
    <p:extLst>
      <p:ext uri="{BB962C8B-B14F-4D97-AF65-F5344CB8AC3E}">
        <p14:creationId xmlns:p14="http://schemas.microsoft.com/office/powerpoint/2010/main" val="30199757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E501824-CF44-4AEE-9DAD-49C8C7E0D4C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2EE8931-0734-48D1-825E-E710BD90AF4F}" type="datetimeFigureOut">
              <a:rPr lang="en-US"/>
              <a:pPr>
                <a:defRPr/>
              </a:pPr>
              <a:t>6/19/2024</a:t>
            </a:fld>
            <a:endParaRPr lang="en-US"/>
          </a:p>
        </p:txBody>
      </p:sp>
      <p:sp>
        <p:nvSpPr>
          <p:cNvPr id="4" name="Footer Placeholder 3">
            <a:extLst>
              <a:ext uri="{FF2B5EF4-FFF2-40B4-BE49-F238E27FC236}">
                <a16:creationId xmlns:a16="http://schemas.microsoft.com/office/drawing/2014/main" id="{AC33A275-56F0-4FEF-9163-051A1E67ED5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16F81457-8B9B-4BC6-9FF0-17F9360FCEC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10456E4-9648-404F-8423-DBA35DCD47BB}" type="slidenum">
              <a:rPr lang="en-US"/>
              <a:pPr>
                <a:defRPr/>
              </a:pPr>
              <a:t>‹#›</a:t>
            </a:fld>
            <a:endParaRPr lang="en-US"/>
          </a:p>
        </p:txBody>
      </p:sp>
    </p:spTree>
    <p:extLst>
      <p:ext uri="{BB962C8B-B14F-4D97-AF65-F5344CB8AC3E}">
        <p14:creationId xmlns:p14="http://schemas.microsoft.com/office/powerpoint/2010/main" val="23787513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7229DA-EC5D-4672-A972-EFFEEDD630D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750CCCC-4717-4552-A800-E24740C4DE02}" type="datetimeFigureOut">
              <a:rPr lang="en-US"/>
              <a:pPr>
                <a:defRPr/>
              </a:pPr>
              <a:t>6/19/2024</a:t>
            </a:fld>
            <a:endParaRPr lang="en-US"/>
          </a:p>
        </p:txBody>
      </p:sp>
      <p:sp>
        <p:nvSpPr>
          <p:cNvPr id="3" name="Footer Placeholder 2">
            <a:extLst>
              <a:ext uri="{FF2B5EF4-FFF2-40B4-BE49-F238E27FC236}">
                <a16:creationId xmlns:a16="http://schemas.microsoft.com/office/drawing/2014/main" id="{16CBF282-A3E2-45C3-871C-315BD0B1C3B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5CF60725-4359-4105-B8C5-6E89BD025EF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2B09C36-C0D4-4667-8F09-592278E66C06}" type="slidenum">
              <a:rPr lang="en-US"/>
              <a:pPr>
                <a:defRPr/>
              </a:pPr>
              <a:t>‹#›</a:t>
            </a:fld>
            <a:endParaRPr lang="en-US"/>
          </a:p>
        </p:txBody>
      </p:sp>
    </p:spTree>
    <p:extLst>
      <p:ext uri="{BB962C8B-B14F-4D97-AF65-F5344CB8AC3E}">
        <p14:creationId xmlns:p14="http://schemas.microsoft.com/office/powerpoint/2010/main" val="1444003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75A1E8-BAFC-4A50-AEEC-2583EA21DF0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5DB7FDD-5672-4B8B-B73A-58921E71676C}" type="datetimeFigureOut">
              <a:rPr lang="en-US"/>
              <a:pPr>
                <a:defRPr/>
              </a:pPr>
              <a:t>6/19/2024</a:t>
            </a:fld>
            <a:endParaRPr lang="en-US"/>
          </a:p>
        </p:txBody>
      </p:sp>
      <p:sp>
        <p:nvSpPr>
          <p:cNvPr id="6" name="Footer Placeholder 5">
            <a:extLst>
              <a:ext uri="{FF2B5EF4-FFF2-40B4-BE49-F238E27FC236}">
                <a16:creationId xmlns:a16="http://schemas.microsoft.com/office/drawing/2014/main" id="{C0AA69CD-19B0-43D7-B315-ADE776972DD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861A55A-BE08-45F4-9FBE-BAD04626EBF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CA62305-587C-455B-A4E4-50DC4F6CEE8C}" type="slidenum">
              <a:rPr lang="en-US"/>
              <a:pPr>
                <a:defRPr/>
              </a:pPr>
              <a:t>‹#›</a:t>
            </a:fld>
            <a:endParaRPr lang="en-US"/>
          </a:p>
        </p:txBody>
      </p:sp>
    </p:spTree>
    <p:extLst>
      <p:ext uri="{BB962C8B-B14F-4D97-AF65-F5344CB8AC3E}">
        <p14:creationId xmlns:p14="http://schemas.microsoft.com/office/powerpoint/2010/main" val="30993844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FB89EE-048C-4339-B84E-0A72DDC8CA0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F5A91D0-9B8E-49C3-99CA-FECA451438DD}" type="datetimeFigureOut">
              <a:rPr lang="en-US"/>
              <a:pPr>
                <a:defRPr/>
              </a:pPr>
              <a:t>6/19/2024</a:t>
            </a:fld>
            <a:endParaRPr lang="en-US"/>
          </a:p>
        </p:txBody>
      </p:sp>
      <p:sp>
        <p:nvSpPr>
          <p:cNvPr id="6" name="Footer Placeholder 5">
            <a:extLst>
              <a:ext uri="{FF2B5EF4-FFF2-40B4-BE49-F238E27FC236}">
                <a16:creationId xmlns:a16="http://schemas.microsoft.com/office/drawing/2014/main" id="{980DA614-B7F3-434D-8B25-99E209B5D0A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B59C2179-F959-4CB3-8569-A4472F07289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DC6BD82-C271-4D46-8698-5293B2DE8D14}" type="slidenum">
              <a:rPr lang="en-US"/>
              <a:pPr>
                <a:defRPr/>
              </a:pPr>
              <a:t>‹#›</a:t>
            </a:fld>
            <a:endParaRPr lang="en-US"/>
          </a:p>
        </p:txBody>
      </p:sp>
    </p:spTree>
    <p:extLst>
      <p:ext uri="{BB962C8B-B14F-4D97-AF65-F5344CB8AC3E}">
        <p14:creationId xmlns:p14="http://schemas.microsoft.com/office/powerpoint/2010/main" val="35055652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CA9F6-959D-4474-9F78-DC223EB9AC4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3B49541-50BF-421B-92EA-857ED69B8211}" type="datetimeFigureOut">
              <a:rPr lang="en-US"/>
              <a:pPr>
                <a:defRPr/>
              </a:pPr>
              <a:t>6/19/2024</a:t>
            </a:fld>
            <a:endParaRPr lang="en-US"/>
          </a:p>
        </p:txBody>
      </p:sp>
      <p:sp>
        <p:nvSpPr>
          <p:cNvPr id="5" name="Footer Placeholder 4">
            <a:extLst>
              <a:ext uri="{FF2B5EF4-FFF2-40B4-BE49-F238E27FC236}">
                <a16:creationId xmlns:a16="http://schemas.microsoft.com/office/drawing/2014/main" id="{D66B2068-6D84-4877-8833-8DEC41518C99}"/>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709F3F-BE84-42A1-9618-2EF738B541A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B506307-8214-4D0B-9760-72E7C7F0DDC6}" type="slidenum">
              <a:rPr lang="en-US"/>
              <a:pPr>
                <a:defRPr/>
              </a:pPr>
              <a:t>‹#›</a:t>
            </a:fld>
            <a:endParaRPr lang="en-US"/>
          </a:p>
        </p:txBody>
      </p:sp>
    </p:spTree>
    <p:extLst>
      <p:ext uri="{BB962C8B-B14F-4D97-AF65-F5344CB8AC3E}">
        <p14:creationId xmlns:p14="http://schemas.microsoft.com/office/powerpoint/2010/main" val="67349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329FC1-B36C-4458-BB39-28ABAC6453D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D18AFD1-88E5-466A-AE92-E5C59931027B}" type="datetimeFigureOut">
              <a:rPr lang="en-GB"/>
              <a:pPr>
                <a:defRPr/>
              </a:pPr>
              <a:t>19/06/2024</a:t>
            </a:fld>
            <a:endParaRPr lang="en-GB"/>
          </a:p>
        </p:txBody>
      </p:sp>
      <p:sp>
        <p:nvSpPr>
          <p:cNvPr id="5" name="Footer Placeholder 4">
            <a:extLst>
              <a:ext uri="{FF2B5EF4-FFF2-40B4-BE49-F238E27FC236}">
                <a16:creationId xmlns:a16="http://schemas.microsoft.com/office/drawing/2014/main" id="{767E6789-3B4A-46AD-9E9F-DEBF46090261}"/>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089D6C7-689A-4E21-A6A0-79456730BF3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7E8EB9-4E8A-4D10-9FC9-13C247AD668A}" type="slidenum">
              <a:rPr lang="en-GB"/>
              <a:pPr>
                <a:defRPr/>
              </a:pPr>
              <a:t>‹#›</a:t>
            </a:fld>
            <a:endParaRPr lang="en-GB"/>
          </a:p>
        </p:txBody>
      </p:sp>
    </p:spTree>
    <p:extLst>
      <p:ext uri="{BB962C8B-B14F-4D97-AF65-F5344CB8AC3E}">
        <p14:creationId xmlns:p14="http://schemas.microsoft.com/office/powerpoint/2010/main" val="3602066726"/>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52638-D38D-475F-8213-EC55F19EB14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72FB557-E1F8-4F69-95EB-77D148354C7D}" type="datetimeFigureOut">
              <a:rPr lang="en-US"/>
              <a:pPr>
                <a:defRPr/>
              </a:pPr>
              <a:t>6/19/2024</a:t>
            </a:fld>
            <a:endParaRPr lang="en-US"/>
          </a:p>
        </p:txBody>
      </p:sp>
      <p:sp>
        <p:nvSpPr>
          <p:cNvPr id="5" name="Footer Placeholder 4">
            <a:extLst>
              <a:ext uri="{FF2B5EF4-FFF2-40B4-BE49-F238E27FC236}">
                <a16:creationId xmlns:a16="http://schemas.microsoft.com/office/drawing/2014/main" id="{F9FFA818-B331-4EE7-8A90-98F45BAA790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948AD6-69E9-4C37-89FB-257F3A16947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76AAD4C-7C16-431F-BDE0-02A3C8D95E20}" type="slidenum">
              <a:rPr lang="en-US"/>
              <a:pPr>
                <a:defRPr/>
              </a:pPr>
              <a:t>‹#›</a:t>
            </a:fld>
            <a:endParaRPr lang="en-US"/>
          </a:p>
        </p:txBody>
      </p:sp>
    </p:spTree>
    <p:extLst>
      <p:ext uri="{BB962C8B-B14F-4D97-AF65-F5344CB8AC3E}">
        <p14:creationId xmlns:p14="http://schemas.microsoft.com/office/powerpoint/2010/main" val="1234540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2253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id="{231DFFF1-4E7B-40D4-8DD1-92CBBDF2DB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8887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5458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9441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7390B20-3E50-40DA-A456-7396F8E034F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8B55DBC-729F-4761-AFFC-A8131E5B7289}" type="datetimeFigureOut">
              <a:rPr lang="en-US"/>
              <a:pPr>
                <a:defRPr/>
              </a:pPr>
              <a:t>6/19/2024</a:t>
            </a:fld>
            <a:endParaRPr lang="en-US"/>
          </a:p>
        </p:txBody>
      </p:sp>
      <p:sp>
        <p:nvSpPr>
          <p:cNvPr id="6" name="Footer Placeholder 4">
            <a:extLst>
              <a:ext uri="{FF2B5EF4-FFF2-40B4-BE49-F238E27FC236}">
                <a16:creationId xmlns:a16="http://schemas.microsoft.com/office/drawing/2014/main" id="{8097D78B-BC8F-4F81-91D0-889EB100B36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A93EDA-A84E-41B9-B8E7-04D7A7D6CAB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7B9F06A-9E55-4CB5-B7B1-BFD7C8591D34}" type="slidenum">
              <a:rPr lang="en-US"/>
              <a:pPr>
                <a:defRPr/>
              </a:pPr>
              <a:t>‹#›</a:t>
            </a:fld>
            <a:endParaRPr lang="en-US"/>
          </a:p>
        </p:txBody>
      </p:sp>
    </p:spTree>
    <p:extLst>
      <p:ext uri="{BB962C8B-B14F-4D97-AF65-F5344CB8AC3E}">
        <p14:creationId xmlns:p14="http://schemas.microsoft.com/office/powerpoint/2010/main" val="33000181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665B405-63BF-4154-98DA-226FE261B41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9AE44D2-906C-4B7D-BC83-557629564D78}" type="datetimeFigureOut">
              <a:rPr lang="en-US"/>
              <a:pPr>
                <a:defRPr/>
              </a:pPr>
              <a:t>6/19/2024</a:t>
            </a:fld>
            <a:endParaRPr lang="en-US"/>
          </a:p>
        </p:txBody>
      </p:sp>
      <p:sp>
        <p:nvSpPr>
          <p:cNvPr id="8" name="Footer Placeholder 4">
            <a:extLst>
              <a:ext uri="{FF2B5EF4-FFF2-40B4-BE49-F238E27FC236}">
                <a16:creationId xmlns:a16="http://schemas.microsoft.com/office/drawing/2014/main" id="{8DD5380A-3F1F-46CF-A8A0-D6DF8089314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8688E7D-8E88-42DB-9505-C97587373FA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7DAF947-FCB4-42D6-ACB5-4CD89FE0FC42}" type="slidenum">
              <a:rPr lang="en-US"/>
              <a:pPr>
                <a:defRPr/>
              </a:pPr>
              <a:t>‹#›</a:t>
            </a:fld>
            <a:endParaRPr lang="en-US"/>
          </a:p>
        </p:txBody>
      </p:sp>
    </p:spTree>
    <p:extLst>
      <p:ext uri="{BB962C8B-B14F-4D97-AF65-F5344CB8AC3E}">
        <p14:creationId xmlns:p14="http://schemas.microsoft.com/office/powerpoint/2010/main" val="17971812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3">
            <a:extLst>
              <a:ext uri="{FF2B5EF4-FFF2-40B4-BE49-F238E27FC236}">
                <a16:creationId xmlns:a16="http://schemas.microsoft.com/office/drawing/2014/main" id="{8A116A43-A8EB-4A7C-AA87-68A8748E376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C018A09-A146-4A86-9CBF-2C264D6A2C17}" type="datetimeFigureOut">
              <a:rPr lang="en-US"/>
              <a:pPr>
                <a:defRPr/>
              </a:pPr>
              <a:t>6/19/2024</a:t>
            </a:fld>
            <a:endParaRPr lang="en-US"/>
          </a:p>
        </p:txBody>
      </p:sp>
      <p:sp>
        <p:nvSpPr>
          <p:cNvPr id="4" name="Footer Placeholder 4">
            <a:extLst>
              <a:ext uri="{FF2B5EF4-FFF2-40B4-BE49-F238E27FC236}">
                <a16:creationId xmlns:a16="http://schemas.microsoft.com/office/drawing/2014/main" id="{B8FE201E-4FD4-4561-8449-2D515AAB257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5AD1FA7-736F-4281-8FA7-0314AD02C4D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EA11C23-D532-4672-BEDE-B51F459B221F}" type="slidenum">
              <a:rPr lang="en-US"/>
              <a:pPr>
                <a:defRPr/>
              </a:pPr>
              <a:t>‹#›</a:t>
            </a:fld>
            <a:endParaRPr lang="en-US"/>
          </a:p>
        </p:txBody>
      </p:sp>
    </p:spTree>
    <p:extLst>
      <p:ext uri="{BB962C8B-B14F-4D97-AF65-F5344CB8AC3E}">
        <p14:creationId xmlns:p14="http://schemas.microsoft.com/office/powerpoint/2010/main" val="21164961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75F2E9-F89D-474A-9E8E-018496A161C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7986406-4A1B-40E9-8A9D-152C6899802E}" type="datetimeFigureOut">
              <a:rPr lang="en-US"/>
              <a:pPr>
                <a:defRPr/>
              </a:pPr>
              <a:t>6/19/2024</a:t>
            </a:fld>
            <a:endParaRPr lang="en-US"/>
          </a:p>
        </p:txBody>
      </p:sp>
      <p:sp>
        <p:nvSpPr>
          <p:cNvPr id="3" name="Footer Placeholder 4">
            <a:extLst>
              <a:ext uri="{FF2B5EF4-FFF2-40B4-BE49-F238E27FC236}">
                <a16:creationId xmlns:a16="http://schemas.microsoft.com/office/drawing/2014/main" id="{0E70DE85-CC2E-4239-A354-2F50BF97627E}"/>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0454C96-9869-401A-94E2-6D7C06171FC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C4B4FC0-7AF4-4F72-99DA-0357D21C77FA}" type="slidenum">
              <a:rPr lang="en-US"/>
              <a:pPr>
                <a:defRPr/>
              </a:pPr>
              <a:t>‹#›</a:t>
            </a:fld>
            <a:endParaRPr lang="en-US"/>
          </a:p>
        </p:txBody>
      </p:sp>
    </p:spTree>
    <p:extLst>
      <p:ext uri="{BB962C8B-B14F-4D97-AF65-F5344CB8AC3E}">
        <p14:creationId xmlns:p14="http://schemas.microsoft.com/office/powerpoint/2010/main" val="36222018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1AE888CD-DA18-4DD8-9D45-FDEDC973EBE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1D6F1B9-2AE5-4F08-9E68-B0B314F1E950}" type="datetimeFigureOut">
              <a:rPr lang="en-US"/>
              <a:pPr>
                <a:defRPr/>
              </a:pPr>
              <a:t>6/19/2024</a:t>
            </a:fld>
            <a:endParaRPr lang="en-US"/>
          </a:p>
        </p:txBody>
      </p:sp>
      <p:sp>
        <p:nvSpPr>
          <p:cNvPr id="6" name="Footer Placeholder 4">
            <a:extLst>
              <a:ext uri="{FF2B5EF4-FFF2-40B4-BE49-F238E27FC236}">
                <a16:creationId xmlns:a16="http://schemas.microsoft.com/office/drawing/2014/main" id="{FF02D9D6-1ABC-4326-9548-5BE21A13097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829D58A-A6EA-4D82-9CD2-DBDF9443391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CEA9233-85AC-408E-ABA1-2CF5866FF8AD}" type="slidenum">
              <a:rPr lang="en-US"/>
              <a:pPr>
                <a:defRPr/>
              </a:pPr>
              <a:t>‹#›</a:t>
            </a:fld>
            <a:endParaRPr lang="en-US"/>
          </a:p>
        </p:txBody>
      </p:sp>
    </p:spTree>
    <p:extLst>
      <p:ext uri="{BB962C8B-B14F-4D97-AF65-F5344CB8AC3E}">
        <p14:creationId xmlns:p14="http://schemas.microsoft.com/office/powerpoint/2010/main" val="90627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9665D0-0702-445B-BA93-321D959773C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F2DCE70-4BE9-44FB-B204-48920A200E51}" type="datetimeFigureOut">
              <a:rPr lang="en-GB"/>
              <a:pPr>
                <a:defRPr/>
              </a:pPr>
              <a:t>19/06/2024</a:t>
            </a:fld>
            <a:endParaRPr lang="en-GB"/>
          </a:p>
        </p:txBody>
      </p:sp>
      <p:sp>
        <p:nvSpPr>
          <p:cNvPr id="5" name="Footer Placeholder 4">
            <a:extLst>
              <a:ext uri="{FF2B5EF4-FFF2-40B4-BE49-F238E27FC236}">
                <a16:creationId xmlns:a16="http://schemas.microsoft.com/office/drawing/2014/main" id="{F354876D-7A3E-4D1A-89DC-8E18C65E2D1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BDADBA2-02A0-4CE7-9CDD-25B25761F44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7CB4F5A-AC6B-459C-B71D-62D621BC07F3}" type="slidenum">
              <a:rPr lang="en-GB"/>
              <a:pPr>
                <a:defRPr/>
              </a:pPr>
              <a:t>‹#›</a:t>
            </a:fld>
            <a:endParaRPr lang="en-GB"/>
          </a:p>
        </p:txBody>
      </p:sp>
    </p:spTree>
    <p:extLst>
      <p:ext uri="{BB962C8B-B14F-4D97-AF65-F5344CB8AC3E}">
        <p14:creationId xmlns:p14="http://schemas.microsoft.com/office/powerpoint/2010/main" val="1729310836"/>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88C7F5C0-7FB8-45F0-AB16-7A733CF6AEF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F9F03D2-F8A4-4A5E-B005-A640ADF26AEF}" type="datetimeFigureOut">
              <a:rPr lang="en-US"/>
              <a:pPr>
                <a:defRPr/>
              </a:pPr>
              <a:t>6/19/2024</a:t>
            </a:fld>
            <a:endParaRPr lang="en-US"/>
          </a:p>
        </p:txBody>
      </p:sp>
      <p:sp>
        <p:nvSpPr>
          <p:cNvPr id="6" name="Footer Placeholder 4">
            <a:extLst>
              <a:ext uri="{FF2B5EF4-FFF2-40B4-BE49-F238E27FC236}">
                <a16:creationId xmlns:a16="http://schemas.microsoft.com/office/drawing/2014/main" id="{DE39F69A-401E-462B-8C08-39B88EE0BE9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03CA25-02E4-4321-9BB2-F85DB7886CB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0150F9F-B2A8-4D73-9364-2B930004973B}" type="slidenum">
              <a:rPr lang="en-US"/>
              <a:pPr>
                <a:defRPr/>
              </a:pPr>
              <a:t>‹#›</a:t>
            </a:fld>
            <a:endParaRPr lang="en-US"/>
          </a:p>
        </p:txBody>
      </p:sp>
    </p:spTree>
    <p:extLst>
      <p:ext uri="{BB962C8B-B14F-4D97-AF65-F5344CB8AC3E}">
        <p14:creationId xmlns:p14="http://schemas.microsoft.com/office/powerpoint/2010/main" val="40235432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B70C05-4507-4493-AFA3-1B27EEBA193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23A2907-C8D8-409D-BB37-4E0A61557EC6}" type="datetimeFigureOut">
              <a:rPr lang="en-US"/>
              <a:pPr>
                <a:defRPr/>
              </a:pPr>
              <a:t>6/19/2024</a:t>
            </a:fld>
            <a:endParaRPr lang="en-US"/>
          </a:p>
        </p:txBody>
      </p:sp>
      <p:sp>
        <p:nvSpPr>
          <p:cNvPr id="5" name="Footer Placeholder 4">
            <a:extLst>
              <a:ext uri="{FF2B5EF4-FFF2-40B4-BE49-F238E27FC236}">
                <a16:creationId xmlns:a16="http://schemas.microsoft.com/office/drawing/2014/main" id="{EE32F4CE-D0CC-49E8-8C39-9C45D5F7F61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7FE1E65-1F16-4FD4-9782-1D1F1E0CD28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17C830A-4A02-4CA1-AA0B-4E5921C0E9BC}" type="slidenum">
              <a:rPr lang="en-US"/>
              <a:pPr>
                <a:defRPr/>
              </a:pPr>
              <a:t>‹#›</a:t>
            </a:fld>
            <a:endParaRPr lang="en-US"/>
          </a:p>
        </p:txBody>
      </p:sp>
    </p:spTree>
    <p:extLst>
      <p:ext uri="{BB962C8B-B14F-4D97-AF65-F5344CB8AC3E}">
        <p14:creationId xmlns:p14="http://schemas.microsoft.com/office/powerpoint/2010/main" val="32934774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59FD46-90DC-46EB-9678-33C331602F8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26BE4C1-50C7-4FCA-AF3D-64FB87D63C1D}" type="datetimeFigureOut">
              <a:rPr lang="en-US"/>
              <a:pPr>
                <a:defRPr/>
              </a:pPr>
              <a:t>6/19/2024</a:t>
            </a:fld>
            <a:endParaRPr lang="en-US"/>
          </a:p>
        </p:txBody>
      </p:sp>
      <p:sp>
        <p:nvSpPr>
          <p:cNvPr id="5" name="Footer Placeholder 4">
            <a:extLst>
              <a:ext uri="{FF2B5EF4-FFF2-40B4-BE49-F238E27FC236}">
                <a16:creationId xmlns:a16="http://schemas.microsoft.com/office/drawing/2014/main" id="{49BFF5E1-6A88-4A9D-904F-090AAE092AB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E9C8535-8B57-49E6-BE9F-91DAD6EFC3F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D7FEF29-4ABF-4B7F-B1B1-D624495E5DF3}" type="slidenum">
              <a:rPr lang="en-US"/>
              <a:pPr>
                <a:defRPr/>
              </a:pPr>
              <a:t>‹#›</a:t>
            </a:fld>
            <a:endParaRPr lang="en-US"/>
          </a:p>
        </p:txBody>
      </p:sp>
    </p:spTree>
    <p:extLst>
      <p:ext uri="{BB962C8B-B14F-4D97-AF65-F5344CB8AC3E}">
        <p14:creationId xmlns:p14="http://schemas.microsoft.com/office/powerpoint/2010/main" val="14222508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54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99BEAA-B17D-44AE-8DBF-AD607FFDF2C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E7F85FF-3FBB-4560-BD3A-A3014ACEF592}" type="datetimeFigureOut">
              <a:rPr lang="en-GB"/>
              <a:pPr>
                <a:defRPr/>
              </a:pPr>
              <a:t>19/06/2024</a:t>
            </a:fld>
            <a:endParaRPr lang="en-GB"/>
          </a:p>
        </p:txBody>
      </p:sp>
      <p:sp>
        <p:nvSpPr>
          <p:cNvPr id="5" name="Footer Placeholder 4">
            <a:extLst>
              <a:ext uri="{FF2B5EF4-FFF2-40B4-BE49-F238E27FC236}">
                <a16:creationId xmlns:a16="http://schemas.microsoft.com/office/drawing/2014/main" id="{C23CEDC5-68EC-461C-B4A2-9453640D35C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BE32C95-B450-4973-82D1-D0952798E44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3A4E3AF-4BAA-4684-8E68-663462D92821}" type="slidenum">
              <a:rPr lang="en-GB"/>
              <a:pPr>
                <a:defRPr/>
              </a:pPr>
              <a:t>‹#›</a:t>
            </a:fld>
            <a:endParaRPr lang="en-GB"/>
          </a:p>
        </p:txBody>
      </p:sp>
    </p:spTree>
    <p:extLst>
      <p:ext uri="{BB962C8B-B14F-4D97-AF65-F5344CB8AC3E}">
        <p14:creationId xmlns:p14="http://schemas.microsoft.com/office/powerpoint/2010/main" val="270045861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05791A-9463-4B4E-9B86-36F732977AC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0368CD5-4B1E-4655-B7C8-96E51F18AA0D}" type="datetimeFigureOut">
              <a:rPr lang="en-GB"/>
              <a:pPr>
                <a:defRPr/>
              </a:pPr>
              <a:t>19/06/2024</a:t>
            </a:fld>
            <a:endParaRPr lang="en-GB"/>
          </a:p>
        </p:txBody>
      </p:sp>
      <p:sp>
        <p:nvSpPr>
          <p:cNvPr id="5" name="Footer Placeholder 4">
            <a:extLst>
              <a:ext uri="{FF2B5EF4-FFF2-40B4-BE49-F238E27FC236}">
                <a16:creationId xmlns:a16="http://schemas.microsoft.com/office/drawing/2014/main" id="{3F801889-D16B-48C2-B13B-1895435711F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99A3885-8429-4D71-AD99-D8E367BF1F0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0FA12B3-2E51-4091-BDDE-5C66A1F17F53}" type="slidenum">
              <a:rPr lang="en-GB"/>
              <a:pPr>
                <a:defRPr/>
              </a:pPr>
              <a:t>‹#›</a:t>
            </a:fld>
            <a:endParaRPr lang="en-GB"/>
          </a:p>
        </p:txBody>
      </p:sp>
    </p:spTree>
    <p:extLst>
      <p:ext uri="{BB962C8B-B14F-4D97-AF65-F5344CB8AC3E}">
        <p14:creationId xmlns:p14="http://schemas.microsoft.com/office/powerpoint/2010/main" val="425499277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5CE374-9CEB-4EBB-B871-52CCC3A1157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BCC1E72-DFD7-4D9E-80DA-836B1D9B7DF4}" type="datetimeFigureOut">
              <a:rPr lang="en-GB"/>
              <a:pPr>
                <a:defRPr/>
              </a:pPr>
              <a:t>19/06/2024</a:t>
            </a:fld>
            <a:endParaRPr lang="en-GB"/>
          </a:p>
        </p:txBody>
      </p:sp>
      <p:sp>
        <p:nvSpPr>
          <p:cNvPr id="5" name="Footer Placeholder 4">
            <a:extLst>
              <a:ext uri="{FF2B5EF4-FFF2-40B4-BE49-F238E27FC236}">
                <a16:creationId xmlns:a16="http://schemas.microsoft.com/office/drawing/2014/main" id="{A3948B08-94C2-4060-8C9F-F562037AA92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BE0BA7F-B8CF-4575-B235-4C7CB264426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4316BDA-9EE0-4544-996C-F19E80DF968C}" type="slidenum">
              <a:rPr lang="en-GB"/>
              <a:pPr>
                <a:defRPr/>
              </a:pPr>
              <a:t>‹#›</a:t>
            </a:fld>
            <a:endParaRPr lang="en-GB"/>
          </a:p>
        </p:txBody>
      </p:sp>
    </p:spTree>
    <p:extLst>
      <p:ext uri="{BB962C8B-B14F-4D97-AF65-F5344CB8AC3E}">
        <p14:creationId xmlns:p14="http://schemas.microsoft.com/office/powerpoint/2010/main" val="423308700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3.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992E170A-377D-4684-92A7-D837C705623C}"/>
              </a:ext>
            </a:extLst>
          </p:cNvPr>
          <p:cNvPicPr>
            <a:picLocks noChangeAspect="1"/>
          </p:cNvPicPr>
          <p:nvPr userDrawn="1"/>
        </p:nvPicPr>
        <p:blipFill>
          <a:blip r:embed="rId41" cstate="hqprint">
            <a:extLst>
              <a:ext uri="{28A0092B-C50C-407E-A947-70E740481C1C}">
                <a14:useLocalDpi xmlns:a14="http://schemas.microsoft.com/office/drawing/2010/main" val="0"/>
              </a:ext>
            </a:extLst>
          </a:blip>
          <a:stretch>
            <a:fillRect/>
          </a:stretch>
        </p:blipFill>
        <p:spPr>
          <a:xfrm>
            <a:off x="-1533526" y="257174"/>
            <a:ext cx="1285875" cy="1285875"/>
          </a:xfrm>
          <a:prstGeom prst="rect">
            <a:avLst/>
          </a:prstGeom>
        </p:spPr>
      </p:pic>
    </p:spTree>
    <p:extLst>
      <p:ext uri="{BB962C8B-B14F-4D97-AF65-F5344CB8AC3E}">
        <p14:creationId xmlns:p14="http://schemas.microsoft.com/office/powerpoint/2010/main" val="1537686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transition spd="slow">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6CF48BAB-9674-4E68-A26F-5B4038D28010}"/>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390650" y="323850"/>
            <a:ext cx="1037927" cy="1037927"/>
          </a:xfrm>
          <a:prstGeom prst="rect">
            <a:avLst/>
          </a:prstGeom>
        </p:spPr>
      </p:pic>
    </p:spTree>
    <p:extLst>
      <p:ext uri="{BB962C8B-B14F-4D97-AF65-F5344CB8AC3E}">
        <p14:creationId xmlns:p14="http://schemas.microsoft.com/office/powerpoint/2010/main" val="407900521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4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9Slide.vn - 2019">
            <a:extLst>
              <a:ext uri="{FF2B5EF4-FFF2-40B4-BE49-F238E27FC236}">
                <a16:creationId xmlns:a16="http://schemas.microsoft.com/office/drawing/2014/main" id="{4514F41C-C183-4805-B1EC-FD0CC628482B}"/>
              </a:ext>
            </a:extLst>
          </p:cNvPr>
          <p:cNvSpPr txBox="1">
            <a:spLocks noChangeArrowheads="1"/>
          </p:cNvSpPr>
          <p:nvPr userDrawn="1"/>
        </p:nvSpPr>
        <p:spPr bwMode="auto">
          <a:xfrm>
            <a:off x="0" y="-1604963"/>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a:solidFill>
                  <a:srgbClr val="CFCFCF"/>
                </a:solidFill>
              </a:rPr>
              <a:t>www.9slide.vn</a:t>
            </a:r>
          </a:p>
        </p:txBody>
      </p:sp>
      <p:pic>
        <p:nvPicPr>
          <p:cNvPr id="3" name="Picture 2" descr="Shape&#10;&#10;Description automatically generated with medium confidence">
            <a:extLst>
              <a:ext uri="{FF2B5EF4-FFF2-40B4-BE49-F238E27FC236}">
                <a16:creationId xmlns:a16="http://schemas.microsoft.com/office/drawing/2014/main" id="{86DD8511-8F32-4ED4-A60E-7D850F3F7A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390650" y="323850"/>
            <a:ext cx="1037927" cy="1037927"/>
          </a:xfrm>
          <a:prstGeom prst="rect">
            <a:avLst/>
          </a:prstGeom>
        </p:spPr>
      </p:pic>
    </p:spTree>
    <p:extLst>
      <p:ext uri="{BB962C8B-B14F-4D97-AF65-F5344CB8AC3E}">
        <p14:creationId xmlns:p14="http://schemas.microsoft.com/office/powerpoint/2010/main" val="304297911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39"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6.gi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0.xml"/><Relationship Id="rId5" Type="http://schemas.openxmlformats.org/officeDocument/2006/relationships/image" Target="../media/image30.sv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0.xml"/><Relationship Id="rId5" Type="http://schemas.openxmlformats.org/officeDocument/2006/relationships/image" Target="../media/image30.sv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emf"/><Relationship Id="rId2" Type="http://schemas.openxmlformats.org/officeDocument/2006/relationships/notesSlide" Target="../notesSlides/notesSlide3.xml"/><Relationship Id="rId1" Type="http://schemas.openxmlformats.org/officeDocument/2006/relationships/slideLayout" Target="../slideLayouts/slideLayout63.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emf"/><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5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png"/><Relationship Id="rId1" Type="http://schemas.openxmlformats.org/officeDocument/2006/relationships/slideLayout" Target="../slideLayouts/slideLayout40.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58.xml"/><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2.xml"/><Relationship Id="rId5" Type="http://schemas.openxmlformats.org/officeDocument/2006/relationships/image" Target="../media/image3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4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40" descr="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1" y="0"/>
            <a:ext cx="1362075"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59" descr="artplus_nature_naturalcity38_e"/>
          <p:cNvPicPr>
            <a:picLocks noChangeAspect="1" noChangeArrowheads="1"/>
          </p:cNvPicPr>
          <p:nvPr/>
        </p:nvPicPr>
        <p:blipFill>
          <a:blip r:embed="rId4">
            <a:extLst>
              <a:ext uri="{28A0092B-C50C-407E-A947-70E740481C1C}">
                <a14:useLocalDpi xmlns:a14="http://schemas.microsoft.com/office/drawing/2010/main" val="0"/>
              </a:ext>
            </a:extLst>
          </a:blip>
          <a:srcRect b="11525"/>
          <a:stretch>
            <a:fillRect/>
          </a:stretch>
        </p:blipFill>
        <p:spPr bwMode="auto">
          <a:xfrm>
            <a:off x="1524000" y="4114800"/>
            <a:ext cx="9144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WordArt 642"/>
          <p:cNvSpPr>
            <a:spLocks noChangeArrowheads="1" noChangeShapeType="1" noTextEdit="1"/>
          </p:cNvSpPr>
          <p:nvPr/>
        </p:nvSpPr>
        <p:spPr bwMode="auto">
          <a:xfrm>
            <a:off x="3270250" y="3429001"/>
            <a:ext cx="5791200" cy="955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200" b="1" kern="10" dirty="0">
                <a:solidFill>
                  <a:srgbClr val="0000FF"/>
                </a:solidFill>
                <a:latin typeface="Times New Roman" panose="02020603050405020304" pitchFamily="18" charset="0"/>
                <a:cs typeface="Times New Roman" panose="02020603050405020304" pitchFamily="18" charset="0"/>
              </a:rPr>
              <a:t>PHÂN MÔN: </a:t>
            </a:r>
            <a:r>
              <a:rPr lang="en-US" sz="3200" b="1" kern="10" dirty="0" smtClean="0">
                <a:solidFill>
                  <a:srgbClr val="0000FF"/>
                </a:solidFill>
                <a:latin typeface="Times New Roman" panose="02020603050405020304" pitchFamily="18" charset="0"/>
                <a:cs typeface="Times New Roman" panose="02020603050405020304" pitchFamily="18" charset="0"/>
              </a:rPr>
              <a:t>ĐẠO ĐỨC</a:t>
            </a:r>
            <a:endParaRPr lang="en-US" sz="3200" b="1" kern="10" dirty="0">
              <a:solidFill>
                <a:srgbClr val="0000FF"/>
              </a:solidFill>
              <a:latin typeface="Times New Roman" panose="02020603050405020304" pitchFamily="18" charset="0"/>
              <a:cs typeface="Times New Roman" panose="02020603050405020304" pitchFamily="18" charset="0"/>
            </a:endParaRPr>
          </a:p>
        </p:txBody>
      </p:sp>
      <p:sp>
        <p:nvSpPr>
          <p:cNvPr id="7" name="Text Box 11"/>
          <p:cNvSpPr txBox="1">
            <a:spLocks noChangeArrowheads="1"/>
          </p:cNvSpPr>
          <p:nvPr/>
        </p:nvSpPr>
        <p:spPr bwMode="auto">
          <a:xfrm>
            <a:off x="2819401" y="5162550"/>
            <a:ext cx="79232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ClrTx/>
              <a:buFontTx/>
              <a:buNone/>
            </a:pPr>
            <a:r>
              <a:rPr lang="en-US" altLang="en-US" i="1">
                <a:solidFill>
                  <a:srgbClr val="FF0000"/>
                </a:solidFill>
                <a:latin typeface="Times New Roman" panose="02020603050405020304" pitchFamily="18" charset="0"/>
                <a:cs typeface="Times New Roman" panose="02020603050405020304" pitchFamily="18" charset="0"/>
              </a:rPr>
              <a:t>Giáo viên</a:t>
            </a:r>
            <a:r>
              <a:rPr lang="en-US" altLang="en-US" b="1" i="1">
                <a:solidFill>
                  <a:srgbClr val="FF0000"/>
                </a:solidFill>
                <a:latin typeface="Times New Roman" panose="02020603050405020304" pitchFamily="18" charset="0"/>
                <a:cs typeface="Times New Roman" panose="02020603050405020304" pitchFamily="18" charset="0"/>
              </a:rPr>
              <a:t>: Nguyễn Thị Thanh Thủy</a:t>
            </a:r>
          </a:p>
        </p:txBody>
      </p:sp>
      <p:pic>
        <p:nvPicPr>
          <p:cNvPr id="7174" name="Picture 5" descr="hoa ho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08125" y="17463"/>
            <a:ext cx="1600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5" descr="hoa ho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061450" y="0"/>
            <a:ext cx="1600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16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nodeType="afterGroup">
                            <p:stCondLst>
                              <p:cond delay="500"/>
                            </p:stCondLst>
                            <p:childTnLst>
                              <p:par>
                                <p:cTn id="9" presetID="1" presetClass="entr" presetSubtype="0" fill="hold" grpId="1"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nodeType="afterGroup">
                            <p:stCondLst>
                              <p:cond delay="500"/>
                            </p:stCondLst>
                            <p:childTnLst>
                              <p:par>
                                <p:cTn id="12" presetID="3" presetClass="emph" presetSubtype="2" fill="hold" grpId="0" nodeType="afterEffect">
                                  <p:stCondLst>
                                    <p:cond delay="0"/>
                                  </p:stCondLst>
                                  <p:childTnLst>
                                    <p:animClr clrSpc="rgb" dir="cw">
                                      <p:cBhvr override="childStyle">
                                        <p:cTn id="13" dur="1000" fill="hold"/>
                                        <p:tgtEl>
                                          <p:spTgt spid="7"/>
                                        </p:tgtEl>
                                        <p:attrNameLst>
                                          <p:attrName>style.color</p:attrName>
                                        </p:attrNameLst>
                                      </p:cBhvr>
                                      <p:to>
                                        <a:srgbClr val="FF006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4E8CCE31-D603-4877-9D31-F1917F4BEB20}"/>
              </a:ext>
            </a:extLst>
          </p:cNvPr>
          <p:cNvSpPr/>
          <p:nvPr/>
        </p:nvSpPr>
        <p:spPr>
          <a:xfrm>
            <a:off x="228600" y="457200"/>
            <a:ext cx="114966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34A2F1C-81A8-420E-BA3C-0869C32E248D}"/>
              </a:ext>
            </a:extLst>
          </p:cNvPr>
          <p:cNvSpPr/>
          <p:nvPr/>
        </p:nvSpPr>
        <p:spPr>
          <a:xfrm>
            <a:off x="5505450" y="911225"/>
            <a:ext cx="6057900" cy="5232400"/>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mj-lt"/>
                <a:cs typeface="Calibri" panose="020F0502020204030204" pitchFamily="34" charset="0"/>
              </a:rPr>
              <a:t>Nếu mãi nhút nhát</a:t>
            </a:r>
            <a:r>
              <a:rPr lang="en-US" sz="3200" dirty="0">
                <a:solidFill>
                  <a:prstClr val="black"/>
                </a:solidFill>
                <a:latin typeface="+mj-lt"/>
                <a:cs typeface="Calibri" panose="020F0502020204030204" pitchFamily="34" charset="0"/>
              </a:rPr>
              <a:t>, </a:t>
            </a:r>
            <a:r>
              <a:rPr lang="vi-VN" sz="3200" dirty="0">
                <a:solidFill>
                  <a:prstClr val="black"/>
                </a:solidFill>
                <a:latin typeface="+mj-lt"/>
                <a:cs typeface="Calibri" panose="020F0502020204030204" pitchFamily="34" charset="0"/>
              </a:rPr>
              <a:t>Hà sẽ không thể nào biết được điểm mạnh của mình</a:t>
            </a:r>
            <a:r>
              <a:rPr lang="en-US" sz="3200" dirty="0">
                <a:solidFill>
                  <a:prstClr val="black"/>
                </a:solidFill>
                <a:latin typeface="+mj-lt"/>
                <a:cs typeface="Calibri" panose="020F0502020204030204" pitchFamily="34" charset="0"/>
              </a:rPr>
              <a:t>.</a:t>
            </a:r>
          </a:p>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mj-lt"/>
                <a:cs typeface="Calibri" panose="020F0502020204030204" pitchFamily="34" charset="0"/>
              </a:rPr>
              <a:t>Nhờ sự động viên của Mai, sự giúp đỡ của cô giáo, sự cố gắng của bản thân Hà đã khám phá ra khả năng của bản thân mà bạn chưa từng biết mình có trước đó.</a:t>
            </a:r>
            <a:endParaRPr kumimoji="0" lang="en-US" sz="3200" b="0" i="0" u="none" strike="noStrike" kern="1200" cap="none" spc="0" normalizeH="0" baseline="0" noProof="0" dirty="0">
              <a:ln>
                <a:noFill/>
              </a:ln>
              <a:solidFill>
                <a:prstClr val="black"/>
              </a:solidFill>
              <a:effectLst/>
              <a:uLnTx/>
              <a:uFillTx/>
              <a:latin typeface="+mj-lt"/>
              <a:cs typeface="Calibri" panose="020F0502020204030204" pitchFamily="34" charset="0"/>
            </a:endParaRPr>
          </a:p>
        </p:txBody>
      </p:sp>
      <p:pic>
        <p:nvPicPr>
          <p:cNvPr id="7" name="Picture 6">
            <a:extLst>
              <a:ext uri="{FF2B5EF4-FFF2-40B4-BE49-F238E27FC236}">
                <a16:creationId xmlns:a16="http://schemas.microsoft.com/office/drawing/2014/main" id="{4EFAF20C-0EA8-4944-A5F9-F774D3A0EC76}"/>
              </a:ext>
            </a:extLst>
          </p:cNvPr>
          <p:cNvPicPr>
            <a:picLocks noChangeAspect="1"/>
          </p:cNvPicPr>
          <p:nvPr/>
        </p:nvPicPr>
        <p:blipFill>
          <a:blip r:embed="rId2"/>
          <a:stretch>
            <a:fillRect/>
          </a:stretch>
        </p:blipFill>
        <p:spPr>
          <a:xfrm>
            <a:off x="381000" y="1300163"/>
            <a:ext cx="4810125" cy="374332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F581E8BC-ECBE-4719-B9AA-73DD9DD6D35F}"/>
              </a:ext>
            </a:extLst>
          </p:cNvPr>
          <p:cNvSpPr/>
          <p:nvPr/>
        </p:nvSpPr>
        <p:spPr>
          <a:xfrm>
            <a:off x="266700" y="457200"/>
            <a:ext cx="114585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7C735D3-B3B3-48C0-A14C-470D9A9B8C4F}"/>
              </a:ext>
            </a:extLst>
          </p:cNvPr>
          <p:cNvSpPr/>
          <p:nvPr/>
        </p:nvSpPr>
        <p:spPr>
          <a:xfrm>
            <a:off x="5772150" y="1343024"/>
            <a:ext cx="5905501" cy="4657725"/>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eaLnBrk="0" fontAlgn="base" hangingPunct="0">
              <a:spcBef>
                <a:spcPct val="0"/>
              </a:spcBef>
              <a:spcAft>
                <a:spcPct val="0"/>
              </a:spcAft>
              <a:buFont typeface="Arial" panose="020B0604020202020204" pitchFamily="34" charset="0"/>
              <a:buChar char="•"/>
              <a:defRPr/>
            </a:pPr>
            <a:endParaRPr lang="en-US" sz="3200" dirty="0" smtClean="0">
              <a:solidFill>
                <a:prstClr val="black"/>
              </a:solidFill>
              <a:latin typeface="Times New Roman" panose="02020603050405020304" pitchFamily="18" charset="0"/>
              <a:cs typeface="Times New Roman" panose="02020603050405020304" pitchFamily="18" charset="0"/>
            </a:endParaRPr>
          </a:p>
          <a:p>
            <a:pPr algn="just" eaLnBrk="0" fontAlgn="base" hangingPunct="0">
              <a:spcBef>
                <a:spcPct val="0"/>
              </a:spcBef>
              <a:spcAft>
                <a:spcPct val="0"/>
              </a:spcAft>
              <a:defRPr/>
            </a:pPr>
            <a:r>
              <a:rPr lang="en-US" sz="3200" dirty="0" smtClean="0">
                <a:solidFill>
                  <a:prstClr val="black"/>
                </a:solidFill>
                <a:latin typeface="Times New Roman" panose="02020603050405020304" pitchFamily="18" charset="0"/>
                <a:cs typeface="Times New Roman" panose="02020603050405020304" pitchFamily="18" charset="0"/>
              </a:rPr>
              <a:t>-</a:t>
            </a:r>
            <a:r>
              <a:rPr lang="en-US" sz="3200" dirty="0" err="1" smtClean="0">
                <a:solidFill>
                  <a:prstClr val="black"/>
                </a:solidFill>
                <a:latin typeface="Times New Roman" panose="02020603050405020304" pitchFamily="18" charset="0"/>
                <a:cs typeface="Times New Roman" panose="02020603050405020304" pitchFamily="18" charset="0"/>
              </a:rPr>
              <a:t>Bạn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Hòa</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có</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điểm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yếu</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gì</a:t>
            </a:r>
            <a:r>
              <a:rPr lang="en-US" sz="3200" dirty="0">
                <a:solidFill>
                  <a:prstClr val="black"/>
                </a:solidFill>
                <a:latin typeface="Times New Roman" panose="02020603050405020304" pitchFamily="18" charset="0"/>
                <a:cs typeface="Times New Roman" panose="02020603050405020304" pitchFamily="18" charset="0"/>
              </a:rPr>
              <a:t>?</a:t>
            </a:r>
          </a:p>
          <a:p>
            <a:pPr marL="457200" indent="-457200" algn="just" eaLnBrk="0" fontAlgn="base" hangingPunct="0">
              <a:spcBef>
                <a:spcPct val="0"/>
              </a:spcBef>
              <a:spcAft>
                <a:spcPct val="0"/>
              </a:spcAft>
              <a:buFont typeface="Arial" panose="020B0604020202020204" pitchFamily="34" charset="0"/>
              <a:buChar char="•"/>
              <a:defRPr/>
            </a:pPr>
            <a:endParaRPr lang="en-US" sz="3200" dirty="0" smtClean="0">
              <a:solidFill>
                <a:prstClr val="black"/>
              </a:solidFill>
              <a:latin typeface="Times New Roman" panose="02020603050405020304" pitchFamily="18" charset="0"/>
              <a:cs typeface="Times New Roman" panose="02020603050405020304" pitchFamily="18" charset="0"/>
            </a:endParaRPr>
          </a:p>
          <a:p>
            <a:pPr algn="just" eaLnBrk="0" fontAlgn="base" hangingPunct="0">
              <a:spcBef>
                <a:spcPct val="0"/>
              </a:spcBef>
              <a:spcAft>
                <a:spcPct val="0"/>
              </a:spcAft>
              <a:defRPr/>
            </a:pPr>
            <a:r>
              <a:rPr lang="en-US" sz="3200" dirty="0" smtClean="0">
                <a:solidFill>
                  <a:prstClr val="black"/>
                </a:solidFill>
                <a:latin typeface="Times New Roman" panose="02020603050405020304" pitchFamily="18" charset="0"/>
                <a:cs typeface="Times New Roman" panose="02020603050405020304" pitchFamily="18" charset="0"/>
              </a:rPr>
              <a:t>-</a:t>
            </a:r>
            <a:r>
              <a:rPr lang="en-US" sz="3200" dirty="0" err="1" smtClean="0">
                <a:solidFill>
                  <a:prstClr val="black"/>
                </a:solidFill>
                <a:latin typeface="Times New Roman" panose="02020603050405020304" pitchFamily="18" charset="0"/>
                <a:cs typeface="Times New Roman" panose="02020603050405020304" pitchFamily="18" charset="0"/>
              </a:rPr>
              <a:t>Vì</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sao</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Hòa</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luôn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chăm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tập</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thể</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dục</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ăn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uống</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đủ</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chất</a:t>
            </a:r>
            <a:r>
              <a:rPr lang="en-US" sz="3200" dirty="0" smtClean="0">
                <a:solidFill>
                  <a:prstClr val="black"/>
                </a:solidFill>
                <a:latin typeface="Times New Roman" panose="02020603050405020304" pitchFamily="18" charset="0"/>
                <a:cs typeface="Times New Roman" panose="02020603050405020304" pitchFamily="18" charset="0"/>
              </a:rPr>
              <a:t>?</a:t>
            </a:r>
          </a:p>
          <a:p>
            <a:pPr lvl="0" algn="just" eaLnBrk="0" fontAlgn="base" hangingPunct="0">
              <a:spcBef>
                <a:spcPct val="0"/>
              </a:spcBef>
              <a:spcAft>
                <a:spcPct val="0"/>
              </a:spcAft>
              <a:defRPr/>
            </a:pPr>
            <a:endParaRPr lang="en-US" sz="3200" dirty="0" smtClean="0">
              <a:solidFill>
                <a:prstClr val="black"/>
              </a:solidFill>
              <a:latin typeface="+mj-lt"/>
              <a:cs typeface="Calibri" panose="020F0502020204030204" pitchFamily="34" charset="0"/>
            </a:endParaRPr>
          </a:p>
          <a:p>
            <a:pPr lvl="0" algn="just" eaLnBrk="0" fontAlgn="base" hangingPunct="0">
              <a:spcBef>
                <a:spcPct val="0"/>
              </a:spcBef>
              <a:spcAft>
                <a:spcPct val="0"/>
              </a:spcAft>
              <a:defRPr/>
            </a:pPr>
            <a:r>
              <a:rPr lang="vi-VN" sz="3200" dirty="0" smtClean="0">
                <a:solidFill>
                  <a:prstClr val="black"/>
                </a:solidFill>
                <a:latin typeface="+mj-lt"/>
                <a:cs typeface="Calibri" panose="020F0502020204030204" pitchFamily="34" charset="0"/>
              </a:rPr>
              <a:t> </a:t>
            </a:r>
            <a:endParaRPr kumimoji="0" lang="en-US" sz="3200" b="0" i="0" u="none" strike="noStrike" kern="1200" cap="none" spc="0" normalizeH="0" baseline="0" noProof="0" dirty="0">
              <a:ln>
                <a:noFill/>
              </a:ln>
              <a:solidFill>
                <a:prstClr val="black"/>
              </a:solidFill>
              <a:effectLst/>
              <a:uLnTx/>
              <a:uFillTx/>
              <a:latin typeface="+mj-lt"/>
              <a:cs typeface="Calibri" panose="020F0502020204030204" pitchFamily="34" charset="0"/>
            </a:endParaRPr>
          </a:p>
        </p:txBody>
      </p:sp>
      <p:pic>
        <p:nvPicPr>
          <p:cNvPr id="7" name="Picture 6">
            <a:extLst>
              <a:ext uri="{FF2B5EF4-FFF2-40B4-BE49-F238E27FC236}">
                <a16:creationId xmlns:a16="http://schemas.microsoft.com/office/drawing/2014/main" id="{768AF53C-9BBF-47A5-9883-B218A1EEC6E2}"/>
              </a:ext>
            </a:extLst>
          </p:cNvPr>
          <p:cNvPicPr>
            <a:picLocks noChangeAspect="1"/>
          </p:cNvPicPr>
          <p:nvPr/>
        </p:nvPicPr>
        <p:blipFill>
          <a:blip r:embed="rId2"/>
          <a:stretch>
            <a:fillRect/>
          </a:stretch>
        </p:blipFill>
        <p:spPr>
          <a:xfrm>
            <a:off x="323850" y="1181099"/>
            <a:ext cx="5148264" cy="404812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F581E8BC-ECBE-4719-B9AA-73DD9DD6D35F}"/>
              </a:ext>
            </a:extLst>
          </p:cNvPr>
          <p:cNvSpPr/>
          <p:nvPr/>
        </p:nvSpPr>
        <p:spPr>
          <a:xfrm>
            <a:off x="266700" y="457200"/>
            <a:ext cx="114585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7C735D3-B3B3-48C0-A14C-470D9A9B8C4F}"/>
              </a:ext>
            </a:extLst>
          </p:cNvPr>
          <p:cNvSpPr/>
          <p:nvPr/>
        </p:nvSpPr>
        <p:spPr>
          <a:xfrm>
            <a:off x="6581775" y="1181099"/>
            <a:ext cx="5095875" cy="4048125"/>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mj-lt"/>
                <a:cs typeface="Calibri" panose="020F0502020204030204" pitchFamily="34" charset="0"/>
              </a:rPr>
              <a:t>Hòa </a:t>
            </a:r>
            <a:r>
              <a:rPr lang="en-US" sz="3200" dirty="0">
                <a:solidFill>
                  <a:prstClr val="black"/>
                </a:solidFill>
                <a:latin typeface="Times New Roman" panose="02020603050405020304" pitchFamily="18" charset="0"/>
                <a:cs typeface="Times New Roman" panose="02020603050405020304" pitchFamily="18" charset="0"/>
              </a:rPr>
              <a:t>đ</a:t>
            </a:r>
            <a:r>
              <a:rPr lang="vi-VN" sz="3200" dirty="0" smtClean="0">
                <a:solidFill>
                  <a:prstClr val="black"/>
                </a:solidFill>
                <a:latin typeface="+mj-lt"/>
                <a:cs typeface="Calibri" panose="020F0502020204030204" pitchFamily="34" charset="0"/>
              </a:rPr>
              <a:t>ã </a:t>
            </a:r>
            <a:r>
              <a:rPr lang="vi-VN" sz="3200" dirty="0">
                <a:solidFill>
                  <a:prstClr val="black"/>
                </a:solidFill>
                <a:latin typeface="+mj-lt"/>
                <a:cs typeface="Calibri" panose="020F0502020204030204" pitchFamily="34" charset="0"/>
              </a:rPr>
              <a:t>tự nhận thức được mình có điểm yếu là thân hình nhỏ nhắn, gầy</a:t>
            </a:r>
            <a:endParaRPr lang="en-US" sz="3200" dirty="0">
              <a:solidFill>
                <a:prstClr val="black"/>
              </a:solidFill>
              <a:latin typeface="+mj-lt"/>
              <a:cs typeface="Calibri" panose="020F0502020204030204" pitchFamily="34" charset="0"/>
            </a:endParaRPr>
          </a:p>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mj-lt"/>
                <a:cs typeface="Calibri" panose="020F0502020204030204" pitchFamily="34" charset="0"/>
              </a:rPr>
              <a:t>Bạn đã lập kế hoạch và thực hiện theo kế hoạch đó để khắc phục điểm yếu của </a:t>
            </a:r>
            <a:r>
              <a:rPr lang="vi-VN" sz="3200" dirty="0" smtClean="0">
                <a:solidFill>
                  <a:prstClr val="black"/>
                </a:solidFill>
                <a:latin typeface="+mj-lt"/>
                <a:cs typeface="Calibri" panose="020F0502020204030204" pitchFamily="34" charset="0"/>
              </a:rPr>
              <a:t>b</a:t>
            </a:r>
            <a:r>
              <a:rPr lang="en-US" sz="3200" dirty="0" err="1" smtClean="0">
                <a:solidFill>
                  <a:prstClr val="black"/>
                </a:solidFill>
                <a:latin typeface="+mj-lt"/>
                <a:cs typeface="Calibri" panose="020F0502020204030204" pitchFamily="34" charset="0"/>
              </a:rPr>
              <a:t>ản</a:t>
            </a:r>
            <a:r>
              <a:rPr lang="en-US" sz="3200" dirty="0" smtClean="0">
                <a:solidFill>
                  <a:prstClr val="black"/>
                </a:solidFill>
                <a:latin typeface="+mj-lt"/>
                <a:cs typeface="Calibri" panose="020F0502020204030204" pitchFamily="34" charset="0"/>
              </a:rPr>
              <a:t> </a:t>
            </a:r>
            <a:r>
              <a:rPr lang="vi-VN" sz="3200" dirty="0" smtClean="0">
                <a:solidFill>
                  <a:prstClr val="black"/>
                </a:solidFill>
                <a:latin typeface="+mj-lt"/>
                <a:cs typeface="Calibri" panose="020F0502020204030204" pitchFamily="34" charset="0"/>
              </a:rPr>
              <a:t>thân</a:t>
            </a:r>
            <a:r>
              <a:rPr lang="vi-VN" sz="3200" dirty="0">
                <a:solidFill>
                  <a:prstClr val="black"/>
                </a:solidFill>
                <a:latin typeface="+mj-lt"/>
                <a:cs typeface="Calibri" panose="020F0502020204030204" pitchFamily="34" charset="0"/>
              </a:rPr>
              <a:t>. </a:t>
            </a:r>
            <a:endParaRPr kumimoji="0" lang="en-US" sz="3200" b="0" i="0" u="none" strike="noStrike" kern="1200" cap="none" spc="0" normalizeH="0" baseline="0" noProof="0" dirty="0">
              <a:ln>
                <a:noFill/>
              </a:ln>
              <a:solidFill>
                <a:prstClr val="black"/>
              </a:solidFill>
              <a:effectLst/>
              <a:uLnTx/>
              <a:uFillTx/>
              <a:latin typeface="+mj-lt"/>
              <a:cs typeface="Calibri" panose="020F0502020204030204" pitchFamily="34" charset="0"/>
            </a:endParaRPr>
          </a:p>
        </p:txBody>
      </p:sp>
      <p:pic>
        <p:nvPicPr>
          <p:cNvPr id="7" name="Picture 6">
            <a:extLst>
              <a:ext uri="{FF2B5EF4-FFF2-40B4-BE49-F238E27FC236}">
                <a16:creationId xmlns:a16="http://schemas.microsoft.com/office/drawing/2014/main" id="{768AF53C-9BBF-47A5-9883-B218A1EEC6E2}"/>
              </a:ext>
            </a:extLst>
          </p:cNvPr>
          <p:cNvPicPr>
            <a:picLocks noChangeAspect="1"/>
          </p:cNvPicPr>
          <p:nvPr/>
        </p:nvPicPr>
        <p:blipFill>
          <a:blip r:embed="rId2"/>
          <a:stretch>
            <a:fillRect/>
          </a:stretch>
        </p:blipFill>
        <p:spPr>
          <a:xfrm>
            <a:off x="323849" y="1181098"/>
            <a:ext cx="6039851" cy="4048125"/>
          </a:xfrm>
          <a:prstGeom prst="rect">
            <a:avLst/>
          </a:prstGeom>
        </p:spPr>
      </p:pic>
    </p:spTree>
    <p:extLst>
      <p:ext uri="{BB962C8B-B14F-4D97-AF65-F5344CB8AC3E}">
        <p14:creationId xmlns:p14="http://schemas.microsoft.com/office/powerpoint/2010/main" val="35658689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F581E8BC-ECBE-4719-B9AA-73DD9DD6D35F}"/>
              </a:ext>
            </a:extLst>
          </p:cNvPr>
          <p:cNvSpPr/>
          <p:nvPr/>
        </p:nvSpPr>
        <p:spPr>
          <a:xfrm>
            <a:off x="266700" y="457200"/>
            <a:ext cx="114585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7C735D3-B3B3-48C0-A14C-470D9A9B8C4F}"/>
              </a:ext>
            </a:extLst>
          </p:cNvPr>
          <p:cNvSpPr/>
          <p:nvPr/>
        </p:nvSpPr>
        <p:spPr>
          <a:xfrm>
            <a:off x="1427017" y="1343024"/>
            <a:ext cx="9282547" cy="4657725"/>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fontAlgn="base" hangingPunct="0">
              <a:spcBef>
                <a:spcPct val="0"/>
              </a:spcBef>
              <a:spcAft>
                <a:spcPct val="0"/>
              </a:spcAft>
              <a:defRPr/>
            </a:pPr>
            <a:endParaRPr lang="en-US" sz="3200" dirty="0" smtClean="0">
              <a:solidFill>
                <a:prstClr val="black"/>
              </a:solidFill>
              <a:latin typeface="Times New Roman" panose="02020603050405020304" pitchFamily="18" charset="0"/>
              <a:cs typeface="Times New Roman" panose="02020603050405020304" pitchFamily="18" charset="0"/>
            </a:endParaRPr>
          </a:p>
          <a:p>
            <a:pPr marL="457200" indent="-457200" algn="just" eaLnBrk="0" fontAlgn="base" hangingPunct="0">
              <a:spcBef>
                <a:spcPct val="0"/>
              </a:spcBef>
              <a:spcAft>
                <a:spcPct val="0"/>
              </a:spcAft>
              <a:buFont typeface="Arial" panose="020B0604020202020204" pitchFamily="34" charset="0"/>
              <a:buChar char="•"/>
              <a:defRPr/>
            </a:pPr>
            <a:r>
              <a:rPr lang="en-US" sz="3200" dirty="0" smtClean="0">
                <a:solidFill>
                  <a:prstClr val="black"/>
                </a:solidFill>
                <a:latin typeface="Times New Roman" panose="02020603050405020304" pitchFamily="18" charset="0"/>
                <a:cs typeface="Times New Roman" panose="02020603050405020304" pitchFamily="18" charset="0"/>
              </a:rPr>
              <a:t>.Theo </a:t>
            </a:r>
            <a:r>
              <a:rPr lang="en-US" sz="3200" dirty="0" err="1" smtClean="0">
                <a:solidFill>
                  <a:prstClr val="black"/>
                </a:solidFill>
                <a:latin typeface="Times New Roman" panose="02020603050405020304" pitchFamily="18" charset="0"/>
                <a:cs typeface="Times New Roman" panose="02020603050405020304" pitchFamily="18" charset="0"/>
              </a:rPr>
              <a:t>em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vì</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sao</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phải</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biết</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điểm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mạnh</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điểm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yếu</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của</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bản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thân</a:t>
            </a:r>
            <a:r>
              <a:rPr lang="en-US" sz="3200" dirty="0" smtClean="0">
                <a:solidFill>
                  <a:prstClr val="black"/>
                </a:solidFill>
                <a:latin typeface="Times New Roman" panose="02020603050405020304" pitchFamily="18" charset="0"/>
                <a:cs typeface="Times New Roman" panose="02020603050405020304" pitchFamily="18" charset="0"/>
              </a:rPr>
              <a:t>?</a:t>
            </a:r>
            <a:r>
              <a:rPr lang="vi-VN" sz="3200" dirty="0" smtClean="0">
                <a:latin typeface="Times New Roman" panose="02020603050405020304" pitchFamily="18" charset="0"/>
                <a:cs typeface="Times New Roman" panose="02020603050405020304" pitchFamily="18" charset="0"/>
              </a:rPr>
              <a:t>ì </a:t>
            </a:r>
            <a:r>
              <a:rPr lang="vi-VN" sz="3200" dirty="0">
                <a:latin typeface="Times New Roman" panose="02020603050405020304" pitchFamily="18" charset="0"/>
                <a:cs typeface="Times New Roman" panose="02020603050405020304" pitchFamily="18" charset="0"/>
              </a:rPr>
              <a:t>sao </a:t>
            </a:r>
            <a:r>
              <a:rPr lang="vi-VN" sz="3200" b="1" dirty="0">
                <a:cs typeface="Calibri" panose="020F0502020204030204" pitchFamily="34" charset="0"/>
              </a:rPr>
              <a:t>Hòa luôn chăm chỉ tập thể dục và ăn uống đủ chất?</a:t>
            </a:r>
          </a:p>
          <a:p>
            <a:pPr marL="457200" lvl="0" indent="-457200" algn="just" eaLnBrk="0" fontAlgn="base" hangingPunct="0">
              <a:spcBef>
                <a:spcPct val="0"/>
              </a:spcBef>
              <a:spcAft>
                <a:spcPct val="0"/>
              </a:spcAft>
              <a:buFont typeface="Arial" panose="020B0604020202020204" pitchFamily="34" charset="0"/>
              <a:buChar char="•"/>
              <a:defRPr/>
            </a:pPr>
            <a:endParaRPr lang="en-US" sz="3200" dirty="0" smtClean="0">
              <a:solidFill>
                <a:prstClr val="black"/>
              </a:solidFill>
              <a:latin typeface="+mj-lt"/>
              <a:cs typeface="Calibri" panose="020F0502020204030204" pitchFamily="34" charset="0"/>
            </a:endParaRPr>
          </a:p>
          <a:p>
            <a:pPr lvl="0" algn="just" eaLnBrk="0" fontAlgn="base" hangingPunct="0">
              <a:spcBef>
                <a:spcPct val="0"/>
              </a:spcBef>
              <a:spcAft>
                <a:spcPct val="0"/>
              </a:spcAft>
              <a:defRPr/>
            </a:pPr>
            <a:r>
              <a:rPr lang="vi-VN" sz="3200" dirty="0" smtClean="0">
                <a:solidFill>
                  <a:prstClr val="black"/>
                </a:solidFill>
                <a:latin typeface="+mj-lt"/>
                <a:cs typeface="Calibri" panose="020F0502020204030204" pitchFamily="34" charset="0"/>
              </a:rPr>
              <a:t> </a:t>
            </a:r>
            <a:endParaRPr kumimoji="0" lang="en-US" sz="3200" b="0" i="0" u="none" strike="noStrike" kern="1200" cap="none" spc="0" normalizeH="0" baseline="0" noProof="0" dirty="0">
              <a:ln>
                <a:noFill/>
              </a:ln>
              <a:solidFill>
                <a:prstClr val="black"/>
              </a:solidFill>
              <a:effectLst/>
              <a:uLnTx/>
              <a:uFillTx/>
              <a:latin typeface="+mj-lt"/>
              <a:cs typeface="Calibri" panose="020F0502020204030204" pitchFamily="34" charset="0"/>
            </a:endParaRPr>
          </a:p>
        </p:txBody>
      </p:sp>
    </p:spTree>
    <p:extLst>
      <p:ext uri="{BB962C8B-B14F-4D97-AF65-F5344CB8AC3E}">
        <p14:creationId xmlns:p14="http://schemas.microsoft.com/office/powerpoint/2010/main" val="140609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1A1DD8F-107C-46E0-AC40-B90D0E397419}"/>
              </a:ext>
            </a:extLst>
          </p:cNvPr>
          <p:cNvSpPr/>
          <p:nvPr/>
        </p:nvSpPr>
        <p:spPr>
          <a:xfrm>
            <a:off x="466725" y="457200"/>
            <a:ext cx="11258550"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B1065CB-94ED-4466-8540-5828B64DC72E}"/>
              </a:ext>
            </a:extLst>
          </p:cNvPr>
          <p:cNvGrpSpPr/>
          <p:nvPr/>
        </p:nvGrpSpPr>
        <p:grpSpPr>
          <a:xfrm>
            <a:off x="1657919" y="1118398"/>
            <a:ext cx="9198467" cy="4234616"/>
            <a:chOff x="2278140" y="1118398"/>
            <a:chExt cx="7635719" cy="3085452"/>
          </a:xfrm>
        </p:grpSpPr>
        <p:sp>
          <p:nvSpPr>
            <p:cNvPr id="8" name="Google Shape;174;p4">
              <a:extLst>
                <a:ext uri="{FF2B5EF4-FFF2-40B4-BE49-F238E27FC236}">
                  <a16:creationId xmlns:a16="http://schemas.microsoft.com/office/drawing/2014/main" id="{804FFEA8-C506-4DA0-A21D-C03865B758F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34E143E7-BDB8-4C79-895B-34599B0D32F1}"/>
                </a:ext>
              </a:extLst>
            </p:cNvPr>
            <p:cNvSpPr txBox="1"/>
            <p:nvPr/>
          </p:nvSpPr>
          <p:spPr>
            <a:xfrm>
              <a:off x="2728354" y="1604185"/>
              <a:ext cx="6647821" cy="2578921"/>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Biết được điểm mạnh,</a:t>
              </a:r>
              <a:r>
                <a:rPr kumimoji="0" lang="en-US"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 </a:t>
              </a:r>
              <a:r>
                <a:rPr kumimoji="0" lang="vi-VN"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yếu của bản thân sẽ giúp em biết cách phát huy điểm mạnh và khắc phục điểm yếu đó.</a:t>
              </a:r>
              <a:endParaRPr kumimoji="0" lang="en-US"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Biết rõ những khả năng, khó khăn của bản thân để đặt ra </a:t>
              </a:r>
              <a:r>
                <a:rPr lang="en-US" sz="3200" b="1" dirty="0" err="1" smtClean="0">
                  <a:solidFill>
                    <a:prstClr val="black"/>
                  </a:solidFill>
                  <a:latin typeface="Times New Roman" panose="02020603050405020304" pitchFamily="18" charset="0"/>
                  <a:ea typeface="思源黑体 CN"/>
                  <a:cs typeface="Times New Roman" panose="02020603050405020304" pitchFamily="18" charset="0"/>
                </a:rPr>
                <a:t>mục</a:t>
              </a:r>
              <a:r>
                <a:rPr lang="en-US" sz="3200" b="1" dirty="0" smtClean="0">
                  <a:solidFill>
                    <a:prstClr val="black"/>
                  </a:solidFill>
                  <a:latin typeface="Times New Roman" panose="02020603050405020304" pitchFamily="18" charset="0"/>
                  <a:ea typeface="思源黑体 CN"/>
                  <a:cs typeface="Times New Roman" panose="02020603050405020304" pitchFamily="18" charset="0"/>
                </a:rPr>
                <a:t> </a:t>
              </a:r>
              <a:r>
                <a:rPr kumimoji="0" lang="vi-VN" sz="3200" b="1" i="0" u="none" strike="noStrike" kern="1200" cap="none" spc="0" normalizeH="0" baseline="0" noProof="0" dirty="0" smtClean="0">
                  <a:ln>
                    <a:noFill/>
                  </a:ln>
                  <a:solidFill>
                    <a:prstClr val="black"/>
                  </a:solidFill>
                  <a:effectLst/>
                  <a:uLnTx/>
                  <a:uFillTx/>
                  <a:latin typeface="+mj-lt"/>
                  <a:ea typeface="思源黑体 CN"/>
                  <a:cs typeface="Calibri" panose="020F0502020204030204" pitchFamily="34" charset="0"/>
                </a:rPr>
                <a:t>tiêu </a:t>
              </a:r>
              <a:r>
                <a:rPr kumimoji="0" lang="en-US"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p</a:t>
              </a:r>
              <a:r>
                <a:rPr kumimoji="0" lang="vi-VN" sz="3200" b="1" i="0" u="none" strike="noStrike" kern="1200" cap="none" spc="0" normalizeH="0" baseline="0" noProof="0" dirty="0">
                  <a:ln>
                    <a:noFill/>
                  </a:ln>
                  <a:solidFill>
                    <a:prstClr val="black"/>
                  </a:solidFill>
                  <a:effectLst/>
                  <a:uLnTx/>
                  <a:uFillTx/>
                  <a:latin typeface="+mj-lt"/>
                  <a:ea typeface="思源黑体 CN"/>
                  <a:cs typeface="Calibri" panose="020F0502020204030204" pitchFamily="34" charset="0"/>
                </a:rPr>
                <a:t>hù hợp đồng thời còn giúp em giao tiếp, ứng xử tốt hơn với người khác.</a:t>
              </a:r>
            </a:p>
          </p:txBody>
        </p:sp>
      </p:grpSp>
      <p:pic>
        <p:nvPicPr>
          <p:cNvPr id="10" name="Picture 9">
            <a:extLst>
              <a:ext uri="{FF2B5EF4-FFF2-40B4-BE49-F238E27FC236}">
                <a16:creationId xmlns:a16="http://schemas.microsoft.com/office/drawing/2014/main" id="{0ED0AB8B-29A3-40C8-9E0A-97E406599C30}"/>
              </a:ext>
            </a:extLst>
          </p:cNvPr>
          <p:cNvPicPr>
            <a:picLocks noChangeAspect="1"/>
          </p:cNvPicPr>
          <p:nvPr/>
        </p:nvPicPr>
        <p:blipFill>
          <a:blip r:embed="rId2"/>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EC572E5-7AE6-4449-827B-540F2FECFE50}"/>
              </a:ext>
            </a:extLst>
          </p:cNvPr>
          <p:cNvPicPr>
            <a:picLocks noChangeAspect="1"/>
          </p:cNvPicPr>
          <p:nvPr/>
        </p:nvPicPr>
        <p:blipFill>
          <a:blip r:embed="rId3"/>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F7287823-C8F0-4D84-8181-3268FDCBB6B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B68FB789-28A8-4552-8FD6-E48BDC53906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82790D60-BADA-4AAA-A08F-C12ACF92402B}"/>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70183AD5-DF49-4801-8B52-704406E50DD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412184" y="1782871"/>
            <a:ext cx="381887" cy="378594"/>
          </a:xfrm>
          <a:prstGeom prst="rect">
            <a:avLst/>
          </a:prstGeom>
        </p:spPr>
      </p:pic>
      <p:sp>
        <p:nvSpPr>
          <p:cNvPr id="16" name="Rectangle: Rounded Corners 15">
            <a:extLst>
              <a:ext uri="{FF2B5EF4-FFF2-40B4-BE49-F238E27FC236}">
                <a16:creationId xmlns:a16="http://schemas.microsoft.com/office/drawing/2014/main" id="{E9AC1B94-BE7B-4B8E-A4B0-E2BCECE53ECE}"/>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ea typeface="思源黑体 CN"/>
                <a:cs typeface="Arial" panose="020B0604020202020204" pitchFamily="34" charset="0"/>
              </a:rPr>
              <a:t>KẾT LUẬN</a:t>
            </a:r>
          </a:p>
        </p:txBody>
      </p:sp>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1A1DD8F-107C-46E0-AC40-B90D0E397419}"/>
              </a:ext>
            </a:extLst>
          </p:cNvPr>
          <p:cNvSpPr/>
          <p:nvPr/>
        </p:nvSpPr>
        <p:spPr>
          <a:xfrm>
            <a:off x="466725" y="457200"/>
            <a:ext cx="11258550"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B1065CB-94ED-4466-8540-5828B64DC72E}"/>
              </a:ext>
            </a:extLst>
          </p:cNvPr>
          <p:cNvGrpSpPr/>
          <p:nvPr/>
        </p:nvGrpSpPr>
        <p:grpSpPr>
          <a:xfrm>
            <a:off x="1657919" y="1118398"/>
            <a:ext cx="9198467" cy="4234616"/>
            <a:chOff x="2278140" y="1118398"/>
            <a:chExt cx="7635719" cy="3085452"/>
          </a:xfrm>
        </p:grpSpPr>
        <p:sp>
          <p:nvSpPr>
            <p:cNvPr id="8" name="Google Shape;174;p4">
              <a:extLst>
                <a:ext uri="{FF2B5EF4-FFF2-40B4-BE49-F238E27FC236}">
                  <a16:creationId xmlns:a16="http://schemas.microsoft.com/office/drawing/2014/main" id="{804FFEA8-C506-4DA0-A21D-C03865B758F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34E143E7-BDB8-4C79-895B-34599B0D32F1}"/>
                </a:ext>
              </a:extLst>
            </p:cNvPr>
            <p:cNvSpPr txBox="1"/>
            <p:nvPr/>
          </p:nvSpPr>
          <p:spPr>
            <a:xfrm>
              <a:off x="2728355" y="1604185"/>
              <a:ext cx="6404489" cy="2264966"/>
            </a:xfrm>
            <a:prstGeom prst="rect">
              <a:avLst/>
            </a:prstGeom>
            <a:noFill/>
          </p:spPr>
          <p:txBody>
            <a:bodyPr wrap="square" rtlCol="0">
              <a:spAutoFit/>
            </a:bodyPr>
            <a:lstStyle/>
            <a:p>
              <a:pPr marL="457200" indent="-457200" algn="just">
                <a:buFont typeface="Arial" panose="020B0604020202020204" pitchFamily="34" charset="0"/>
                <a:buChar char="•"/>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Điểm yếu có thể thay đổi được nếu chúng ta thực sự cố</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gắng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 </a:t>
              </a:r>
              <a:r>
                <a:rPr kumimoji="0" lang="en-US" sz="2800" b="1" i="0" u="none" strike="noStrike" kern="1200" cap="none" spc="0" normalizeH="0" baseline="0" noProof="0" dirty="0">
                  <a:ln>
                    <a:noFill/>
                  </a:ln>
                  <a:solidFill>
                    <a:prstClr val="black"/>
                  </a:solidFill>
                  <a:uLnTx/>
                  <a:uFillTx/>
                  <a:latin typeface="Times New Roman" panose="02020603050405020304" pitchFamily="18" charset="0"/>
                  <a:ea typeface="思源黑体 CN"/>
                  <a:cs typeface="Times New Roman" panose="02020603050405020304" pitchFamily="18" charset="0"/>
                </a:rPr>
                <a:t>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hay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cực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hơn</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Mỗi người cần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a:cs typeface="Times New Roman" panose="02020603050405020304" pitchFamily="18" charset="0"/>
                </a:rPr>
                <a:t>phát</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rPr>
                <a:t> triển điểm mạnh của bản thân, khi phát triển điểm mạnh mỗi người sẽ thành công hơn.</a:t>
              </a:r>
            </a:p>
          </p:txBody>
        </p:sp>
      </p:grpSp>
      <p:pic>
        <p:nvPicPr>
          <p:cNvPr id="10" name="Picture 9">
            <a:extLst>
              <a:ext uri="{FF2B5EF4-FFF2-40B4-BE49-F238E27FC236}">
                <a16:creationId xmlns:a16="http://schemas.microsoft.com/office/drawing/2014/main" id="{0ED0AB8B-29A3-40C8-9E0A-97E406599C30}"/>
              </a:ext>
            </a:extLst>
          </p:cNvPr>
          <p:cNvPicPr>
            <a:picLocks noChangeAspect="1"/>
          </p:cNvPicPr>
          <p:nvPr/>
        </p:nvPicPr>
        <p:blipFill>
          <a:blip r:embed="rId2"/>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EC572E5-7AE6-4449-827B-540F2FECFE50}"/>
              </a:ext>
            </a:extLst>
          </p:cNvPr>
          <p:cNvPicPr>
            <a:picLocks noChangeAspect="1"/>
          </p:cNvPicPr>
          <p:nvPr/>
        </p:nvPicPr>
        <p:blipFill>
          <a:blip r:embed="rId3"/>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F7287823-C8F0-4D84-8181-3268FDCBB6B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B68FB789-28A8-4552-8FD6-E48BDC53906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82790D60-BADA-4AAA-A08F-C12ACF92402B}"/>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70183AD5-DF49-4801-8B52-704406E50DD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412184" y="1782871"/>
            <a:ext cx="381887" cy="378594"/>
          </a:xfrm>
          <a:prstGeom prst="rect">
            <a:avLst/>
          </a:prstGeom>
        </p:spPr>
      </p:pic>
      <p:sp>
        <p:nvSpPr>
          <p:cNvPr id="16" name="Rectangle: Rounded Corners 15">
            <a:extLst>
              <a:ext uri="{FF2B5EF4-FFF2-40B4-BE49-F238E27FC236}">
                <a16:creationId xmlns:a16="http://schemas.microsoft.com/office/drawing/2014/main" id="{E9AC1B94-BE7B-4B8E-A4B0-E2BCECE53ECE}"/>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libri" panose="020F0502020204030204"/>
                <a:ea typeface="思源黑体 CN"/>
                <a:cs typeface="Arial" panose="020B0604020202020204" pitchFamily="34" charset="0"/>
              </a:rPr>
              <a:t>KẾT LUẬN</a:t>
            </a:r>
          </a:p>
        </p:txBody>
      </p:sp>
    </p:spTree>
    <p:extLst>
      <p:ext uri="{BB962C8B-B14F-4D97-AF65-F5344CB8AC3E}">
        <p14:creationId xmlns:p14="http://schemas.microsoft.com/office/powerpoint/2010/main" val="3280382660"/>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729D5272-1C73-4CF3-A056-BA82E99AAA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5000"/>
                    </a14:imgEffect>
                  </a14:imgLayer>
                </a14:imgProps>
              </a:ext>
              <a:ext uri="{28A0092B-C50C-407E-A947-70E740481C1C}">
                <a14:useLocalDpi xmlns:a14="http://schemas.microsoft.com/office/drawing/2010/main" val="0"/>
              </a:ext>
            </a:extLst>
          </a:blip>
          <a:stretch>
            <a:fillRect/>
          </a:stretch>
        </p:blipFill>
        <p:spPr>
          <a:xfrm>
            <a:off x="2205" y="-149037"/>
            <a:ext cx="12187592" cy="6855520"/>
          </a:xfrm>
          <a:prstGeom prst="rect">
            <a:avLst/>
          </a:prstGeom>
        </p:spPr>
      </p:pic>
      <p:pic>
        <p:nvPicPr>
          <p:cNvPr id="15" name="Picture 14" descr="Mục này có hình ảnh của: ">
            <a:extLst>
              <a:ext uri="{FF2B5EF4-FFF2-40B4-BE49-F238E27FC236}">
                <a16:creationId xmlns:a16="http://schemas.microsoft.com/office/drawing/2014/main" id="{C5F2CFC6-E9EA-4881-8363-48191BEC2EE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959" b="89691" l="8051" r="92373">
                        <a14:foregroundMark x1="8051" y1="15464" x2="77966" y2="19588"/>
                        <a14:foregroundMark x1="77966" y1="19588" x2="89407" y2="22938"/>
                        <a14:foregroundMark x1="14407" y1="18557" x2="25847" y2="34021"/>
                        <a14:foregroundMark x1="65678" y1="9021" x2="61441" y2="35309"/>
                        <a14:foregroundMark x1="61441" y1="7216" x2="69915" y2="19845"/>
                        <a14:foregroundMark x1="69915" y1="19845" x2="75847" y2="14691"/>
                        <a14:foregroundMark x1="89407" y1="35052" x2="92373" y2="43299"/>
                        <a14:foregroundMark x1="47458" y1="89433" x2="60593" y2="89433"/>
                      </a14:backgroundRemoval>
                    </a14:imgEffect>
                  </a14:imgLayer>
                </a14:imgProps>
              </a:ext>
              <a:ext uri="{28A0092B-C50C-407E-A947-70E740481C1C}">
                <a14:useLocalDpi xmlns:a14="http://schemas.microsoft.com/office/drawing/2010/main" val="0"/>
              </a:ext>
            </a:extLst>
          </a:blip>
          <a:srcRect/>
          <a:stretch>
            <a:fillRect/>
          </a:stretch>
        </p:blipFill>
        <p:spPr bwMode="auto">
          <a:xfrm rot="1222789">
            <a:off x="6764140" y="862168"/>
            <a:ext cx="1565430" cy="257367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55">
            <a:extLst>
              <a:ext uri="{FF2B5EF4-FFF2-40B4-BE49-F238E27FC236}">
                <a16:creationId xmlns:a16="http://schemas.microsoft.com/office/drawing/2014/main" id="{FDF3ABCC-A2BF-4AA6-A8DD-F05A954E4FEE}"/>
              </a:ext>
            </a:extLst>
          </p:cNvPr>
          <p:cNvGrpSpPr/>
          <p:nvPr/>
        </p:nvGrpSpPr>
        <p:grpSpPr>
          <a:xfrm>
            <a:off x="3771555" y="1874754"/>
            <a:ext cx="4164423" cy="2807936"/>
            <a:chOff x="7065141" y="1881946"/>
            <a:chExt cx="3768009" cy="2592533"/>
          </a:xfrm>
        </p:grpSpPr>
        <p:sp>
          <p:nvSpPr>
            <p:cNvPr id="9" name="椭圆 56">
              <a:extLst>
                <a:ext uri="{FF2B5EF4-FFF2-40B4-BE49-F238E27FC236}">
                  <a16:creationId xmlns:a16="http://schemas.microsoft.com/office/drawing/2014/main" id="{8E88BA24-B8F3-40E8-B7B0-3565696BAF1E}"/>
                </a:ext>
              </a:extLst>
            </p:cNvPr>
            <p:cNvSpPr/>
            <p:nvPr/>
          </p:nvSpPr>
          <p:spPr>
            <a:xfrm>
              <a:off x="7065141" y="1881946"/>
              <a:ext cx="3768009" cy="2592533"/>
            </a:xfrm>
            <a:prstGeom prst="ellipse">
              <a:avLst/>
            </a:prstGeom>
            <a:solidFill>
              <a:srgbClr val="83B34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endParaRPr lang="zh-CN" altLang="en-US">
                <a:solidFill>
                  <a:srgbClr val="FFFFFF"/>
                </a:solidFill>
                <a:latin typeface="Calibri"/>
                <a:ea typeface="宋体" panose="02010600030101010101" pitchFamily="2" charset="-122"/>
              </a:endParaRPr>
            </a:p>
          </p:txBody>
        </p:sp>
        <p:sp>
          <p:nvSpPr>
            <p:cNvPr id="10" name="椭圆 57">
              <a:extLst>
                <a:ext uri="{FF2B5EF4-FFF2-40B4-BE49-F238E27FC236}">
                  <a16:creationId xmlns:a16="http://schemas.microsoft.com/office/drawing/2014/main" id="{DA738F0B-A72E-4D54-AF53-C8E334386A3D}"/>
                </a:ext>
              </a:extLst>
            </p:cNvPr>
            <p:cNvSpPr/>
            <p:nvPr/>
          </p:nvSpPr>
          <p:spPr>
            <a:xfrm>
              <a:off x="7248938" y="2016269"/>
              <a:ext cx="3400414" cy="2323886"/>
            </a:xfrm>
            <a:prstGeom prst="ellipse">
              <a:avLst/>
            </a:prstGeom>
            <a:solidFill>
              <a:srgbClr val="83B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endParaRPr lang="zh-CN" altLang="en-US">
                <a:solidFill>
                  <a:srgbClr val="FFFFFF"/>
                </a:solidFill>
                <a:latin typeface="Calibri"/>
                <a:ea typeface="宋体" panose="02010600030101010101" pitchFamily="2" charset="-122"/>
              </a:endParaRPr>
            </a:p>
          </p:txBody>
        </p:sp>
      </p:grpSp>
      <p:pic>
        <p:nvPicPr>
          <p:cNvPr id="16" name="Picture 15">
            <a:extLst>
              <a:ext uri="{FF2B5EF4-FFF2-40B4-BE49-F238E27FC236}">
                <a16:creationId xmlns:a16="http://schemas.microsoft.com/office/drawing/2014/main" id="{E3AD5E3C-C120-4D9F-AB22-0BB89AA9BB5E}"/>
              </a:ext>
            </a:extLst>
          </p:cNvPr>
          <p:cNvPicPr>
            <a:picLocks noChangeAspect="1"/>
          </p:cNvPicPr>
          <p:nvPr/>
        </p:nvPicPr>
        <p:blipFill>
          <a:blip r:embed="rId7"/>
          <a:stretch>
            <a:fillRect/>
          </a:stretch>
        </p:blipFill>
        <p:spPr>
          <a:xfrm>
            <a:off x="7732881" y="2709840"/>
            <a:ext cx="2836832" cy="3772079"/>
          </a:xfrm>
          <a:prstGeom prst="rect">
            <a:avLst/>
          </a:prstGeom>
        </p:spPr>
      </p:pic>
      <p:pic>
        <p:nvPicPr>
          <p:cNvPr id="3" name="Picture 2">
            <a:extLst>
              <a:ext uri="{FF2B5EF4-FFF2-40B4-BE49-F238E27FC236}">
                <a16:creationId xmlns:a16="http://schemas.microsoft.com/office/drawing/2014/main" id="{F5C3EDD0-E21F-4011-B790-9D3360F6C237}"/>
              </a:ext>
            </a:extLst>
          </p:cNvPr>
          <p:cNvPicPr>
            <a:picLocks noChangeAspect="1"/>
          </p:cNvPicPr>
          <p:nvPr/>
        </p:nvPicPr>
        <p:blipFill>
          <a:blip r:embed="rId8"/>
          <a:stretch>
            <a:fillRect/>
          </a:stretch>
        </p:blipFill>
        <p:spPr>
          <a:xfrm>
            <a:off x="3646381" y="2551890"/>
            <a:ext cx="4541914" cy="1603387"/>
          </a:xfrm>
          <a:prstGeom prst="rect">
            <a:avLst/>
          </a:prstGeom>
        </p:spPr>
      </p:pic>
    </p:spTree>
    <p:extLst>
      <p:ext uri="{BB962C8B-B14F-4D97-AF65-F5344CB8AC3E}">
        <p14:creationId xmlns:p14="http://schemas.microsoft.com/office/powerpoint/2010/main" val="20647346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75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9">
            <a:extLst>
              <a:ext uri="{FF2B5EF4-FFF2-40B4-BE49-F238E27FC236}">
                <a16:creationId xmlns:a16="http://schemas.microsoft.com/office/drawing/2014/main" id="{C094E333-DFE2-432A-8C8F-ED6593B377B5}"/>
              </a:ext>
            </a:extLst>
          </p:cNvPr>
          <p:cNvPicPr>
            <a:picLocks noChangeAspect="1"/>
          </p:cNvPicPr>
          <p:nvPr/>
        </p:nvPicPr>
        <p:blipFill rotWithShape="1">
          <a:blip r:embed="rId3"/>
          <a:srcRect l="3125" t="9355" r="3020" b="4895"/>
          <a:stretch/>
        </p:blipFill>
        <p:spPr>
          <a:xfrm>
            <a:off x="742950" y="82047"/>
            <a:ext cx="10096500" cy="6290178"/>
          </a:xfrm>
          <a:prstGeom prst="rect">
            <a:avLst/>
          </a:prstGeom>
        </p:spPr>
      </p:pic>
      <p:sp>
        <p:nvSpPr>
          <p:cNvPr id="19" name="TextBox 18">
            <a:extLst>
              <a:ext uri="{FF2B5EF4-FFF2-40B4-BE49-F238E27FC236}">
                <a16:creationId xmlns:a16="http://schemas.microsoft.com/office/drawing/2014/main" id="{7E0D8D67-A293-418C-AC20-1139FDE6FCD2}"/>
              </a:ext>
            </a:extLst>
          </p:cNvPr>
          <p:cNvSpPr txBox="1"/>
          <p:nvPr/>
        </p:nvSpPr>
        <p:spPr>
          <a:xfrm>
            <a:off x="1666495" y="1543530"/>
            <a:ext cx="7471209" cy="3170099"/>
          </a:xfrm>
          <a:prstGeom prst="rect">
            <a:avLst/>
          </a:prstGeom>
          <a:noFill/>
        </p:spPr>
        <p:txBody>
          <a:bodyPr wrap="square" rtlCol="0">
            <a:spAutoFit/>
          </a:bodyPr>
          <a:lstStyle/>
          <a:p>
            <a:pPr lvl="0" algn="just">
              <a:defRPr/>
            </a:pP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Vẽ</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bức</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tranh</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chân</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dung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viết</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ra</a:t>
            </a:r>
            <a:r>
              <a:rPr lang="en-US" sz="40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lvl="0" algn="just">
              <a:defRPr/>
            </a:pPr>
            <a:r>
              <a:rPr kumimoji="0" lang="en-US" sz="4000" b="1" i="0" strike="noStrike" kern="1200" cap="none" spc="0" normalizeH="0" noProof="0" dirty="0" smtClean="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- 3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điều</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em</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có</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thể</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làm</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tốt</a:t>
            </a:r>
            <a:r>
              <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b="1" i="0" strike="noStrike" kern="1200" cap="none" spc="0" normalizeH="0" noProof="0" dirty="0" err="1">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rPr>
              <a:t>nhất</a:t>
            </a:r>
            <a:endParaRPr kumimoji="0" lang="en-US" sz="4000" b="1" i="0" strike="noStrike" kern="1200" cap="none" spc="0" normalizeH="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a:p>
            <a:pPr lvl="0" algn="just">
              <a:defRPr/>
            </a:pPr>
            <a:r>
              <a:rPr lang="en-US" sz="4000" b="1" baseline="0" dirty="0" smtClean="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- 3</a:t>
            </a:r>
            <a:r>
              <a:rPr lang="en-US" sz="4000" b="1" dirty="0" smtClean="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baseline="0" dirty="0" err="1" smtClean="0">
                <a:solidFill>
                  <a:srgbClr val="7030A0"/>
                </a:solidFill>
                <a:latin typeface="Times New Roman" panose="02020603050405020304" pitchFamily="18" charset="0"/>
                <a:ea typeface="Cambria" panose="02040503050406030204" pitchFamily="18" charset="0"/>
                <a:cs typeface="Times New Roman" panose="02020603050405020304" pitchFamily="18" charset="0"/>
              </a:rPr>
              <a:t>điều</a:t>
            </a:r>
            <a:r>
              <a:rPr lang="en-US" sz="4000" b="1" dirty="0" smtClean="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em</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cần</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cố</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gắng</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để</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làm</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tốt</a:t>
            </a:r>
            <a:r>
              <a:rPr lang="en-US" sz="4000" b="1" dirty="0">
                <a:solidFill>
                  <a:srgbClr val="7030A0"/>
                </a:solidFill>
                <a:latin typeface="Times New Roman" panose="02020603050405020304" pitchFamily="18" charset="0"/>
                <a:ea typeface="Cambria" panose="020405030504060302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ea typeface="Cambria" panose="02040503050406030204" pitchFamily="18" charset="0"/>
                <a:cs typeface="Times New Roman" panose="02020603050405020304" pitchFamily="18" charset="0"/>
              </a:rPr>
              <a:t>hơn</a:t>
            </a:r>
            <a:endParaRPr kumimoji="0" lang="vi-VN" sz="4000" b="1" i="0" strike="noStrike" kern="1200" cap="none" spc="0" normalizeH="0" baseline="0" noProof="0" dirty="0">
              <a:ln>
                <a:noFill/>
              </a:ln>
              <a:solidFill>
                <a:srgbClr val="7030A0"/>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646594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barn(inVertical)">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barn(inVertical)">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7484D60-E09B-4251-94BB-C354D708D4ED}"/>
              </a:ext>
            </a:extLst>
          </p:cNvPr>
          <p:cNvPicPr>
            <a:picLocks noChangeAspect="1"/>
          </p:cNvPicPr>
          <p:nvPr/>
        </p:nvPicPr>
        <p:blipFill rotWithShape="1">
          <a:blip r:embed="rId3">
            <a:extLst>
              <a:ext uri="{28A0092B-C50C-407E-A947-70E740481C1C}">
                <a14:useLocalDpi xmlns:a14="http://schemas.microsoft.com/office/drawing/2010/main" val="0"/>
              </a:ext>
            </a:extLst>
          </a:blip>
          <a:srcRect l="-4180" t="2306" r="54156" b="-2306"/>
          <a:stretch/>
        </p:blipFill>
        <p:spPr>
          <a:xfrm flipH="1">
            <a:off x="10251439" y="3641601"/>
            <a:ext cx="1964247" cy="3332627"/>
          </a:xfrm>
          <a:prstGeom prst="rect">
            <a:avLst/>
          </a:prstGeom>
        </p:spPr>
      </p:pic>
      <p:sp>
        <p:nvSpPr>
          <p:cNvPr id="28" name="TextBox 27">
            <a:extLst>
              <a:ext uri="{FF2B5EF4-FFF2-40B4-BE49-F238E27FC236}">
                <a16:creationId xmlns:a16="http://schemas.microsoft.com/office/drawing/2014/main" id="{09F7D697-7884-4E4D-BCB9-BD14D62267C2}"/>
              </a:ext>
            </a:extLst>
          </p:cNvPr>
          <p:cNvSpPr txBox="1"/>
          <p:nvPr/>
        </p:nvSpPr>
        <p:spPr>
          <a:xfrm>
            <a:off x="1981200" y="1981200"/>
            <a:ext cx="7550727" cy="286232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Hằng</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ngày</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khám</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phá</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bản</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thân</a:t>
            </a:r>
            <a:endPar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endParaRPr>
          </a:p>
          <a:p>
            <a:pPr algn="just"/>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Tìm</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điểm</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mạnh</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yếu</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thấy</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phần</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dở</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hay</a:t>
            </a:r>
            <a:endParaRPr lang="en-US" sz="3600" dirty="0">
              <a:solidFill>
                <a:schemeClr val="tx1"/>
              </a:solidFill>
              <a:latin typeface="Times New Roman" panose="02020603050405020304" pitchFamily="18" charset="0"/>
              <a:ea typeface="AvantGarde" panose="00000400000000000000" pitchFamily="2" charset="0"/>
              <a:cs typeface="Times New Roman" panose="02020603050405020304" pitchFamily="18" charset="0"/>
            </a:endParaRPr>
          </a:p>
          <a:p>
            <a:pPr algn="just"/>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Những</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gì</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chưa</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tốt</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sửa</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ngay</a:t>
            </a:r>
            <a:endPar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endParaRPr>
          </a:p>
          <a:p>
            <a:pPr algn="just"/>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Nhân</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lên</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điểm</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mạnh</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mỗi</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ngày</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bạn</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 </a:t>
            </a:r>
            <a:r>
              <a:rPr lang="en-US" sz="3600" dirty="0" err="1"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ơi</a:t>
            </a:r>
            <a:r>
              <a:rPr lang="en-US" sz="3600" dirty="0" smtClean="0">
                <a:solidFill>
                  <a:schemeClr val="tx1"/>
                </a:solidFill>
                <a:latin typeface="Times New Roman" panose="02020603050405020304" pitchFamily="18" charset="0"/>
                <a:ea typeface="AvantGarde" panose="00000400000000000000" pitchFamily="2" charset="0"/>
                <a:cs typeface="Times New Roman" panose="02020603050405020304" pitchFamily="18" charset="0"/>
              </a:rPr>
              <a:t>.</a:t>
            </a:r>
          </a:p>
          <a:p>
            <a:pPr algn="just"/>
            <a:endParaRPr lang="en-US" sz="3600" dirty="0">
              <a:solidFill>
                <a:schemeClr val="tx1"/>
              </a:solidFill>
              <a:latin typeface="Times New Roman" panose="02020603050405020304" pitchFamily="18" charset="0"/>
              <a:ea typeface="AvantGarde" panose="00000400000000000000" pitchFamily="2" charset="0"/>
              <a:cs typeface="Times New Roman" panose="02020603050405020304" pitchFamily="18" charset="0"/>
            </a:endParaRPr>
          </a:p>
        </p:txBody>
      </p:sp>
    </p:spTree>
    <p:extLst>
      <p:ext uri="{BB962C8B-B14F-4D97-AF65-F5344CB8AC3E}">
        <p14:creationId xmlns:p14="http://schemas.microsoft.com/office/powerpoint/2010/main" val="416491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42AD24E-19B0-43D6-8E63-0B857B5F50FF}"/>
              </a:ext>
            </a:extLst>
          </p:cNvPr>
          <p:cNvGrpSpPr/>
          <p:nvPr/>
        </p:nvGrpSpPr>
        <p:grpSpPr>
          <a:xfrm>
            <a:off x="2197650" y="-175712"/>
            <a:ext cx="8632910" cy="4759091"/>
            <a:chOff x="1198800" y="1420752"/>
            <a:chExt cx="2017727" cy="1828800"/>
          </a:xfrm>
        </p:grpSpPr>
        <p:pic>
          <p:nvPicPr>
            <p:cNvPr id="11" name="图片 7">
              <a:extLst>
                <a:ext uri="{FF2B5EF4-FFF2-40B4-BE49-F238E27FC236}">
                  <a16:creationId xmlns:a16="http://schemas.microsoft.com/office/drawing/2014/main" id="{67F75CD5-1331-4916-8056-AA8DA1CDEF65}"/>
                </a:ext>
              </a:extLst>
            </p:cNvPr>
            <p:cNvPicPr>
              <a:picLocks noChangeAspect="1"/>
            </p:cNvPicPr>
            <p:nvPr/>
          </p:nvPicPr>
          <p:blipFill>
            <a:blip r:embed="rId2"/>
            <a:stretch>
              <a:fillRect/>
            </a:stretch>
          </p:blipFill>
          <p:spPr>
            <a:xfrm>
              <a:off x="1198800" y="1420752"/>
              <a:ext cx="2017727" cy="1828800"/>
            </a:xfrm>
            <a:prstGeom prst="rect">
              <a:avLst/>
            </a:prstGeom>
          </p:spPr>
        </p:pic>
        <p:sp>
          <p:nvSpPr>
            <p:cNvPr id="12" name="TextBox 11">
              <a:extLst>
                <a:ext uri="{FF2B5EF4-FFF2-40B4-BE49-F238E27FC236}">
                  <a16:creationId xmlns:a16="http://schemas.microsoft.com/office/drawing/2014/main" id="{60B1A004-DEDB-4D62-83FF-2F62D9E0CD18}"/>
                </a:ext>
              </a:extLst>
            </p:cNvPr>
            <p:cNvSpPr txBox="1"/>
            <p:nvPr/>
          </p:nvSpPr>
          <p:spPr>
            <a:xfrm>
              <a:off x="1395366" y="2229863"/>
              <a:ext cx="1641298" cy="212789"/>
            </a:xfrm>
            <a:prstGeom prst="rect">
              <a:avLst/>
            </a:prstGeom>
            <a:noFill/>
          </p:spPr>
          <p:txBody>
            <a:bodyPr wrap="square" rtlCol="0">
              <a:spAutoFit/>
            </a:bodyPr>
            <a:lstStyle/>
            <a:p>
              <a:pPr defTabSz="914217"/>
              <a:endParaRPr lang="en-US" sz="2999" dirty="0">
                <a:solidFill>
                  <a:srgbClr val="0066FF"/>
                </a:solidFill>
                <a:latin typeface="Pattaya" panose="00000500000000000000" pitchFamily="2" charset="-34"/>
                <a:cs typeface="Pattaya" panose="00000500000000000000" pitchFamily="2" charset="-34"/>
              </a:endParaRPr>
            </a:p>
          </p:txBody>
        </p:sp>
      </p:grpSp>
      <p:sp>
        <p:nvSpPr>
          <p:cNvPr id="3" name="TextBox 2">
            <a:extLst>
              <a:ext uri="{FF2B5EF4-FFF2-40B4-BE49-F238E27FC236}">
                <a16:creationId xmlns:a16="http://schemas.microsoft.com/office/drawing/2014/main" id="{3AADCD77-7A91-4697-8170-CA7C5DB70B54}"/>
              </a:ext>
            </a:extLst>
          </p:cNvPr>
          <p:cNvSpPr txBox="1"/>
          <p:nvPr/>
        </p:nvSpPr>
        <p:spPr>
          <a:xfrm>
            <a:off x="3394364" y="1246910"/>
            <a:ext cx="5933065" cy="2554545"/>
          </a:xfrm>
          <a:prstGeom prst="rect">
            <a:avLst/>
          </a:prstGeom>
          <a:noFill/>
        </p:spPr>
        <p:txBody>
          <a:bodyPr wrap="square" rtlCol="0">
            <a:spAutoFit/>
          </a:bodyPr>
          <a:lstStyle/>
          <a:p>
            <a:pPr algn="ctr" defTabSz="914217"/>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nhà</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hãy</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vận</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dụng</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tốt</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học</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vào</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cuộc</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sống</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chuẩn</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bị</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cho</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tiết</a:t>
            </a:r>
            <a:r>
              <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3</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Khám</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phá</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bản</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thân</a:t>
            </a:r>
            <a:r>
              <a:rPr lang="en-US" sz="4000"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endPar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B9FDCDE-A9E3-4473-8FCD-059F562D4933}"/>
              </a:ext>
            </a:extLst>
          </p:cNvPr>
          <p:cNvPicPr>
            <a:picLocks noChangeAspect="1"/>
          </p:cNvPicPr>
          <p:nvPr/>
        </p:nvPicPr>
        <p:blipFill rotWithShape="1">
          <a:blip r:embed="rId3">
            <a:extLst>
              <a:ext uri="{28A0092B-C50C-407E-A947-70E740481C1C}">
                <a14:useLocalDpi xmlns:a14="http://schemas.microsoft.com/office/drawing/2010/main" val="0"/>
              </a:ext>
            </a:extLst>
          </a:blip>
          <a:srcRect l="45141" r="908"/>
          <a:stretch/>
        </p:blipFill>
        <p:spPr>
          <a:xfrm flipH="1">
            <a:off x="1831902" y="3589767"/>
            <a:ext cx="2077519" cy="3268233"/>
          </a:xfrm>
          <a:prstGeom prst="rect">
            <a:avLst/>
          </a:prstGeom>
        </p:spPr>
      </p:pic>
    </p:spTree>
    <p:extLst>
      <p:ext uri="{BB962C8B-B14F-4D97-AF65-F5344CB8AC3E}">
        <p14:creationId xmlns:p14="http://schemas.microsoft.com/office/powerpoint/2010/main" val="289834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922AC5-BC23-425C-81B9-6ABF47590E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438400"/>
            <a:ext cx="6359525"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withEffect">
                                  <p:stCondLst>
                                    <p:cond delay="0"/>
                                  </p:stCondLst>
                                  <p:childTnLst>
                                    <p:animMotion origin="layout" path="M 0.0056 -0.67245 L -2.08333E-7 -7.40741E-7 " pathEditMode="relative" rAng="0" ptsTypes="AA">
                                      <p:cBhvr>
                                        <p:cTn id="6" dur="2000" fill="hold"/>
                                        <p:tgtEl>
                                          <p:spTgt spid="2"/>
                                        </p:tgtEl>
                                        <p:attrNameLst>
                                          <p:attrName>ppt_x</p:attrName>
                                          <p:attrName>ppt_y</p:attrName>
                                        </p:attrNameLst>
                                      </p:cBhvr>
                                      <p:rCtr x="-195" y="32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0">
            <a:extLst>
              <a:ext uri="{FF2B5EF4-FFF2-40B4-BE49-F238E27FC236}">
                <a16:creationId xmlns:a16="http://schemas.microsoft.com/office/drawing/2014/main" id="{AAEC2A54-EE21-45D0-9D39-E668C532A06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5000"/>
                    </a14:imgEffect>
                  </a14:imgLayer>
                </a14:imgProps>
              </a:ext>
              <a:ext uri="{28A0092B-C50C-407E-A947-70E740481C1C}">
                <a14:useLocalDpi xmlns:a14="http://schemas.microsoft.com/office/drawing/2010/main" val="0"/>
              </a:ext>
            </a:extLst>
          </a:blip>
          <a:stretch>
            <a:fillRect/>
          </a:stretch>
        </p:blipFill>
        <p:spPr>
          <a:xfrm>
            <a:off x="2205" y="-149037"/>
            <a:ext cx="12187592" cy="6855520"/>
          </a:xfrm>
          <a:prstGeom prst="rect">
            <a:avLst/>
          </a:prstGeom>
        </p:spPr>
      </p:pic>
      <p:sp>
        <p:nvSpPr>
          <p:cNvPr id="27" name="TextBox 4">
            <a:extLst>
              <a:ext uri="{FF2B5EF4-FFF2-40B4-BE49-F238E27FC236}">
                <a16:creationId xmlns:a16="http://schemas.microsoft.com/office/drawing/2014/main" id="{21C8C987-A94A-4C8F-8B65-80FEB2A20C94}"/>
              </a:ext>
            </a:extLst>
          </p:cNvPr>
          <p:cNvSpPr txBox="1"/>
          <p:nvPr/>
        </p:nvSpPr>
        <p:spPr>
          <a:xfrm>
            <a:off x="1558289" y="1642340"/>
            <a:ext cx="8161864" cy="3077054"/>
          </a:xfrm>
          <a:prstGeom prst="rect">
            <a:avLst/>
          </a:prstGeom>
        </p:spPr>
        <p:txBody>
          <a:bodyPr wrap="square" lIns="0" tIns="0" rIns="0" bIns="0" rtlCol="0" anchor="t">
            <a:spAutoFit/>
            <a:scene3d>
              <a:camera prst="orthographicFront"/>
              <a:lightRig rig="harsh" dir="t"/>
            </a:scene3d>
            <a:sp3d extrusionH="57150" prstMaterial="matte">
              <a:bevelT w="63500" h="12700" prst="angle"/>
              <a:contourClr>
                <a:schemeClr val="bg1">
                  <a:lumMod val="65000"/>
                </a:schemeClr>
              </a:contourClr>
            </a:sp3d>
          </a:bodyPr>
          <a:lstStyle/>
          <a:p>
            <a:pPr algn="ctr" defTabSz="914217">
              <a:lnSpc>
                <a:spcPts val="11998"/>
              </a:lnSpc>
              <a:spcBef>
                <a:spcPct val="0"/>
              </a:spcBef>
            </a:pPr>
            <a:r>
              <a:rPr lang="en-US" sz="9998" b="1" dirty="0" err="1">
                <a:ln/>
                <a:solidFill>
                  <a:srgbClr val="FF0000"/>
                </a:solidFill>
                <a:effectLst>
                  <a:glow rad="228600">
                    <a:srgbClr val="FFBF53">
                      <a:satMod val="175000"/>
                      <a:alpha val="40000"/>
                    </a:srgbClr>
                  </a:glow>
                </a:effectLst>
                <a:latin typeface="Coiny" panose="02000903060500060000" pitchFamily="2" charset="0"/>
              </a:rPr>
              <a:t>Tạm</a:t>
            </a:r>
            <a:r>
              <a:rPr lang="en-US" sz="9998" b="1" dirty="0">
                <a:ln/>
                <a:solidFill>
                  <a:srgbClr val="FF0000"/>
                </a:solidFill>
                <a:effectLst>
                  <a:glow rad="228600">
                    <a:srgbClr val="FFBF53">
                      <a:satMod val="175000"/>
                      <a:alpha val="40000"/>
                    </a:srgbClr>
                  </a:glow>
                </a:effectLst>
                <a:latin typeface="Coiny" panose="02000903060500060000" pitchFamily="2" charset="0"/>
              </a:rPr>
              <a:t> </a:t>
            </a:r>
            <a:r>
              <a:rPr lang="en-US" sz="9998" b="1" dirty="0" err="1">
                <a:ln/>
                <a:solidFill>
                  <a:srgbClr val="FF0000"/>
                </a:solidFill>
                <a:effectLst>
                  <a:glow rad="228600">
                    <a:srgbClr val="FFBF53">
                      <a:satMod val="175000"/>
                      <a:alpha val="40000"/>
                    </a:srgbClr>
                  </a:glow>
                </a:effectLst>
                <a:latin typeface="Coiny" panose="02000903060500060000" pitchFamily="2" charset="0"/>
              </a:rPr>
              <a:t>biệt</a:t>
            </a:r>
            <a:endParaRPr lang="en-US" sz="9998" b="1" dirty="0">
              <a:ln/>
              <a:solidFill>
                <a:srgbClr val="FF0000"/>
              </a:solidFill>
              <a:effectLst>
                <a:glow rad="228600">
                  <a:srgbClr val="FFBF53">
                    <a:satMod val="175000"/>
                    <a:alpha val="40000"/>
                  </a:srgbClr>
                </a:glow>
              </a:effectLst>
              <a:latin typeface="Coiny" panose="02000903060500060000" pitchFamily="2" charset="0"/>
            </a:endParaRPr>
          </a:p>
          <a:p>
            <a:pPr algn="ctr" defTabSz="914217">
              <a:lnSpc>
                <a:spcPts val="11998"/>
              </a:lnSpc>
              <a:spcBef>
                <a:spcPct val="0"/>
              </a:spcBef>
            </a:pPr>
            <a:r>
              <a:rPr lang="en-US" sz="9998" b="1" dirty="0" err="1">
                <a:ln/>
                <a:solidFill>
                  <a:srgbClr val="FF0000"/>
                </a:solidFill>
                <a:effectLst>
                  <a:glow rad="228600">
                    <a:srgbClr val="FFBF53">
                      <a:satMod val="175000"/>
                      <a:alpha val="40000"/>
                    </a:srgbClr>
                  </a:glow>
                </a:effectLst>
                <a:latin typeface="Coiny" panose="02000903060500060000" pitchFamily="2" charset="0"/>
              </a:rPr>
              <a:t>Hẹn</a:t>
            </a:r>
            <a:r>
              <a:rPr lang="en-US" sz="9998" b="1" dirty="0">
                <a:ln/>
                <a:solidFill>
                  <a:srgbClr val="FF0000"/>
                </a:solidFill>
                <a:effectLst>
                  <a:glow rad="228600">
                    <a:srgbClr val="FFBF53">
                      <a:satMod val="175000"/>
                      <a:alpha val="40000"/>
                    </a:srgbClr>
                  </a:glow>
                </a:effectLst>
                <a:latin typeface="Coiny" panose="02000903060500060000" pitchFamily="2" charset="0"/>
              </a:rPr>
              <a:t> </a:t>
            </a:r>
            <a:r>
              <a:rPr lang="en-US" sz="9998" b="1" dirty="0" err="1">
                <a:ln/>
                <a:solidFill>
                  <a:srgbClr val="FF0000"/>
                </a:solidFill>
                <a:effectLst>
                  <a:glow rad="228600">
                    <a:srgbClr val="FFBF53">
                      <a:satMod val="175000"/>
                      <a:alpha val="40000"/>
                    </a:srgbClr>
                  </a:glow>
                </a:effectLst>
                <a:latin typeface="Coiny" panose="02000903060500060000" pitchFamily="2" charset="0"/>
              </a:rPr>
              <a:t>gặp</a:t>
            </a:r>
            <a:r>
              <a:rPr lang="en-US" sz="9998" b="1" dirty="0">
                <a:ln/>
                <a:solidFill>
                  <a:srgbClr val="FF0000"/>
                </a:solidFill>
                <a:effectLst>
                  <a:glow rad="228600">
                    <a:srgbClr val="FFBF53">
                      <a:satMod val="175000"/>
                      <a:alpha val="40000"/>
                    </a:srgbClr>
                  </a:glow>
                </a:effectLst>
                <a:latin typeface="Coiny" panose="02000903060500060000" pitchFamily="2" charset="0"/>
              </a:rPr>
              <a:t> </a:t>
            </a:r>
            <a:r>
              <a:rPr lang="en-US" sz="9998" b="1" dirty="0" err="1">
                <a:ln/>
                <a:solidFill>
                  <a:srgbClr val="FF0000"/>
                </a:solidFill>
                <a:effectLst>
                  <a:glow rad="228600">
                    <a:srgbClr val="FFBF53">
                      <a:satMod val="175000"/>
                      <a:alpha val="40000"/>
                    </a:srgbClr>
                  </a:glow>
                </a:effectLst>
                <a:latin typeface="Coiny" panose="02000903060500060000" pitchFamily="2" charset="0"/>
              </a:rPr>
              <a:t>lại</a:t>
            </a:r>
            <a:r>
              <a:rPr lang="en-US" sz="9998" b="1" dirty="0">
                <a:ln/>
                <a:solidFill>
                  <a:srgbClr val="FF0000"/>
                </a:solidFill>
                <a:effectLst>
                  <a:glow rad="228600">
                    <a:srgbClr val="FFBF53">
                      <a:satMod val="175000"/>
                      <a:alpha val="40000"/>
                    </a:srgbClr>
                  </a:glow>
                </a:effectLst>
                <a:latin typeface="Coiny" panose="02000903060500060000" pitchFamily="2" charset="0"/>
              </a:rPr>
              <a:t>!</a:t>
            </a:r>
          </a:p>
        </p:txBody>
      </p:sp>
    </p:spTree>
    <p:extLst>
      <p:ext uri="{BB962C8B-B14F-4D97-AF65-F5344CB8AC3E}">
        <p14:creationId xmlns:p14="http://schemas.microsoft.com/office/powerpoint/2010/main" val="22610367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75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strVal val="#ppt_w+.3"/>
                                          </p:val>
                                        </p:tav>
                                        <p:tav tm="100000">
                                          <p:val>
                                            <p:strVal val="#ppt_w"/>
                                          </p:val>
                                        </p:tav>
                                      </p:tavLst>
                                    </p:anim>
                                    <p:anim calcmode="lin" valueType="num">
                                      <p:cBhvr>
                                        <p:cTn id="13" dur="1000" fill="hold"/>
                                        <p:tgtEl>
                                          <p:spTgt spid="27"/>
                                        </p:tgtEl>
                                        <p:attrNameLst>
                                          <p:attrName>ppt_h</p:attrName>
                                        </p:attrNameLst>
                                      </p:cBhvr>
                                      <p:tavLst>
                                        <p:tav tm="0">
                                          <p:val>
                                            <p:strVal val="#ppt_h"/>
                                          </p:val>
                                        </p:tav>
                                        <p:tav tm="100000">
                                          <p:val>
                                            <p:strVal val="#ppt_h"/>
                                          </p:val>
                                        </p:tav>
                                      </p:tavLst>
                                    </p:anim>
                                    <p:animEffect transition="in" filter="fade">
                                      <p:cBhvr>
                                        <p:cTn id="1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Group 7">
            <a:extLst>
              <a:ext uri="{FF2B5EF4-FFF2-40B4-BE49-F238E27FC236}">
                <a16:creationId xmlns:a16="http://schemas.microsoft.com/office/drawing/2014/main" id="{08DA7D8F-3C02-486E-BFB2-34B81B664B04}"/>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B74C85A7-3CA8-42BE-A70B-C49C497EF14D}"/>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A2DDBBF5-6EAC-4C44-B7A0-1F2EA9B956C1}"/>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3E9197EF-4687-49F9-8852-D9BC25F5DA17}"/>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7591" name="Picture 3">
            <a:extLst>
              <a:ext uri="{FF2B5EF4-FFF2-40B4-BE49-F238E27FC236}">
                <a16:creationId xmlns:a16="http://schemas.microsoft.com/office/drawing/2014/main" id="{275E8E88-0300-48A4-9A64-6F0A0F777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688" r="43164"/>
          <a:stretch>
            <a:fillRect/>
          </a:stretch>
        </p:blipFill>
        <p:spPr bwMode="auto">
          <a:xfrm>
            <a:off x="998538" y="222250"/>
            <a:ext cx="1034415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5">
            <a:hlinkClick r:id="rId3" action="ppaction://hlinksldjump"/>
            <a:extLst>
              <a:ext uri="{FF2B5EF4-FFF2-40B4-BE49-F238E27FC236}">
                <a16:creationId xmlns:a16="http://schemas.microsoft.com/office/drawing/2014/main" id="{4F864936-C3D8-4C5E-A46E-4FEFE89066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 y="1181100"/>
            <a:ext cx="1512888"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E5AC622-F998-4970-A19C-1C2C31B4FDCF}"/>
              </a:ext>
            </a:extLst>
          </p:cNvPr>
          <p:cNvPicPr>
            <a:picLocks noChangeAspect="1"/>
          </p:cNvPicPr>
          <p:nvPr/>
        </p:nvPicPr>
        <p:blipFill>
          <a:blip r:embed="rId5"/>
          <a:stretch>
            <a:fillRect/>
          </a:stretch>
        </p:blipFill>
        <p:spPr>
          <a:xfrm>
            <a:off x="2231681" y="924659"/>
            <a:ext cx="7200000" cy="1182727"/>
          </a:xfrm>
          <a:prstGeom prst="rect">
            <a:avLst/>
          </a:prstGeom>
        </p:spPr>
      </p:pic>
      <p:sp>
        <p:nvSpPr>
          <p:cNvPr id="13" name="Rounded Rectangle 7">
            <a:extLst>
              <a:ext uri="{FF2B5EF4-FFF2-40B4-BE49-F238E27FC236}">
                <a16:creationId xmlns:a16="http://schemas.microsoft.com/office/drawing/2014/main" id="{8CCCF83B-138E-4035-91E6-242A872D2EBF}"/>
              </a:ext>
            </a:extLst>
          </p:cNvPr>
          <p:cNvSpPr/>
          <p:nvPr/>
        </p:nvSpPr>
        <p:spPr>
          <a:xfrm>
            <a:off x="2305050" y="2876551"/>
            <a:ext cx="7766050" cy="2838450"/>
          </a:xfrm>
          <a:prstGeom prst="roundRect">
            <a:avLst/>
          </a:prstGeom>
          <a:solidFill>
            <a:srgbClr val="FFFF00"/>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1200" cap="none" spc="0" normalizeH="0" baseline="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Cách</a:t>
            </a:r>
            <a:r>
              <a:rPr kumimoji="0" lang="en-GB" altLang="en-US" sz="4000" b="1"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1"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chơi</a:t>
            </a:r>
            <a:r>
              <a:rPr kumimoji="0" lang="en-GB" altLang="en-US" sz="4000" b="1"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lang="en-GB" altLang="en-US" sz="4000" dirty="0">
                <a:solidFill>
                  <a:srgbClr val="203864"/>
                </a:solidFill>
                <a:latin typeface="Cambria" panose="02040503050406030204" pitchFamily="18" charset="0"/>
                <a:ea typeface="Cambria" panose="02040503050406030204" pitchFamily="18" charset="0"/>
                <a:cs typeface="Cambria" panose="02040503050406030204" pitchFamily="18" charset="0"/>
              </a:rPr>
              <a:t>L</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ắng</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nghe</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thầy</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cô</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miêu</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tả</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về</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những</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người</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bí</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mật</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và</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đoán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xem</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người</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bí</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mật</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đó</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là</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ai</a:t>
            </a:r>
            <a:endParaRPr kumimoji="0" lang="en-GB" altLang="en-US" sz="4000" b="0" i="0" u="none" strike="noStrike" kern="1200" cap="none" spc="0" normalizeH="0" baseline="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7">
            <a:extLst>
              <a:ext uri="{FF2B5EF4-FFF2-40B4-BE49-F238E27FC236}">
                <a16:creationId xmlns:a16="http://schemas.microsoft.com/office/drawing/2014/main" id="{2060FDB6-ECC3-430D-930A-59E1A103FEB6}"/>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B0D358F7-6CEF-4FAA-8B30-1FBF4DE9FBC9}"/>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37B06022-BEA9-4DAE-B365-84A8B627A7A6}"/>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FD80D9B7-5398-4AB8-9585-B0E6F52B0AC6}"/>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0A521CAA-8960-4992-80B6-6235919E7FB9}"/>
              </a:ext>
            </a:extLst>
          </p:cNvPr>
          <p:cNvPicPr>
            <a:picLocks noChangeAspect="1"/>
          </p:cNvPicPr>
          <p:nvPr/>
        </p:nvPicPr>
        <p:blipFill>
          <a:blip r:embed="rId2"/>
          <a:stretch>
            <a:fillRect/>
          </a:stretch>
        </p:blipFill>
        <p:spPr>
          <a:xfrm>
            <a:off x="1462087" y="733424"/>
            <a:ext cx="8786813" cy="532877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图片 3" descr="图片包含 事情&#10;&#10;已生成极高可信度的说明">
            <a:extLst>
              <a:ext uri="{FF2B5EF4-FFF2-40B4-BE49-F238E27FC236}">
                <a16:creationId xmlns:a16="http://schemas.microsoft.com/office/drawing/2014/main" id="{57A5A2E6-E805-42DB-87F0-333E62D6C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4">
            <a:extLst>
              <a:ext uri="{FF2B5EF4-FFF2-40B4-BE49-F238E27FC236}">
                <a16:creationId xmlns:a16="http://schemas.microsoft.com/office/drawing/2014/main" id="{B4927473-7B7D-4B01-BC71-41B4E9F57E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213" y="374650"/>
            <a:ext cx="8112125"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A_图片 11">
            <a:extLst>
              <a:ext uri="{FF2B5EF4-FFF2-40B4-BE49-F238E27FC236}">
                <a16:creationId xmlns:a16="http://schemas.microsoft.com/office/drawing/2014/main" id="{57252F92-85E3-4DE3-A165-7A925DB52819}"/>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9512300" y="-203200"/>
            <a:ext cx="26797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D2CB074-FAF1-463F-9E63-206BEC0091A0}"/>
              </a:ext>
            </a:extLst>
          </p:cNvPr>
          <p:cNvPicPr>
            <a:picLocks noChangeAspect="1"/>
          </p:cNvPicPr>
          <p:nvPr/>
        </p:nvPicPr>
        <p:blipFill>
          <a:blip r:embed="rId6"/>
          <a:stretch>
            <a:fillRect/>
          </a:stretch>
        </p:blipFill>
        <p:spPr>
          <a:xfrm>
            <a:off x="3498538" y="2756424"/>
            <a:ext cx="4261473" cy="348721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1A1DD8F-107C-46E0-AC40-B90D0E397419}"/>
              </a:ext>
            </a:extLst>
          </p:cNvPr>
          <p:cNvSpPr/>
          <p:nvPr/>
        </p:nvSpPr>
        <p:spPr>
          <a:xfrm>
            <a:off x="466725" y="457200"/>
            <a:ext cx="11258550"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B1065CB-94ED-4466-8540-5828B64DC72E}"/>
              </a:ext>
            </a:extLst>
          </p:cNvPr>
          <p:cNvGrpSpPr/>
          <p:nvPr/>
        </p:nvGrpSpPr>
        <p:grpSpPr>
          <a:xfrm>
            <a:off x="967195" y="1118398"/>
            <a:ext cx="9889192" cy="4234616"/>
            <a:chOff x="1704765" y="1118398"/>
            <a:chExt cx="8209095" cy="3085452"/>
          </a:xfrm>
        </p:grpSpPr>
        <p:sp>
          <p:nvSpPr>
            <p:cNvPr id="8" name="Google Shape;174;p4">
              <a:extLst>
                <a:ext uri="{FF2B5EF4-FFF2-40B4-BE49-F238E27FC236}">
                  <a16:creationId xmlns:a16="http://schemas.microsoft.com/office/drawing/2014/main" id="{804FFEA8-C506-4DA0-A21D-C03865B758F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34E143E7-BDB8-4C79-895B-34599B0D32F1}"/>
                </a:ext>
              </a:extLst>
            </p:cNvPr>
            <p:cNvSpPr txBox="1"/>
            <p:nvPr/>
          </p:nvSpPr>
          <p:spPr>
            <a:xfrm>
              <a:off x="1704765" y="1604185"/>
              <a:ext cx="8209095" cy="964292"/>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Tìm</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hiểu</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sự</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cần</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thiết</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phải</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biết</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điểm</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mạnh</a:t>
              </a:r>
              <a:r>
                <a:rPr lang="en-US" sz="4000" b="1" dirty="0">
                  <a:solidFill>
                    <a:prstClr val="black"/>
                  </a:solidFill>
                  <a:latin typeface="Times New Roman" panose="02020603050405020304" pitchFamily="18" charset="0"/>
                  <a:ea typeface="思源黑体 CN"/>
                  <a:cs typeface="Times New Roman" panose="02020603050405020304" pitchFamily="18" charset="0"/>
                </a:rPr>
                <a:t>,</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điểm</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yếu</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của</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bản</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 </a:t>
              </a:r>
              <a:r>
                <a:rPr lang="en-US" sz="4000" b="1" dirty="0" err="1" smtClean="0">
                  <a:solidFill>
                    <a:prstClr val="black"/>
                  </a:solidFill>
                  <a:latin typeface="Times New Roman" panose="02020603050405020304" pitchFamily="18" charset="0"/>
                  <a:ea typeface="思源黑体 CN"/>
                  <a:cs typeface="Times New Roman" panose="02020603050405020304" pitchFamily="18" charset="0"/>
                </a:rPr>
                <a:t>thân</a:t>
              </a:r>
              <a:r>
                <a:rPr lang="en-US" sz="4000" b="1" dirty="0" smtClean="0">
                  <a:solidFill>
                    <a:prstClr val="black"/>
                  </a:solidFill>
                  <a:latin typeface="Times New Roman" panose="02020603050405020304" pitchFamily="18" charset="0"/>
                  <a:ea typeface="思源黑体 CN"/>
                  <a:cs typeface="Times New Roman" panose="02020603050405020304" pitchFamily="18" charset="0"/>
                </a:rPr>
                <a:t>.</a:t>
              </a: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a:cs typeface="Times New Roman" panose="02020603050405020304" pitchFamily="18" charset="0"/>
              </a:endParaRPr>
            </a:p>
          </p:txBody>
        </p:sp>
      </p:grpSp>
      <p:pic>
        <p:nvPicPr>
          <p:cNvPr id="10" name="Picture 9">
            <a:extLst>
              <a:ext uri="{FF2B5EF4-FFF2-40B4-BE49-F238E27FC236}">
                <a16:creationId xmlns:a16="http://schemas.microsoft.com/office/drawing/2014/main" id="{0ED0AB8B-29A3-40C8-9E0A-97E406599C30}"/>
              </a:ext>
            </a:extLst>
          </p:cNvPr>
          <p:cNvPicPr>
            <a:picLocks noChangeAspect="1"/>
          </p:cNvPicPr>
          <p:nvPr/>
        </p:nvPicPr>
        <p:blipFill>
          <a:blip r:embed="rId2"/>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EC572E5-7AE6-4449-827B-540F2FECFE50}"/>
              </a:ext>
            </a:extLst>
          </p:cNvPr>
          <p:cNvPicPr>
            <a:picLocks noChangeAspect="1"/>
          </p:cNvPicPr>
          <p:nvPr/>
        </p:nvPicPr>
        <p:blipFill>
          <a:blip r:embed="rId3"/>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F7287823-C8F0-4D84-8181-3268FDCBB6B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B68FB789-28A8-4552-8FD6-E48BDC53906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82790D60-BADA-4AAA-A08F-C12ACF92402B}"/>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70183AD5-DF49-4801-8B52-704406E50DD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412184" y="1782871"/>
            <a:ext cx="381887" cy="378594"/>
          </a:xfrm>
          <a:prstGeom prst="rect">
            <a:avLst/>
          </a:prstGeom>
        </p:spPr>
      </p:pic>
    </p:spTree>
    <p:extLst>
      <p:ext uri="{BB962C8B-B14F-4D97-AF65-F5344CB8AC3E}">
        <p14:creationId xmlns:p14="http://schemas.microsoft.com/office/powerpoint/2010/main" val="1326744067"/>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5D03F507-1C3D-4494-802E-6CB23B83E6C9}"/>
              </a:ext>
            </a:extLst>
          </p:cNvPr>
          <p:cNvSpPr/>
          <p:nvPr/>
        </p:nvSpPr>
        <p:spPr>
          <a:xfrm>
            <a:off x="466725" y="133350"/>
            <a:ext cx="11258550" cy="66389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2AB4D676-79BE-405E-9EDC-6DF5DB90B91B}"/>
              </a:ext>
            </a:extLst>
          </p:cNvPr>
          <p:cNvSpPr>
            <a:spLocks noChangeArrowheads="1"/>
          </p:cNvSpPr>
          <p:nvPr/>
        </p:nvSpPr>
        <p:spPr bwMode="auto">
          <a:xfrm>
            <a:off x="1285875" y="161925"/>
            <a:ext cx="9399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eaLnBrk="0" fontAlgn="base" hangingPunct="0">
              <a:spcBef>
                <a:spcPct val="0"/>
              </a:spcBef>
              <a:spcAft>
                <a:spcPct val="0"/>
              </a:spcAft>
            </a:pPr>
            <a:r>
              <a:rPr lang="en-US" altLang="en-US" sz="3200" b="1" dirty="0" smtClean="0">
                <a:solidFill>
                  <a:srgbClr val="333333"/>
                </a:solidFill>
                <a:cs typeface="Arial" panose="020B0604020202020204" pitchFamily="34" charset="0"/>
              </a:rPr>
              <a:t> </a:t>
            </a:r>
            <a:r>
              <a:rPr lang="en-US" altLang="en-US" sz="3200" b="1" dirty="0">
                <a:solidFill>
                  <a:srgbClr val="333333"/>
                </a:solidFill>
                <a:cs typeface="Arial" panose="020B0604020202020204" pitchFamily="34" charset="0"/>
              </a:rPr>
              <a:t>Đ</a:t>
            </a:r>
            <a:r>
              <a:rPr lang="vi-VN" altLang="en-US" sz="3200" b="1" dirty="0">
                <a:solidFill>
                  <a:srgbClr val="333333"/>
                </a:solidFill>
                <a:cs typeface="Arial" panose="020B0604020202020204" pitchFamily="34" charset="0"/>
              </a:rPr>
              <a:t>ọc tình huống và trả lời câu hỏi:</a:t>
            </a: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C4A35A9F-AC00-4C7A-8232-BE9B644FD33C}"/>
              </a:ext>
            </a:extLst>
          </p:cNvPr>
          <p:cNvPicPr>
            <a:picLocks noChangeAspect="1"/>
          </p:cNvPicPr>
          <p:nvPr/>
        </p:nvPicPr>
        <p:blipFill>
          <a:blip r:embed="rId2"/>
          <a:stretch>
            <a:fillRect/>
          </a:stretch>
        </p:blipFill>
        <p:spPr>
          <a:xfrm>
            <a:off x="828675" y="909638"/>
            <a:ext cx="6629400" cy="2979964"/>
          </a:xfrm>
          <a:prstGeom prst="rect">
            <a:avLst/>
          </a:prstGeom>
        </p:spPr>
      </p:pic>
      <p:pic>
        <p:nvPicPr>
          <p:cNvPr id="7" name="Picture 6">
            <a:extLst>
              <a:ext uri="{FF2B5EF4-FFF2-40B4-BE49-F238E27FC236}">
                <a16:creationId xmlns:a16="http://schemas.microsoft.com/office/drawing/2014/main" id="{403784E3-C738-4415-A74A-E0AB3439B336}"/>
              </a:ext>
            </a:extLst>
          </p:cNvPr>
          <p:cNvPicPr>
            <a:picLocks noChangeAspect="1"/>
          </p:cNvPicPr>
          <p:nvPr/>
        </p:nvPicPr>
        <p:blipFill>
          <a:blip r:embed="rId3"/>
          <a:stretch>
            <a:fillRect/>
          </a:stretch>
        </p:blipFill>
        <p:spPr>
          <a:xfrm>
            <a:off x="3590925" y="4016960"/>
            <a:ext cx="7849342" cy="247908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
                                        <p:tgtEl>
                                          <p:spTgt spid="5">
                                            <p:txEl>
                                              <p:pRg st="0" end="0"/>
                                            </p:txEl>
                                          </p:spTgt>
                                        </p:tgtEl>
                                      </p:cBhvr>
                                    </p:animEffect>
                                    <p:anim calcmode="lin" valueType="num">
                                      <p:cBhvr>
                                        <p:cTn id="8" dur="4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4E8CCE31-D603-4877-9D31-F1917F4BEB20}"/>
              </a:ext>
            </a:extLst>
          </p:cNvPr>
          <p:cNvSpPr/>
          <p:nvPr/>
        </p:nvSpPr>
        <p:spPr>
          <a:xfrm>
            <a:off x="228600" y="457200"/>
            <a:ext cx="114966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EFAF20C-0EA8-4944-A5F9-F774D3A0EC76}"/>
              </a:ext>
            </a:extLst>
          </p:cNvPr>
          <p:cNvPicPr>
            <a:picLocks noChangeAspect="1"/>
          </p:cNvPicPr>
          <p:nvPr/>
        </p:nvPicPr>
        <p:blipFill>
          <a:blip r:embed="rId2"/>
          <a:stretch>
            <a:fillRect/>
          </a:stretch>
        </p:blipFill>
        <p:spPr>
          <a:xfrm>
            <a:off x="1243012" y="700088"/>
            <a:ext cx="9515475" cy="5414961"/>
          </a:xfrm>
          <a:prstGeom prst="rect">
            <a:avLst/>
          </a:prstGeom>
        </p:spPr>
      </p:pic>
    </p:spTree>
    <p:extLst>
      <p:ext uri="{BB962C8B-B14F-4D97-AF65-F5344CB8AC3E}">
        <p14:creationId xmlns:p14="http://schemas.microsoft.com/office/powerpoint/2010/main" val="25719383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955C9A4-D509-43BC-921F-31F56B4D3FAD}"/>
              </a:ext>
            </a:extLst>
          </p:cNvPr>
          <p:cNvSpPr/>
          <p:nvPr/>
        </p:nvSpPr>
        <p:spPr>
          <a:xfrm>
            <a:off x="466724" y="457200"/>
            <a:ext cx="115347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73C43E4-5D34-478F-95BF-DB46A67DA014}"/>
              </a:ext>
            </a:extLst>
          </p:cNvPr>
          <p:cNvGrpSpPr/>
          <p:nvPr/>
        </p:nvGrpSpPr>
        <p:grpSpPr>
          <a:xfrm>
            <a:off x="120111" y="2400300"/>
            <a:ext cx="5042440" cy="4050150"/>
            <a:chOff x="191286" y="1586972"/>
            <a:chExt cx="6069814" cy="4587880"/>
          </a:xfrm>
        </p:grpSpPr>
        <p:grpSp>
          <p:nvGrpSpPr>
            <p:cNvPr id="7" name="Group 6">
              <a:extLst>
                <a:ext uri="{FF2B5EF4-FFF2-40B4-BE49-F238E27FC236}">
                  <a16:creationId xmlns:a16="http://schemas.microsoft.com/office/drawing/2014/main" id="{65FA3202-146F-462B-87F5-9E6D53F0E559}"/>
                </a:ext>
              </a:extLst>
            </p:cNvPr>
            <p:cNvGrpSpPr/>
            <p:nvPr/>
          </p:nvGrpSpPr>
          <p:grpSpPr>
            <a:xfrm>
              <a:off x="961452" y="1586972"/>
              <a:ext cx="4932746" cy="1120669"/>
              <a:chOff x="688186" y="657156"/>
              <a:chExt cx="4932746" cy="1120669"/>
            </a:xfrm>
            <a:solidFill>
              <a:srgbClr val="FFCCCC"/>
            </a:solidFill>
          </p:grpSpPr>
          <p:pic>
            <p:nvPicPr>
              <p:cNvPr id="13" name="Picture 2">
                <a:extLst>
                  <a:ext uri="{FF2B5EF4-FFF2-40B4-BE49-F238E27FC236}">
                    <a16:creationId xmlns:a16="http://schemas.microsoft.com/office/drawing/2014/main" id="{974D9E91-2ABA-4EF5-A0EC-424F2EA3A02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88186" y="657156"/>
                <a:ext cx="4932746" cy="1120669"/>
              </a:xfrm>
              <a:prstGeom prst="rect">
                <a:avLst/>
              </a:prstGeom>
            </p:spPr>
          </p:pic>
          <p:sp>
            <p:nvSpPr>
              <p:cNvPr id="14" name="TextBox 13">
                <a:extLst>
                  <a:ext uri="{FF2B5EF4-FFF2-40B4-BE49-F238E27FC236}">
                    <a16:creationId xmlns:a16="http://schemas.microsoft.com/office/drawing/2014/main" id="{34B02536-170F-4F1F-99B1-45CC9D396364}"/>
                  </a:ext>
                </a:extLst>
              </p:cNvPr>
              <p:cNvSpPr txBox="1"/>
              <p:nvPr/>
            </p:nvSpPr>
            <p:spPr>
              <a:xfrm>
                <a:off x="947012" y="854950"/>
                <a:ext cx="4444606" cy="662414"/>
              </a:xfrm>
              <a:prstGeom prst="rect">
                <a:avLst/>
              </a:prstGeom>
              <a:grpFill/>
            </p:spPr>
            <p:txBody>
              <a:bodyPr wrap="square" rtlCol="0">
                <a:spAutoFit/>
              </a:bodyPr>
              <a:lstStyle/>
              <a:p>
                <a:r>
                  <a:rPr lang="en-US" sz="3200" b="1" dirty="0" err="1">
                    <a:solidFill>
                      <a:srgbClr val="FF0000"/>
                    </a:solidFill>
                    <a:latin typeface="Cambria" panose="02040503050406030204" pitchFamily="18" charset="0"/>
                    <a:ea typeface="Cambria" panose="02040503050406030204" pitchFamily="18" charset="0"/>
                  </a:rPr>
                  <a:t>Thảo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luận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nhóm</a:t>
                </a:r>
                <a:r>
                  <a:rPr lang="en-US" sz="3200" b="1" dirty="0">
                    <a:solidFill>
                      <a:srgbClr val="FF0000"/>
                    </a:solidFill>
                    <a:latin typeface="Cambria" panose="02040503050406030204" pitchFamily="18" charset="0"/>
                    <a:ea typeface="Cambria" panose="02040503050406030204" pitchFamily="18" charset="0"/>
                  </a:rPr>
                  <a:t> 4</a:t>
                </a:r>
                <a:endParaRPr lang="vi-VN" sz="3200" b="1" dirty="0">
                  <a:solidFill>
                    <a:srgbClr val="FF0000"/>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357F2B5-7A4D-4A06-A0D7-FA7DD039F125}"/>
                </a:ext>
              </a:extLst>
            </p:cNvPr>
            <p:cNvGrpSpPr/>
            <p:nvPr/>
          </p:nvGrpSpPr>
          <p:grpSpPr>
            <a:xfrm>
              <a:off x="191286" y="3136284"/>
              <a:ext cx="6069814" cy="3038568"/>
              <a:chOff x="435126" y="3007428"/>
              <a:chExt cx="6069814" cy="3038568"/>
            </a:xfrm>
          </p:grpSpPr>
          <p:pic>
            <p:nvPicPr>
              <p:cNvPr id="9" name="Picture 8">
                <a:extLst>
                  <a:ext uri="{FF2B5EF4-FFF2-40B4-BE49-F238E27FC236}">
                    <a16:creationId xmlns:a16="http://schemas.microsoft.com/office/drawing/2014/main" id="{7FD2A510-A8D9-4E5A-A433-5FDD435EA191}"/>
                  </a:ext>
                </a:extLst>
              </p:cNvPr>
              <p:cNvPicPr>
                <a:picLocks noChangeAspect="1"/>
              </p:cNvPicPr>
              <p:nvPr/>
            </p:nvPicPr>
            <p:blipFill>
              <a:blip r:embed="rId4"/>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F2934373-FC93-4296-A483-55991EFF3616}"/>
                  </a:ext>
                </a:extLst>
              </p:cNvPr>
              <p:cNvPicPr>
                <a:picLocks noChangeAspect="1"/>
              </p:cNvPicPr>
              <p:nvPr/>
            </p:nvPicPr>
            <p:blipFill>
              <a:blip r:embed="rId5"/>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983102DD-1080-4E79-A61E-EB5339A286A6}"/>
                  </a:ext>
                </a:extLst>
              </p:cNvPr>
              <p:cNvPicPr>
                <a:picLocks noChangeAspect="1"/>
              </p:cNvPicPr>
              <p:nvPr/>
            </p:nvPicPr>
            <p:blipFill>
              <a:blip r:embed="rId6"/>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24848CB-189A-4B6C-B57F-C75FA9D31450}"/>
                  </a:ext>
                </a:extLst>
              </p:cNvPr>
              <p:cNvPicPr>
                <a:picLocks noChangeAspect="1"/>
              </p:cNvPicPr>
              <p:nvPr/>
            </p:nvPicPr>
            <p:blipFill>
              <a:blip r:embed="rId7"/>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sp>
        <p:nvSpPr>
          <p:cNvPr id="18" name="TextBox 17">
            <a:extLst>
              <a:ext uri="{FF2B5EF4-FFF2-40B4-BE49-F238E27FC236}">
                <a16:creationId xmlns:a16="http://schemas.microsoft.com/office/drawing/2014/main" id="{A395EDA1-9DF1-438D-B5E8-CB8DD0971B86}"/>
              </a:ext>
            </a:extLst>
          </p:cNvPr>
          <p:cNvSpPr txBox="1"/>
          <p:nvPr/>
        </p:nvSpPr>
        <p:spPr>
          <a:xfrm>
            <a:off x="5204364" y="513286"/>
            <a:ext cx="6368511" cy="3108543"/>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Sắp</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đến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ngày</a:t>
            </a:r>
            <a:r>
              <a:rPr lang="en-US" sz="2800" b="1" dirty="0" smtClean="0">
                <a:latin typeface="Times New Roman" panose="02020603050405020304" pitchFamily="18" charset="0"/>
                <a:cs typeface="Times New Roman" panose="02020603050405020304" pitchFamily="18" charset="0"/>
              </a:rPr>
              <a:t> 20/11 </a:t>
            </a:r>
            <a:r>
              <a:rPr lang="en-US" sz="2800" b="1" dirty="0" err="1" smtClean="0">
                <a:latin typeface="Times New Roman" panose="02020603050405020304" pitchFamily="18" charset="0"/>
                <a:cs typeface="Times New Roman" panose="02020603050405020304" pitchFamily="18" charset="0"/>
              </a:rPr>
              <a:t>các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bạn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lớp</a:t>
            </a:r>
            <a:r>
              <a:rPr lang="en-US" sz="2800" b="1" dirty="0" smtClean="0">
                <a:latin typeface="Times New Roman" panose="02020603050405020304" pitchFamily="18" charset="0"/>
                <a:cs typeface="Times New Roman" panose="02020603050405020304" pitchFamily="18" charset="0"/>
              </a:rPr>
              <a:t> 3A </a:t>
            </a:r>
            <a:r>
              <a:rPr lang="en-US" sz="2800" b="1" dirty="0" err="1" smtClean="0">
                <a:latin typeface="Times New Roman" panose="02020603050405020304" pitchFamily="18" charset="0"/>
                <a:cs typeface="Times New Roman" panose="02020603050405020304" pitchFamily="18" charset="0"/>
              </a:rPr>
              <a:t>dự</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định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làm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gì</a:t>
            </a:r>
            <a:r>
              <a:rPr lang="en-US" sz="2800" b="1" dirty="0" smtClean="0">
                <a:latin typeface="Times New Roman" panose="02020603050405020304" pitchFamily="18" charset="0"/>
                <a:cs typeface="Times New Roman" panose="02020603050405020304" pitchFamily="18" charset="0"/>
              </a:rPr>
              <a:t>?</a:t>
            </a:r>
          </a:p>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Để</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có</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tiết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mục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tham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gia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vào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ngày</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hội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bạn</a:t>
            </a:r>
            <a:r>
              <a:rPr lang="en-US" sz="2800" b="1" dirty="0" smtClean="0">
                <a:latin typeface="Times New Roman" panose="02020603050405020304" pitchFamily="18" charset="0"/>
                <a:cs typeface="Times New Roman" panose="02020603050405020304" pitchFamily="18" charset="0"/>
              </a:rPr>
              <a:t> Mai </a:t>
            </a:r>
            <a:r>
              <a:rPr lang="en-US" sz="2800" b="1" dirty="0" err="1" smtClean="0">
                <a:latin typeface="Times New Roman" panose="02020603050405020304" pitchFamily="18" charset="0"/>
                <a:cs typeface="Times New Roman" panose="02020603050405020304" pitchFamily="18" charset="0"/>
              </a:rPr>
              <a:t>đã</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làm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gì</a:t>
            </a:r>
            <a:r>
              <a:rPr lang="en-US" sz="2800" b="1" dirty="0" smtClean="0">
                <a:latin typeface="Times New Roman" panose="02020603050405020304" pitchFamily="18" charset="0"/>
                <a:cs typeface="Times New Roman" panose="02020603050405020304" pitchFamily="18" charset="0"/>
              </a:rPr>
              <a:t>?</a:t>
            </a:r>
          </a:p>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Bạn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Hà</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có</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đồng</a:t>
            </a:r>
            <a:r>
              <a:rPr lang="en-US" sz="2800" b="1" dirty="0" smtClean="0">
                <a:latin typeface="Times New Roman" panose="02020603050405020304" pitchFamily="18" charset="0"/>
                <a:cs typeface="Times New Roman" panose="02020603050405020304" pitchFamily="18" charset="0"/>
              </a:rPr>
              <a:t> ý </a:t>
            </a:r>
            <a:r>
              <a:rPr lang="en-US" sz="2800" b="1" dirty="0" err="1" smtClean="0">
                <a:latin typeface="Times New Roman" panose="02020603050405020304" pitchFamily="18" charset="0"/>
                <a:cs typeface="Times New Roman" panose="02020603050405020304" pitchFamily="18" charset="0"/>
              </a:rPr>
              <a:t>tham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gia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không</a:t>
            </a:r>
            <a:r>
              <a:rPr lang="en-US" sz="2800" b="1" dirty="0" smtClean="0">
                <a:latin typeface="Times New Roman" panose="02020603050405020304" pitchFamily="18" charset="0"/>
                <a:cs typeface="Times New Roman" panose="02020603050405020304" pitchFamily="18" charset="0"/>
              </a:rPr>
              <a:t>?</a:t>
            </a:r>
          </a:p>
          <a:p>
            <a:pPr algn="just"/>
            <a:r>
              <a:rPr lang="en-US" sz="2800" b="1" dirty="0" smtClean="0">
                <a:latin typeface="+mj-lt"/>
                <a:cs typeface="Calibri" panose="020F0502020204030204" pitchFamily="34" charset="0"/>
              </a:rPr>
              <a:t>- </a:t>
            </a:r>
            <a:r>
              <a:rPr lang="vi-VN" sz="2800" b="1" dirty="0" smtClean="0">
                <a:latin typeface="+mj-lt"/>
                <a:cs typeface="Calibri" panose="020F0502020204030204" pitchFamily="34" charset="0"/>
              </a:rPr>
              <a:t>Hà </a:t>
            </a:r>
            <a:r>
              <a:rPr lang="vi-VN" sz="2800" b="1" dirty="0">
                <a:latin typeface="+mj-lt"/>
                <a:cs typeface="Calibri" panose="020F0502020204030204" pitchFamily="34" charset="0"/>
              </a:rPr>
              <a:t>có biết được điểm mạnh của bản thân không? </a:t>
            </a:r>
          </a:p>
        </p:txBody>
      </p:sp>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up)">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475</Words>
  <Application>Microsoft Office PowerPoint</Application>
  <PresentationFormat>Widescreen</PresentationFormat>
  <Paragraphs>49</Paragraphs>
  <Slides>20</Slides>
  <Notes>6</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20</vt:i4>
      </vt:variant>
    </vt:vector>
  </HeadingPairs>
  <TitlesOfParts>
    <vt:vector size="35" baseType="lpstr">
      <vt:lpstr>宋体</vt:lpstr>
      <vt:lpstr>Arial</vt:lpstr>
      <vt:lpstr>Arial-Rounded</vt:lpstr>
      <vt:lpstr>AvantGarde</vt:lpstr>
      <vt:lpstr>Calibri</vt:lpstr>
      <vt:lpstr>Calibri Light</vt:lpstr>
      <vt:lpstr>Cambria</vt:lpstr>
      <vt:lpstr>Coiny</vt:lpstr>
      <vt:lpstr>等线</vt:lpstr>
      <vt:lpstr>Pattaya</vt:lpstr>
      <vt:lpstr>Times New Roman</vt:lpstr>
      <vt:lpstr>思源黑体 CN</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Mss Thuy</cp:lastModifiedBy>
  <cp:revision>49</cp:revision>
  <dcterms:created xsi:type="dcterms:W3CDTF">2022-10-27T11:47:00Z</dcterms:created>
  <dcterms:modified xsi:type="dcterms:W3CDTF">2024-06-19T07:42:48Z</dcterms:modified>
</cp:coreProperties>
</file>