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9" r:id="rId3"/>
    <p:sldMasterId id="2147483691" r:id="rId4"/>
    <p:sldMasterId id="2147483693" r:id="rId5"/>
  </p:sldMasterIdLst>
  <p:notesMasterIdLst>
    <p:notesMasterId r:id="rId30"/>
  </p:notesMasterIdLst>
  <p:sldIdLst>
    <p:sldId id="382" r:id="rId6"/>
    <p:sldId id="383" r:id="rId7"/>
    <p:sldId id="287" r:id="rId8"/>
    <p:sldId id="384" r:id="rId9"/>
    <p:sldId id="262" r:id="rId10"/>
    <p:sldId id="286" r:id="rId11"/>
    <p:sldId id="288" r:id="rId12"/>
    <p:sldId id="277" r:id="rId13"/>
    <p:sldId id="291" r:id="rId14"/>
    <p:sldId id="259" r:id="rId15"/>
    <p:sldId id="292" r:id="rId16"/>
    <p:sldId id="261" r:id="rId17"/>
    <p:sldId id="290" r:id="rId18"/>
    <p:sldId id="385" r:id="rId19"/>
    <p:sldId id="269" r:id="rId20"/>
    <p:sldId id="296" r:id="rId21"/>
    <p:sldId id="297" r:id="rId22"/>
    <p:sldId id="298" r:id="rId23"/>
    <p:sldId id="386" r:id="rId24"/>
    <p:sldId id="11691" r:id="rId25"/>
    <p:sldId id="389" r:id="rId26"/>
    <p:sldId id="275" r:id="rId27"/>
    <p:sldId id="388" r:id="rId28"/>
    <p:sldId id="3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880B1"/>
    <a:srgbClr val="DD6D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36:53.674"/>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78,'124'1,"139"-4,-241 0,-1 0,0-3,38-13,-30 10,32-8,-2 10,1 1,1 3,60 6,-38-2,133 8,9 0,-97-1,222 41,-265-40,-1-3,128-7,-82-1,2274 2,-2392 0,2 0,-2 0,2 2,-1 1,0-2,0 3,17 6,1 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39:39.379"/>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34,'21'-1,"25"3,-43 0,1 0,0 2,6 8,-5-6,5 5,1-6,-1-1,0-2,11-4,-6 1,22-5,1 0,-16 1,39-27,-47 26,1 2,21 5,-13 0,390-1,-411 0,1 0,-1 0,0-1,0-1,1 1,-1-1,3-5,0-2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39:44.612"/>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51,'32'-1,"39"4,-67 0,2 0,0 3,10 13,-9-10,9 8,0-10,0-1,-1-3,17-6,-9 2,34-8,1 0,-24 1,59-41,-72 40,2 3,32 7,-19 1,595-2,-627 0,0 0,-1 0,0-2,0-1,2 2,-2-3,5-6,-1-4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40:07.099"/>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1 139,'88'-4,"105"12,-181 1,5-1,0 9,25 33,-21-25,21 21,4-25,-4-4,-1-8,47-18,-25 5,92-21,4 0,-66 4,162-113,-196 109,4 8,88 21,-55 0,1634-4,-1721 0,3 0,-3 0,-1-4,0-4,5 3,-5-3,13-21,0-9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40:19.291"/>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34,'21'-1,"25"3,-43 0,1 0,0 2,6 8,-5-6,5 5,1-6,-1-1,0-2,11-4,-6 1,22-5,1 0,-16 1,39-27,-47 26,1 2,21 5,-13 0,390-1,-411 0,1 0,-1 0,0-1,0-1,1 1,-1-1,3-5,0-2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02T11:40:31.62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51,'32'-1,"39"4,-67 0,2 0,0 3,10 13,-9-10,9 8,0-10,0-1,-1-3,17-6,-9 2,34-8,1 0,-24 1,59-41,-72 40,2 3,32 7,-19 1,595-2,-627 0,0 0,-1 0,0-2,0-1,2 2,-2-3,5-6,-1-4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83370-30EB-4919-9070-316773A58877}"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2E8AB5-CD81-450A-B056-2028DBE3DDAA}" type="slidenum">
              <a:rPr lang="en-US" smtClean="0"/>
              <a:t>‹#›</a:t>
            </a:fld>
            <a:endParaRPr lang="en-US"/>
          </a:p>
        </p:txBody>
      </p:sp>
    </p:spTree>
    <p:extLst>
      <p:ext uri="{BB962C8B-B14F-4D97-AF65-F5344CB8AC3E}">
        <p14:creationId xmlns:p14="http://schemas.microsoft.com/office/powerpoint/2010/main" val="248389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4B2E8AB5-CD81-450A-B056-2028DBE3DDAA}" type="slidenum">
              <a:rPr lang="en-US" smtClean="0"/>
              <a:t>7</a:t>
            </a:fld>
            <a:endParaRPr lang="en-US"/>
          </a:p>
        </p:txBody>
      </p:sp>
    </p:spTree>
    <p:extLst>
      <p:ext uri="{BB962C8B-B14F-4D97-AF65-F5344CB8AC3E}">
        <p14:creationId xmlns:p14="http://schemas.microsoft.com/office/powerpoint/2010/main" val="2353366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31C51-7696-4558-A176-1B1DCECAA92A}"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2692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31C51-7696-4558-A176-1B1DCECAA92A}"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30257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hỏi thêm về vị trí, vai trò của tiền vệ, hậu vệ, tiền đạo,...</a:t>
            </a:r>
          </a:p>
          <a:p>
            <a:r>
              <a:rPr lang="vi-VN"/>
              <a:t>Giới thiệu cho HS biết thêm về vị trí của các cầu thủ trong sân cỏ.</a:t>
            </a:r>
            <a:endParaRPr lang="vi-VN" dirty="0"/>
          </a:p>
        </p:txBody>
      </p:sp>
      <p:sp>
        <p:nvSpPr>
          <p:cNvPr id="4" name="Slide Number Placeholder 3"/>
          <p:cNvSpPr>
            <a:spLocks noGrp="1"/>
          </p:cNvSpPr>
          <p:nvPr>
            <p:ph type="sldNum" sz="quarter" idx="5"/>
          </p:nvPr>
        </p:nvSpPr>
        <p:spPr/>
        <p:txBody>
          <a:bodyPr/>
          <a:lstStyle/>
          <a:p>
            <a:fld id="{4B2E8AB5-CD81-450A-B056-2028DBE3DDAA}" type="slidenum">
              <a:rPr lang="en-US" smtClean="0"/>
              <a:t>14</a:t>
            </a:fld>
            <a:endParaRPr lang="en-US"/>
          </a:p>
        </p:txBody>
      </p:sp>
    </p:spTree>
    <p:extLst>
      <p:ext uri="{BB962C8B-B14F-4D97-AF65-F5344CB8AC3E}">
        <p14:creationId xmlns:p14="http://schemas.microsoft.com/office/powerpoint/2010/main" val="3535877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Tìm các câu thành ngữ tục ngữ có chứa các danh từ chỉ hiện tượng thiên nhiện?</a:t>
            </a:r>
          </a:p>
          <a:p>
            <a:r>
              <a:rPr lang="vi-VN" dirty="0"/>
              <a:t>VD: Chuồn chuồn bay thấp thì mưa..</a:t>
            </a:r>
          </a:p>
          <a:p>
            <a:r>
              <a:rPr lang="vi-VN" dirty="0"/>
              <a:t>Nắng thám 8 rám trái bưởi</a:t>
            </a:r>
          </a:p>
          <a:p>
            <a:r>
              <a:rPr lang="vi-VN" dirty="0"/>
              <a:t>Mống đông vồng tây chẳng mưa dây cũng bão giật</a:t>
            </a:r>
          </a:p>
          <a:p>
            <a:endParaRPr lang="vi-VN" dirty="0"/>
          </a:p>
        </p:txBody>
      </p:sp>
      <p:sp>
        <p:nvSpPr>
          <p:cNvPr id="4" name="Slide Number Placeholder 3"/>
          <p:cNvSpPr>
            <a:spLocks noGrp="1"/>
          </p:cNvSpPr>
          <p:nvPr>
            <p:ph type="sldNum" sz="quarter" idx="5"/>
          </p:nvPr>
        </p:nvSpPr>
        <p:spPr/>
        <p:txBody>
          <a:bodyPr/>
          <a:lstStyle/>
          <a:p>
            <a:fld id="{4B2E8AB5-CD81-450A-B056-2028DBE3DDAA}" type="slidenum">
              <a:rPr lang="en-US" smtClean="0"/>
              <a:t>15</a:t>
            </a:fld>
            <a:endParaRPr lang="en-US"/>
          </a:p>
        </p:txBody>
      </p:sp>
    </p:spTree>
    <p:extLst>
      <p:ext uri="{BB962C8B-B14F-4D97-AF65-F5344CB8AC3E}">
        <p14:creationId xmlns:p14="http://schemas.microsoft.com/office/powerpoint/2010/main" val="41942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giới thiệu thêm cho hs</a:t>
            </a:r>
          </a:p>
        </p:txBody>
      </p:sp>
      <p:sp>
        <p:nvSpPr>
          <p:cNvPr id="4" name="Slide Number Placeholder 3"/>
          <p:cNvSpPr>
            <a:spLocks noGrp="1"/>
          </p:cNvSpPr>
          <p:nvPr>
            <p:ph type="sldNum" sz="quarter" idx="5"/>
          </p:nvPr>
        </p:nvSpPr>
        <p:spPr/>
        <p:txBody>
          <a:bodyPr/>
          <a:lstStyle/>
          <a:p>
            <a:fld id="{4B2E8AB5-CD81-450A-B056-2028DBE3DDAA}" type="slidenum">
              <a:rPr lang="en-US" smtClean="0"/>
              <a:t>21</a:t>
            </a:fld>
            <a:endParaRPr lang="en-US"/>
          </a:p>
        </p:txBody>
      </p:sp>
    </p:spTree>
    <p:extLst>
      <p:ext uri="{BB962C8B-B14F-4D97-AF65-F5344CB8AC3E}">
        <p14:creationId xmlns:p14="http://schemas.microsoft.com/office/powerpoint/2010/main" val="1683684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31C51-7696-4558-A176-1B1DCECAA92A}"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7866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2816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98193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168550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43657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089392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006751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443691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876508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033374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9232F-419F-E818-24BF-E7F2A9E3BE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CBA270-98FE-E791-4BF0-DEC1AF0B0E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0781B7-9B45-4673-E792-3B0F94031598}"/>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A3A61209-A2F1-3D44-4A06-CD5F1B64C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D33D4-3524-5629-FD6D-6A550606C8A8}"/>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4131984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F6C99-3FC9-6B90-2630-31EAC01092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FD45A6-0595-AEBE-7081-D6CEDD593F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2D617-BE8E-71EA-6E84-A114FBC6D379}"/>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08E220D6-793E-51C0-D936-5576E7115D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0D9B31-D525-C559-F778-B968D758B258}"/>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784141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763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D37DD-91AF-5A8E-B06B-9BE29221A9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B45135-6D8A-295E-74F2-099CE970C1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51187A-1FE2-C6AC-ECE3-38CAFE4E1875}"/>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47935FD6-4204-280D-4D94-6AE6A19A0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70718-1B69-BAA0-94EB-5053DF3ADD76}"/>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1014804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39DC3-760F-72DA-DDC3-EEAA077D3E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E6F3BC-C0FD-8A18-A752-3FE2073E8B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9D1D94-409C-D808-A2D4-86AB01F3B9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047DD1-97DA-15DC-0339-72A81455A7B0}"/>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6" name="Footer Placeholder 5">
            <a:extLst>
              <a:ext uri="{FF2B5EF4-FFF2-40B4-BE49-F238E27FC236}">
                <a16:creationId xmlns:a16="http://schemas.microsoft.com/office/drawing/2014/main" id="{335EFC5C-5BC2-AF9E-19CD-D3878A52D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1A36E2-EF4E-3CEA-29CA-D55364E9B423}"/>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71142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FA5C-E8BE-4FBB-5D83-5E929A268F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C366AD-5DD6-9E6D-B753-A1D5C7F7DD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407495-8860-C690-5BA3-EDA9A44402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3768A5-67DE-0F45-207D-C90A9641E8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8BC266-A6B7-4CB6-50E6-2E44768C1B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E211E5-5C7F-371E-CAC4-C456BF08CD86}"/>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8" name="Footer Placeholder 7">
            <a:extLst>
              <a:ext uri="{FF2B5EF4-FFF2-40B4-BE49-F238E27FC236}">
                <a16:creationId xmlns:a16="http://schemas.microsoft.com/office/drawing/2014/main" id="{A3685F9A-9383-2933-81E6-26B9CB6BD3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231AB2-7203-1DB3-5A58-0E211445E793}"/>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3253848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542BE-1517-3FC3-EB13-0B4AA7B7A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1D9FBB-0326-E63C-0C3D-73D11E1E373F}"/>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4" name="Footer Placeholder 3">
            <a:extLst>
              <a:ext uri="{FF2B5EF4-FFF2-40B4-BE49-F238E27FC236}">
                <a16:creationId xmlns:a16="http://schemas.microsoft.com/office/drawing/2014/main" id="{BB318913-4CBD-CBFC-FE61-094F74B80B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ECD322-E53B-B932-DB0C-696E424BF86B}"/>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3830951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EDF56-FB74-30BD-116D-1C7F25CB0BAD}"/>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3" name="Footer Placeholder 2">
            <a:extLst>
              <a:ext uri="{FF2B5EF4-FFF2-40B4-BE49-F238E27FC236}">
                <a16:creationId xmlns:a16="http://schemas.microsoft.com/office/drawing/2014/main" id="{1E661623-E751-B747-8041-FF1E55126F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6D9294-1F3B-3B26-C033-44EFD795363F}"/>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3667384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BC05E-76DE-1DFF-F726-328342AAD6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ADE180-74B0-B01A-F7A1-B45B064EE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8EA168-3EB4-A6A8-19A4-78E2035B8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A8C9E7-9073-A388-18D0-F7F1CCED8363}"/>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6" name="Footer Placeholder 5">
            <a:extLst>
              <a:ext uri="{FF2B5EF4-FFF2-40B4-BE49-F238E27FC236}">
                <a16:creationId xmlns:a16="http://schemas.microsoft.com/office/drawing/2014/main" id="{001DD1A3-6AC1-D877-B83D-09CE110965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B18E4D-0694-663E-7772-C4B6BEC0AFEB}"/>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3677265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1D13-7DE3-C0B3-54FC-F175604DD9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200DD9-DBFB-4948-2396-32774D302F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43CAE5-568E-1EC7-50A8-E8D83661C3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EC83F-EAAE-F633-857C-EF2DE555E340}"/>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6" name="Footer Placeholder 5">
            <a:extLst>
              <a:ext uri="{FF2B5EF4-FFF2-40B4-BE49-F238E27FC236}">
                <a16:creationId xmlns:a16="http://schemas.microsoft.com/office/drawing/2014/main" id="{A21FDACA-3756-162D-AEE9-9CCA402625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A84F9-26E5-F515-C313-B8F0EB063887}"/>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1508696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79D65-FF34-8089-A3A9-34C3E7EDA7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B77A23-C5D8-AE81-1322-C2E78D884C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D7929-836A-179A-671B-A51BA69081AE}"/>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825BBD4F-B514-F25C-8B53-CB901F0684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4EAE8-EC26-6E3C-E4B9-54DC96DF62EC}"/>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29825706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1B128D-DFAD-FA79-CF88-13DCD64ABE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225354-7646-F5F5-45F1-BCE1603A3D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B86F6-694E-B3D8-2916-2DDECC101BF6}"/>
              </a:ext>
            </a:extLst>
          </p:cNvPr>
          <p:cNvSpPr>
            <a:spLocks noGrp="1"/>
          </p:cNvSpPr>
          <p:nvPr>
            <p:ph type="dt" sz="half" idx="10"/>
          </p:nvPr>
        </p:nvSpPr>
        <p:spPr/>
        <p:txBody>
          <a:body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115529F5-D4D5-C37E-FD0C-F9C56D3D9A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5C574A-79BE-57CE-B258-3BF560781A0D}"/>
              </a:ext>
            </a:extLst>
          </p:cNvPr>
          <p:cNvSpPr>
            <a:spLocks noGrp="1"/>
          </p:cNvSpPr>
          <p:nvPr>
            <p:ph type="sldNum" sz="quarter" idx="12"/>
          </p:nvPr>
        </p:nvSpPr>
        <p:spPr/>
        <p:txBody>
          <a:bodyPr/>
          <a:lstStyle/>
          <a:p>
            <a:fld id="{987A3D5D-F03B-4334-8133-959DEDAB1904}" type="slidenum">
              <a:rPr lang="en-US" smtClean="0"/>
              <a:t>‹#›</a:t>
            </a:fld>
            <a:endParaRPr lang="en-US"/>
          </a:p>
        </p:txBody>
      </p:sp>
    </p:spTree>
    <p:extLst>
      <p:ext uri="{BB962C8B-B14F-4D97-AF65-F5344CB8AC3E}">
        <p14:creationId xmlns:p14="http://schemas.microsoft.com/office/powerpoint/2010/main" val="782258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72BA9D-91DC-305E-C4C7-F3AB3242C3E9}"/>
              </a:ext>
            </a:extLst>
          </p:cNvPr>
          <p:cNvSpPr>
            <a:spLocks noGrp="1"/>
          </p:cNvSpPr>
          <p:nvPr>
            <p:ph type="dt" sz="half" idx="10"/>
          </p:nvPr>
        </p:nvSpPr>
        <p:spPr/>
        <p:txBody>
          <a:bodyPr/>
          <a:lstStyle/>
          <a:p>
            <a:fld id="{C1E2D262-0FC0-42C0-818A-41C31B761460}" type="datetimeFigureOut">
              <a:rPr lang="en-US" smtClean="0"/>
              <a:t>19/06/2024</a:t>
            </a:fld>
            <a:endParaRPr lang="en-US"/>
          </a:p>
        </p:txBody>
      </p:sp>
      <p:sp>
        <p:nvSpPr>
          <p:cNvPr id="3" name="Footer Placeholder 2">
            <a:extLst>
              <a:ext uri="{FF2B5EF4-FFF2-40B4-BE49-F238E27FC236}">
                <a16:creationId xmlns:a16="http://schemas.microsoft.com/office/drawing/2014/main" id="{372CF0E6-5BA9-986E-72BC-BD7E4058C2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FFBBDF-5881-712A-A7D3-F1BC6ED897DA}"/>
              </a:ext>
            </a:extLst>
          </p:cNvPr>
          <p:cNvSpPr>
            <a:spLocks noGrp="1"/>
          </p:cNvSpPr>
          <p:nvPr>
            <p:ph type="sldNum" sz="quarter" idx="12"/>
          </p:nvPr>
        </p:nvSpPr>
        <p:spPr/>
        <p:txBody>
          <a:bodyPr/>
          <a:lstStyle/>
          <a:p>
            <a:fld id="{C531D0ED-892A-42D6-A373-62A0E9431785}" type="slidenum">
              <a:rPr lang="en-US" smtClean="0"/>
              <a:t>‹#›</a:t>
            </a:fld>
            <a:endParaRPr lang="en-US"/>
          </a:p>
        </p:txBody>
      </p:sp>
    </p:spTree>
    <p:extLst>
      <p:ext uri="{BB962C8B-B14F-4D97-AF65-F5344CB8AC3E}">
        <p14:creationId xmlns:p14="http://schemas.microsoft.com/office/powerpoint/2010/main" val="13472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968500" y="1739900"/>
            <a:ext cx="2552700" cy="3111500"/>
          </a:xfrm>
          <a:custGeom>
            <a:avLst/>
            <a:gdLst>
              <a:gd name="connsiteX0" fmla="*/ 425459 w 2552700"/>
              <a:gd name="connsiteY0" fmla="*/ 0 h 3111500"/>
              <a:gd name="connsiteX1" fmla="*/ 2127241 w 2552700"/>
              <a:gd name="connsiteY1" fmla="*/ 0 h 3111500"/>
              <a:gd name="connsiteX2" fmla="*/ 2552700 w 2552700"/>
              <a:gd name="connsiteY2" fmla="*/ 425459 h 3111500"/>
              <a:gd name="connsiteX3" fmla="*/ 2552700 w 2552700"/>
              <a:gd name="connsiteY3" fmla="*/ 2686041 h 3111500"/>
              <a:gd name="connsiteX4" fmla="*/ 2127241 w 2552700"/>
              <a:gd name="connsiteY4" fmla="*/ 3111500 h 3111500"/>
              <a:gd name="connsiteX5" fmla="*/ 425459 w 2552700"/>
              <a:gd name="connsiteY5" fmla="*/ 3111500 h 3111500"/>
              <a:gd name="connsiteX6" fmla="*/ 0 w 2552700"/>
              <a:gd name="connsiteY6" fmla="*/ 2686041 h 3111500"/>
              <a:gd name="connsiteX7" fmla="*/ 0 w 2552700"/>
              <a:gd name="connsiteY7" fmla="*/ 425459 h 3111500"/>
              <a:gd name="connsiteX8" fmla="*/ 425459 w 2552700"/>
              <a:gd name="connsiteY8" fmla="*/ 0 h 311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700" h="3111500">
                <a:moveTo>
                  <a:pt x="425459" y="0"/>
                </a:moveTo>
                <a:lnTo>
                  <a:pt x="2127241" y="0"/>
                </a:lnTo>
                <a:cubicBezTo>
                  <a:pt x="2362216" y="0"/>
                  <a:pt x="2552700" y="190484"/>
                  <a:pt x="2552700" y="425459"/>
                </a:cubicBezTo>
                <a:lnTo>
                  <a:pt x="2552700" y="2686041"/>
                </a:lnTo>
                <a:cubicBezTo>
                  <a:pt x="2552700" y="2921016"/>
                  <a:pt x="2362216" y="3111500"/>
                  <a:pt x="2127241" y="3111500"/>
                </a:cubicBezTo>
                <a:lnTo>
                  <a:pt x="425459" y="3111500"/>
                </a:lnTo>
                <a:cubicBezTo>
                  <a:pt x="190484" y="3111500"/>
                  <a:pt x="0" y="2921016"/>
                  <a:pt x="0" y="2686041"/>
                </a:cubicBezTo>
                <a:lnTo>
                  <a:pt x="0" y="425459"/>
                </a:lnTo>
                <a:cubicBezTo>
                  <a:pt x="0" y="190484"/>
                  <a:pt x="190484" y="0"/>
                  <a:pt x="425459"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a:latin typeface="字魂36号-正文宋楷" panose="02000000000000000000" pitchFamily="2" charset="-122"/>
                <a:ea typeface="字魂36号-正文宋楷" panose="02000000000000000000" pitchFamily="2" charset="-122"/>
              </a:defRPr>
            </a:lvl1pPr>
          </a:lstStyle>
          <a:p>
            <a:endParaRPr lang="zh-CN" altLang="en-US" dirty="0"/>
          </a:p>
        </p:txBody>
      </p:sp>
      <p:sp>
        <p:nvSpPr>
          <p:cNvPr id="11" name="图片占位符 10"/>
          <p:cNvSpPr>
            <a:spLocks noGrp="1"/>
          </p:cNvSpPr>
          <p:nvPr>
            <p:ph type="pic" sz="quarter" idx="11"/>
          </p:nvPr>
        </p:nvSpPr>
        <p:spPr>
          <a:xfrm>
            <a:off x="4832350" y="1739900"/>
            <a:ext cx="2552700" cy="3111500"/>
          </a:xfrm>
          <a:custGeom>
            <a:avLst/>
            <a:gdLst>
              <a:gd name="connsiteX0" fmla="*/ 425459 w 2552700"/>
              <a:gd name="connsiteY0" fmla="*/ 0 h 3111500"/>
              <a:gd name="connsiteX1" fmla="*/ 2127241 w 2552700"/>
              <a:gd name="connsiteY1" fmla="*/ 0 h 3111500"/>
              <a:gd name="connsiteX2" fmla="*/ 2552700 w 2552700"/>
              <a:gd name="connsiteY2" fmla="*/ 425459 h 3111500"/>
              <a:gd name="connsiteX3" fmla="*/ 2552700 w 2552700"/>
              <a:gd name="connsiteY3" fmla="*/ 2686041 h 3111500"/>
              <a:gd name="connsiteX4" fmla="*/ 2127241 w 2552700"/>
              <a:gd name="connsiteY4" fmla="*/ 3111500 h 3111500"/>
              <a:gd name="connsiteX5" fmla="*/ 425459 w 2552700"/>
              <a:gd name="connsiteY5" fmla="*/ 3111500 h 3111500"/>
              <a:gd name="connsiteX6" fmla="*/ 0 w 2552700"/>
              <a:gd name="connsiteY6" fmla="*/ 2686041 h 3111500"/>
              <a:gd name="connsiteX7" fmla="*/ 0 w 2552700"/>
              <a:gd name="connsiteY7" fmla="*/ 425459 h 3111500"/>
              <a:gd name="connsiteX8" fmla="*/ 425459 w 2552700"/>
              <a:gd name="connsiteY8" fmla="*/ 0 h 311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700" h="3111500">
                <a:moveTo>
                  <a:pt x="425459" y="0"/>
                </a:moveTo>
                <a:lnTo>
                  <a:pt x="2127241" y="0"/>
                </a:lnTo>
                <a:cubicBezTo>
                  <a:pt x="2362216" y="0"/>
                  <a:pt x="2552700" y="190484"/>
                  <a:pt x="2552700" y="425459"/>
                </a:cubicBezTo>
                <a:lnTo>
                  <a:pt x="2552700" y="2686041"/>
                </a:lnTo>
                <a:cubicBezTo>
                  <a:pt x="2552700" y="2921016"/>
                  <a:pt x="2362216" y="3111500"/>
                  <a:pt x="2127241" y="3111500"/>
                </a:cubicBezTo>
                <a:lnTo>
                  <a:pt x="425459" y="3111500"/>
                </a:lnTo>
                <a:cubicBezTo>
                  <a:pt x="190484" y="3111500"/>
                  <a:pt x="0" y="2921016"/>
                  <a:pt x="0" y="2686041"/>
                </a:cubicBezTo>
                <a:lnTo>
                  <a:pt x="0" y="425459"/>
                </a:lnTo>
                <a:cubicBezTo>
                  <a:pt x="0" y="190484"/>
                  <a:pt x="190484" y="0"/>
                  <a:pt x="425459"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a:latin typeface="字魂36号-正文宋楷" panose="02000000000000000000" pitchFamily="2" charset="-122"/>
                <a:ea typeface="字魂36号-正文宋楷" panose="02000000000000000000" pitchFamily="2" charset="-122"/>
              </a:defRPr>
            </a:lvl1pPr>
          </a:lstStyle>
          <a:p>
            <a:endParaRPr lang="zh-CN" altLang="en-US" dirty="0"/>
          </a:p>
        </p:txBody>
      </p:sp>
      <p:sp>
        <p:nvSpPr>
          <p:cNvPr id="12" name="图片占位符 11"/>
          <p:cNvSpPr>
            <a:spLocks noGrp="1"/>
          </p:cNvSpPr>
          <p:nvPr>
            <p:ph type="pic" sz="quarter" idx="12"/>
          </p:nvPr>
        </p:nvSpPr>
        <p:spPr>
          <a:xfrm>
            <a:off x="7696200" y="1739900"/>
            <a:ext cx="2552700" cy="3111500"/>
          </a:xfrm>
          <a:custGeom>
            <a:avLst/>
            <a:gdLst>
              <a:gd name="connsiteX0" fmla="*/ 425459 w 2552700"/>
              <a:gd name="connsiteY0" fmla="*/ 0 h 3111500"/>
              <a:gd name="connsiteX1" fmla="*/ 2127241 w 2552700"/>
              <a:gd name="connsiteY1" fmla="*/ 0 h 3111500"/>
              <a:gd name="connsiteX2" fmla="*/ 2552700 w 2552700"/>
              <a:gd name="connsiteY2" fmla="*/ 425459 h 3111500"/>
              <a:gd name="connsiteX3" fmla="*/ 2552700 w 2552700"/>
              <a:gd name="connsiteY3" fmla="*/ 2686041 h 3111500"/>
              <a:gd name="connsiteX4" fmla="*/ 2127241 w 2552700"/>
              <a:gd name="connsiteY4" fmla="*/ 3111500 h 3111500"/>
              <a:gd name="connsiteX5" fmla="*/ 425459 w 2552700"/>
              <a:gd name="connsiteY5" fmla="*/ 3111500 h 3111500"/>
              <a:gd name="connsiteX6" fmla="*/ 0 w 2552700"/>
              <a:gd name="connsiteY6" fmla="*/ 2686041 h 3111500"/>
              <a:gd name="connsiteX7" fmla="*/ 0 w 2552700"/>
              <a:gd name="connsiteY7" fmla="*/ 425459 h 3111500"/>
              <a:gd name="connsiteX8" fmla="*/ 425459 w 2552700"/>
              <a:gd name="connsiteY8" fmla="*/ 0 h 311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700" h="3111500">
                <a:moveTo>
                  <a:pt x="425459" y="0"/>
                </a:moveTo>
                <a:lnTo>
                  <a:pt x="2127241" y="0"/>
                </a:lnTo>
                <a:cubicBezTo>
                  <a:pt x="2362216" y="0"/>
                  <a:pt x="2552700" y="190484"/>
                  <a:pt x="2552700" y="425459"/>
                </a:cubicBezTo>
                <a:lnTo>
                  <a:pt x="2552700" y="2686041"/>
                </a:lnTo>
                <a:cubicBezTo>
                  <a:pt x="2552700" y="2921016"/>
                  <a:pt x="2362216" y="3111500"/>
                  <a:pt x="2127241" y="3111500"/>
                </a:cubicBezTo>
                <a:lnTo>
                  <a:pt x="425459" y="3111500"/>
                </a:lnTo>
                <a:cubicBezTo>
                  <a:pt x="190484" y="3111500"/>
                  <a:pt x="0" y="2921016"/>
                  <a:pt x="0" y="2686041"/>
                </a:cubicBezTo>
                <a:lnTo>
                  <a:pt x="0" y="425459"/>
                </a:lnTo>
                <a:cubicBezTo>
                  <a:pt x="0" y="190484"/>
                  <a:pt x="190484" y="0"/>
                  <a:pt x="425459"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a:latin typeface="字魂36号-正文宋楷" panose="02000000000000000000" pitchFamily="2" charset="-122"/>
                <a:ea typeface="字魂36号-正文宋楷" panose="02000000000000000000" pitchFamily="2" charset="-122"/>
              </a:defRPr>
            </a:lvl1pPr>
          </a:lstStyle>
          <a:p>
            <a:endParaRPr lang="zh-CN" altLang="en-US" dirty="0"/>
          </a:p>
        </p:txBody>
      </p:sp>
    </p:spTree>
    <p:extLst>
      <p:ext uri="{BB962C8B-B14F-4D97-AF65-F5344CB8AC3E}">
        <p14:creationId xmlns:p14="http://schemas.microsoft.com/office/powerpoint/2010/main" val="3259162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4E6A85-1557-4FB7-954D-B6D03523547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9935FFF-7D5A-480B-A70D-DA9814CBEF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D79BACC-0A7C-442A-BD0F-09B95E1A291A}"/>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641293FE-9E27-417D-BC4A-CA854FBBED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580C20-25B9-4CF4-8725-5423DE53E4DB}"/>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225570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0853C8-A38C-4958-807B-B4F87678997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6D9D22C-9060-4DE8-8E14-3E023EE5C9B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C86C58-5095-42F1-9493-C59B90F156A1}"/>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AC8F9590-02EC-4C11-93B9-06A586843E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6706FF8-C192-4437-A10C-FB83F88CBCBA}"/>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627098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A48670-69B3-48AB-9C77-842209ED68B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DF8C018-ACE6-436F-9291-F81A959E68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7FCEC13-EC0F-49C2-8638-C518E9693A3B}"/>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753F4086-5ED0-49E2-9613-A76B845D68A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502424-F2FC-416B-8A67-98A27CFFFE14}"/>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060113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FA156-3C73-431E-98C7-F3358FF358F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D510949-599A-4FF3-B6E6-96A77FED79C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6C541CB-5DA9-46A0-8FD3-F4CA2E29AC9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2960D8-DEA0-4937-8BC9-27ACDEB2D487}"/>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EB48609C-426F-4574-90AF-336E6BB3BC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2D64DBB-F12E-463E-B9D7-48FE40D8C7A7}"/>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32954430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4FCB9E-AA61-4FC0-9C99-9EABE67E797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6EEF4D0-913F-4448-8252-8101716CE4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7E2B208-7782-469E-9604-0AC3E6D013B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D3395EA-5657-4B4B-B131-109A355170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DE6CCB2-D217-47A7-AB55-F6E8322699E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9F9B9CF-D6E4-41BD-B440-A4BD86E9977D}"/>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0F2108F9-3A7B-45B2-AF89-8FBE29FC9AB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E9387B5-B5CD-4F0B-A428-4DD18CD969E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305732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CB933-ED66-456B-A86B-E794F22C2D4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4F7E314-9D93-4A77-80A6-99B2BB7FAC7A}"/>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DB1D52C3-20F8-4FD7-A5EA-74C6F277E87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00EDCFE-BAC7-4F4D-9BE2-C0079CE6847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6117712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25B24C7-2F98-4CB4-9994-12DF34F3055B}"/>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06F56097-6B61-4381-A955-C7B6F21F268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1662843-671C-4CC5-A81B-D711B801CC66}"/>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31793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7E9CAF-3B46-4C24-A9C2-A5CA0BC0F5C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68AB270-2BAC-4EB9-9560-14C8E49115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5E1CF46-5AF8-4CC9-9663-BA4FE0F65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53600A3-7D56-47A9-BEED-17A795FFA71A}"/>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CDE0BC17-864C-4D71-9E4A-F68E1024548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63B472-AC22-4DBE-92DE-9B14A2655BEB}"/>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103106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1B667F-9C05-4E9E-AD9D-04D8C39CD6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0C90077-B954-4AF5-8A46-5B6562E2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C721F95-DE5D-4B0D-A950-D54C6FEA97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A08151E-5AA0-494F-A639-D79C6C9F3E38}"/>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E97FCC4D-3E88-40BC-9542-6901F27A037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89FB7A-C1CE-4C06-B1FC-675934ACCEE7}"/>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2442222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AB7DF4-9081-4B21-85AC-00FBFEA4758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7224916-AA23-43D8-A9AF-FC5C080F6A1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F459BEC-489E-44AA-BA88-A7BEA325873C}"/>
              </a:ext>
            </a:extLst>
          </p:cNvPr>
          <p:cNvSpPr>
            <a:spLocks noGrp="1"/>
          </p:cNvSpPr>
          <p:nvPr>
            <p:ph type="dt" sz="half" idx="10"/>
          </p:nvPr>
        </p:nvSpPr>
        <p:spPr/>
        <p:txBody>
          <a:bodyPr/>
          <a:lstStyle/>
          <a:p>
            <a:fld id="{06310C7C-5AFF-4D53-98D5-68B14115EB62}"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FA99B3B6-CBE0-41DC-BFAB-D28E13B7F26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C8AFAB3-A2DC-44B5-B25E-22C78245933E}"/>
              </a:ext>
            </a:extLst>
          </p:cNvPr>
          <p:cNvSpPr>
            <a:spLocks noGrp="1"/>
          </p:cNvSpPr>
          <p:nvPr>
            <p:ph type="sldNum" sz="quarter" idx="12"/>
          </p:nvPr>
        </p:nvSpPr>
        <p:spPr/>
        <p:txBody>
          <a:bodyPr/>
          <a:lstStyle/>
          <a:p>
            <a:fld id="{893C2CF0-F0A7-434A-B218-73B9BDB20742}" type="slidenum">
              <a:rPr lang="zh-CN" altLang="en-US" smtClean="0"/>
              <a:t>‹#›</a:t>
            </a:fld>
            <a:endParaRPr lang="zh-CN" altLang="en-US"/>
          </a:p>
        </p:txBody>
      </p:sp>
    </p:spTree>
    <p:extLst>
      <p:ext uri="{BB962C8B-B14F-4D97-AF65-F5344CB8AC3E}">
        <p14:creationId xmlns:p14="http://schemas.microsoft.com/office/powerpoint/2010/main" val="3279286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5" name="图片占位符 4"/>
          <p:cNvSpPr>
            <a:spLocks noGrp="1"/>
          </p:cNvSpPr>
          <p:nvPr>
            <p:ph type="pic" sz="quarter" idx="10"/>
          </p:nvPr>
        </p:nvSpPr>
        <p:spPr>
          <a:xfrm>
            <a:off x="1557422" y="1847566"/>
            <a:ext cx="5531741" cy="3655077"/>
          </a:xfrm>
          <a:custGeom>
            <a:avLst/>
            <a:gdLst>
              <a:gd name="connsiteX0" fmla="*/ 3372352 w 5531741"/>
              <a:gd name="connsiteY0" fmla="*/ 11 h 3655077"/>
              <a:gd name="connsiteX1" fmla="*/ 3714618 w 5531741"/>
              <a:gd name="connsiteY1" fmla="*/ 103117 h 3655077"/>
              <a:gd name="connsiteX2" fmla="*/ 3813224 w 5531741"/>
              <a:gd name="connsiteY2" fmla="*/ 191986 h 3655077"/>
              <a:gd name="connsiteX3" fmla="*/ 3818119 w 5531741"/>
              <a:gd name="connsiteY3" fmla="*/ 185971 h 3655077"/>
              <a:gd name="connsiteX4" fmla="*/ 3813659 w 5531741"/>
              <a:gd name="connsiteY4" fmla="*/ 192378 h 3655077"/>
              <a:gd name="connsiteX5" fmla="*/ 3819781 w 5531741"/>
              <a:gd name="connsiteY5" fmla="*/ 197895 h 3655077"/>
              <a:gd name="connsiteX6" fmla="*/ 4539757 w 5531741"/>
              <a:gd name="connsiteY6" fmla="*/ 46430 h 3655077"/>
              <a:gd name="connsiteX7" fmla="*/ 4904860 w 5531741"/>
              <a:gd name="connsiteY7" fmla="*/ 459641 h 3655077"/>
              <a:gd name="connsiteX8" fmla="*/ 4906835 w 5531741"/>
              <a:gd name="connsiteY8" fmla="*/ 460248 h 3655077"/>
              <a:gd name="connsiteX9" fmla="*/ 4985501 w 5531741"/>
              <a:gd name="connsiteY9" fmla="*/ 484414 h 3655077"/>
              <a:gd name="connsiteX10" fmla="*/ 5373419 w 5531741"/>
              <a:gd name="connsiteY10" fmla="*/ 860674 h 3655077"/>
              <a:gd name="connsiteX11" fmla="*/ 5352446 w 5531741"/>
              <a:gd name="connsiteY11" fmla="*/ 1295534 h 3655077"/>
              <a:gd name="connsiteX12" fmla="*/ 5505649 w 5531741"/>
              <a:gd name="connsiteY12" fmla="*/ 1960427 h 3655077"/>
              <a:gd name="connsiteX13" fmla="*/ 4787975 w 5531741"/>
              <a:gd name="connsiteY13" fmla="*/ 2542440 h 3655077"/>
              <a:gd name="connsiteX14" fmla="*/ 4531061 w 5531741"/>
              <a:gd name="connsiteY14" fmla="*/ 3041152 h 3655077"/>
              <a:gd name="connsiteX15" fmla="*/ 3656348 w 5531741"/>
              <a:gd name="connsiteY15" fmla="*/ 3101535 h 3655077"/>
              <a:gd name="connsiteX16" fmla="*/ 3031261 w 5531741"/>
              <a:gd name="connsiteY16" fmla="*/ 3633568 h 3655077"/>
              <a:gd name="connsiteX17" fmla="*/ 2112174 w 5531741"/>
              <a:gd name="connsiteY17" fmla="*/ 3308817 h 3655077"/>
              <a:gd name="connsiteX18" fmla="*/ 746906 w 5531741"/>
              <a:gd name="connsiteY18" fmla="*/ 2987957 h 3655077"/>
              <a:gd name="connsiteX19" fmla="*/ 146628 w 5531741"/>
              <a:gd name="connsiteY19" fmla="*/ 2630901 h 3655077"/>
              <a:gd name="connsiteX20" fmla="*/ 274894 w 5531741"/>
              <a:gd name="connsiteY20" fmla="*/ 2148934 h 3655077"/>
              <a:gd name="connsiteX21" fmla="*/ 4040 w 5531741"/>
              <a:gd name="connsiteY21" fmla="*/ 1654451 h 3655077"/>
              <a:gd name="connsiteX22" fmla="*/ 498687 w 5531741"/>
              <a:gd name="connsiteY22" fmla="*/ 1214939 h 3655077"/>
              <a:gd name="connsiteX23" fmla="*/ 503419 w 5531741"/>
              <a:gd name="connsiteY23" fmla="*/ 1203353 h 3655077"/>
              <a:gd name="connsiteX24" fmla="*/ 723759 w 5531741"/>
              <a:gd name="connsiteY24" fmla="*/ 572204 h 3655077"/>
              <a:gd name="connsiteX25" fmla="*/ 1795666 w 5531741"/>
              <a:gd name="connsiteY25" fmla="*/ 428011 h 3655077"/>
              <a:gd name="connsiteX26" fmla="*/ 1795872 w 5531741"/>
              <a:gd name="connsiteY26" fmla="*/ 427745 h 3655077"/>
              <a:gd name="connsiteX27" fmla="*/ 1795027 w 5531741"/>
              <a:gd name="connsiteY27" fmla="*/ 427166 h 3655077"/>
              <a:gd name="connsiteX28" fmla="*/ 1795908 w 5531741"/>
              <a:gd name="connsiteY28" fmla="*/ 427698 h 3655077"/>
              <a:gd name="connsiteX29" fmla="*/ 1890196 w 5531741"/>
              <a:gd name="connsiteY29" fmla="*/ 305513 h 3655077"/>
              <a:gd name="connsiteX30" fmla="*/ 2876396 w 5531741"/>
              <a:gd name="connsiteY30" fmla="*/ 278322 h 3655077"/>
              <a:gd name="connsiteX31" fmla="*/ 2881216 w 5531741"/>
              <a:gd name="connsiteY31" fmla="*/ 271761 h 3655077"/>
              <a:gd name="connsiteX32" fmla="*/ 2951223 w 5531741"/>
              <a:gd name="connsiteY32" fmla="*/ 176471 h 3655077"/>
              <a:gd name="connsiteX33" fmla="*/ 3297511 w 5531741"/>
              <a:gd name="connsiteY33" fmla="*/ 4990 h 3655077"/>
              <a:gd name="connsiteX34" fmla="*/ 3372352 w 5531741"/>
              <a:gd name="connsiteY34" fmla="*/ 11 h 365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31741" h="3655077">
                <a:moveTo>
                  <a:pt x="3372352" y="11"/>
                </a:moveTo>
                <a:cubicBezTo>
                  <a:pt x="3496565" y="-715"/>
                  <a:pt x="3616918" y="35959"/>
                  <a:pt x="3714618" y="103117"/>
                </a:cubicBezTo>
                <a:lnTo>
                  <a:pt x="3813224" y="191986"/>
                </a:lnTo>
                <a:lnTo>
                  <a:pt x="3818119" y="185971"/>
                </a:lnTo>
                <a:lnTo>
                  <a:pt x="3813659" y="192378"/>
                </a:lnTo>
                <a:lnTo>
                  <a:pt x="3819781" y="197895"/>
                </a:lnTo>
                <a:cubicBezTo>
                  <a:pt x="3996514" y="10657"/>
                  <a:pt x="4288852" y="-50826"/>
                  <a:pt x="4539757" y="46430"/>
                </a:cubicBezTo>
                <a:cubicBezTo>
                  <a:pt x="4730940" y="120513"/>
                  <a:pt x="4868030" y="275616"/>
                  <a:pt x="4904860" y="459641"/>
                </a:cubicBezTo>
                <a:lnTo>
                  <a:pt x="4906835" y="460248"/>
                </a:lnTo>
                <a:lnTo>
                  <a:pt x="4985501" y="484414"/>
                </a:lnTo>
                <a:cubicBezTo>
                  <a:pt x="5168201" y="552282"/>
                  <a:pt x="5310757" y="688996"/>
                  <a:pt x="5373419" y="860674"/>
                </a:cubicBezTo>
                <a:cubicBezTo>
                  <a:pt x="5425467" y="1003090"/>
                  <a:pt x="5418050" y="1157769"/>
                  <a:pt x="5352446" y="1295534"/>
                </a:cubicBezTo>
                <a:cubicBezTo>
                  <a:pt x="5513706" y="1484465"/>
                  <a:pt x="5570101" y="1729381"/>
                  <a:pt x="5505649" y="1960427"/>
                </a:cubicBezTo>
                <a:cubicBezTo>
                  <a:pt x="5419968" y="2267587"/>
                  <a:pt x="5136326" y="2497618"/>
                  <a:pt x="4787975" y="2542440"/>
                </a:cubicBezTo>
                <a:cubicBezTo>
                  <a:pt x="4786313" y="2734161"/>
                  <a:pt x="4692576" y="2915988"/>
                  <a:pt x="4531061" y="3041152"/>
                </a:cubicBezTo>
                <a:cubicBezTo>
                  <a:pt x="4285655" y="3231351"/>
                  <a:pt x="3931166" y="3255792"/>
                  <a:pt x="3656348" y="3101535"/>
                </a:cubicBezTo>
                <a:cubicBezTo>
                  <a:pt x="3567470" y="3366494"/>
                  <a:pt x="3329482" y="3569040"/>
                  <a:pt x="3031261" y="3633568"/>
                </a:cubicBezTo>
                <a:cubicBezTo>
                  <a:pt x="2679842" y="3709596"/>
                  <a:pt x="2313076" y="3580034"/>
                  <a:pt x="2112174" y="3308817"/>
                </a:cubicBezTo>
                <a:cubicBezTo>
                  <a:pt x="1637988" y="3566249"/>
                  <a:pt x="1022108" y="3421550"/>
                  <a:pt x="746906" y="2987957"/>
                </a:cubicBezTo>
                <a:cubicBezTo>
                  <a:pt x="476564" y="3016457"/>
                  <a:pt x="222718" y="2865499"/>
                  <a:pt x="146628" y="2630901"/>
                </a:cubicBezTo>
                <a:cubicBezTo>
                  <a:pt x="91511" y="2461168"/>
                  <a:pt x="140234" y="2277989"/>
                  <a:pt x="274894" y="2148934"/>
                </a:cubicBezTo>
                <a:cubicBezTo>
                  <a:pt x="83838" y="2047704"/>
                  <a:pt x="-22560" y="1853445"/>
                  <a:pt x="4040" y="1654451"/>
                </a:cubicBezTo>
                <a:cubicBezTo>
                  <a:pt x="35243" y="1421460"/>
                  <a:pt x="240621" y="1238957"/>
                  <a:pt x="498687" y="1214939"/>
                </a:cubicBezTo>
                <a:cubicBezTo>
                  <a:pt x="500222" y="1211049"/>
                  <a:pt x="501884" y="1207243"/>
                  <a:pt x="503419" y="1203353"/>
                </a:cubicBezTo>
                <a:cubicBezTo>
                  <a:pt x="468763" y="973913"/>
                  <a:pt x="549584" y="742529"/>
                  <a:pt x="723759" y="572204"/>
                </a:cubicBezTo>
                <a:cubicBezTo>
                  <a:pt x="998961" y="303185"/>
                  <a:pt x="1445142" y="243225"/>
                  <a:pt x="1795666" y="428011"/>
                </a:cubicBezTo>
                <a:lnTo>
                  <a:pt x="1795872" y="427745"/>
                </a:lnTo>
                <a:lnTo>
                  <a:pt x="1795027" y="427166"/>
                </a:lnTo>
                <a:lnTo>
                  <a:pt x="1795908" y="427698"/>
                </a:lnTo>
                <a:lnTo>
                  <a:pt x="1890196" y="305513"/>
                </a:lnTo>
                <a:cubicBezTo>
                  <a:pt x="2141654" y="51875"/>
                  <a:pt x="2591955" y="25985"/>
                  <a:pt x="2876396" y="278322"/>
                </a:cubicBezTo>
                <a:lnTo>
                  <a:pt x="2881216" y="271761"/>
                </a:lnTo>
                <a:lnTo>
                  <a:pt x="2951223" y="176471"/>
                </a:lnTo>
                <a:cubicBezTo>
                  <a:pt x="3038598" y="84228"/>
                  <a:pt x="3161221" y="22370"/>
                  <a:pt x="3297511" y="4990"/>
                </a:cubicBezTo>
                <a:cubicBezTo>
                  <a:pt x="3322512" y="1798"/>
                  <a:pt x="3347509" y="156"/>
                  <a:pt x="3372352" y="11"/>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Tree>
    <p:extLst>
      <p:ext uri="{BB962C8B-B14F-4D97-AF65-F5344CB8AC3E}">
        <p14:creationId xmlns:p14="http://schemas.microsoft.com/office/powerpoint/2010/main" val="23718598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86519E7-772A-41CB-BECA-18EA82659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a:extLst>
              <a:ext uri="{FF2B5EF4-FFF2-40B4-BE49-F238E27FC236}">
                <a16:creationId xmlns:a16="http://schemas.microsoft.com/office/drawing/2014/main" id="{38236587-74EE-4407-A1B9-0920A47C8610}"/>
              </a:ext>
            </a:extLst>
          </p:cNvPr>
          <p:cNvSpPr/>
          <p:nvPr userDrawn="1"/>
        </p:nvSpPr>
        <p:spPr>
          <a:xfrm>
            <a:off x="221526" y="261969"/>
            <a:ext cx="11748947" cy="6334059"/>
          </a:xfrm>
          <a:prstGeom prst="rect">
            <a:avLst/>
          </a:prstGeom>
          <a:solidFill>
            <a:schemeClr val="bg1"/>
          </a:solidFill>
          <a:ln>
            <a:noFill/>
          </a:ln>
          <a:effectLst>
            <a:outerShdw blurRad="63500" sx="101000" sy="101000" algn="ctr" rotWithShape="0">
              <a:schemeClr val="tx1">
                <a:lumMod val="50000"/>
                <a:lumOff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3674289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943418D-E626-4517-B83D-240176FB3E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4364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765300" y="1790700"/>
            <a:ext cx="4174822" cy="1943100"/>
          </a:xfrm>
          <a:custGeom>
            <a:avLst/>
            <a:gdLst>
              <a:gd name="connsiteX0" fmla="*/ 323856 w 4174822"/>
              <a:gd name="connsiteY0" fmla="*/ 0 h 1943100"/>
              <a:gd name="connsiteX1" fmla="*/ 3850966 w 4174822"/>
              <a:gd name="connsiteY1" fmla="*/ 0 h 1943100"/>
              <a:gd name="connsiteX2" fmla="*/ 4174822 w 4174822"/>
              <a:gd name="connsiteY2" fmla="*/ 323856 h 1943100"/>
              <a:gd name="connsiteX3" fmla="*/ 4174822 w 4174822"/>
              <a:gd name="connsiteY3" fmla="*/ 1619244 h 1943100"/>
              <a:gd name="connsiteX4" fmla="*/ 3850966 w 4174822"/>
              <a:gd name="connsiteY4" fmla="*/ 1943100 h 1943100"/>
              <a:gd name="connsiteX5" fmla="*/ 323856 w 4174822"/>
              <a:gd name="connsiteY5" fmla="*/ 1943100 h 1943100"/>
              <a:gd name="connsiteX6" fmla="*/ 0 w 4174822"/>
              <a:gd name="connsiteY6" fmla="*/ 1619244 h 1943100"/>
              <a:gd name="connsiteX7" fmla="*/ 0 w 4174822"/>
              <a:gd name="connsiteY7" fmla="*/ 323856 h 1943100"/>
              <a:gd name="connsiteX8" fmla="*/ 323856 w 4174822"/>
              <a:gd name="connsiteY8"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822" h="1943100">
                <a:moveTo>
                  <a:pt x="323856" y="0"/>
                </a:moveTo>
                <a:lnTo>
                  <a:pt x="3850966" y="0"/>
                </a:lnTo>
                <a:cubicBezTo>
                  <a:pt x="4029827" y="0"/>
                  <a:pt x="4174822" y="144995"/>
                  <a:pt x="4174822" y="323856"/>
                </a:cubicBezTo>
                <a:lnTo>
                  <a:pt x="4174822" y="1619244"/>
                </a:lnTo>
                <a:cubicBezTo>
                  <a:pt x="4174822" y="1798105"/>
                  <a:pt x="4029827" y="1943100"/>
                  <a:pt x="3850966" y="1943100"/>
                </a:cubicBezTo>
                <a:lnTo>
                  <a:pt x="323856" y="1943100"/>
                </a:lnTo>
                <a:cubicBezTo>
                  <a:pt x="144995" y="1943100"/>
                  <a:pt x="0" y="1798105"/>
                  <a:pt x="0" y="1619244"/>
                </a:cubicBezTo>
                <a:lnTo>
                  <a:pt x="0" y="323856"/>
                </a:lnTo>
                <a:cubicBezTo>
                  <a:pt x="0" y="144995"/>
                  <a:pt x="144995" y="0"/>
                  <a:pt x="323856"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
        <p:nvSpPr>
          <p:cNvPr id="14" name="图片占位符 13"/>
          <p:cNvSpPr>
            <a:spLocks noGrp="1"/>
          </p:cNvSpPr>
          <p:nvPr>
            <p:ph type="pic" sz="quarter" idx="11"/>
          </p:nvPr>
        </p:nvSpPr>
        <p:spPr>
          <a:xfrm>
            <a:off x="1765300" y="4000500"/>
            <a:ext cx="4174822" cy="1943100"/>
          </a:xfrm>
          <a:custGeom>
            <a:avLst/>
            <a:gdLst>
              <a:gd name="connsiteX0" fmla="*/ 323856 w 4174822"/>
              <a:gd name="connsiteY0" fmla="*/ 0 h 1943100"/>
              <a:gd name="connsiteX1" fmla="*/ 3850966 w 4174822"/>
              <a:gd name="connsiteY1" fmla="*/ 0 h 1943100"/>
              <a:gd name="connsiteX2" fmla="*/ 4174822 w 4174822"/>
              <a:gd name="connsiteY2" fmla="*/ 323856 h 1943100"/>
              <a:gd name="connsiteX3" fmla="*/ 4174822 w 4174822"/>
              <a:gd name="connsiteY3" fmla="*/ 1619244 h 1943100"/>
              <a:gd name="connsiteX4" fmla="*/ 3850966 w 4174822"/>
              <a:gd name="connsiteY4" fmla="*/ 1943100 h 1943100"/>
              <a:gd name="connsiteX5" fmla="*/ 323856 w 4174822"/>
              <a:gd name="connsiteY5" fmla="*/ 1943100 h 1943100"/>
              <a:gd name="connsiteX6" fmla="*/ 0 w 4174822"/>
              <a:gd name="connsiteY6" fmla="*/ 1619244 h 1943100"/>
              <a:gd name="connsiteX7" fmla="*/ 0 w 4174822"/>
              <a:gd name="connsiteY7" fmla="*/ 323856 h 1943100"/>
              <a:gd name="connsiteX8" fmla="*/ 323856 w 4174822"/>
              <a:gd name="connsiteY8"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822" h="1943100">
                <a:moveTo>
                  <a:pt x="323856" y="0"/>
                </a:moveTo>
                <a:lnTo>
                  <a:pt x="3850966" y="0"/>
                </a:lnTo>
                <a:cubicBezTo>
                  <a:pt x="4029827" y="0"/>
                  <a:pt x="4174822" y="144995"/>
                  <a:pt x="4174822" y="323856"/>
                </a:cubicBezTo>
                <a:lnTo>
                  <a:pt x="4174822" y="1619244"/>
                </a:lnTo>
                <a:cubicBezTo>
                  <a:pt x="4174822" y="1798105"/>
                  <a:pt x="4029827" y="1943100"/>
                  <a:pt x="3850966" y="1943100"/>
                </a:cubicBezTo>
                <a:lnTo>
                  <a:pt x="323856" y="1943100"/>
                </a:lnTo>
                <a:cubicBezTo>
                  <a:pt x="144995" y="1943100"/>
                  <a:pt x="0" y="1798105"/>
                  <a:pt x="0" y="1619244"/>
                </a:cubicBezTo>
                <a:lnTo>
                  <a:pt x="0" y="323856"/>
                </a:lnTo>
                <a:cubicBezTo>
                  <a:pt x="0" y="144995"/>
                  <a:pt x="144995" y="0"/>
                  <a:pt x="323856"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
        <p:nvSpPr>
          <p:cNvPr id="13" name="图片占位符 12"/>
          <p:cNvSpPr>
            <a:spLocks noGrp="1"/>
          </p:cNvSpPr>
          <p:nvPr>
            <p:ph type="pic" sz="quarter" idx="12"/>
          </p:nvPr>
        </p:nvSpPr>
        <p:spPr>
          <a:xfrm>
            <a:off x="6251878" y="1790700"/>
            <a:ext cx="4174822" cy="1943100"/>
          </a:xfrm>
          <a:custGeom>
            <a:avLst/>
            <a:gdLst>
              <a:gd name="connsiteX0" fmla="*/ 323856 w 4174822"/>
              <a:gd name="connsiteY0" fmla="*/ 0 h 1943100"/>
              <a:gd name="connsiteX1" fmla="*/ 3850966 w 4174822"/>
              <a:gd name="connsiteY1" fmla="*/ 0 h 1943100"/>
              <a:gd name="connsiteX2" fmla="*/ 4174822 w 4174822"/>
              <a:gd name="connsiteY2" fmla="*/ 323856 h 1943100"/>
              <a:gd name="connsiteX3" fmla="*/ 4174822 w 4174822"/>
              <a:gd name="connsiteY3" fmla="*/ 1619244 h 1943100"/>
              <a:gd name="connsiteX4" fmla="*/ 3850966 w 4174822"/>
              <a:gd name="connsiteY4" fmla="*/ 1943100 h 1943100"/>
              <a:gd name="connsiteX5" fmla="*/ 323856 w 4174822"/>
              <a:gd name="connsiteY5" fmla="*/ 1943100 h 1943100"/>
              <a:gd name="connsiteX6" fmla="*/ 0 w 4174822"/>
              <a:gd name="connsiteY6" fmla="*/ 1619244 h 1943100"/>
              <a:gd name="connsiteX7" fmla="*/ 0 w 4174822"/>
              <a:gd name="connsiteY7" fmla="*/ 323856 h 1943100"/>
              <a:gd name="connsiteX8" fmla="*/ 323856 w 4174822"/>
              <a:gd name="connsiteY8"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822" h="1943100">
                <a:moveTo>
                  <a:pt x="323856" y="0"/>
                </a:moveTo>
                <a:lnTo>
                  <a:pt x="3850966" y="0"/>
                </a:lnTo>
                <a:cubicBezTo>
                  <a:pt x="4029827" y="0"/>
                  <a:pt x="4174822" y="144995"/>
                  <a:pt x="4174822" y="323856"/>
                </a:cubicBezTo>
                <a:lnTo>
                  <a:pt x="4174822" y="1619244"/>
                </a:lnTo>
                <a:cubicBezTo>
                  <a:pt x="4174822" y="1798105"/>
                  <a:pt x="4029827" y="1943100"/>
                  <a:pt x="3850966" y="1943100"/>
                </a:cubicBezTo>
                <a:lnTo>
                  <a:pt x="323856" y="1943100"/>
                </a:lnTo>
                <a:cubicBezTo>
                  <a:pt x="144995" y="1943100"/>
                  <a:pt x="0" y="1798105"/>
                  <a:pt x="0" y="1619244"/>
                </a:cubicBezTo>
                <a:lnTo>
                  <a:pt x="0" y="323856"/>
                </a:lnTo>
                <a:cubicBezTo>
                  <a:pt x="0" y="144995"/>
                  <a:pt x="144995" y="0"/>
                  <a:pt x="323856"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
        <p:nvSpPr>
          <p:cNvPr id="15" name="图片占位符 14"/>
          <p:cNvSpPr>
            <a:spLocks noGrp="1"/>
          </p:cNvSpPr>
          <p:nvPr>
            <p:ph type="pic" sz="quarter" idx="13"/>
          </p:nvPr>
        </p:nvSpPr>
        <p:spPr>
          <a:xfrm>
            <a:off x="6251878" y="4000500"/>
            <a:ext cx="4174822" cy="1943100"/>
          </a:xfrm>
          <a:custGeom>
            <a:avLst/>
            <a:gdLst>
              <a:gd name="connsiteX0" fmla="*/ 323856 w 4174822"/>
              <a:gd name="connsiteY0" fmla="*/ 0 h 1943100"/>
              <a:gd name="connsiteX1" fmla="*/ 3850966 w 4174822"/>
              <a:gd name="connsiteY1" fmla="*/ 0 h 1943100"/>
              <a:gd name="connsiteX2" fmla="*/ 4174822 w 4174822"/>
              <a:gd name="connsiteY2" fmla="*/ 323856 h 1943100"/>
              <a:gd name="connsiteX3" fmla="*/ 4174822 w 4174822"/>
              <a:gd name="connsiteY3" fmla="*/ 1619244 h 1943100"/>
              <a:gd name="connsiteX4" fmla="*/ 3850966 w 4174822"/>
              <a:gd name="connsiteY4" fmla="*/ 1943100 h 1943100"/>
              <a:gd name="connsiteX5" fmla="*/ 323856 w 4174822"/>
              <a:gd name="connsiteY5" fmla="*/ 1943100 h 1943100"/>
              <a:gd name="connsiteX6" fmla="*/ 0 w 4174822"/>
              <a:gd name="connsiteY6" fmla="*/ 1619244 h 1943100"/>
              <a:gd name="connsiteX7" fmla="*/ 0 w 4174822"/>
              <a:gd name="connsiteY7" fmla="*/ 323856 h 1943100"/>
              <a:gd name="connsiteX8" fmla="*/ 323856 w 4174822"/>
              <a:gd name="connsiteY8"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822" h="1943100">
                <a:moveTo>
                  <a:pt x="323856" y="0"/>
                </a:moveTo>
                <a:lnTo>
                  <a:pt x="3850966" y="0"/>
                </a:lnTo>
                <a:cubicBezTo>
                  <a:pt x="4029827" y="0"/>
                  <a:pt x="4174822" y="144995"/>
                  <a:pt x="4174822" y="323856"/>
                </a:cubicBezTo>
                <a:lnTo>
                  <a:pt x="4174822" y="1619244"/>
                </a:lnTo>
                <a:cubicBezTo>
                  <a:pt x="4174822" y="1798105"/>
                  <a:pt x="4029827" y="1943100"/>
                  <a:pt x="3850966" y="1943100"/>
                </a:cubicBezTo>
                <a:lnTo>
                  <a:pt x="323856" y="1943100"/>
                </a:lnTo>
                <a:cubicBezTo>
                  <a:pt x="144995" y="1943100"/>
                  <a:pt x="0" y="1798105"/>
                  <a:pt x="0" y="1619244"/>
                </a:cubicBezTo>
                <a:lnTo>
                  <a:pt x="0" y="323856"/>
                </a:lnTo>
                <a:cubicBezTo>
                  <a:pt x="0" y="144995"/>
                  <a:pt x="144995" y="0"/>
                  <a:pt x="323856"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Tree>
    <p:extLst>
      <p:ext uri="{BB962C8B-B14F-4D97-AF65-F5344CB8AC3E}">
        <p14:creationId xmlns:p14="http://schemas.microsoft.com/office/powerpoint/2010/main" val="369779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1644650" y="1866900"/>
            <a:ext cx="2286000" cy="2286000"/>
          </a:xfrm>
          <a:custGeom>
            <a:avLst/>
            <a:gdLst>
              <a:gd name="connsiteX0" fmla="*/ 1143000 w 2286000"/>
              <a:gd name="connsiteY0" fmla="*/ 0 h 2286000"/>
              <a:gd name="connsiteX1" fmla="*/ 2286000 w 2286000"/>
              <a:gd name="connsiteY1" fmla="*/ 1143000 h 2286000"/>
              <a:gd name="connsiteX2" fmla="*/ 1143000 w 2286000"/>
              <a:gd name="connsiteY2" fmla="*/ 2286000 h 2286000"/>
              <a:gd name="connsiteX3" fmla="*/ 0 w 2286000"/>
              <a:gd name="connsiteY3" fmla="*/ 1143000 h 2286000"/>
              <a:gd name="connsiteX4" fmla="*/ 1143000 w 2286000"/>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1143000" y="0"/>
                </a:moveTo>
                <a:cubicBezTo>
                  <a:pt x="1774261" y="0"/>
                  <a:pt x="2286000" y="511739"/>
                  <a:pt x="2286000" y="1143000"/>
                </a:cubicBezTo>
                <a:cubicBezTo>
                  <a:pt x="2286000" y="1774261"/>
                  <a:pt x="1774261" y="2286000"/>
                  <a:pt x="1143000" y="2286000"/>
                </a:cubicBezTo>
                <a:cubicBezTo>
                  <a:pt x="511739" y="2286000"/>
                  <a:pt x="0" y="1774261"/>
                  <a:pt x="0" y="1143000"/>
                </a:cubicBezTo>
                <a:cubicBezTo>
                  <a:pt x="0" y="511739"/>
                  <a:pt x="511739" y="0"/>
                  <a:pt x="1143000"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
        <p:nvSpPr>
          <p:cNvPr id="10" name="图片占位符 9"/>
          <p:cNvSpPr>
            <a:spLocks noGrp="1"/>
          </p:cNvSpPr>
          <p:nvPr>
            <p:ph type="pic" sz="quarter" idx="11"/>
          </p:nvPr>
        </p:nvSpPr>
        <p:spPr>
          <a:xfrm>
            <a:off x="4953000" y="1866900"/>
            <a:ext cx="2286000" cy="2286000"/>
          </a:xfrm>
          <a:custGeom>
            <a:avLst/>
            <a:gdLst>
              <a:gd name="connsiteX0" fmla="*/ 1143000 w 2286000"/>
              <a:gd name="connsiteY0" fmla="*/ 0 h 2286000"/>
              <a:gd name="connsiteX1" fmla="*/ 2286000 w 2286000"/>
              <a:gd name="connsiteY1" fmla="*/ 1143000 h 2286000"/>
              <a:gd name="connsiteX2" fmla="*/ 1143000 w 2286000"/>
              <a:gd name="connsiteY2" fmla="*/ 2286000 h 2286000"/>
              <a:gd name="connsiteX3" fmla="*/ 0 w 2286000"/>
              <a:gd name="connsiteY3" fmla="*/ 1143000 h 2286000"/>
              <a:gd name="connsiteX4" fmla="*/ 1143000 w 2286000"/>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1143000" y="0"/>
                </a:moveTo>
                <a:cubicBezTo>
                  <a:pt x="1774261" y="0"/>
                  <a:pt x="2286000" y="511739"/>
                  <a:pt x="2286000" y="1143000"/>
                </a:cubicBezTo>
                <a:cubicBezTo>
                  <a:pt x="2286000" y="1774261"/>
                  <a:pt x="1774261" y="2286000"/>
                  <a:pt x="1143000" y="2286000"/>
                </a:cubicBezTo>
                <a:cubicBezTo>
                  <a:pt x="511739" y="2286000"/>
                  <a:pt x="0" y="1774261"/>
                  <a:pt x="0" y="1143000"/>
                </a:cubicBezTo>
                <a:cubicBezTo>
                  <a:pt x="0" y="511739"/>
                  <a:pt x="511739" y="0"/>
                  <a:pt x="1143000"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
        <p:nvSpPr>
          <p:cNvPr id="11" name="图片占位符 10"/>
          <p:cNvSpPr>
            <a:spLocks noGrp="1"/>
          </p:cNvSpPr>
          <p:nvPr>
            <p:ph type="pic" sz="quarter" idx="12"/>
          </p:nvPr>
        </p:nvSpPr>
        <p:spPr>
          <a:xfrm>
            <a:off x="8261350" y="1866900"/>
            <a:ext cx="2286000" cy="2286000"/>
          </a:xfrm>
          <a:custGeom>
            <a:avLst/>
            <a:gdLst>
              <a:gd name="connsiteX0" fmla="*/ 1143000 w 2286000"/>
              <a:gd name="connsiteY0" fmla="*/ 0 h 2286000"/>
              <a:gd name="connsiteX1" fmla="*/ 2286000 w 2286000"/>
              <a:gd name="connsiteY1" fmla="*/ 1143000 h 2286000"/>
              <a:gd name="connsiteX2" fmla="*/ 1143000 w 2286000"/>
              <a:gd name="connsiteY2" fmla="*/ 2286000 h 2286000"/>
              <a:gd name="connsiteX3" fmla="*/ 0 w 2286000"/>
              <a:gd name="connsiteY3" fmla="*/ 1143000 h 2286000"/>
              <a:gd name="connsiteX4" fmla="*/ 1143000 w 2286000"/>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2286000">
                <a:moveTo>
                  <a:pt x="1143000" y="0"/>
                </a:moveTo>
                <a:cubicBezTo>
                  <a:pt x="1774261" y="0"/>
                  <a:pt x="2286000" y="511739"/>
                  <a:pt x="2286000" y="1143000"/>
                </a:cubicBezTo>
                <a:cubicBezTo>
                  <a:pt x="2286000" y="1774261"/>
                  <a:pt x="1774261" y="2286000"/>
                  <a:pt x="1143000" y="2286000"/>
                </a:cubicBezTo>
                <a:cubicBezTo>
                  <a:pt x="511739" y="2286000"/>
                  <a:pt x="0" y="1774261"/>
                  <a:pt x="0" y="1143000"/>
                </a:cubicBezTo>
                <a:cubicBezTo>
                  <a:pt x="0" y="511739"/>
                  <a:pt x="511739" y="0"/>
                  <a:pt x="1143000" y="0"/>
                </a:cubicBezTo>
                <a:close/>
              </a:path>
            </a:pathLst>
          </a:custGeom>
          <a:ln w="57150">
            <a:solidFill>
              <a:schemeClr val="bg1"/>
            </a:solidFill>
          </a:ln>
          <a:effectLst>
            <a:outerShdw blurRad="50800" dist="38100" dir="2700000" algn="tl" rotWithShape="0">
              <a:prstClr val="black">
                <a:alpha val="40000"/>
              </a:prstClr>
            </a:outerShdw>
          </a:effectLst>
        </p:spPr>
        <p:txBody>
          <a:bodyPr wrap="square">
            <a:noAutofit/>
          </a:bodyPr>
          <a:lstStyle>
            <a:lvl1pPr>
              <a:defRPr lang="zh-CN" altLang="en-US">
                <a:latin typeface="字魂36号-正文宋楷" panose="02000000000000000000" pitchFamily="2" charset="-122"/>
                <a:ea typeface="字魂36号-正文宋楷" panose="02000000000000000000" pitchFamily="2" charset="-122"/>
              </a:defRPr>
            </a:lvl1pPr>
          </a:lstStyle>
          <a:p>
            <a:pPr lvl="0"/>
            <a:endParaRPr lang="zh-CN" altLang="en-US" dirty="0"/>
          </a:p>
        </p:txBody>
      </p:sp>
    </p:spTree>
    <p:extLst>
      <p:ext uri="{BB962C8B-B14F-4D97-AF65-F5344CB8AC3E}">
        <p14:creationId xmlns:p14="http://schemas.microsoft.com/office/powerpoint/2010/main" val="4072506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86698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353622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a:xfrm>
            <a:off x="838200" y="6356350"/>
            <a:ext cx="2743200" cy="365125"/>
          </a:xfrm>
          <a:prstGeom prst="rect">
            <a:avLst/>
          </a:prstGeom>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a:xfrm>
            <a:off x="8610600" y="6356350"/>
            <a:ext cx="2743200" cy="365125"/>
          </a:xfrm>
          <a:prstGeom prst="rect">
            <a:avLst/>
          </a:prstGeom>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3646543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5.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97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32243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93A09-4289-D28F-A38D-2D5F09DA3C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8AAD5-0958-ABF7-85A2-8F54B69980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37CEA-CB8E-E2E7-DEA4-06F8E20FAD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DA83C-733F-4AAF-A8AF-B9D79A0A782D}" type="datetimeFigureOut">
              <a:rPr lang="en-US" smtClean="0"/>
              <a:t>19/06/2024</a:t>
            </a:fld>
            <a:endParaRPr lang="en-US"/>
          </a:p>
        </p:txBody>
      </p:sp>
      <p:sp>
        <p:nvSpPr>
          <p:cNvPr id="5" name="Footer Placeholder 4">
            <a:extLst>
              <a:ext uri="{FF2B5EF4-FFF2-40B4-BE49-F238E27FC236}">
                <a16:creationId xmlns:a16="http://schemas.microsoft.com/office/drawing/2014/main" id="{00557C72-BCA4-12A5-01B2-7FE5337E6A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F95CFC-66DF-063F-CD6C-4F198191FE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A3D5D-F03B-4334-8133-959DEDAB1904}" type="slidenum">
              <a:rPr lang="en-US" smtClean="0"/>
              <a:t>‹#›</a:t>
            </a:fld>
            <a:endParaRPr lang="en-US"/>
          </a:p>
        </p:txBody>
      </p:sp>
    </p:spTree>
    <p:extLst>
      <p:ext uri="{BB962C8B-B14F-4D97-AF65-F5344CB8AC3E}">
        <p14:creationId xmlns:p14="http://schemas.microsoft.com/office/powerpoint/2010/main" val="159649772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7DE2DF-D99E-50E2-6B42-CE9B6264DB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346DA2-36F5-BF0E-C52C-2AD8E4D95EC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376D38-4D53-1500-D1A9-B9429D6E5EF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2D262-0FC0-42C0-818A-41C31B761460}" type="datetimeFigureOut">
              <a:rPr lang="en-US" smtClean="0"/>
              <a:t>19/06/2024</a:t>
            </a:fld>
            <a:endParaRPr lang="en-US"/>
          </a:p>
        </p:txBody>
      </p:sp>
      <p:sp>
        <p:nvSpPr>
          <p:cNvPr id="5" name="Footer Placeholder 4">
            <a:extLst>
              <a:ext uri="{FF2B5EF4-FFF2-40B4-BE49-F238E27FC236}">
                <a16:creationId xmlns:a16="http://schemas.microsoft.com/office/drawing/2014/main" id="{DD4FF903-4828-D681-FC0E-B783D901B68C}"/>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DE69AD-03A2-C075-1F78-11A80CD78BE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1D0ED-892A-42D6-A373-62A0E9431785}" type="slidenum">
              <a:rPr lang="en-US" smtClean="0"/>
              <a:t>‹#›</a:t>
            </a:fld>
            <a:endParaRPr lang="en-US"/>
          </a:p>
        </p:txBody>
      </p:sp>
    </p:spTree>
    <p:extLst>
      <p:ext uri="{BB962C8B-B14F-4D97-AF65-F5344CB8AC3E}">
        <p14:creationId xmlns:p14="http://schemas.microsoft.com/office/powerpoint/2010/main" val="707913835"/>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2209B10-F5B1-4051-AF3F-244BEB2B95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76F4EE-0680-4DCD-BE50-1B7854712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A8FA3A-1F45-4BBF-81F4-55020F139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10C7C-5AFF-4D53-98D5-68B14115EB62}"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59C1A8F6-2784-44B8-ADE4-E62385CA27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A89E89E-C6B4-4D42-A9C4-DE183C35C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3C2CF0-F0A7-434A-B218-73B9BDB20742}"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3BDA9578-0306-9E72-E8DD-3E29C9447FB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95476" y="361949"/>
            <a:ext cx="1685925" cy="1685925"/>
          </a:xfrm>
          <a:prstGeom prst="rect">
            <a:avLst/>
          </a:prstGeom>
        </p:spPr>
      </p:pic>
    </p:spTree>
    <p:extLst>
      <p:ext uri="{BB962C8B-B14F-4D97-AF65-F5344CB8AC3E}">
        <p14:creationId xmlns:p14="http://schemas.microsoft.com/office/powerpoint/2010/main" val="418969131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8.xml"/><Relationship Id="rId6" Type="http://schemas.openxmlformats.org/officeDocument/2006/relationships/image" Target="../media/image34.png"/><Relationship Id="rId5" Type="http://schemas.openxmlformats.org/officeDocument/2006/relationships/image" Target="../media/image13.emf"/><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25.png"/><Relationship Id="rId12" Type="http://schemas.openxmlformats.org/officeDocument/2006/relationships/image" Target="../media/image40.png"/><Relationship Id="rId2" Type="http://schemas.openxmlformats.org/officeDocument/2006/relationships/audio" Target="../media/audio2.wav"/><Relationship Id="rId16" Type="http://schemas.openxmlformats.org/officeDocument/2006/relationships/image" Target="../media/image43.png"/><Relationship Id="rId1" Type="http://schemas.openxmlformats.org/officeDocument/2006/relationships/slideLayout" Target="../slideLayouts/slideLayout8.xml"/><Relationship Id="rId6" Type="http://schemas.openxmlformats.org/officeDocument/2006/relationships/image" Target="../media/image36.svg"/><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svg"/><Relationship Id="rId10" Type="http://schemas.openxmlformats.org/officeDocument/2006/relationships/image" Target="../media/image38.svg"/><Relationship Id="rId4" Type="http://schemas.microsoft.com/office/2007/relationships/hdphoto" Target="../media/hdphoto1.wdp"/><Relationship Id="rId9" Type="http://schemas.openxmlformats.org/officeDocument/2006/relationships/image" Target="../media/image37.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45.svg"/><Relationship Id="rId12"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44.png"/><Relationship Id="rId11" Type="http://schemas.openxmlformats.org/officeDocument/2006/relationships/image" Target="../media/image46.png"/><Relationship Id="rId5" Type="http://schemas.microsoft.com/office/2007/relationships/hdphoto" Target="../media/hdphoto1.wdp"/><Relationship Id="rId10" Type="http://schemas.openxmlformats.org/officeDocument/2006/relationships/image" Target="../media/image39.png"/><Relationship Id="rId4" Type="http://schemas.openxmlformats.org/officeDocument/2006/relationships/image" Target="../media/image7.png"/><Relationship Id="rId9" Type="http://schemas.openxmlformats.org/officeDocument/2006/relationships/image" Target="../media/image38.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17.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7.png"/><Relationship Id="rId7" Type="http://schemas.openxmlformats.org/officeDocument/2006/relationships/image" Target="../media/image10.svg"/><Relationship Id="rId12" Type="http://schemas.openxmlformats.org/officeDocument/2006/relationships/image" Target="../media/image51.png"/><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50.svg"/><Relationship Id="rId5" Type="http://schemas.openxmlformats.org/officeDocument/2006/relationships/image" Target="../media/image17.png"/><Relationship Id="rId10" Type="http://schemas.openxmlformats.org/officeDocument/2006/relationships/image" Target="../media/image49.png"/><Relationship Id="rId4" Type="http://schemas.microsoft.com/office/2007/relationships/hdphoto" Target="../media/hdphoto1.wdp"/><Relationship Id="rId9" Type="http://schemas.openxmlformats.org/officeDocument/2006/relationships/image" Target="../media/image36.sv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7.png"/><Relationship Id="rId7" Type="http://schemas.openxmlformats.org/officeDocument/2006/relationships/image" Target="../media/image10.svg"/><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17.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7.png"/><Relationship Id="rId7" Type="http://schemas.openxmlformats.org/officeDocument/2006/relationships/image" Target="../media/image36.svg"/><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17.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7.png"/><Relationship Id="rId7" Type="http://schemas.openxmlformats.org/officeDocument/2006/relationships/image" Target="../media/image50.svg"/><Relationship Id="rId2" Type="http://schemas.openxmlformats.org/officeDocument/2006/relationships/audio" Target="../media/audio2.wav"/><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17.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slideLayout" Target="../slideLayouts/slideLayout40.xml"/><Relationship Id="rId1" Type="http://schemas.openxmlformats.org/officeDocument/2006/relationships/tags" Target="../tags/tag1.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4.sv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17.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8.xml"/><Relationship Id="rId5" Type="http://schemas.openxmlformats.org/officeDocument/2006/relationships/image" Target="../media/image66.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customXml" Target="../ink/ink3.xml"/><Relationship Id="rId18" Type="http://schemas.openxmlformats.org/officeDocument/2006/relationships/customXml" Target="../ink/ink6.xml"/><Relationship Id="rId3" Type="http://schemas.microsoft.com/office/2007/relationships/hdphoto" Target="../media/hdphoto1.wdp"/><Relationship Id="rId7" Type="http://schemas.openxmlformats.org/officeDocument/2006/relationships/image" Target="../media/image20.png"/><Relationship Id="rId12" Type="http://schemas.openxmlformats.org/officeDocument/2006/relationships/image" Target="../media/image22.png"/><Relationship Id="rId17" Type="http://schemas.openxmlformats.org/officeDocument/2006/relationships/customXml" Target="../ink/ink5.xml"/><Relationship Id="rId2" Type="http://schemas.openxmlformats.org/officeDocument/2006/relationships/image" Target="../media/image7.png"/><Relationship Id="rId16" Type="http://schemas.openxmlformats.org/officeDocument/2006/relationships/image" Target="../media/image24.png"/><Relationship Id="rId1" Type="http://schemas.openxmlformats.org/officeDocument/2006/relationships/slideLayout" Target="../slideLayouts/slideLayout8.xml"/><Relationship Id="rId6" Type="http://schemas.openxmlformats.org/officeDocument/2006/relationships/image" Target="../media/image19.png"/><Relationship Id="rId11" Type="http://schemas.openxmlformats.org/officeDocument/2006/relationships/customXml" Target="../ink/ink2.xml"/><Relationship Id="rId5" Type="http://schemas.openxmlformats.org/officeDocument/2006/relationships/image" Target="../media/image18.png"/><Relationship Id="rId15" Type="http://schemas.openxmlformats.org/officeDocument/2006/relationships/customXml" Target="../ink/ink4.xml"/><Relationship Id="rId10" Type="http://schemas.openxmlformats.org/officeDocument/2006/relationships/image" Target="../media/image210.png"/><Relationship Id="rId4" Type="http://schemas.openxmlformats.org/officeDocument/2006/relationships/image" Target="../media/image17.png"/><Relationship Id="rId9" Type="http://schemas.openxmlformats.org/officeDocument/2006/relationships/customXml" Target="../ink/ink1.xml"/><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3A98F1D4-3F3E-83E0-9323-C0D19213871E}"/>
              </a:ext>
            </a:extLst>
          </p:cNvPr>
          <p:cNvSpPr txBox="1"/>
          <p:nvPr/>
        </p:nvSpPr>
        <p:spPr>
          <a:xfrm>
            <a:off x="2936290" y="7711718"/>
            <a:ext cx="315971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HP001 4H" panose="020B0603050302020204" pitchFamily="34" charset="0"/>
                <a:ea typeface="+mn-ea"/>
                <a:cs typeface="+mn-cs"/>
              </a:rPr>
              <a:t>Ôn</a:t>
            </a:r>
            <a:r>
              <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 </a:t>
            </a:r>
            <a:r>
              <a:rPr kumimoji="0" lang="el-GR"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ε</a:t>
            </a:r>
            <a:r>
              <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ữ h</a:t>
            </a:r>
            <a:r>
              <a:rPr kumimoji="0" lang="el-GR"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Ξ</a:t>
            </a:r>
            <a:endPar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ȓ, Ȓ </a:t>
            </a:r>
            <a:r>
              <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(k</a:t>
            </a:r>
            <a:r>
              <a:rPr kumimoji="0" lang="el-GR"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Η</a:t>
            </a:r>
            <a:r>
              <a:rPr kumimoji="0" lang="en-US" sz="3200" b="1" i="0" u="none" strike="noStrike" kern="1200" cap="none" spc="0" normalizeH="0" baseline="0" noProof="0" dirty="0" err="1">
                <a:ln>
                  <a:noFill/>
                </a:ln>
                <a:solidFill>
                  <a:srgbClr val="002060"/>
                </a:solidFill>
                <a:effectLst/>
                <a:uLnTx/>
                <a:uFillTx/>
                <a:latin typeface="HP001 4H" panose="020B0603050302020204" pitchFamily="34" charset="0"/>
                <a:ea typeface="+mn-ea"/>
                <a:cs typeface="+mn-cs"/>
              </a:rPr>
              <a:t>ểu</a:t>
            </a:r>
            <a:r>
              <a:rPr kumimoji="0" lang="en-US" sz="3200" b="1" i="0" u="none" strike="noStrike" kern="1200" cap="none" spc="0" normalizeH="0" baseline="0" noProof="0" dirty="0">
                <a:ln>
                  <a:noFill/>
                </a:ln>
                <a:solidFill>
                  <a:srgbClr val="002060"/>
                </a:solidFill>
                <a:effectLst/>
                <a:uLnTx/>
                <a:uFillTx/>
                <a:latin typeface="HP001 4H" panose="020B0603050302020204" pitchFamily="34" charset="0"/>
                <a:ea typeface="+mn-ea"/>
                <a:cs typeface="+mn-cs"/>
              </a:rPr>
              <a:t> 2)</a:t>
            </a:r>
          </a:p>
        </p:txBody>
      </p:sp>
      <p:sp>
        <p:nvSpPr>
          <p:cNvPr id="3" name="Rectangle: Rounded Corners 7">
            <a:extLst>
              <a:ext uri="{FF2B5EF4-FFF2-40B4-BE49-F238E27FC236}">
                <a16:creationId xmlns:a16="http://schemas.microsoft.com/office/drawing/2014/main" id="{071F403A-5036-5E38-5593-332FD8E878DF}"/>
              </a:ext>
            </a:extLst>
          </p:cNvPr>
          <p:cNvSpPr/>
          <p:nvPr/>
        </p:nvSpPr>
        <p:spPr>
          <a:xfrm>
            <a:off x="790575" y="1143001"/>
            <a:ext cx="7562850" cy="3556612"/>
          </a:xfrm>
          <a:custGeom>
            <a:avLst/>
            <a:gdLst>
              <a:gd name="connsiteX0" fmla="*/ 0 w 7562850"/>
              <a:gd name="connsiteY0" fmla="*/ 354665 h 3556612"/>
              <a:gd name="connsiteX1" fmla="*/ 354665 w 7562850"/>
              <a:gd name="connsiteY1" fmla="*/ 0 h 3556612"/>
              <a:gd name="connsiteX2" fmla="*/ 7208185 w 7562850"/>
              <a:gd name="connsiteY2" fmla="*/ 0 h 3556612"/>
              <a:gd name="connsiteX3" fmla="*/ 7562850 w 7562850"/>
              <a:gd name="connsiteY3" fmla="*/ 354665 h 3556612"/>
              <a:gd name="connsiteX4" fmla="*/ 7562850 w 7562850"/>
              <a:gd name="connsiteY4" fmla="*/ 3201947 h 3556612"/>
              <a:gd name="connsiteX5" fmla="*/ 7208185 w 7562850"/>
              <a:gd name="connsiteY5" fmla="*/ 3556612 h 3556612"/>
              <a:gd name="connsiteX6" fmla="*/ 354665 w 7562850"/>
              <a:gd name="connsiteY6" fmla="*/ 3556612 h 3556612"/>
              <a:gd name="connsiteX7" fmla="*/ 0 w 7562850"/>
              <a:gd name="connsiteY7" fmla="*/ 3201947 h 3556612"/>
              <a:gd name="connsiteX8" fmla="*/ 0 w 7562850"/>
              <a:gd name="connsiteY8" fmla="*/ 354665 h 355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2850" h="3556612" fill="none" extrusionOk="0">
                <a:moveTo>
                  <a:pt x="0" y="354665"/>
                </a:moveTo>
                <a:cubicBezTo>
                  <a:pt x="530" y="173123"/>
                  <a:pt x="168602" y="16470"/>
                  <a:pt x="354665" y="0"/>
                </a:cubicBezTo>
                <a:cubicBezTo>
                  <a:pt x="1835577" y="72427"/>
                  <a:pt x="5471048" y="61419"/>
                  <a:pt x="7208185" y="0"/>
                </a:cubicBezTo>
                <a:cubicBezTo>
                  <a:pt x="7401239" y="-19427"/>
                  <a:pt x="7554167" y="156163"/>
                  <a:pt x="7562850" y="354665"/>
                </a:cubicBezTo>
                <a:cubicBezTo>
                  <a:pt x="7663726" y="1636253"/>
                  <a:pt x="7455537" y="2240536"/>
                  <a:pt x="7562850" y="3201947"/>
                </a:cubicBezTo>
                <a:cubicBezTo>
                  <a:pt x="7569534" y="3363898"/>
                  <a:pt x="7384992" y="3535235"/>
                  <a:pt x="7208185" y="3556612"/>
                </a:cubicBezTo>
                <a:cubicBezTo>
                  <a:pt x="5200959" y="3586439"/>
                  <a:pt x="3134477" y="3477306"/>
                  <a:pt x="354665" y="3556612"/>
                </a:cubicBezTo>
                <a:cubicBezTo>
                  <a:pt x="179474" y="3554274"/>
                  <a:pt x="-10364" y="3399872"/>
                  <a:pt x="0" y="3201947"/>
                </a:cubicBezTo>
                <a:cubicBezTo>
                  <a:pt x="50037" y="1872860"/>
                  <a:pt x="770" y="1718883"/>
                  <a:pt x="0" y="354665"/>
                </a:cubicBezTo>
                <a:close/>
              </a:path>
              <a:path w="7562850" h="3556612" stroke="0" extrusionOk="0">
                <a:moveTo>
                  <a:pt x="0" y="354665"/>
                </a:moveTo>
                <a:cubicBezTo>
                  <a:pt x="4795" y="160096"/>
                  <a:pt x="169535" y="22389"/>
                  <a:pt x="354665" y="0"/>
                </a:cubicBezTo>
                <a:cubicBezTo>
                  <a:pt x="1133415" y="123000"/>
                  <a:pt x="4729211" y="-96860"/>
                  <a:pt x="7208185" y="0"/>
                </a:cubicBezTo>
                <a:cubicBezTo>
                  <a:pt x="7374353" y="-22642"/>
                  <a:pt x="7563926" y="156620"/>
                  <a:pt x="7562850" y="354665"/>
                </a:cubicBezTo>
                <a:cubicBezTo>
                  <a:pt x="7566023" y="1191488"/>
                  <a:pt x="7657117" y="2874801"/>
                  <a:pt x="7562850" y="3201947"/>
                </a:cubicBezTo>
                <a:cubicBezTo>
                  <a:pt x="7559507" y="3399034"/>
                  <a:pt x="7383809" y="3553298"/>
                  <a:pt x="7208185" y="3556612"/>
                </a:cubicBezTo>
                <a:cubicBezTo>
                  <a:pt x="4917524" y="3395905"/>
                  <a:pt x="3000131" y="3596279"/>
                  <a:pt x="354665" y="3556612"/>
                </a:cubicBezTo>
                <a:cubicBezTo>
                  <a:pt x="147673" y="3554367"/>
                  <a:pt x="-7306" y="3394513"/>
                  <a:pt x="0" y="3201947"/>
                </a:cubicBezTo>
                <a:cubicBezTo>
                  <a:pt x="32216" y="2076825"/>
                  <a:pt x="57206" y="1064603"/>
                  <a:pt x="0" y="354665"/>
                </a:cubicBezTo>
                <a:close/>
              </a:path>
            </a:pathLst>
          </a:custGeom>
          <a:solidFill>
            <a:srgbClr val="FFFFFF">
              <a:alpha val="80000"/>
            </a:srgbClr>
          </a:solidFill>
          <a:ln w="38100">
            <a:solidFill>
              <a:srgbClr val="002060"/>
            </a:solid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Arial"/>
              <a:sym typeface="Arial"/>
            </a:endParaRPr>
          </a:p>
        </p:txBody>
      </p:sp>
      <p:pic>
        <p:nvPicPr>
          <p:cNvPr id="6" name="Picture 5">
            <a:extLst>
              <a:ext uri="{FF2B5EF4-FFF2-40B4-BE49-F238E27FC236}">
                <a16:creationId xmlns:a16="http://schemas.microsoft.com/office/drawing/2014/main" id="{EC3DB956-AF59-F1CC-72B7-397014EC276F}"/>
              </a:ext>
            </a:extLst>
          </p:cNvPr>
          <p:cNvPicPr>
            <a:picLocks noChangeAspect="1"/>
          </p:cNvPicPr>
          <p:nvPr/>
        </p:nvPicPr>
        <p:blipFill>
          <a:blip r:embed="rId3"/>
          <a:stretch>
            <a:fillRect/>
          </a:stretch>
        </p:blipFill>
        <p:spPr>
          <a:xfrm>
            <a:off x="2964817" y="1350602"/>
            <a:ext cx="2871465" cy="975445"/>
          </a:xfrm>
          <a:prstGeom prst="rect">
            <a:avLst/>
          </a:prstGeom>
        </p:spPr>
      </p:pic>
      <p:pic>
        <p:nvPicPr>
          <p:cNvPr id="7" name="Picture 6">
            <a:extLst>
              <a:ext uri="{FF2B5EF4-FFF2-40B4-BE49-F238E27FC236}">
                <a16:creationId xmlns:a16="http://schemas.microsoft.com/office/drawing/2014/main" id="{DBB13E67-2B62-73F3-0446-5052B1A09663}"/>
              </a:ext>
            </a:extLst>
          </p:cNvPr>
          <p:cNvPicPr>
            <a:picLocks noChangeAspect="1"/>
          </p:cNvPicPr>
          <p:nvPr/>
        </p:nvPicPr>
        <p:blipFill>
          <a:blip r:embed="rId4"/>
          <a:stretch>
            <a:fillRect/>
          </a:stretch>
        </p:blipFill>
        <p:spPr>
          <a:xfrm>
            <a:off x="500679" y="2125116"/>
            <a:ext cx="7742591" cy="2341067"/>
          </a:xfrm>
          <a:prstGeom prst="rect">
            <a:avLst/>
          </a:prstGeom>
        </p:spPr>
      </p:pic>
      <p:grpSp>
        <p:nvGrpSpPr>
          <p:cNvPr id="8" name="Group 7">
            <a:extLst>
              <a:ext uri="{FF2B5EF4-FFF2-40B4-BE49-F238E27FC236}">
                <a16:creationId xmlns:a16="http://schemas.microsoft.com/office/drawing/2014/main" id="{0B3320F1-D750-4C80-B285-7763FD10EB54}"/>
              </a:ext>
            </a:extLst>
          </p:cNvPr>
          <p:cNvGrpSpPr/>
          <p:nvPr/>
        </p:nvGrpSpPr>
        <p:grpSpPr>
          <a:xfrm rot="20172930">
            <a:off x="718103" y="1296805"/>
            <a:ext cx="1844124" cy="846319"/>
            <a:chOff x="5257800" y="5149907"/>
            <a:chExt cx="4585886" cy="1565686"/>
          </a:xfrm>
        </p:grpSpPr>
        <p:sp>
          <p:nvSpPr>
            <p:cNvPr id="9" name="Plaque 8">
              <a:extLst>
                <a:ext uri="{FF2B5EF4-FFF2-40B4-BE49-F238E27FC236}">
                  <a16:creationId xmlns:a16="http://schemas.microsoft.com/office/drawing/2014/main" id="{EFF9D7C7-95AE-09D5-FBAF-2AE2DE3E2DE1}"/>
                </a:ext>
              </a:extLst>
            </p:cNvPr>
            <p:cNvSpPr/>
            <p:nvPr/>
          </p:nvSpPr>
          <p:spPr>
            <a:xfrm>
              <a:off x="5257800" y="5180484"/>
              <a:ext cx="4585886" cy="1535109"/>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C0BF6C60-033B-3E5E-53C5-FE4241C3FA75}"/>
                </a:ext>
              </a:extLst>
            </p:cNvPr>
            <p:cNvSpPr txBox="1"/>
            <p:nvPr/>
          </p:nvSpPr>
          <p:spPr>
            <a:xfrm>
              <a:off x="5476788" y="5149907"/>
              <a:ext cx="4175231" cy="153734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FFA3A3"/>
                    </a:outerShdw>
                  </a:effectLst>
                  <a:uLnTx/>
                  <a:uFillTx/>
                  <a:ea typeface="+mn-ea"/>
                  <a:cs typeface="+mn-cs"/>
                </a:rPr>
                <a:t>LTVC</a:t>
              </a:r>
            </a:p>
          </p:txBody>
        </p:sp>
      </p:grpSp>
    </p:spTree>
    <p:extLst>
      <p:ext uri="{BB962C8B-B14F-4D97-AF65-F5344CB8AC3E}">
        <p14:creationId xmlns:p14="http://schemas.microsoft.com/office/powerpoint/2010/main" val="346571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23ACE4-C0C4-1421-1806-943083FC7388}"/>
              </a:ext>
            </a:extLst>
          </p:cNvPr>
          <p:cNvPicPr>
            <a:picLocks noChangeAspect="1"/>
          </p:cNvPicPr>
          <p:nvPr/>
        </p:nvPicPr>
        <p:blipFill>
          <a:blip r:embed="rId3"/>
          <a:stretch>
            <a:fillRect/>
          </a:stretch>
        </p:blipFill>
        <p:spPr>
          <a:xfrm>
            <a:off x="-2614" y="3133"/>
            <a:ext cx="12194613" cy="6861527"/>
          </a:xfrm>
          <a:prstGeom prst="rect">
            <a:avLst/>
          </a:prstGeom>
        </p:spPr>
      </p:pic>
      <p:grpSp>
        <p:nvGrpSpPr>
          <p:cNvPr id="1030" name="Group 1029">
            <a:extLst>
              <a:ext uri="{FF2B5EF4-FFF2-40B4-BE49-F238E27FC236}">
                <a16:creationId xmlns:a16="http://schemas.microsoft.com/office/drawing/2014/main" id="{518FD52C-F61F-A4DE-C6D2-D0415AA898ED}"/>
              </a:ext>
            </a:extLst>
          </p:cNvPr>
          <p:cNvGrpSpPr/>
          <p:nvPr/>
        </p:nvGrpSpPr>
        <p:grpSpPr>
          <a:xfrm>
            <a:off x="643631" y="186571"/>
            <a:ext cx="10922492" cy="826016"/>
            <a:chOff x="825624" y="606090"/>
            <a:chExt cx="10647284" cy="826016"/>
          </a:xfrm>
        </p:grpSpPr>
        <p:sp>
          <p:nvSpPr>
            <p:cNvPr id="1029" name="Rectangle: Rounded Corners 1028">
              <a:extLst>
                <a:ext uri="{FF2B5EF4-FFF2-40B4-BE49-F238E27FC236}">
                  <a16:creationId xmlns:a16="http://schemas.microsoft.com/office/drawing/2014/main" id="{129B7313-B343-BD22-E729-A704C5D6E5C4}"/>
                </a:ext>
              </a:extLst>
            </p:cNvPr>
            <p:cNvSpPr/>
            <p:nvPr/>
          </p:nvSpPr>
          <p:spPr>
            <a:xfrm>
              <a:off x="825624" y="606090"/>
              <a:ext cx="10647284" cy="826016"/>
            </a:xfrm>
            <a:prstGeom prst="round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A45A6BB1-E6CB-65CD-9913-C35F047ECCA4}"/>
                </a:ext>
              </a:extLst>
            </p:cNvPr>
            <p:cNvSpPr txBox="1"/>
            <p:nvPr/>
          </p:nvSpPr>
          <p:spPr>
            <a:xfrm>
              <a:off x="969446" y="668567"/>
              <a:ext cx="1050346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2. </a:t>
              </a:r>
              <a:r>
                <a:rPr kumimoji="0" lang="vi-VN" sz="3600" b="1" i="0" u="none" strike="noStrike" kern="1200" cap="none" spc="0" normalizeH="0" baseline="0" noProof="0" dirty="0">
                  <a:ln>
                    <a:noFill/>
                  </a:ln>
                  <a:solidFill>
                    <a:srgbClr val="0070C0"/>
                  </a:solidFill>
                  <a:effectLst/>
                  <a:uLnTx/>
                  <a:uFillTx/>
                  <a:latin typeface="Calibri" panose="020F0502020204030204"/>
                  <a:ea typeface="+mn-ea"/>
                  <a:cs typeface="+mn-cs"/>
                </a:rPr>
                <a:t>Tìm tiếp các danh từ chỉ người cho mỗi nhóm.</a:t>
              </a:r>
              <a:endParaRPr kumimoji="0" lang="vi-VN" sz="36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921E04CC-BE8A-B803-2948-E585A889A895}"/>
              </a:ext>
            </a:extLst>
          </p:cNvPr>
          <p:cNvPicPr>
            <a:picLocks noChangeAspect="1"/>
          </p:cNvPicPr>
          <p:nvPr/>
        </p:nvPicPr>
        <p:blipFill>
          <a:blip r:embed="rId4"/>
          <a:stretch>
            <a:fillRect/>
          </a:stretch>
        </p:blipFill>
        <p:spPr>
          <a:xfrm>
            <a:off x="1347787" y="1528762"/>
            <a:ext cx="9451750" cy="27955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6635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1000" fill="hold"/>
                                        <p:tgtEl>
                                          <p:spTgt spid="1030"/>
                                        </p:tgtEl>
                                        <p:attrNameLst>
                                          <p:attrName>ppt_w</p:attrName>
                                        </p:attrNameLst>
                                      </p:cBhvr>
                                      <p:tavLst>
                                        <p:tav tm="0">
                                          <p:val>
                                            <p:strVal val="#ppt_w+.3"/>
                                          </p:val>
                                        </p:tav>
                                        <p:tav tm="100000">
                                          <p:val>
                                            <p:strVal val="#ppt_w"/>
                                          </p:val>
                                        </p:tav>
                                      </p:tavLst>
                                    </p:anim>
                                    <p:anim calcmode="lin" valueType="num">
                                      <p:cBhvr>
                                        <p:cTn id="8" dur="1000" fill="hold"/>
                                        <p:tgtEl>
                                          <p:spTgt spid="1030"/>
                                        </p:tgtEl>
                                        <p:attrNameLst>
                                          <p:attrName>ppt_h</p:attrName>
                                        </p:attrNameLst>
                                      </p:cBhvr>
                                      <p:tavLst>
                                        <p:tav tm="0">
                                          <p:val>
                                            <p:strVal val="#ppt_h"/>
                                          </p:val>
                                        </p:tav>
                                        <p:tav tm="100000">
                                          <p:val>
                                            <p:strVal val="#ppt_h"/>
                                          </p:val>
                                        </p:tav>
                                      </p:tavLst>
                                    </p:anim>
                                    <p:animEffect transition="in" filter="fade">
                                      <p:cBhvr>
                                        <p:cTn id="9" dur="1000"/>
                                        <p:tgtEl>
                                          <p:spTgt spid="103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484B42E-2C97-1391-4A22-1DC68F3FDB1B}"/>
              </a:ext>
            </a:extLst>
          </p:cNvPr>
          <p:cNvPicPr>
            <a:picLocks noChangeAspect="1"/>
          </p:cNvPicPr>
          <p:nvPr/>
        </p:nvPicPr>
        <p:blipFill>
          <a:blip r:embed="rId2"/>
          <a:stretch>
            <a:fillRect/>
          </a:stretch>
        </p:blipFill>
        <p:spPr>
          <a:xfrm>
            <a:off x="-2614" y="3133"/>
            <a:ext cx="12194613" cy="6861527"/>
          </a:xfrm>
          <a:prstGeom prst="rect">
            <a:avLst/>
          </a:prstGeom>
        </p:spPr>
      </p:pic>
      <p:pic>
        <p:nvPicPr>
          <p:cNvPr id="21" name="Picture 20" descr="A picture containing nature, clouds&#10;&#10;Description automatically generated">
            <a:extLst>
              <a:ext uri="{FF2B5EF4-FFF2-40B4-BE49-F238E27FC236}">
                <a16:creationId xmlns:a16="http://schemas.microsoft.com/office/drawing/2014/main" id="{06BE03D0-DEF4-8A5B-B1D2-A6C69BEB46DF}"/>
              </a:ext>
            </a:extLst>
          </p:cNvPr>
          <p:cNvPicPr>
            <a:picLocks noChangeAspect="1"/>
          </p:cNvPicPr>
          <p:nvPr/>
        </p:nvPicPr>
        <p:blipFill rotWithShape="1">
          <a:blip r:embed="rId3">
            <a:extLst>
              <a:ext uri="{28A0092B-C50C-407E-A947-70E740481C1C}">
                <a14:useLocalDpi xmlns:a14="http://schemas.microsoft.com/office/drawing/2010/main" val="0"/>
              </a:ext>
            </a:extLst>
          </a:blip>
          <a:srcRect t="32898" b="48350"/>
          <a:stretch/>
        </p:blipFill>
        <p:spPr>
          <a:xfrm>
            <a:off x="0" y="0"/>
            <a:ext cx="12192000" cy="3429000"/>
          </a:xfrm>
          <a:prstGeom prst="rect">
            <a:avLst/>
          </a:prstGeom>
        </p:spPr>
      </p:pic>
      <p:pic>
        <p:nvPicPr>
          <p:cNvPr id="22" name="Picture 21" descr="Calendar&#10;&#10;Description automatically generated">
            <a:extLst>
              <a:ext uri="{FF2B5EF4-FFF2-40B4-BE49-F238E27FC236}">
                <a16:creationId xmlns:a16="http://schemas.microsoft.com/office/drawing/2014/main" id="{F2133798-941F-8C6D-530F-572DEF1E3B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322" y="1143482"/>
            <a:ext cx="5714518" cy="5714518"/>
          </a:xfrm>
          <a:prstGeom prst="rect">
            <a:avLst/>
          </a:prstGeom>
        </p:spPr>
      </p:pic>
      <p:pic>
        <p:nvPicPr>
          <p:cNvPr id="3" name="图片 1">
            <a:extLst>
              <a:ext uri="{FF2B5EF4-FFF2-40B4-BE49-F238E27FC236}">
                <a16:creationId xmlns:a16="http://schemas.microsoft.com/office/drawing/2014/main" id="{7FA310CE-3B46-751A-A176-F9A5475C64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0741" y="1932760"/>
            <a:ext cx="660994" cy="673642"/>
          </a:xfrm>
          <a:prstGeom prst="rect">
            <a:avLst/>
          </a:prstGeom>
        </p:spPr>
      </p:pic>
      <p:sp>
        <p:nvSpPr>
          <p:cNvPr id="4" name="文本框 14">
            <a:extLst>
              <a:ext uri="{FF2B5EF4-FFF2-40B4-BE49-F238E27FC236}">
                <a16:creationId xmlns:a16="http://schemas.microsoft.com/office/drawing/2014/main" id="{259E26BD-C20E-9F72-6DA1-C3084285D84D}"/>
              </a:ext>
            </a:extLst>
          </p:cNvPr>
          <p:cNvSpPr txBox="1"/>
          <p:nvPr/>
        </p:nvSpPr>
        <p:spPr>
          <a:xfrm>
            <a:off x="6579039" y="1894805"/>
            <a:ext cx="4490682"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029" sz="3200" b="0" i="0" u="none" strike="noStrike" kern="1200" cap="none" spc="0" normalizeH="0" baseline="0" noProof="0" dirty="0" err="1">
                <a:ln>
                  <a:noFill/>
                </a:ln>
                <a:solidFill>
                  <a:prstClr val="black"/>
                </a:solidFill>
                <a:effectLst/>
                <a:uLnTx/>
                <a:uFillTx/>
                <a:latin typeface="Calibri" panose="020F0502020204030204"/>
                <a:ea typeface="+mn-ea"/>
                <a:cs typeface="Calibri" panose="020F0502020204030204" pitchFamily="34" charset="0"/>
              </a:rPr>
              <a:t>Mỗi</a:t>
            </a:r>
            <a:r>
              <a:rPr kumimoji="0" lang="en-029" sz="32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a:ea typeface="+mn-ea"/>
                <a:cs typeface="Calibri" panose="020F0502020204030204" pitchFamily="34" charset="0"/>
              </a:rPr>
              <a:t>bạn</a:t>
            </a:r>
            <a:r>
              <a:rPr kumimoji="0" lang="en-029" sz="32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a:ea typeface="+mn-ea"/>
                <a:cs typeface="Calibri" panose="020F0502020204030204" pitchFamily="34" charset="0"/>
              </a:rPr>
              <a:t>tìm</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từ</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và</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viết</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vào</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vở</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hoặc</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giấy</a:t>
            </a:r>
            <a:r>
              <a:rPr kumimoji="0" lang="en-029" sz="3200" b="0" i="0" u="none" strike="noStrike" kern="1200" cap="none" spc="0" normalizeH="0" noProof="0" dirty="0">
                <a:ln>
                  <a:noFill/>
                </a:ln>
                <a:solidFill>
                  <a:prstClr val="black"/>
                </a:solidFill>
                <a:effectLst/>
                <a:uLnTx/>
                <a:uFillTx/>
                <a:latin typeface="Calibri" panose="020F0502020204030204"/>
                <a:ea typeface="+mn-ea"/>
                <a:cs typeface="Calibri" panose="020F0502020204030204" pitchFamily="34" charset="0"/>
              </a:rPr>
              <a:t> </a:t>
            </a:r>
            <a:r>
              <a:rPr kumimoji="0" lang="en-029" sz="3200" b="0" i="0" u="none" strike="noStrike" kern="1200" cap="none" spc="0" normalizeH="0" noProof="0" dirty="0" err="1">
                <a:ln>
                  <a:noFill/>
                </a:ln>
                <a:solidFill>
                  <a:prstClr val="black"/>
                </a:solidFill>
                <a:effectLst/>
                <a:uLnTx/>
                <a:uFillTx/>
                <a:latin typeface="Calibri" panose="020F0502020204030204"/>
                <a:ea typeface="+mn-ea"/>
                <a:cs typeface="Calibri" panose="020F0502020204030204" pitchFamily="34" charset="0"/>
              </a:rPr>
              <a:t>nháp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pic>
        <p:nvPicPr>
          <p:cNvPr id="5" name="图片 1">
            <a:extLst>
              <a:ext uri="{FF2B5EF4-FFF2-40B4-BE49-F238E27FC236}">
                <a16:creationId xmlns:a16="http://schemas.microsoft.com/office/drawing/2014/main" id="{27962979-E06A-F178-A784-D60C4B219D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3046" y="3166784"/>
            <a:ext cx="660994" cy="673642"/>
          </a:xfrm>
          <a:prstGeom prst="rect">
            <a:avLst/>
          </a:prstGeom>
        </p:spPr>
      </p:pic>
      <p:sp>
        <p:nvSpPr>
          <p:cNvPr id="6" name="文本框 13">
            <a:extLst>
              <a:ext uri="{FF2B5EF4-FFF2-40B4-BE49-F238E27FC236}">
                <a16:creationId xmlns:a16="http://schemas.microsoft.com/office/drawing/2014/main" id="{FCBD59FE-70B2-0604-96F5-2A7014264A22}"/>
              </a:ext>
            </a:extLst>
          </p:cNvPr>
          <p:cNvSpPr txBox="1"/>
          <p:nvPr/>
        </p:nvSpPr>
        <p:spPr>
          <a:xfrm>
            <a:off x="6641163" y="3215552"/>
            <a:ext cx="4508169"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Nêu</a:t>
            </a:r>
            <a:r>
              <a:rPr kumimoji="0" lang="en-US" altLang="zh-CN" sz="3200" b="0" i="0" u="none" strike="noStrike" kern="1200" cap="none" spc="0" normalizeH="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a:t>
            </a:r>
            <a:r>
              <a:rPr kumimoji="0" lang="en-US" altLang="zh-CN" sz="3200" b="0" i="0" u="none" strike="noStrike" kern="1200" cap="none" spc="0" normalizeH="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và</a:t>
            </a:r>
            <a:r>
              <a:rPr kumimoji="0" lang="en-US" altLang="zh-CN" sz="3200" b="0" i="0" u="none" strike="noStrike" kern="1200" cap="none" spc="0" normalizeH="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a:t>
            </a:r>
            <a:r>
              <a:rPr kumimoji="0" lang="en-US" altLang="zh-CN" sz="3200" b="0" i="0" u="none" strike="noStrike" kern="1200" cap="none" spc="0" normalizeH="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thống</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nhất</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ý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kiến</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trong</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nhóm</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rPr>
              <a:t>.</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endParaRPr>
          </a:p>
        </p:txBody>
      </p:sp>
      <p:sp>
        <p:nvSpPr>
          <p:cNvPr id="7" name="TextBox 6">
            <a:extLst>
              <a:ext uri="{FF2B5EF4-FFF2-40B4-BE49-F238E27FC236}">
                <a16:creationId xmlns:a16="http://schemas.microsoft.com/office/drawing/2014/main" id="{92B658E9-1179-7738-67B9-16A4DA27FDA0}"/>
              </a:ext>
            </a:extLst>
          </p:cNvPr>
          <p:cNvSpPr txBox="1"/>
          <p:nvPr/>
        </p:nvSpPr>
        <p:spPr>
          <a:xfrm>
            <a:off x="6567329" y="4589317"/>
            <a:ext cx="448741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Chia </a:t>
            </a:r>
            <a:r>
              <a:rPr kumimoji="0" lang="en-029" sz="3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sẻ</a:t>
            </a: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kết</a:t>
            </a: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quả</a:t>
            </a: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trước</a:t>
            </a: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3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lớp</a:t>
            </a:r>
            <a:r>
              <a:rPr kumimoji="0" lang="en-029" sz="3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图片 1">
            <a:extLst>
              <a:ext uri="{FF2B5EF4-FFF2-40B4-BE49-F238E27FC236}">
                <a16:creationId xmlns:a16="http://schemas.microsoft.com/office/drawing/2014/main" id="{ED583194-6DC7-678D-2A75-656AFFCC08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4249" y="4514403"/>
            <a:ext cx="660994" cy="673642"/>
          </a:xfrm>
          <a:prstGeom prst="rect">
            <a:avLst/>
          </a:prstGeom>
        </p:spPr>
      </p:pic>
      <p:pic>
        <p:nvPicPr>
          <p:cNvPr id="9" name="Picture 8">
            <a:extLst>
              <a:ext uri="{FF2B5EF4-FFF2-40B4-BE49-F238E27FC236}">
                <a16:creationId xmlns:a16="http://schemas.microsoft.com/office/drawing/2014/main" id="{3CBD5528-C1DF-A9BB-EBA9-362886D5B5C0}"/>
              </a:ext>
            </a:extLst>
          </p:cNvPr>
          <p:cNvPicPr>
            <a:picLocks noChangeAspect="1"/>
          </p:cNvPicPr>
          <p:nvPr/>
        </p:nvPicPr>
        <p:blipFill>
          <a:blip r:embed="rId6"/>
          <a:stretch>
            <a:fillRect/>
          </a:stretch>
        </p:blipFill>
        <p:spPr>
          <a:xfrm>
            <a:off x="1367259" y="853749"/>
            <a:ext cx="3456732" cy="1664352"/>
          </a:xfrm>
          <a:prstGeom prst="rect">
            <a:avLst/>
          </a:prstGeom>
        </p:spPr>
      </p:pic>
    </p:spTree>
    <p:extLst>
      <p:ext uri="{BB962C8B-B14F-4D97-AF65-F5344CB8AC3E}">
        <p14:creationId xmlns:p14="http://schemas.microsoft.com/office/powerpoint/2010/main" val="217356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par>
                          <p:cTn id="29" fill="hold">
                            <p:stCondLst>
                              <p:cond delay="1000"/>
                            </p:stCondLst>
                            <p:childTnLst>
                              <p:par>
                                <p:cTn id="30" presetID="14" presetClass="entr" presetSubtype="1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randombar(horizontal)">
                                      <p:cBhvr>
                                        <p:cTn id="32" dur="25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childTnLst>
                          </p:cTn>
                        </p:par>
                        <p:par>
                          <p:cTn id="41" fill="hold">
                            <p:stCondLst>
                              <p:cond delay="1000"/>
                            </p:stCondLst>
                            <p:childTnLst>
                              <p:par>
                                <p:cTn id="42" presetID="14" presetClass="entr" presetSubtype="1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4"/>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5"/>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4C33A8DC-28C7-0511-8D12-87C016E610C1}"/>
              </a:ext>
            </a:extLst>
          </p:cNvPr>
          <p:cNvPicPr>
            <a:picLocks noChangeAspect="1"/>
          </p:cNvPicPr>
          <p:nvPr/>
        </p:nvPicPr>
        <p:blipFill>
          <a:blip r:embed="rId6"/>
          <a:stretch>
            <a:fillRect/>
          </a:stretch>
        </p:blipFill>
        <p:spPr>
          <a:xfrm>
            <a:off x="3572791" y="1678602"/>
            <a:ext cx="5236918" cy="1938696"/>
          </a:xfrm>
          <a:prstGeom prst="rect">
            <a:avLst/>
          </a:prstGeom>
        </p:spPr>
      </p:pic>
    </p:spTree>
    <p:extLst>
      <p:ext uri="{BB962C8B-B14F-4D97-AF65-F5344CB8AC3E}">
        <p14:creationId xmlns:p14="http://schemas.microsoft.com/office/powerpoint/2010/main" val="283625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304547-CAFE-FBBD-5E1C-B453530F2E1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4096" y="0"/>
            <a:ext cx="12192000" cy="6858000"/>
          </a:xfrm>
          <a:prstGeom prst="rect">
            <a:avLst/>
          </a:prstGeom>
        </p:spPr>
      </p:pic>
      <p:sp>
        <p:nvSpPr>
          <p:cNvPr id="9" name="Rectangle: Diagonal Corners Rounded 8">
            <a:extLst>
              <a:ext uri="{FF2B5EF4-FFF2-40B4-BE49-F238E27FC236}">
                <a16:creationId xmlns:a16="http://schemas.microsoft.com/office/drawing/2014/main" id="{A80C3B0C-EDC3-B8B0-9593-3DC57F89213A}"/>
              </a:ext>
            </a:extLst>
          </p:cNvPr>
          <p:cNvSpPr/>
          <p:nvPr/>
        </p:nvSpPr>
        <p:spPr>
          <a:xfrm>
            <a:off x="486383" y="476655"/>
            <a:ext cx="11293813" cy="5875507"/>
          </a:xfrm>
          <a:prstGeom prst="round2DiagRect">
            <a:avLst>
              <a:gd name="adj1" fmla="val 19316"/>
              <a:gd name="adj2" fmla="val 2815"/>
            </a:avLst>
          </a:prstGeom>
          <a:solidFill>
            <a:schemeClr val="bg1">
              <a:alpha val="91000"/>
            </a:schemeClr>
          </a:solidFill>
          <a:ln w="19050">
            <a:solidFill>
              <a:srgbClr val="00B0F0"/>
            </a:solidFill>
            <a:prstDash val="dash"/>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3" name="Group 2">
            <a:extLst>
              <a:ext uri="{FF2B5EF4-FFF2-40B4-BE49-F238E27FC236}">
                <a16:creationId xmlns:a16="http://schemas.microsoft.com/office/drawing/2014/main" id="{838EA7A6-BFF9-6964-B05D-8762489B76CC}"/>
              </a:ext>
            </a:extLst>
          </p:cNvPr>
          <p:cNvGrpSpPr/>
          <p:nvPr/>
        </p:nvGrpSpPr>
        <p:grpSpPr>
          <a:xfrm>
            <a:off x="1021401" y="616320"/>
            <a:ext cx="3978786" cy="5094313"/>
            <a:chOff x="778745" y="3815769"/>
            <a:chExt cx="8052842" cy="922866"/>
          </a:xfrm>
        </p:grpSpPr>
        <p:pic>
          <p:nvPicPr>
            <p:cNvPr id="16" name="Picture 2">
              <a:extLst>
                <a:ext uri="{FF2B5EF4-FFF2-40B4-BE49-F238E27FC236}">
                  <a16:creationId xmlns:a16="http://schemas.microsoft.com/office/drawing/2014/main" id="{4301526A-EA02-9654-7F09-13AF6866B54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8745" y="3815769"/>
              <a:ext cx="8052842" cy="922866"/>
            </a:xfrm>
            <a:prstGeom prst="rect">
              <a:avLst/>
            </a:prstGeom>
          </p:spPr>
        </p:pic>
        <p:sp>
          <p:nvSpPr>
            <p:cNvPr id="28" name="TextBox 27">
              <a:extLst>
                <a:ext uri="{FF2B5EF4-FFF2-40B4-BE49-F238E27FC236}">
                  <a16:creationId xmlns:a16="http://schemas.microsoft.com/office/drawing/2014/main" id="{66852280-E5FE-968E-2409-DD0BEC7534DE}"/>
                </a:ext>
              </a:extLst>
            </p:cNvPr>
            <p:cNvSpPr txBox="1"/>
            <p:nvPr/>
          </p:nvSpPr>
          <p:spPr>
            <a:xfrm>
              <a:off x="1169595" y="3879654"/>
              <a:ext cx="7124149" cy="1142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1" u="sng" strike="noStrike" kern="1200" cap="none" spc="0" normalizeH="0" baseline="0" noProof="0" dirty="0" err="1">
                  <a:ln>
                    <a:noFill/>
                  </a:ln>
                  <a:solidFill>
                    <a:prstClr val="black"/>
                  </a:solidFill>
                  <a:effectLst/>
                  <a:uLnTx/>
                  <a:uFillTx/>
                  <a:latin typeface="Calibri (Body)"/>
                  <a:ea typeface="+mn-ea"/>
                  <a:cs typeface="+mn-cs"/>
                </a:rPr>
                <a:t>Trong</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gia</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lang="en-US" sz="3500" b="1" i="1" u="sng" dirty="0" err="1">
                  <a:solidFill>
                    <a:prstClr val="black"/>
                  </a:solidFill>
                  <a:latin typeface="Calibri (Body)"/>
                </a:rPr>
                <a:t>đình</a:t>
              </a:r>
              <a:endParaRPr kumimoji="0" lang="vi-VN" sz="3500" b="1" i="1" u="sng" strike="noStrike" kern="1200" cap="none" spc="0" normalizeH="0" baseline="0" noProof="0" dirty="0">
                <a:ln>
                  <a:noFill/>
                </a:ln>
                <a:solidFill>
                  <a:prstClr val="black"/>
                </a:solidFill>
                <a:effectLst/>
                <a:uLnTx/>
                <a:uFillTx/>
                <a:latin typeface="Calibri (Body)"/>
                <a:ea typeface="+mn-ea"/>
                <a:cs typeface="+mn-cs"/>
              </a:endParaRPr>
            </a:p>
          </p:txBody>
        </p:sp>
      </p:grpSp>
      <p:pic>
        <p:nvPicPr>
          <p:cNvPr id="34" name="Picture 16">
            <a:extLst>
              <a:ext uri="{FF2B5EF4-FFF2-40B4-BE49-F238E27FC236}">
                <a16:creationId xmlns:a16="http://schemas.microsoft.com/office/drawing/2014/main" id="{9769D62B-AD24-E61A-9786-84828FB868F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307928">
            <a:off x="266213" y="5567508"/>
            <a:ext cx="948129" cy="946277"/>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a:extLst>
              <a:ext uri="{FF2B5EF4-FFF2-40B4-BE49-F238E27FC236}">
                <a16:creationId xmlns:a16="http://schemas.microsoft.com/office/drawing/2014/main" id="{7DFAAC6C-4844-9C40-6260-E0C4BCA64C9A}"/>
              </a:ext>
            </a:extLst>
          </p:cNvPr>
          <p:cNvGrpSpPr/>
          <p:nvPr/>
        </p:nvGrpSpPr>
        <p:grpSpPr>
          <a:xfrm>
            <a:off x="1133475" y="1608971"/>
            <a:ext cx="1200150" cy="1000879"/>
            <a:chOff x="4390276" y="398934"/>
            <a:chExt cx="2459755" cy="1163536"/>
          </a:xfrm>
        </p:grpSpPr>
        <p:grpSp>
          <p:nvGrpSpPr>
            <p:cNvPr id="60" name="Group 59">
              <a:extLst>
                <a:ext uri="{FF2B5EF4-FFF2-40B4-BE49-F238E27FC236}">
                  <a16:creationId xmlns:a16="http://schemas.microsoft.com/office/drawing/2014/main" id="{A9392969-83EF-6924-F508-D53F7ABA0C45}"/>
                </a:ext>
              </a:extLst>
            </p:cNvPr>
            <p:cNvGrpSpPr/>
            <p:nvPr/>
          </p:nvGrpSpPr>
          <p:grpSpPr>
            <a:xfrm>
              <a:off x="4857290" y="398934"/>
              <a:ext cx="1992741" cy="1163536"/>
              <a:chOff x="2673383" y="398934"/>
              <a:chExt cx="1992741" cy="1163536"/>
            </a:xfrm>
          </p:grpSpPr>
          <p:pic>
            <p:nvPicPr>
              <p:cNvPr id="62" name="Picture 9">
                <a:extLst>
                  <a:ext uri="{FF2B5EF4-FFF2-40B4-BE49-F238E27FC236}">
                    <a16:creationId xmlns:a16="http://schemas.microsoft.com/office/drawing/2014/main" id="{1877813A-C14E-881B-44C6-8844425A8AA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63" name="TextBox 62">
                <a:extLst>
                  <a:ext uri="{FF2B5EF4-FFF2-40B4-BE49-F238E27FC236}">
                    <a16:creationId xmlns:a16="http://schemas.microsoft.com/office/drawing/2014/main" id="{A3F6F7ED-14CC-D73C-A52F-681E03BD5A19}"/>
                  </a:ext>
                </a:extLst>
              </p:cNvPr>
              <p:cNvSpPr txBox="1"/>
              <p:nvPr/>
            </p:nvSpPr>
            <p:spPr>
              <a:xfrm>
                <a:off x="2801539" y="688314"/>
                <a:ext cx="1864585"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b</a:t>
                </a: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ố</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61" name="Picture 2">
              <a:extLst>
                <a:ext uri="{FF2B5EF4-FFF2-40B4-BE49-F238E27FC236}">
                  <a16:creationId xmlns:a16="http://schemas.microsoft.com/office/drawing/2014/main" id="{381DE7D9-2D64-0669-2B9A-532C7542CEE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pic>
        <p:nvPicPr>
          <p:cNvPr id="68" name="Picture 67">
            <a:extLst>
              <a:ext uri="{FF2B5EF4-FFF2-40B4-BE49-F238E27FC236}">
                <a16:creationId xmlns:a16="http://schemas.microsoft.com/office/drawing/2014/main" id="{87950D41-F594-BDDA-B055-F3540FFF50EC}"/>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contrast="20000"/>
                    </a14:imgEffect>
                  </a14:imgLayer>
                </a14:imgProps>
              </a:ext>
            </a:extLst>
          </a:blip>
          <a:stretch>
            <a:fillRect/>
          </a:stretch>
        </p:blipFill>
        <p:spPr>
          <a:xfrm>
            <a:off x="3619525" y="4584883"/>
            <a:ext cx="2015344" cy="1698904"/>
          </a:xfrm>
          <a:prstGeom prst="rect">
            <a:avLst/>
          </a:prstGeom>
          <a:effectLst>
            <a:outerShdw blurRad="76200" dir="18900000" sy="23000" kx="-1200000" algn="bl" rotWithShape="0">
              <a:prstClr val="black">
                <a:alpha val="20000"/>
              </a:prstClr>
            </a:outerShdw>
          </a:effectLst>
        </p:spPr>
      </p:pic>
      <p:grpSp>
        <p:nvGrpSpPr>
          <p:cNvPr id="4" name="Group 3">
            <a:extLst>
              <a:ext uri="{FF2B5EF4-FFF2-40B4-BE49-F238E27FC236}">
                <a16:creationId xmlns:a16="http://schemas.microsoft.com/office/drawing/2014/main" id="{B5263093-A02B-F8EE-40E7-10D7D0056B37}"/>
              </a:ext>
            </a:extLst>
          </p:cNvPr>
          <p:cNvGrpSpPr/>
          <p:nvPr/>
        </p:nvGrpSpPr>
        <p:grpSpPr>
          <a:xfrm>
            <a:off x="2343150" y="1542296"/>
            <a:ext cx="1200150" cy="1000879"/>
            <a:chOff x="4390276" y="398934"/>
            <a:chExt cx="2459755" cy="1163536"/>
          </a:xfrm>
        </p:grpSpPr>
        <p:grpSp>
          <p:nvGrpSpPr>
            <p:cNvPr id="5" name="Group 4">
              <a:extLst>
                <a:ext uri="{FF2B5EF4-FFF2-40B4-BE49-F238E27FC236}">
                  <a16:creationId xmlns:a16="http://schemas.microsoft.com/office/drawing/2014/main" id="{56ED350B-FB3B-318D-0FD9-6D079F24D77E}"/>
                </a:ext>
              </a:extLst>
            </p:cNvPr>
            <p:cNvGrpSpPr/>
            <p:nvPr/>
          </p:nvGrpSpPr>
          <p:grpSpPr>
            <a:xfrm>
              <a:off x="4857290" y="398934"/>
              <a:ext cx="1992741" cy="1163536"/>
              <a:chOff x="2673383" y="398934"/>
              <a:chExt cx="1992741" cy="1163536"/>
            </a:xfrm>
          </p:grpSpPr>
          <p:pic>
            <p:nvPicPr>
              <p:cNvPr id="10" name="Picture 9">
                <a:extLst>
                  <a:ext uri="{FF2B5EF4-FFF2-40B4-BE49-F238E27FC236}">
                    <a16:creationId xmlns:a16="http://schemas.microsoft.com/office/drawing/2014/main" id="{D58142F6-49CB-DEE3-2E43-4DEF6FB41E7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11" name="TextBox 10">
                <a:extLst>
                  <a:ext uri="{FF2B5EF4-FFF2-40B4-BE49-F238E27FC236}">
                    <a16:creationId xmlns:a16="http://schemas.microsoft.com/office/drawing/2014/main" id="{1787DEDB-4F1C-D1BB-5F89-C68E252D7210}"/>
                  </a:ext>
                </a:extLst>
              </p:cNvPr>
              <p:cNvSpPr txBox="1"/>
              <p:nvPr/>
            </p:nvSpPr>
            <p:spPr>
              <a:xfrm>
                <a:off x="2801539" y="688314"/>
                <a:ext cx="1864585"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m</a:t>
                </a: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ẹ</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6" name="Picture 2">
              <a:extLst>
                <a:ext uri="{FF2B5EF4-FFF2-40B4-BE49-F238E27FC236}">
                  <a16:creationId xmlns:a16="http://schemas.microsoft.com/office/drawing/2014/main" id="{48F1607B-0D83-53A6-B1A0-F995213550B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4B3E2AEA-7546-C69A-0677-C04D05E3C63B}"/>
              </a:ext>
            </a:extLst>
          </p:cNvPr>
          <p:cNvGrpSpPr/>
          <p:nvPr/>
        </p:nvGrpSpPr>
        <p:grpSpPr>
          <a:xfrm>
            <a:off x="3552825" y="1561346"/>
            <a:ext cx="1200150" cy="1000879"/>
            <a:chOff x="4390276" y="398934"/>
            <a:chExt cx="2459755" cy="1163536"/>
          </a:xfrm>
        </p:grpSpPr>
        <p:grpSp>
          <p:nvGrpSpPr>
            <p:cNvPr id="17" name="Group 16">
              <a:extLst>
                <a:ext uri="{FF2B5EF4-FFF2-40B4-BE49-F238E27FC236}">
                  <a16:creationId xmlns:a16="http://schemas.microsoft.com/office/drawing/2014/main" id="{322F0880-748B-7936-8B99-63D51AE255F6}"/>
                </a:ext>
              </a:extLst>
            </p:cNvPr>
            <p:cNvGrpSpPr/>
            <p:nvPr/>
          </p:nvGrpSpPr>
          <p:grpSpPr>
            <a:xfrm>
              <a:off x="4857290" y="398934"/>
              <a:ext cx="1992741" cy="1163536"/>
              <a:chOff x="2673383" y="398934"/>
              <a:chExt cx="1992741" cy="1163536"/>
            </a:xfrm>
          </p:grpSpPr>
          <p:pic>
            <p:nvPicPr>
              <p:cNvPr id="31" name="Picture 9">
                <a:extLst>
                  <a:ext uri="{FF2B5EF4-FFF2-40B4-BE49-F238E27FC236}">
                    <a16:creationId xmlns:a16="http://schemas.microsoft.com/office/drawing/2014/main" id="{F4849911-C114-12F9-B13B-84D083F824C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32" name="TextBox 31">
                <a:extLst>
                  <a:ext uri="{FF2B5EF4-FFF2-40B4-BE49-F238E27FC236}">
                    <a16:creationId xmlns:a16="http://schemas.microsoft.com/office/drawing/2014/main" id="{50E082E9-E8A7-F458-27EA-ABA6DEAE7171}"/>
                  </a:ext>
                </a:extLst>
              </p:cNvPr>
              <p:cNvSpPr txBox="1"/>
              <p:nvPr/>
            </p:nvSpPr>
            <p:spPr>
              <a:xfrm>
                <a:off x="2801539" y="688314"/>
                <a:ext cx="1864585"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ô</a:t>
                </a:r>
                <a:r>
                  <a:rPr lang="en-US" sz="3200">
                    <a:solidFill>
                      <a:prstClr val="black"/>
                    </a:solidFill>
                    <a:latin typeface="Calibri" panose="020F0502020204030204"/>
                  </a:rPr>
                  <a:t>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8" name="Picture 2">
              <a:extLst>
                <a:ext uri="{FF2B5EF4-FFF2-40B4-BE49-F238E27FC236}">
                  <a16:creationId xmlns:a16="http://schemas.microsoft.com/office/drawing/2014/main" id="{00949E12-2FBD-4E7B-CAC4-77FAE9E5738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C76DF85F-BCA8-4026-7038-925C47397229}"/>
              </a:ext>
            </a:extLst>
          </p:cNvPr>
          <p:cNvGrpSpPr/>
          <p:nvPr/>
        </p:nvGrpSpPr>
        <p:grpSpPr>
          <a:xfrm>
            <a:off x="1047750" y="2580521"/>
            <a:ext cx="1200150" cy="1000879"/>
            <a:chOff x="4390276" y="398934"/>
            <a:chExt cx="2459755" cy="1163536"/>
          </a:xfrm>
        </p:grpSpPr>
        <p:grpSp>
          <p:nvGrpSpPr>
            <p:cNvPr id="69" name="Group 68">
              <a:extLst>
                <a:ext uri="{FF2B5EF4-FFF2-40B4-BE49-F238E27FC236}">
                  <a16:creationId xmlns:a16="http://schemas.microsoft.com/office/drawing/2014/main" id="{29E6F7F0-9926-A00F-DE54-7ED41B4860B8}"/>
                </a:ext>
              </a:extLst>
            </p:cNvPr>
            <p:cNvGrpSpPr/>
            <p:nvPr/>
          </p:nvGrpSpPr>
          <p:grpSpPr>
            <a:xfrm>
              <a:off x="4857290" y="398934"/>
              <a:ext cx="1992741" cy="1163536"/>
              <a:chOff x="2673383" y="398934"/>
              <a:chExt cx="1992741" cy="1163536"/>
            </a:xfrm>
          </p:grpSpPr>
          <p:pic>
            <p:nvPicPr>
              <p:cNvPr id="71" name="Picture 9">
                <a:extLst>
                  <a:ext uri="{FF2B5EF4-FFF2-40B4-BE49-F238E27FC236}">
                    <a16:creationId xmlns:a16="http://schemas.microsoft.com/office/drawing/2014/main" id="{CE5365B2-FEEC-FC31-B41B-FA56BBC170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72" name="TextBox 71">
                <a:extLst>
                  <a:ext uri="{FF2B5EF4-FFF2-40B4-BE49-F238E27FC236}">
                    <a16:creationId xmlns:a16="http://schemas.microsoft.com/office/drawing/2014/main" id="{C9025D67-7076-6739-48F6-07976E7CC98D}"/>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b</a:t>
                </a:r>
                <a:r>
                  <a:rPr lang="en-US" sz="3200">
                    <a:solidFill>
                      <a:prstClr val="black"/>
                    </a:solidFill>
                    <a:latin typeface="Calibri" panose="020F0502020204030204"/>
                  </a:rPr>
                  <a:t>à</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70" name="Picture 2">
              <a:extLst>
                <a:ext uri="{FF2B5EF4-FFF2-40B4-BE49-F238E27FC236}">
                  <a16:creationId xmlns:a16="http://schemas.microsoft.com/office/drawing/2014/main" id="{67A7DBBD-E9D6-EE80-2E98-91104B0DD77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3" name="Group 72">
            <a:extLst>
              <a:ext uri="{FF2B5EF4-FFF2-40B4-BE49-F238E27FC236}">
                <a16:creationId xmlns:a16="http://schemas.microsoft.com/office/drawing/2014/main" id="{24008A35-11AD-3E6D-0206-A97FEA69E6AF}"/>
              </a:ext>
            </a:extLst>
          </p:cNvPr>
          <p:cNvGrpSpPr/>
          <p:nvPr/>
        </p:nvGrpSpPr>
        <p:grpSpPr>
          <a:xfrm>
            <a:off x="2247900" y="2551946"/>
            <a:ext cx="1200150" cy="1000879"/>
            <a:chOff x="4390276" y="398934"/>
            <a:chExt cx="2459755" cy="1163536"/>
          </a:xfrm>
        </p:grpSpPr>
        <p:grpSp>
          <p:nvGrpSpPr>
            <p:cNvPr id="74" name="Group 73">
              <a:extLst>
                <a:ext uri="{FF2B5EF4-FFF2-40B4-BE49-F238E27FC236}">
                  <a16:creationId xmlns:a16="http://schemas.microsoft.com/office/drawing/2014/main" id="{AF0B057E-0A73-9D65-33F1-37C55DEF2DB5}"/>
                </a:ext>
              </a:extLst>
            </p:cNvPr>
            <p:cNvGrpSpPr/>
            <p:nvPr/>
          </p:nvGrpSpPr>
          <p:grpSpPr>
            <a:xfrm>
              <a:off x="4857290" y="398934"/>
              <a:ext cx="1992741" cy="1163536"/>
              <a:chOff x="2673383" y="398934"/>
              <a:chExt cx="1992741" cy="1163536"/>
            </a:xfrm>
          </p:grpSpPr>
          <p:pic>
            <p:nvPicPr>
              <p:cNvPr id="76" name="Picture 9">
                <a:extLst>
                  <a:ext uri="{FF2B5EF4-FFF2-40B4-BE49-F238E27FC236}">
                    <a16:creationId xmlns:a16="http://schemas.microsoft.com/office/drawing/2014/main" id="{BB85B837-47CD-332F-4E27-4D9B73D553F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77" name="TextBox 76">
                <a:extLst>
                  <a:ext uri="{FF2B5EF4-FFF2-40B4-BE49-F238E27FC236}">
                    <a16:creationId xmlns:a16="http://schemas.microsoft.com/office/drawing/2014/main" id="{91BC94AE-8BA2-6F06-372C-1AE545ACF9FA}"/>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a</a:t>
                </a:r>
                <a:r>
                  <a:rPr lang="en-US" sz="3200">
                    <a:solidFill>
                      <a:prstClr val="black"/>
                    </a:solidFill>
                    <a:latin typeface="Calibri" panose="020F0502020204030204"/>
                  </a:rPr>
                  <a:t>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75" name="Picture 2">
              <a:extLst>
                <a:ext uri="{FF2B5EF4-FFF2-40B4-BE49-F238E27FC236}">
                  <a16:creationId xmlns:a16="http://schemas.microsoft.com/office/drawing/2014/main" id="{EA332C79-CD32-D101-CEB1-995EC525D7C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8" name="Group 77">
            <a:extLst>
              <a:ext uri="{FF2B5EF4-FFF2-40B4-BE49-F238E27FC236}">
                <a16:creationId xmlns:a16="http://schemas.microsoft.com/office/drawing/2014/main" id="{7A89F8D9-0666-CEBF-648C-EB6763F0FAF2}"/>
              </a:ext>
            </a:extLst>
          </p:cNvPr>
          <p:cNvGrpSpPr/>
          <p:nvPr/>
        </p:nvGrpSpPr>
        <p:grpSpPr>
          <a:xfrm>
            <a:off x="3533775" y="2532896"/>
            <a:ext cx="1200150" cy="1000879"/>
            <a:chOff x="4390276" y="398934"/>
            <a:chExt cx="2459755" cy="1163536"/>
          </a:xfrm>
        </p:grpSpPr>
        <p:grpSp>
          <p:nvGrpSpPr>
            <p:cNvPr id="79" name="Group 78">
              <a:extLst>
                <a:ext uri="{FF2B5EF4-FFF2-40B4-BE49-F238E27FC236}">
                  <a16:creationId xmlns:a16="http://schemas.microsoft.com/office/drawing/2014/main" id="{328CC00A-0C8C-33BB-3DEF-103604E12649}"/>
                </a:ext>
              </a:extLst>
            </p:cNvPr>
            <p:cNvGrpSpPr/>
            <p:nvPr/>
          </p:nvGrpSpPr>
          <p:grpSpPr>
            <a:xfrm>
              <a:off x="4857290" y="398934"/>
              <a:ext cx="1992741" cy="1163536"/>
              <a:chOff x="2673383" y="398934"/>
              <a:chExt cx="1992741" cy="1163536"/>
            </a:xfrm>
          </p:grpSpPr>
          <p:pic>
            <p:nvPicPr>
              <p:cNvPr id="81" name="Picture 9">
                <a:extLst>
                  <a:ext uri="{FF2B5EF4-FFF2-40B4-BE49-F238E27FC236}">
                    <a16:creationId xmlns:a16="http://schemas.microsoft.com/office/drawing/2014/main" id="{016AA367-1DED-5DB9-BD96-04AF0BE997E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82" name="TextBox 81">
                <a:extLst>
                  <a:ext uri="{FF2B5EF4-FFF2-40B4-BE49-F238E27FC236}">
                    <a16:creationId xmlns:a16="http://schemas.microsoft.com/office/drawing/2014/main" id="{C0C9A2C8-94D1-EBB6-14DB-7D2537209AEC}"/>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c</a:t>
                </a:r>
                <a:r>
                  <a:rPr lang="en-US" sz="3200">
                    <a:solidFill>
                      <a:prstClr val="black"/>
                    </a:solidFill>
                    <a:latin typeface="Calibri" panose="020F0502020204030204"/>
                  </a:rPr>
                  <a:t>hị</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80" name="Picture 2">
              <a:extLst>
                <a:ext uri="{FF2B5EF4-FFF2-40B4-BE49-F238E27FC236}">
                  <a16:creationId xmlns:a16="http://schemas.microsoft.com/office/drawing/2014/main" id="{C078AF0B-1FB1-23B4-7219-E4C59F908AD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3" name="Group 82">
            <a:extLst>
              <a:ext uri="{FF2B5EF4-FFF2-40B4-BE49-F238E27FC236}">
                <a16:creationId xmlns:a16="http://schemas.microsoft.com/office/drawing/2014/main" id="{B8FBF2F8-C777-7FD9-73FC-BB360E39AA57}"/>
              </a:ext>
            </a:extLst>
          </p:cNvPr>
          <p:cNvGrpSpPr/>
          <p:nvPr/>
        </p:nvGrpSpPr>
        <p:grpSpPr>
          <a:xfrm>
            <a:off x="1047750" y="3494921"/>
            <a:ext cx="1200150" cy="1000879"/>
            <a:chOff x="4390276" y="398934"/>
            <a:chExt cx="2459755" cy="1163536"/>
          </a:xfrm>
        </p:grpSpPr>
        <p:grpSp>
          <p:nvGrpSpPr>
            <p:cNvPr id="84" name="Group 83">
              <a:extLst>
                <a:ext uri="{FF2B5EF4-FFF2-40B4-BE49-F238E27FC236}">
                  <a16:creationId xmlns:a16="http://schemas.microsoft.com/office/drawing/2014/main" id="{3AC1F6B0-A799-65D0-5359-EF0E16F296B1}"/>
                </a:ext>
              </a:extLst>
            </p:cNvPr>
            <p:cNvGrpSpPr/>
            <p:nvPr/>
          </p:nvGrpSpPr>
          <p:grpSpPr>
            <a:xfrm>
              <a:off x="4857290" y="398934"/>
              <a:ext cx="1992741" cy="1163536"/>
              <a:chOff x="2673383" y="398934"/>
              <a:chExt cx="1992741" cy="1163536"/>
            </a:xfrm>
          </p:grpSpPr>
          <p:pic>
            <p:nvPicPr>
              <p:cNvPr id="86" name="Picture 9">
                <a:extLst>
                  <a:ext uri="{FF2B5EF4-FFF2-40B4-BE49-F238E27FC236}">
                    <a16:creationId xmlns:a16="http://schemas.microsoft.com/office/drawing/2014/main" id="{AC69C057-62F4-158A-6B8C-737F2B42E03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87" name="TextBox 86">
                <a:extLst>
                  <a:ext uri="{FF2B5EF4-FFF2-40B4-BE49-F238E27FC236}">
                    <a16:creationId xmlns:a16="http://schemas.microsoft.com/office/drawing/2014/main" id="{AFC09F31-2916-2E5C-CFC3-019865E1D61B}"/>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c</a:t>
                </a:r>
                <a:r>
                  <a:rPr lang="en-US" sz="3200">
                    <a:solidFill>
                      <a:prstClr val="black"/>
                    </a:solidFill>
                    <a:latin typeface="Calibri" panose="020F0502020204030204"/>
                  </a:rPr>
                  <a:t>hú</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85" name="Picture 2">
              <a:extLst>
                <a:ext uri="{FF2B5EF4-FFF2-40B4-BE49-F238E27FC236}">
                  <a16:creationId xmlns:a16="http://schemas.microsoft.com/office/drawing/2014/main" id="{0273EE1E-F89C-AC9D-A97B-2BAC81E5B40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1" name="Group 90">
            <a:extLst>
              <a:ext uri="{FF2B5EF4-FFF2-40B4-BE49-F238E27FC236}">
                <a16:creationId xmlns:a16="http://schemas.microsoft.com/office/drawing/2014/main" id="{9DE7033E-447B-7B3F-C6C4-5698FC77F8E3}"/>
              </a:ext>
            </a:extLst>
          </p:cNvPr>
          <p:cNvGrpSpPr/>
          <p:nvPr/>
        </p:nvGrpSpPr>
        <p:grpSpPr>
          <a:xfrm>
            <a:off x="2276475" y="3504446"/>
            <a:ext cx="1200150" cy="1000879"/>
            <a:chOff x="4390276" y="398934"/>
            <a:chExt cx="2459755" cy="1163536"/>
          </a:xfrm>
        </p:grpSpPr>
        <p:grpSp>
          <p:nvGrpSpPr>
            <p:cNvPr id="92" name="Group 91">
              <a:extLst>
                <a:ext uri="{FF2B5EF4-FFF2-40B4-BE49-F238E27FC236}">
                  <a16:creationId xmlns:a16="http://schemas.microsoft.com/office/drawing/2014/main" id="{6221EE9A-2A97-DABB-3D6E-7D51EB70977C}"/>
                </a:ext>
              </a:extLst>
            </p:cNvPr>
            <p:cNvGrpSpPr/>
            <p:nvPr/>
          </p:nvGrpSpPr>
          <p:grpSpPr>
            <a:xfrm>
              <a:off x="4857290" y="398934"/>
              <a:ext cx="1992741" cy="1163536"/>
              <a:chOff x="2673383" y="398934"/>
              <a:chExt cx="1992741" cy="1163536"/>
            </a:xfrm>
          </p:grpSpPr>
          <p:pic>
            <p:nvPicPr>
              <p:cNvPr id="94" name="Picture 9">
                <a:extLst>
                  <a:ext uri="{FF2B5EF4-FFF2-40B4-BE49-F238E27FC236}">
                    <a16:creationId xmlns:a16="http://schemas.microsoft.com/office/drawing/2014/main" id="{D511895A-98A6-B005-A4A7-2B4329E99BC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95" name="TextBox 94">
                <a:extLst>
                  <a:ext uri="{FF2B5EF4-FFF2-40B4-BE49-F238E27FC236}">
                    <a16:creationId xmlns:a16="http://schemas.microsoft.com/office/drawing/2014/main" id="{A4A6245C-9D0E-E1E5-748A-589093C387EC}"/>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b</a:t>
                </a:r>
                <a:r>
                  <a:rPr lang="en-US" sz="3200">
                    <a:solidFill>
                      <a:prstClr val="black"/>
                    </a:solidFill>
                    <a:latin typeface="Calibri" panose="020F0502020204030204"/>
                  </a:rPr>
                  <a:t>ác</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93" name="Picture 2">
              <a:extLst>
                <a:ext uri="{FF2B5EF4-FFF2-40B4-BE49-F238E27FC236}">
                  <a16:creationId xmlns:a16="http://schemas.microsoft.com/office/drawing/2014/main" id="{99C4EFCA-F2B4-6AA6-C458-D69A06B51CF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6" name="Group 95">
            <a:extLst>
              <a:ext uri="{FF2B5EF4-FFF2-40B4-BE49-F238E27FC236}">
                <a16:creationId xmlns:a16="http://schemas.microsoft.com/office/drawing/2014/main" id="{BEAEEE91-CD5F-C7F6-AE47-782B5F4B560D}"/>
              </a:ext>
            </a:extLst>
          </p:cNvPr>
          <p:cNvGrpSpPr/>
          <p:nvPr/>
        </p:nvGrpSpPr>
        <p:grpSpPr>
          <a:xfrm>
            <a:off x="3600450" y="3437771"/>
            <a:ext cx="1200150" cy="1000879"/>
            <a:chOff x="4390276" y="398934"/>
            <a:chExt cx="2459755" cy="1163536"/>
          </a:xfrm>
        </p:grpSpPr>
        <p:grpSp>
          <p:nvGrpSpPr>
            <p:cNvPr id="97" name="Group 96">
              <a:extLst>
                <a:ext uri="{FF2B5EF4-FFF2-40B4-BE49-F238E27FC236}">
                  <a16:creationId xmlns:a16="http://schemas.microsoft.com/office/drawing/2014/main" id="{24147569-F530-F6BE-75D0-F8D37CC4EEE9}"/>
                </a:ext>
              </a:extLst>
            </p:cNvPr>
            <p:cNvGrpSpPr/>
            <p:nvPr/>
          </p:nvGrpSpPr>
          <p:grpSpPr>
            <a:xfrm>
              <a:off x="4857290" y="398934"/>
              <a:ext cx="1992741" cy="1163536"/>
              <a:chOff x="2673383" y="398934"/>
              <a:chExt cx="1992741" cy="1163536"/>
            </a:xfrm>
          </p:grpSpPr>
          <p:pic>
            <p:nvPicPr>
              <p:cNvPr id="99" name="Picture 9">
                <a:extLst>
                  <a:ext uri="{FF2B5EF4-FFF2-40B4-BE49-F238E27FC236}">
                    <a16:creationId xmlns:a16="http://schemas.microsoft.com/office/drawing/2014/main" id="{008BC9FE-DB63-4E85-2F79-A4B3559BEBB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100" name="TextBox 99">
                <a:extLst>
                  <a:ext uri="{FF2B5EF4-FFF2-40B4-BE49-F238E27FC236}">
                    <a16:creationId xmlns:a16="http://schemas.microsoft.com/office/drawing/2014/main" id="{DEF222D2-9B0D-3A1F-383C-BBDFDFB6C765}"/>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c</a:t>
                </a:r>
                <a:r>
                  <a:rPr lang="en-US" sz="3200">
                    <a:solidFill>
                      <a:prstClr val="black"/>
                    </a:solidFill>
                    <a:latin typeface="Calibri" panose="020F0502020204030204"/>
                  </a:rPr>
                  <a:t>ô</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98" name="Picture 2">
              <a:extLst>
                <a:ext uri="{FF2B5EF4-FFF2-40B4-BE49-F238E27FC236}">
                  <a16:creationId xmlns:a16="http://schemas.microsoft.com/office/drawing/2014/main" id="{35A25978-D9B5-EFD4-9D1D-E93618901DA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1" name="Group 100">
            <a:extLst>
              <a:ext uri="{FF2B5EF4-FFF2-40B4-BE49-F238E27FC236}">
                <a16:creationId xmlns:a16="http://schemas.microsoft.com/office/drawing/2014/main" id="{E932571A-FF0E-B4EB-914F-66ADAA87CC82}"/>
              </a:ext>
            </a:extLst>
          </p:cNvPr>
          <p:cNvGrpSpPr/>
          <p:nvPr/>
        </p:nvGrpSpPr>
        <p:grpSpPr>
          <a:xfrm>
            <a:off x="1095375" y="4380746"/>
            <a:ext cx="1200150" cy="1000879"/>
            <a:chOff x="4390276" y="398934"/>
            <a:chExt cx="2459755" cy="1163536"/>
          </a:xfrm>
        </p:grpSpPr>
        <p:grpSp>
          <p:nvGrpSpPr>
            <p:cNvPr id="102" name="Group 101">
              <a:extLst>
                <a:ext uri="{FF2B5EF4-FFF2-40B4-BE49-F238E27FC236}">
                  <a16:creationId xmlns:a16="http://schemas.microsoft.com/office/drawing/2014/main" id="{6FD63EC8-7EDA-0220-73CB-B83651DA8EA4}"/>
                </a:ext>
              </a:extLst>
            </p:cNvPr>
            <p:cNvGrpSpPr/>
            <p:nvPr/>
          </p:nvGrpSpPr>
          <p:grpSpPr>
            <a:xfrm>
              <a:off x="4857290" y="398934"/>
              <a:ext cx="1992741" cy="1163536"/>
              <a:chOff x="2673383" y="398934"/>
              <a:chExt cx="1992741" cy="1163536"/>
            </a:xfrm>
          </p:grpSpPr>
          <p:pic>
            <p:nvPicPr>
              <p:cNvPr id="104" name="Picture 9">
                <a:extLst>
                  <a:ext uri="{FF2B5EF4-FFF2-40B4-BE49-F238E27FC236}">
                    <a16:creationId xmlns:a16="http://schemas.microsoft.com/office/drawing/2014/main" id="{2319F17C-3A6B-C46F-BA12-FAC12BFA5EF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105" name="TextBox 104">
                <a:extLst>
                  <a:ext uri="{FF2B5EF4-FFF2-40B4-BE49-F238E27FC236}">
                    <a16:creationId xmlns:a16="http://schemas.microsoft.com/office/drawing/2014/main" id="{70BB016A-CDDB-47FA-7787-58BB34CAB19F}"/>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d</a:t>
                </a:r>
                <a:r>
                  <a:rPr lang="en-US" sz="3200">
                    <a:solidFill>
                      <a:prstClr val="black"/>
                    </a:solidFill>
                    <a:latin typeface="Calibri" panose="020F0502020204030204"/>
                  </a:rPr>
                  <a:t>ì</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03" name="Picture 2">
              <a:extLst>
                <a:ext uri="{FF2B5EF4-FFF2-40B4-BE49-F238E27FC236}">
                  <a16:creationId xmlns:a16="http://schemas.microsoft.com/office/drawing/2014/main" id="{3F95FBB1-7EF9-7374-A009-11DFCD1B3EC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 name="Group 105">
            <a:extLst>
              <a:ext uri="{FF2B5EF4-FFF2-40B4-BE49-F238E27FC236}">
                <a16:creationId xmlns:a16="http://schemas.microsoft.com/office/drawing/2014/main" id="{8C6664B6-7757-43F8-58EB-89C2C3B063B0}"/>
              </a:ext>
            </a:extLst>
          </p:cNvPr>
          <p:cNvGrpSpPr/>
          <p:nvPr/>
        </p:nvGrpSpPr>
        <p:grpSpPr>
          <a:xfrm>
            <a:off x="2371725" y="4437896"/>
            <a:ext cx="1200150" cy="1000879"/>
            <a:chOff x="4390276" y="398934"/>
            <a:chExt cx="2459755" cy="1163536"/>
          </a:xfrm>
        </p:grpSpPr>
        <p:grpSp>
          <p:nvGrpSpPr>
            <p:cNvPr id="107" name="Group 106">
              <a:extLst>
                <a:ext uri="{FF2B5EF4-FFF2-40B4-BE49-F238E27FC236}">
                  <a16:creationId xmlns:a16="http://schemas.microsoft.com/office/drawing/2014/main" id="{87E6AEE5-6450-7040-707C-30E18CA05DDF}"/>
                </a:ext>
              </a:extLst>
            </p:cNvPr>
            <p:cNvGrpSpPr/>
            <p:nvPr/>
          </p:nvGrpSpPr>
          <p:grpSpPr>
            <a:xfrm>
              <a:off x="4857290" y="398934"/>
              <a:ext cx="1992741" cy="1163536"/>
              <a:chOff x="2673383" y="398934"/>
              <a:chExt cx="1992741" cy="1163536"/>
            </a:xfrm>
          </p:grpSpPr>
          <p:pic>
            <p:nvPicPr>
              <p:cNvPr id="109" name="Picture 9">
                <a:extLst>
                  <a:ext uri="{FF2B5EF4-FFF2-40B4-BE49-F238E27FC236}">
                    <a16:creationId xmlns:a16="http://schemas.microsoft.com/office/drawing/2014/main" id="{31CFDEA1-8344-4A2A-6625-5B2895353AD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3" y="398934"/>
                <a:ext cx="1864586" cy="1163536"/>
              </a:xfrm>
              <a:prstGeom prst="rect">
                <a:avLst/>
              </a:prstGeom>
            </p:spPr>
          </p:pic>
          <p:sp>
            <p:nvSpPr>
              <p:cNvPr id="110" name="TextBox 109">
                <a:extLst>
                  <a:ext uri="{FF2B5EF4-FFF2-40B4-BE49-F238E27FC236}">
                    <a16:creationId xmlns:a16="http://schemas.microsoft.com/office/drawing/2014/main" id="{07358A1D-1769-2688-07D8-6D005F130793}"/>
                  </a:ext>
                </a:extLst>
              </p:cNvPr>
              <p:cNvSpPr txBox="1"/>
              <p:nvPr/>
            </p:nvSpPr>
            <p:spPr>
              <a:xfrm>
                <a:off x="2909156" y="688314"/>
                <a:ext cx="175696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08" name="Picture 2">
              <a:extLst>
                <a:ext uri="{FF2B5EF4-FFF2-40B4-BE49-F238E27FC236}">
                  <a16:creationId xmlns:a16="http://schemas.microsoft.com/office/drawing/2014/main" id="{AEBD32E7-A714-75BB-F875-8BD4C7746C3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1" name="Group 110">
            <a:extLst>
              <a:ext uri="{FF2B5EF4-FFF2-40B4-BE49-F238E27FC236}">
                <a16:creationId xmlns:a16="http://schemas.microsoft.com/office/drawing/2014/main" id="{3D548020-80D8-6D4E-7C54-5997E549FC85}"/>
              </a:ext>
            </a:extLst>
          </p:cNvPr>
          <p:cNvGrpSpPr/>
          <p:nvPr/>
        </p:nvGrpSpPr>
        <p:grpSpPr>
          <a:xfrm>
            <a:off x="6022026" y="682995"/>
            <a:ext cx="3978786" cy="5094313"/>
            <a:chOff x="778745" y="3815769"/>
            <a:chExt cx="8052842" cy="922866"/>
          </a:xfrm>
        </p:grpSpPr>
        <p:pic>
          <p:nvPicPr>
            <p:cNvPr id="112" name="Picture 2">
              <a:extLst>
                <a:ext uri="{FF2B5EF4-FFF2-40B4-BE49-F238E27FC236}">
                  <a16:creationId xmlns:a16="http://schemas.microsoft.com/office/drawing/2014/main" id="{410AC3C6-3D0C-FB35-406E-301F52F451A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78745" y="3815769"/>
              <a:ext cx="8052842" cy="922866"/>
            </a:xfrm>
            <a:prstGeom prst="rect">
              <a:avLst/>
            </a:prstGeom>
          </p:spPr>
        </p:pic>
        <p:sp>
          <p:nvSpPr>
            <p:cNvPr id="113" name="TextBox 112">
              <a:extLst>
                <a:ext uri="{FF2B5EF4-FFF2-40B4-BE49-F238E27FC236}">
                  <a16:creationId xmlns:a16="http://schemas.microsoft.com/office/drawing/2014/main" id="{CF7C2AC3-B1E0-153B-2482-60DA946D2216}"/>
                </a:ext>
              </a:extLst>
            </p:cNvPr>
            <p:cNvSpPr txBox="1"/>
            <p:nvPr/>
          </p:nvSpPr>
          <p:spPr>
            <a:xfrm>
              <a:off x="1169595" y="3879654"/>
              <a:ext cx="7124149" cy="1142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1" u="sng" strike="noStrike" kern="1200" cap="none" spc="0" normalizeH="0" baseline="0" noProof="0" dirty="0" err="1">
                  <a:ln>
                    <a:noFill/>
                  </a:ln>
                  <a:solidFill>
                    <a:prstClr val="black"/>
                  </a:solidFill>
                  <a:effectLst/>
                  <a:uLnTx/>
                  <a:uFillTx/>
                  <a:latin typeface="Calibri (Body)"/>
                  <a:ea typeface="+mn-ea"/>
                  <a:cs typeface="+mn-cs"/>
                </a:rPr>
                <a:t>Trong</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trường</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học</a:t>
              </a:r>
              <a:endParaRPr kumimoji="0" lang="vi-VN" sz="3500" b="1" i="1" u="sng" strike="noStrike" kern="1200" cap="none" spc="0" normalizeH="0" baseline="0" noProof="0" dirty="0">
                <a:ln>
                  <a:noFill/>
                </a:ln>
                <a:solidFill>
                  <a:prstClr val="black"/>
                </a:solidFill>
                <a:effectLst/>
                <a:uLnTx/>
                <a:uFillTx/>
                <a:latin typeface="Calibri (Body)"/>
                <a:ea typeface="+mn-ea"/>
                <a:cs typeface="+mn-cs"/>
              </a:endParaRPr>
            </a:p>
          </p:txBody>
        </p:sp>
      </p:grpSp>
      <p:grpSp>
        <p:nvGrpSpPr>
          <p:cNvPr id="114" name="Group 113">
            <a:extLst>
              <a:ext uri="{FF2B5EF4-FFF2-40B4-BE49-F238E27FC236}">
                <a16:creationId xmlns:a16="http://schemas.microsoft.com/office/drawing/2014/main" id="{03A31CE8-B0C2-7FB6-8605-F9F6D5250A8C}"/>
              </a:ext>
            </a:extLst>
          </p:cNvPr>
          <p:cNvGrpSpPr/>
          <p:nvPr/>
        </p:nvGrpSpPr>
        <p:grpSpPr>
          <a:xfrm>
            <a:off x="6134100" y="1675646"/>
            <a:ext cx="2190750" cy="1000879"/>
            <a:chOff x="4390276" y="398934"/>
            <a:chExt cx="2886447" cy="1163536"/>
          </a:xfrm>
        </p:grpSpPr>
        <p:grpSp>
          <p:nvGrpSpPr>
            <p:cNvPr id="115" name="Group 114">
              <a:extLst>
                <a:ext uri="{FF2B5EF4-FFF2-40B4-BE49-F238E27FC236}">
                  <a16:creationId xmlns:a16="http://schemas.microsoft.com/office/drawing/2014/main" id="{12023299-BD28-9FB2-D39A-832BE842E64D}"/>
                </a:ext>
              </a:extLst>
            </p:cNvPr>
            <p:cNvGrpSpPr/>
            <p:nvPr/>
          </p:nvGrpSpPr>
          <p:grpSpPr>
            <a:xfrm>
              <a:off x="4857289" y="398934"/>
              <a:ext cx="2419434" cy="1163536"/>
              <a:chOff x="2673382" y="398934"/>
              <a:chExt cx="2419434" cy="1163536"/>
            </a:xfrm>
          </p:grpSpPr>
          <p:pic>
            <p:nvPicPr>
              <p:cNvPr id="117" name="Picture 9">
                <a:extLst>
                  <a:ext uri="{FF2B5EF4-FFF2-40B4-BE49-F238E27FC236}">
                    <a16:creationId xmlns:a16="http://schemas.microsoft.com/office/drawing/2014/main" id="{F12889BD-2FB4-8CF4-1EF2-29BA60C6CF2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673382" y="398934"/>
                <a:ext cx="2168438" cy="1163536"/>
              </a:xfrm>
              <a:prstGeom prst="rect">
                <a:avLst/>
              </a:prstGeom>
            </p:spPr>
          </p:pic>
          <p:sp>
            <p:nvSpPr>
              <p:cNvPr id="118" name="TextBox 117">
                <a:extLst>
                  <a:ext uri="{FF2B5EF4-FFF2-40B4-BE49-F238E27FC236}">
                    <a16:creationId xmlns:a16="http://schemas.microsoft.com/office/drawing/2014/main" id="{D0E872D4-599F-1FFE-7812-5A4390E9C7F2}"/>
                  </a:ext>
                </a:extLst>
              </p:cNvPr>
              <p:cNvSpPr txBox="1"/>
              <p:nvPr/>
            </p:nvSpPr>
            <p:spPr>
              <a:xfrm>
                <a:off x="2801538" y="688314"/>
                <a:ext cx="229127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h</a:t>
                </a: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ọc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sinh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16" name="Picture 2">
              <a:extLst>
                <a:ext uri="{FF2B5EF4-FFF2-40B4-BE49-F238E27FC236}">
                  <a16:creationId xmlns:a16="http://schemas.microsoft.com/office/drawing/2014/main" id="{1146A55F-B322-7009-6E08-0CDF9059139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5" name="Group 124">
            <a:extLst>
              <a:ext uri="{FF2B5EF4-FFF2-40B4-BE49-F238E27FC236}">
                <a16:creationId xmlns:a16="http://schemas.microsoft.com/office/drawing/2014/main" id="{B2A4908D-2F52-F592-759E-C9AA929D0F30}"/>
              </a:ext>
            </a:extLst>
          </p:cNvPr>
          <p:cNvGrpSpPr/>
          <p:nvPr/>
        </p:nvGrpSpPr>
        <p:grpSpPr>
          <a:xfrm>
            <a:off x="8229599" y="1628021"/>
            <a:ext cx="1847851" cy="1000879"/>
            <a:chOff x="3726532" y="398934"/>
            <a:chExt cx="3787244" cy="1163536"/>
          </a:xfrm>
        </p:grpSpPr>
        <p:grpSp>
          <p:nvGrpSpPr>
            <p:cNvPr id="126" name="Group 125">
              <a:extLst>
                <a:ext uri="{FF2B5EF4-FFF2-40B4-BE49-F238E27FC236}">
                  <a16:creationId xmlns:a16="http://schemas.microsoft.com/office/drawing/2014/main" id="{E9E1DC35-F069-606E-1FD0-5DFED8570117}"/>
                </a:ext>
              </a:extLst>
            </p:cNvPr>
            <p:cNvGrpSpPr/>
            <p:nvPr/>
          </p:nvGrpSpPr>
          <p:grpSpPr>
            <a:xfrm>
              <a:off x="4116974" y="398934"/>
              <a:ext cx="3396802" cy="1163536"/>
              <a:chOff x="1933067" y="398934"/>
              <a:chExt cx="3396802" cy="1163536"/>
            </a:xfrm>
          </p:grpSpPr>
          <p:pic>
            <p:nvPicPr>
              <p:cNvPr id="128" name="Picture 9">
                <a:extLst>
                  <a:ext uri="{FF2B5EF4-FFF2-40B4-BE49-F238E27FC236}">
                    <a16:creationId xmlns:a16="http://schemas.microsoft.com/office/drawing/2014/main" id="{7EFAB3C8-CF37-B4F4-4109-CCECCC6E40C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3067" y="398934"/>
                <a:ext cx="2830668" cy="1163536"/>
              </a:xfrm>
              <a:prstGeom prst="rect">
                <a:avLst/>
              </a:prstGeom>
            </p:spPr>
          </p:pic>
          <p:sp>
            <p:nvSpPr>
              <p:cNvPr id="129" name="TextBox 128">
                <a:extLst>
                  <a:ext uri="{FF2B5EF4-FFF2-40B4-BE49-F238E27FC236}">
                    <a16:creationId xmlns:a16="http://schemas.microsoft.com/office/drawing/2014/main" id="{5F078586-CE83-3BA7-8E31-EF7973B273C4}"/>
                  </a:ext>
                </a:extLst>
              </p:cNvPr>
              <p:cNvSpPr txBox="1"/>
              <p:nvPr/>
            </p:nvSpPr>
            <p:spPr>
              <a:xfrm>
                <a:off x="2245415" y="688314"/>
                <a:ext cx="308445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c</a:t>
                </a:r>
                <a:r>
                  <a:rPr lang="en-US" sz="3200">
                    <a:solidFill>
                      <a:prstClr val="black"/>
                    </a:solidFill>
                    <a:latin typeface="Calibri" panose="020F0502020204030204"/>
                  </a:rPr>
                  <a:t>ô </a:t>
                </a:r>
                <a:r>
                  <a:rPr lang="en-US" sz="3200" dirty="0" err="1">
                    <a:solidFill>
                      <a:prstClr val="black"/>
                    </a:solidFill>
                    <a:latin typeface="Calibri" panose="020F0502020204030204"/>
                  </a:rPr>
                  <a:t>giáo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27" name="Picture 2">
              <a:extLst>
                <a:ext uri="{FF2B5EF4-FFF2-40B4-BE49-F238E27FC236}">
                  <a16:creationId xmlns:a16="http://schemas.microsoft.com/office/drawing/2014/main" id="{45F96D5B-B88E-2854-B799-C9F8F4C8D2A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pic>
        <p:nvPicPr>
          <p:cNvPr id="170" name="Hình ảnh 6" descr="Ảnh có chứa đồ họa véc-tơ&#10;&#10;Mô tả được tạo tự động">
            <a:extLst>
              <a:ext uri="{FF2B5EF4-FFF2-40B4-BE49-F238E27FC236}">
                <a16:creationId xmlns:a16="http://schemas.microsoft.com/office/drawing/2014/main" id="{F2FAEF49-2CF9-17BD-C56B-8FBC115E3D0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429625" y="4224412"/>
            <a:ext cx="2038350" cy="2038350"/>
          </a:xfrm>
          <a:prstGeom prst="rect">
            <a:avLst/>
          </a:prstGeom>
        </p:spPr>
      </p:pic>
      <p:grpSp>
        <p:nvGrpSpPr>
          <p:cNvPr id="171" name="Group 170">
            <a:extLst>
              <a:ext uri="{FF2B5EF4-FFF2-40B4-BE49-F238E27FC236}">
                <a16:creationId xmlns:a16="http://schemas.microsoft.com/office/drawing/2014/main" id="{1F2C2BB0-0DFA-180D-D7AB-9C58B0CDF782}"/>
              </a:ext>
            </a:extLst>
          </p:cNvPr>
          <p:cNvGrpSpPr/>
          <p:nvPr/>
        </p:nvGrpSpPr>
        <p:grpSpPr>
          <a:xfrm>
            <a:off x="6067424" y="2675771"/>
            <a:ext cx="1781176" cy="1000879"/>
            <a:chOff x="3726532" y="398934"/>
            <a:chExt cx="3650591" cy="1163536"/>
          </a:xfrm>
        </p:grpSpPr>
        <p:grpSp>
          <p:nvGrpSpPr>
            <p:cNvPr id="172" name="Group 171">
              <a:extLst>
                <a:ext uri="{FF2B5EF4-FFF2-40B4-BE49-F238E27FC236}">
                  <a16:creationId xmlns:a16="http://schemas.microsoft.com/office/drawing/2014/main" id="{EDAB3E4E-82FD-D518-C63A-2D18F8BC924B}"/>
                </a:ext>
              </a:extLst>
            </p:cNvPr>
            <p:cNvGrpSpPr/>
            <p:nvPr/>
          </p:nvGrpSpPr>
          <p:grpSpPr>
            <a:xfrm>
              <a:off x="4116974" y="398934"/>
              <a:ext cx="3260149" cy="1163536"/>
              <a:chOff x="1933067" y="398934"/>
              <a:chExt cx="3260149" cy="1163536"/>
            </a:xfrm>
          </p:grpSpPr>
          <p:pic>
            <p:nvPicPr>
              <p:cNvPr id="174" name="Picture 9">
                <a:extLst>
                  <a:ext uri="{FF2B5EF4-FFF2-40B4-BE49-F238E27FC236}">
                    <a16:creationId xmlns:a16="http://schemas.microsoft.com/office/drawing/2014/main" id="{BCC32425-922D-144B-D519-DE04F2F367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3067" y="398934"/>
                <a:ext cx="2830668" cy="1163536"/>
              </a:xfrm>
              <a:prstGeom prst="rect">
                <a:avLst/>
              </a:prstGeom>
            </p:spPr>
          </p:pic>
          <p:sp>
            <p:nvSpPr>
              <p:cNvPr id="175" name="TextBox 174">
                <a:extLst>
                  <a:ext uri="{FF2B5EF4-FFF2-40B4-BE49-F238E27FC236}">
                    <a16:creationId xmlns:a16="http://schemas.microsoft.com/office/drawing/2014/main" id="{BF94FE36-3EEB-7871-F2CA-5258A36A7BFB}"/>
                  </a:ext>
                </a:extLst>
              </p:cNvPr>
              <p:cNvSpPr txBox="1"/>
              <p:nvPr/>
            </p:nvSpPr>
            <p:spPr>
              <a:xfrm>
                <a:off x="2108762" y="688314"/>
                <a:ext cx="308445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b</a:t>
                </a:r>
                <a:r>
                  <a:rPr lang="en-US" sz="3200">
                    <a:solidFill>
                      <a:prstClr val="black"/>
                    </a:solidFill>
                    <a:latin typeface="Calibri" panose="020F0502020204030204"/>
                  </a:rPr>
                  <a:t>ạn </a:t>
                </a:r>
                <a:r>
                  <a:rPr lang="en-US" sz="3200" dirty="0" err="1">
                    <a:solidFill>
                      <a:prstClr val="black"/>
                    </a:solidFill>
                    <a:latin typeface="Calibri" panose="020F0502020204030204"/>
                  </a:rPr>
                  <a:t>bè</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73" name="Picture 2">
              <a:extLst>
                <a:ext uri="{FF2B5EF4-FFF2-40B4-BE49-F238E27FC236}">
                  <a16:creationId xmlns:a16="http://schemas.microsoft.com/office/drawing/2014/main" id="{98BF6F07-543C-0A04-6282-0DE9DFDC3F9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6" name="Group 175">
            <a:extLst>
              <a:ext uri="{FF2B5EF4-FFF2-40B4-BE49-F238E27FC236}">
                <a16:creationId xmlns:a16="http://schemas.microsoft.com/office/drawing/2014/main" id="{DC43C8D7-8344-9008-8B09-597CBFE4DF76}"/>
              </a:ext>
            </a:extLst>
          </p:cNvPr>
          <p:cNvGrpSpPr/>
          <p:nvPr/>
        </p:nvGrpSpPr>
        <p:grpSpPr>
          <a:xfrm>
            <a:off x="7648574" y="2618621"/>
            <a:ext cx="2562226" cy="1000879"/>
            <a:chOff x="3726532" y="398934"/>
            <a:chExt cx="5251384" cy="1163536"/>
          </a:xfrm>
        </p:grpSpPr>
        <p:grpSp>
          <p:nvGrpSpPr>
            <p:cNvPr id="177" name="Group 176">
              <a:extLst>
                <a:ext uri="{FF2B5EF4-FFF2-40B4-BE49-F238E27FC236}">
                  <a16:creationId xmlns:a16="http://schemas.microsoft.com/office/drawing/2014/main" id="{0EF5943E-F86D-5EB3-D57E-A587713877A2}"/>
                </a:ext>
              </a:extLst>
            </p:cNvPr>
            <p:cNvGrpSpPr/>
            <p:nvPr/>
          </p:nvGrpSpPr>
          <p:grpSpPr>
            <a:xfrm>
              <a:off x="4116972" y="398934"/>
              <a:ext cx="4860944" cy="1163536"/>
              <a:chOff x="1933065" y="398934"/>
              <a:chExt cx="4860944" cy="1163536"/>
            </a:xfrm>
          </p:grpSpPr>
          <p:pic>
            <p:nvPicPr>
              <p:cNvPr id="179" name="Picture 9">
                <a:extLst>
                  <a:ext uri="{FF2B5EF4-FFF2-40B4-BE49-F238E27FC236}">
                    <a16:creationId xmlns:a16="http://schemas.microsoft.com/office/drawing/2014/main" id="{5CA39A77-15C9-7B3B-5767-BE8B4FC7F32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3065" y="398934"/>
                <a:ext cx="4158157" cy="1163536"/>
              </a:xfrm>
              <a:prstGeom prst="rect">
                <a:avLst/>
              </a:prstGeom>
            </p:spPr>
          </p:pic>
          <p:sp>
            <p:nvSpPr>
              <p:cNvPr id="180" name="TextBox 179">
                <a:extLst>
                  <a:ext uri="{FF2B5EF4-FFF2-40B4-BE49-F238E27FC236}">
                    <a16:creationId xmlns:a16="http://schemas.microsoft.com/office/drawing/2014/main" id="{7556DA6E-7C03-DF83-A2D3-71C2C770B932}"/>
                  </a:ext>
                </a:extLst>
              </p:cNvPr>
              <p:cNvSpPr txBox="1"/>
              <p:nvPr/>
            </p:nvSpPr>
            <p:spPr>
              <a:xfrm>
                <a:off x="2108762" y="688314"/>
                <a:ext cx="4685247" cy="608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libri" panose="020F0502020204030204"/>
                  </a:rPr>
                  <a:t>h</a:t>
                </a:r>
                <a:r>
                  <a:rPr lang="en-US" sz="2800">
                    <a:solidFill>
                      <a:prstClr val="black"/>
                    </a:solidFill>
                    <a:latin typeface="Calibri" panose="020F0502020204030204"/>
                  </a:rPr>
                  <a:t>iệu </a:t>
                </a:r>
                <a:r>
                  <a:rPr lang="en-US" sz="2800" dirty="0" err="1">
                    <a:solidFill>
                      <a:prstClr val="black"/>
                    </a:solidFill>
                    <a:latin typeface="Calibri" panose="020F0502020204030204"/>
                  </a:rPr>
                  <a:t>trưởng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78" name="Picture 2">
              <a:extLst>
                <a:ext uri="{FF2B5EF4-FFF2-40B4-BE49-F238E27FC236}">
                  <a16:creationId xmlns:a16="http://schemas.microsoft.com/office/drawing/2014/main" id="{7F372F63-BE27-9116-E68C-DA4421E2DE9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1" name="Group 180">
            <a:extLst>
              <a:ext uri="{FF2B5EF4-FFF2-40B4-BE49-F238E27FC236}">
                <a16:creationId xmlns:a16="http://schemas.microsoft.com/office/drawing/2014/main" id="{3A1E5795-15B6-93FB-6405-E430D2A36E4D}"/>
              </a:ext>
            </a:extLst>
          </p:cNvPr>
          <p:cNvGrpSpPr/>
          <p:nvPr/>
        </p:nvGrpSpPr>
        <p:grpSpPr>
          <a:xfrm>
            <a:off x="6086474" y="3637796"/>
            <a:ext cx="1781176" cy="1000879"/>
            <a:chOff x="3726532" y="398934"/>
            <a:chExt cx="3650591" cy="1163536"/>
          </a:xfrm>
        </p:grpSpPr>
        <p:grpSp>
          <p:nvGrpSpPr>
            <p:cNvPr id="182" name="Group 181">
              <a:extLst>
                <a:ext uri="{FF2B5EF4-FFF2-40B4-BE49-F238E27FC236}">
                  <a16:creationId xmlns:a16="http://schemas.microsoft.com/office/drawing/2014/main" id="{6D2AA745-41B9-AC70-0B64-D8159190E5B2}"/>
                </a:ext>
              </a:extLst>
            </p:cNvPr>
            <p:cNvGrpSpPr/>
            <p:nvPr/>
          </p:nvGrpSpPr>
          <p:grpSpPr>
            <a:xfrm>
              <a:off x="4116974" y="398934"/>
              <a:ext cx="3260149" cy="1163536"/>
              <a:chOff x="1933067" y="398934"/>
              <a:chExt cx="3260149" cy="1163536"/>
            </a:xfrm>
          </p:grpSpPr>
          <p:pic>
            <p:nvPicPr>
              <p:cNvPr id="184" name="Picture 9">
                <a:extLst>
                  <a:ext uri="{FF2B5EF4-FFF2-40B4-BE49-F238E27FC236}">
                    <a16:creationId xmlns:a16="http://schemas.microsoft.com/office/drawing/2014/main" id="{57BA7602-04EF-7D38-746B-D2449068BC1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3067" y="398934"/>
                <a:ext cx="2830668" cy="1163536"/>
              </a:xfrm>
              <a:prstGeom prst="rect">
                <a:avLst/>
              </a:prstGeom>
            </p:spPr>
          </p:pic>
          <p:sp>
            <p:nvSpPr>
              <p:cNvPr id="185" name="TextBox 184">
                <a:extLst>
                  <a:ext uri="{FF2B5EF4-FFF2-40B4-BE49-F238E27FC236}">
                    <a16:creationId xmlns:a16="http://schemas.microsoft.com/office/drawing/2014/main" id="{73E92A76-BCA5-8ABD-CEF1-8810B992A191}"/>
                  </a:ext>
                </a:extLst>
              </p:cNvPr>
              <p:cNvSpPr txBox="1"/>
              <p:nvPr/>
            </p:nvSpPr>
            <p:spPr>
              <a:xfrm>
                <a:off x="2108762" y="688314"/>
                <a:ext cx="308445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b</a:t>
                </a:r>
                <a:r>
                  <a:rPr lang="en-US" sz="3200">
                    <a:solidFill>
                      <a:prstClr val="black"/>
                    </a:solidFill>
                    <a:latin typeface="Calibri" panose="020F0502020204030204"/>
                  </a:rPr>
                  <a:t>ảo </a:t>
                </a:r>
                <a:r>
                  <a:rPr lang="en-US" sz="3200" dirty="0" err="1">
                    <a:solidFill>
                      <a:prstClr val="black"/>
                    </a:solidFill>
                    <a:latin typeface="Calibri" panose="020F0502020204030204"/>
                  </a:rPr>
                  <a:t>vệ</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83" name="Picture 2">
              <a:extLst>
                <a:ext uri="{FF2B5EF4-FFF2-40B4-BE49-F238E27FC236}">
                  <a16:creationId xmlns:a16="http://schemas.microsoft.com/office/drawing/2014/main" id="{CA1CCFFA-F471-F37D-F620-960A0C62D4D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6" name="Group 185">
            <a:extLst>
              <a:ext uri="{FF2B5EF4-FFF2-40B4-BE49-F238E27FC236}">
                <a16:creationId xmlns:a16="http://schemas.microsoft.com/office/drawing/2014/main" id="{8A6B1A8B-BFC7-F897-5F9D-84BE4B219C3E}"/>
              </a:ext>
            </a:extLst>
          </p:cNvPr>
          <p:cNvGrpSpPr/>
          <p:nvPr/>
        </p:nvGrpSpPr>
        <p:grpSpPr>
          <a:xfrm>
            <a:off x="7639049" y="3599696"/>
            <a:ext cx="1800226" cy="1000879"/>
            <a:chOff x="3726532" y="398934"/>
            <a:chExt cx="3689635" cy="1163536"/>
          </a:xfrm>
        </p:grpSpPr>
        <p:grpSp>
          <p:nvGrpSpPr>
            <p:cNvPr id="187" name="Group 186">
              <a:extLst>
                <a:ext uri="{FF2B5EF4-FFF2-40B4-BE49-F238E27FC236}">
                  <a16:creationId xmlns:a16="http://schemas.microsoft.com/office/drawing/2014/main" id="{89D6C31E-DF7B-FC03-403B-8C49527812D3}"/>
                </a:ext>
              </a:extLst>
            </p:cNvPr>
            <p:cNvGrpSpPr/>
            <p:nvPr/>
          </p:nvGrpSpPr>
          <p:grpSpPr>
            <a:xfrm>
              <a:off x="4116974" y="398934"/>
              <a:ext cx="3299193" cy="1163536"/>
              <a:chOff x="1933067" y="398934"/>
              <a:chExt cx="3299193" cy="1163536"/>
            </a:xfrm>
          </p:grpSpPr>
          <p:pic>
            <p:nvPicPr>
              <p:cNvPr id="189" name="Picture 9">
                <a:extLst>
                  <a:ext uri="{FF2B5EF4-FFF2-40B4-BE49-F238E27FC236}">
                    <a16:creationId xmlns:a16="http://schemas.microsoft.com/office/drawing/2014/main" id="{FB8F06BF-DDFE-072A-A282-1A5047716B3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33067" y="398934"/>
                <a:ext cx="3299193" cy="1163536"/>
              </a:xfrm>
              <a:prstGeom prst="rect">
                <a:avLst/>
              </a:prstGeom>
            </p:spPr>
          </p:pic>
          <p:sp>
            <p:nvSpPr>
              <p:cNvPr id="190" name="TextBox 189">
                <a:extLst>
                  <a:ext uri="{FF2B5EF4-FFF2-40B4-BE49-F238E27FC236}">
                    <a16:creationId xmlns:a16="http://schemas.microsoft.com/office/drawing/2014/main" id="{287E688C-1FD2-C199-5025-C56D1E11E6A8}"/>
                  </a:ext>
                </a:extLst>
              </p:cNvPr>
              <p:cNvSpPr txBox="1"/>
              <p:nvPr/>
            </p:nvSpPr>
            <p:spPr>
              <a:xfrm>
                <a:off x="2108762" y="688314"/>
                <a:ext cx="308445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88" name="Picture 2">
              <a:extLst>
                <a:ext uri="{FF2B5EF4-FFF2-40B4-BE49-F238E27FC236}">
                  <a16:creationId xmlns:a16="http://schemas.microsoft.com/office/drawing/2014/main" id="{02344F89-13C8-5CED-3BAB-96EC2BB2465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7345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10" presetID="53" presetClass="entr" presetSubtype="16" fill="hold" nodeType="withEffect">
                                  <p:stCondLst>
                                    <p:cond delay="0"/>
                                  </p:stCondLst>
                                  <p:childTnLst>
                                    <p:set>
                                      <p:cBhvr>
                                        <p:cTn id="11" dur="1" fill="hold">
                                          <p:stCondLst>
                                            <p:cond delay="0"/>
                                          </p:stCondLst>
                                        </p:cTn>
                                        <p:tgtEl>
                                          <p:spTgt spid="68"/>
                                        </p:tgtEl>
                                        <p:attrNameLst>
                                          <p:attrName>style.visibility</p:attrName>
                                        </p:attrNameLst>
                                      </p:cBhvr>
                                      <p:to>
                                        <p:strVal val="visible"/>
                                      </p:to>
                                    </p:set>
                                    <p:anim calcmode="lin" valueType="num">
                                      <p:cBhvr>
                                        <p:cTn id="12" dur="500" fill="hold"/>
                                        <p:tgtEl>
                                          <p:spTgt spid="68"/>
                                        </p:tgtEl>
                                        <p:attrNameLst>
                                          <p:attrName>ppt_w</p:attrName>
                                        </p:attrNameLst>
                                      </p:cBhvr>
                                      <p:tavLst>
                                        <p:tav tm="0">
                                          <p:val>
                                            <p:fltVal val="0"/>
                                          </p:val>
                                        </p:tav>
                                        <p:tav tm="100000">
                                          <p:val>
                                            <p:strVal val="#ppt_w"/>
                                          </p:val>
                                        </p:tav>
                                      </p:tavLst>
                                    </p:anim>
                                    <p:anim calcmode="lin" valueType="num">
                                      <p:cBhvr>
                                        <p:cTn id="13" dur="500" fill="hold"/>
                                        <p:tgtEl>
                                          <p:spTgt spid="68"/>
                                        </p:tgtEl>
                                        <p:attrNameLst>
                                          <p:attrName>ppt_h</p:attrName>
                                        </p:attrNameLst>
                                      </p:cBhvr>
                                      <p:tavLst>
                                        <p:tav tm="0">
                                          <p:val>
                                            <p:fltVal val="0"/>
                                          </p:val>
                                        </p:tav>
                                        <p:tav tm="100000">
                                          <p:val>
                                            <p:strVal val="#ppt_h"/>
                                          </p:val>
                                        </p:tav>
                                      </p:tavLst>
                                    </p:anim>
                                    <p:animEffect transition="in" filter="fade">
                                      <p:cBhvr>
                                        <p:cTn id="14" dur="500"/>
                                        <p:tgtEl>
                                          <p:spTgt spid="68"/>
                                        </p:tgtEl>
                                      </p:cBhvr>
                                    </p:animEffect>
                                  </p:childTnLst>
                                </p:cTn>
                              </p:par>
                              <p:par>
                                <p:cTn id="15" presetID="2" presetClass="entr" presetSubtype="6" fill="hold" nodeType="withEffect">
                                  <p:stCondLst>
                                    <p:cond delay="0"/>
                                  </p:stCondLst>
                                  <p:childTnLst>
                                    <p:set>
                                      <p:cBhvr>
                                        <p:cTn id="16" dur="1" fill="hold">
                                          <p:stCondLst>
                                            <p:cond delay="0"/>
                                          </p:stCondLst>
                                        </p:cTn>
                                        <p:tgtEl>
                                          <p:spTgt spid="170"/>
                                        </p:tgtEl>
                                        <p:attrNameLst>
                                          <p:attrName>style.visibility</p:attrName>
                                        </p:attrNameLst>
                                      </p:cBhvr>
                                      <p:to>
                                        <p:strVal val="visible"/>
                                      </p:to>
                                    </p:set>
                                    <p:anim calcmode="lin" valueType="num">
                                      <p:cBhvr additive="base">
                                        <p:cTn id="17" dur="500" fill="hold"/>
                                        <p:tgtEl>
                                          <p:spTgt spid="170"/>
                                        </p:tgtEl>
                                        <p:attrNameLst>
                                          <p:attrName>ppt_x</p:attrName>
                                        </p:attrNameLst>
                                      </p:cBhvr>
                                      <p:tavLst>
                                        <p:tav tm="0">
                                          <p:val>
                                            <p:strVal val="1+#ppt_w/2"/>
                                          </p:val>
                                        </p:tav>
                                        <p:tav tm="100000">
                                          <p:val>
                                            <p:strVal val="#ppt_x"/>
                                          </p:val>
                                        </p:tav>
                                      </p:tavLst>
                                    </p:anim>
                                    <p:anim calcmode="lin" valueType="num">
                                      <p:cBhvr additive="base">
                                        <p:cTn id="18" dur="500" fill="hold"/>
                                        <p:tgtEl>
                                          <p:spTgt spid="17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9"/>
                                        </p:tgtEl>
                                        <p:attrNameLst>
                                          <p:attrName>style.visibility</p:attrName>
                                        </p:attrNameLst>
                                      </p:cBhvr>
                                      <p:to>
                                        <p:strVal val="visible"/>
                                      </p:to>
                                    </p:set>
                                    <p:anim calcmode="lin" valueType="num">
                                      <p:cBhvr additive="base">
                                        <p:cTn id="23" dur="750" fill="hold"/>
                                        <p:tgtEl>
                                          <p:spTgt spid="59"/>
                                        </p:tgtEl>
                                        <p:attrNameLst>
                                          <p:attrName>ppt_x</p:attrName>
                                        </p:attrNameLst>
                                      </p:cBhvr>
                                      <p:tavLst>
                                        <p:tav tm="0">
                                          <p:val>
                                            <p:strVal val="#ppt_x"/>
                                          </p:val>
                                        </p:tav>
                                        <p:tav tm="100000">
                                          <p:val>
                                            <p:strVal val="#ppt_x"/>
                                          </p:val>
                                        </p:tav>
                                      </p:tavLst>
                                    </p:anim>
                                    <p:anim calcmode="lin" valueType="num">
                                      <p:cBhvr additive="base">
                                        <p:cTn id="24" dur="750" fill="hold"/>
                                        <p:tgtEl>
                                          <p:spTgt spid="5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750" fill="hold"/>
                                        <p:tgtEl>
                                          <p:spTgt spid="4"/>
                                        </p:tgtEl>
                                        <p:attrNameLst>
                                          <p:attrName>ppt_x</p:attrName>
                                        </p:attrNameLst>
                                      </p:cBhvr>
                                      <p:tavLst>
                                        <p:tav tm="0">
                                          <p:val>
                                            <p:strVal val="#ppt_x"/>
                                          </p:val>
                                        </p:tav>
                                        <p:tav tm="100000">
                                          <p:val>
                                            <p:strVal val="#ppt_x"/>
                                          </p:val>
                                        </p:tav>
                                      </p:tavLst>
                                    </p:anim>
                                    <p:anim calcmode="lin" valueType="num">
                                      <p:cBhvr additive="base">
                                        <p:cTn id="30"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750" fill="hold"/>
                                        <p:tgtEl>
                                          <p:spTgt spid="14"/>
                                        </p:tgtEl>
                                        <p:attrNameLst>
                                          <p:attrName>ppt_x</p:attrName>
                                        </p:attrNameLst>
                                      </p:cBhvr>
                                      <p:tavLst>
                                        <p:tav tm="0">
                                          <p:val>
                                            <p:strVal val="#ppt_x"/>
                                          </p:val>
                                        </p:tav>
                                        <p:tav tm="100000">
                                          <p:val>
                                            <p:strVal val="#ppt_x"/>
                                          </p:val>
                                        </p:tav>
                                      </p:tavLst>
                                    </p:anim>
                                    <p:anim calcmode="lin" valueType="num">
                                      <p:cBhvr additive="base">
                                        <p:cTn id="36" dur="75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750" fill="hold"/>
                                        <p:tgtEl>
                                          <p:spTgt spid="33"/>
                                        </p:tgtEl>
                                        <p:attrNameLst>
                                          <p:attrName>ppt_x</p:attrName>
                                        </p:attrNameLst>
                                      </p:cBhvr>
                                      <p:tavLst>
                                        <p:tav tm="0">
                                          <p:val>
                                            <p:strVal val="#ppt_x"/>
                                          </p:val>
                                        </p:tav>
                                        <p:tav tm="100000">
                                          <p:val>
                                            <p:strVal val="#ppt_x"/>
                                          </p:val>
                                        </p:tav>
                                      </p:tavLst>
                                    </p:anim>
                                    <p:anim calcmode="lin" valueType="num">
                                      <p:cBhvr additive="base">
                                        <p:cTn id="42"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additive="base">
                                        <p:cTn id="47" dur="750" fill="hold"/>
                                        <p:tgtEl>
                                          <p:spTgt spid="73"/>
                                        </p:tgtEl>
                                        <p:attrNameLst>
                                          <p:attrName>ppt_x</p:attrName>
                                        </p:attrNameLst>
                                      </p:cBhvr>
                                      <p:tavLst>
                                        <p:tav tm="0">
                                          <p:val>
                                            <p:strVal val="#ppt_x"/>
                                          </p:val>
                                        </p:tav>
                                        <p:tav tm="100000">
                                          <p:val>
                                            <p:strVal val="#ppt_x"/>
                                          </p:val>
                                        </p:tav>
                                      </p:tavLst>
                                    </p:anim>
                                    <p:anim calcmode="lin" valueType="num">
                                      <p:cBhvr additive="base">
                                        <p:cTn id="48" dur="750" fill="hold"/>
                                        <p:tgtEl>
                                          <p:spTgt spid="7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8"/>
                                        </p:tgtEl>
                                        <p:attrNameLst>
                                          <p:attrName>style.visibility</p:attrName>
                                        </p:attrNameLst>
                                      </p:cBhvr>
                                      <p:to>
                                        <p:strVal val="visible"/>
                                      </p:to>
                                    </p:set>
                                    <p:anim calcmode="lin" valueType="num">
                                      <p:cBhvr additive="base">
                                        <p:cTn id="53" dur="750" fill="hold"/>
                                        <p:tgtEl>
                                          <p:spTgt spid="78"/>
                                        </p:tgtEl>
                                        <p:attrNameLst>
                                          <p:attrName>ppt_x</p:attrName>
                                        </p:attrNameLst>
                                      </p:cBhvr>
                                      <p:tavLst>
                                        <p:tav tm="0">
                                          <p:val>
                                            <p:strVal val="#ppt_x"/>
                                          </p:val>
                                        </p:tav>
                                        <p:tav tm="100000">
                                          <p:val>
                                            <p:strVal val="#ppt_x"/>
                                          </p:val>
                                        </p:tav>
                                      </p:tavLst>
                                    </p:anim>
                                    <p:anim calcmode="lin" valueType="num">
                                      <p:cBhvr additive="base">
                                        <p:cTn id="54" dur="750" fill="hold"/>
                                        <p:tgtEl>
                                          <p:spTgt spid="7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2" name="click.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83"/>
                                        </p:tgtEl>
                                        <p:attrNameLst>
                                          <p:attrName>style.visibility</p:attrName>
                                        </p:attrNameLst>
                                      </p:cBhvr>
                                      <p:to>
                                        <p:strVal val="visible"/>
                                      </p:to>
                                    </p:set>
                                    <p:anim calcmode="lin" valueType="num">
                                      <p:cBhvr additive="base">
                                        <p:cTn id="59" dur="750" fill="hold"/>
                                        <p:tgtEl>
                                          <p:spTgt spid="83"/>
                                        </p:tgtEl>
                                        <p:attrNameLst>
                                          <p:attrName>ppt_x</p:attrName>
                                        </p:attrNameLst>
                                      </p:cBhvr>
                                      <p:tavLst>
                                        <p:tav tm="0">
                                          <p:val>
                                            <p:strVal val="#ppt_x"/>
                                          </p:val>
                                        </p:tav>
                                        <p:tav tm="100000">
                                          <p:val>
                                            <p:strVal val="#ppt_x"/>
                                          </p:val>
                                        </p:tav>
                                      </p:tavLst>
                                    </p:anim>
                                    <p:anim calcmode="lin" valueType="num">
                                      <p:cBhvr additive="base">
                                        <p:cTn id="60" dur="750" fill="hold"/>
                                        <p:tgtEl>
                                          <p:spTgt spid="8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1"/>
                                        </p:tgtEl>
                                        <p:attrNameLst>
                                          <p:attrName>style.visibility</p:attrName>
                                        </p:attrNameLst>
                                      </p:cBhvr>
                                      <p:to>
                                        <p:strVal val="visible"/>
                                      </p:to>
                                    </p:set>
                                    <p:anim calcmode="lin" valueType="num">
                                      <p:cBhvr additive="base">
                                        <p:cTn id="65" dur="750" fill="hold"/>
                                        <p:tgtEl>
                                          <p:spTgt spid="91"/>
                                        </p:tgtEl>
                                        <p:attrNameLst>
                                          <p:attrName>ppt_x</p:attrName>
                                        </p:attrNameLst>
                                      </p:cBhvr>
                                      <p:tavLst>
                                        <p:tav tm="0">
                                          <p:val>
                                            <p:strVal val="#ppt_x"/>
                                          </p:val>
                                        </p:tav>
                                        <p:tav tm="100000">
                                          <p:val>
                                            <p:strVal val="#ppt_x"/>
                                          </p:val>
                                        </p:tav>
                                      </p:tavLst>
                                    </p:anim>
                                    <p:anim calcmode="lin" valueType="num">
                                      <p:cBhvr additive="base">
                                        <p:cTn id="66" dur="750" fill="hold"/>
                                        <p:tgtEl>
                                          <p:spTgt spid="9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6"/>
                                        </p:tgtEl>
                                        <p:attrNameLst>
                                          <p:attrName>style.visibility</p:attrName>
                                        </p:attrNameLst>
                                      </p:cBhvr>
                                      <p:to>
                                        <p:strVal val="visible"/>
                                      </p:to>
                                    </p:set>
                                    <p:anim calcmode="lin" valueType="num">
                                      <p:cBhvr additive="base">
                                        <p:cTn id="71" dur="750" fill="hold"/>
                                        <p:tgtEl>
                                          <p:spTgt spid="96"/>
                                        </p:tgtEl>
                                        <p:attrNameLst>
                                          <p:attrName>ppt_x</p:attrName>
                                        </p:attrNameLst>
                                      </p:cBhvr>
                                      <p:tavLst>
                                        <p:tav tm="0">
                                          <p:val>
                                            <p:strVal val="#ppt_x"/>
                                          </p:val>
                                        </p:tav>
                                        <p:tav tm="100000">
                                          <p:val>
                                            <p:strVal val="#ppt_x"/>
                                          </p:val>
                                        </p:tav>
                                      </p:tavLst>
                                    </p:anim>
                                    <p:anim calcmode="lin" valueType="num">
                                      <p:cBhvr additive="base">
                                        <p:cTn id="72" dur="750" fill="hold"/>
                                        <p:tgtEl>
                                          <p:spTgt spid="9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2" name="click.wav"/>
                                        </p:tgtEl>
                                      </p:cMediaNode>
                                    </p:audio>
                                  </p:sub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101"/>
                                        </p:tgtEl>
                                        <p:attrNameLst>
                                          <p:attrName>style.visibility</p:attrName>
                                        </p:attrNameLst>
                                      </p:cBhvr>
                                      <p:to>
                                        <p:strVal val="visible"/>
                                      </p:to>
                                    </p:set>
                                    <p:anim calcmode="lin" valueType="num">
                                      <p:cBhvr additive="base">
                                        <p:cTn id="77" dur="750" fill="hold"/>
                                        <p:tgtEl>
                                          <p:spTgt spid="101"/>
                                        </p:tgtEl>
                                        <p:attrNameLst>
                                          <p:attrName>ppt_x</p:attrName>
                                        </p:attrNameLst>
                                      </p:cBhvr>
                                      <p:tavLst>
                                        <p:tav tm="0">
                                          <p:val>
                                            <p:strVal val="#ppt_x"/>
                                          </p:val>
                                        </p:tav>
                                        <p:tav tm="100000">
                                          <p:val>
                                            <p:strVal val="#ppt_x"/>
                                          </p:val>
                                        </p:tav>
                                      </p:tavLst>
                                    </p:anim>
                                    <p:anim calcmode="lin" valueType="num">
                                      <p:cBhvr additive="base">
                                        <p:cTn id="78" dur="750" fill="hold"/>
                                        <p:tgtEl>
                                          <p:spTgt spid="10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106"/>
                                        </p:tgtEl>
                                        <p:attrNameLst>
                                          <p:attrName>style.visibility</p:attrName>
                                        </p:attrNameLst>
                                      </p:cBhvr>
                                      <p:to>
                                        <p:strVal val="visible"/>
                                      </p:to>
                                    </p:set>
                                    <p:anim calcmode="lin" valueType="num">
                                      <p:cBhvr additive="base">
                                        <p:cTn id="83" dur="750" fill="hold"/>
                                        <p:tgtEl>
                                          <p:spTgt spid="106"/>
                                        </p:tgtEl>
                                        <p:attrNameLst>
                                          <p:attrName>ppt_x</p:attrName>
                                        </p:attrNameLst>
                                      </p:cBhvr>
                                      <p:tavLst>
                                        <p:tav tm="0">
                                          <p:val>
                                            <p:strVal val="#ppt_x"/>
                                          </p:val>
                                        </p:tav>
                                        <p:tav tm="100000">
                                          <p:val>
                                            <p:strVal val="#ppt_x"/>
                                          </p:val>
                                        </p:tav>
                                      </p:tavLst>
                                    </p:anim>
                                    <p:anim calcmode="lin" valueType="num">
                                      <p:cBhvr additive="base">
                                        <p:cTn id="84" dur="750" fill="hold"/>
                                        <p:tgtEl>
                                          <p:spTgt spid="10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childTnLst>
                          </p:cTn>
                        </p:par>
                        <p:par>
                          <p:cTn id="85" fill="hold">
                            <p:stCondLst>
                              <p:cond delay="750"/>
                            </p:stCondLst>
                            <p:childTnLst>
                              <p:par>
                                <p:cTn id="86" presetID="42" presetClass="entr" presetSubtype="0" fill="hold" nodeType="afterEffect">
                                  <p:stCondLst>
                                    <p:cond delay="0"/>
                                  </p:stCondLst>
                                  <p:childTnLst>
                                    <p:set>
                                      <p:cBhvr>
                                        <p:cTn id="87" dur="1" fill="hold">
                                          <p:stCondLst>
                                            <p:cond delay="0"/>
                                          </p:stCondLst>
                                        </p:cTn>
                                        <p:tgtEl>
                                          <p:spTgt spid="111"/>
                                        </p:tgtEl>
                                        <p:attrNameLst>
                                          <p:attrName>style.visibility</p:attrName>
                                        </p:attrNameLst>
                                      </p:cBhvr>
                                      <p:to>
                                        <p:strVal val="visible"/>
                                      </p:to>
                                    </p:set>
                                    <p:animEffect transition="in" filter="fade">
                                      <p:cBhvr>
                                        <p:cTn id="88" dur="1000"/>
                                        <p:tgtEl>
                                          <p:spTgt spid="111"/>
                                        </p:tgtEl>
                                      </p:cBhvr>
                                    </p:animEffect>
                                    <p:anim calcmode="lin" valueType="num">
                                      <p:cBhvr>
                                        <p:cTn id="89" dur="1000" fill="hold"/>
                                        <p:tgtEl>
                                          <p:spTgt spid="111"/>
                                        </p:tgtEl>
                                        <p:attrNameLst>
                                          <p:attrName>ppt_x</p:attrName>
                                        </p:attrNameLst>
                                      </p:cBhvr>
                                      <p:tavLst>
                                        <p:tav tm="0">
                                          <p:val>
                                            <p:strVal val="#ppt_x"/>
                                          </p:val>
                                        </p:tav>
                                        <p:tav tm="100000">
                                          <p:val>
                                            <p:strVal val="#ppt_x"/>
                                          </p:val>
                                        </p:tav>
                                      </p:tavLst>
                                    </p:anim>
                                    <p:anim calcmode="lin" valueType="num">
                                      <p:cBhvr>
                                        <p:cTn id="90" dur="1000" fill="hold"/>
                                        <p:tgtEl>
                                          <p:spTgt spid="1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2" name="click.wav"/>
                                        </p:tgtEl>
                                      </p:cMediaNode>
                                    </p:audio>
                                  </p:sub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114"/>
                                        </p:tgtEl>
                                        <p:attrNameLst>
                                          <p:attrName>style.visibility</p:attrName>
                                        </p:attrNameLst>
                                      </p:cBhvr>
                                      <p:to>
                                        <p:strVal val="visible"/>
                                      </p:to>
                                    </p:set>
                                    <p:anim calcmode="lin" valueType="num">
                                      <p:cBhvr additive="base">
                                        <p:cTn id="95" dur="750" fill="hold"/>
                                        <p:tgtEl>
                                          <p:spTgt spid="114"/>
                                        </p:tgtEl>
                                        <p:attrNameLst>
                                          <p:attrName>ppt_x</p:attrName>
                                        </p:attrNameLst>
                                      </p:cBhvr>
                                      <p:tavLst>
                                        <p:tav tm="0">
                                          <p:val>
                                            <p:strVal val="#ppt_x"/>
                                          </p:val>
                                        </p:tav>
                                        <p:tav tm="100000">
                                          <p:val>
                                            <p:strVal val="#ppt_x"/>
                                          </p:val>
                                        </p:tav>
                                      </p:tavLst>
                                    </p:anim>
                                    <p:anim calcmode="lin" valueType="num">
                                      <p:cBhvr additive="base">
                                        <p:cTn id="96" dur="750" fill="hold"/>
                                        <p:tgtEl>
                                          <p:spTgt spid="1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3"/>
                                            </p:cond>
                                          </p:stCondLst>
                                          <p:endCondLst>
                                            <p:cond evt="onStopAudio" delay="0">
                                              <p:tgtEl>
                                                <p:sldTgt/>
                                              </p:tgtEl>
                                            </p:cond>
                                          </p:endCondLst>
                                        </p:cTn>
                                        <p:tgtEl>
                                          <p:sndTgt r:embed="rId2" name="click.wav"/>
                                        </p:tgtEl>
                                      </p:cMediaNode>
                                    </p:audio>
                                  </p:sub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125"/>
                                        </p:tgtEl>
                                        <p:attrNameLst>
                                          <p:attrName>style.visibility</p:attrName>
                                        </p:attrNameLst>
                                      </p:cBhvr>
                                      <p:to>
                                        <p:strVal val="visible"/>
                                      </p:to>
                                    </p:set>
                                    <p:anim calcmode="lin" valueType="num">
                                      <p:cBhvr additive="base">
                                        <p:cTn id="101" dur="750" fill="hold"/>
                                        <p:tgtEl>
                                          <p:spTgt spid="125"/>
                                        </p:tgtEl>
                                        <p:attrNameLst>
                                          <p:attrName>ppt_x</p:attrName>
                                        </p:attrNameLst>
                                      </p:cBhvr>
                                      <p:tavLst>
                                        <p:tav tm="0">
                                          <p:val>
                                            <p:strVal val="#ppt_x"/>
                                          </p:val>
                                        </p:tav>
                                        <p:tav tm="100000">
                                          <p:val>
                                            <p:strVal val="#ppt_x"/>
                                          </p:val>
                                        </p:tav>
                                      </p:tavLst>
                                    </p:anim>
                                    <p:anim calcmode="lin" valueType="num">
                                      <p:cBhvr additive="base">
                                        <p:cTn id="102" dur="750" fill="hold"/>
                                        <p:tgtEl>
                                          <p:spTgt spid="1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9"/>
                                            </p:cond>
                                          </p:stCondLst>
                                          <p:endCondLst>
                                            <p:cond evt="onStopAudio" delay="0">
                                              <p:tgtEl>
                                                <p:sldTgt/>
                                              </p:tgtEl>
                                            </p:cond>
                                          </p:endCondLst>
                                        </p:cTn>
                                        <p:tgtEl>
                                          <p:sndTgt r:embed="rId2" name="click.wav"/>
                                        </p:tgtEl>
                                      </p:cMediaNode>
                                    </p:audio>
                                  </p:sub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171"/>
                                        </p:tgtEl>
                                        <p:attrNameLst>
                                          <p:attrName>style.visibility</p:attrName>
                                        </p:attrNameLst>
                                      </p:cBhvr>
                                      <p:to>
                                        <p:strVal val="visible"/>
                                      </p:to>
                                    </p:set>
                                    <p:anim calcmode="lin" valueType="num">
                                      <p:cBhvr additive="base">
                                        <p:cTn id="107" dur="750" fill="hold"/>
                                        <p:tgtEl>
                                          <p:spTgt spid="171"/>
                                        </p:tgtEl>
                                        <p:attrNameLst>
                                          <p:attrName>ppt_x</p:attrName>
                                        </p:attrNameLst>
                                      </p:cBhvr>
                                      <p:tavLst>
                                        <p:tav tm="0">
                                          <p:val>
                                            <p:strVal val="#ppt_x"/>
                                          </p:val>
                                        </p:tav>
                                        <p:tav tm="100000">
                                          <p:val>
                                            <p:strVal val="#ppt_x"/>
                                          </p:val>
                                        </p:tav>
                                      </p:tavLst>
                                    </p:anim>
                                    <p:anim calcmode="lin" valueType="num">
                                      <p:cBhvr additive="base">
                                        <p:cTn id="108" dur="750" fill="hold"/>
                                        <p:tgtEl>
                                          <p:spTgt spid="17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5"/>
                                            </p:cond>
                                          </p:stCondLst>
                                          <p:endCondLst>
                                            <p:cond evt="onStopAudio" delay="0">
                                              <p:tgtEl>
                                                <p:sldTgt/>
                                              </p:tgtEl>
                                            </p:cond>
                                          </p:endCondLst>
                                        </p:cTn>
                                        <p:tgtEl>
                                          <p:sndTgt r:embed="rId2" name="click.wav"/>
                                        </p:tgtEl>
                                      </p:cMediaNode>
                                    </p:audio>
                                  </p:sub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176"/>
                                        </p:tgtEl>
                                        <p:attrNameLst>
                                          <p:attrName>style.visibility</p:attrName>
                                        </p:attrNameLst>
                                      </p:cBhvr>
                                      <p:to>
                                        <p:strVal val="visible"/>
                                      </p:to>
                                    </p:set>
                                    <p:anim calcmode="lin" valueType="num">
                                      <p:cBhvr additive="base">
                                        <p:cTn id="113" dur="750" fill="hold"/>
                                        <p:tgtEl>
                                          <p:spTgt spid="176"/>
                                        </p:tgtEl>
                                        <p:attrNameLst>
                                          <p:attrName>ppt_x</p:attrName>
                                        </p:attrNameLst>
                                      </p:cBhvr>
                                      <p:tavLst>
                                        <p:tav tm="0">
                                          <p:val>
                                            <p:strVal val="#ppt_x"/>
                                          </p:val>
                                        </p:tav>
                                        <p:tav tm="100000">
                                          <p:val>
                                            <p:strVal val="#ppt_x"/>
                                          </p:val>
                                        </p:tav>
                                      </p:tavLst>
                                    </p:anim>
                                    <p:anim calcmode="lin" valueType="num">
                                      <p:cBhvr additive="base">
                                        <p:cTn id="114" dur="750" fill="hold"/>
                                        <p:tgtEl>
                                          <p:spTgt spid="17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1"/>
                                            </p:cond>
                                          </p:stCondLst>
                                          <p:endCondLst>
                                            <p:cond evt="onStopAudio" delay="0">
                                              <p:tgtEl>
                                                <p:sldTgt/>
                                              </p:tgtEl>
                                            </p:cond>
                                          </p:endCondLst>
                                        </p:cTn>
                                        <p:tgtEl>
                                          <p:sndTgt r:embed="rId2" name="click.wav"/>
                                        </p:tgtEl>
                                      </p:cMediaNode>
                                    </p:audio>
                                  </p:sub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181"/>
                                        </p:tgtEl>
                                        <p:attrNameLst>
                                          <p:attrName>style.visibility</p:attrName>
                                        </p:attrNameLst>
                                      </p:cBhvr>
                                      <p:to>
                                        <p:strVal val="visible"/>
                                      </p:to>
                                    </p:set>
                                    <p:anim calcmode="lin" valueType="num">
                                      <p:cBhvr additive="base">
                                        <p:cTn id="119" dur="750" fill="hold"/>
                                        <p:tgtEl>
                                          <p:spTgt spid="181"/>
                                        </p:tgtEl>
                                        <p:attrNameLst>
                                          <p:attrName>ppt_x</p:attrName>
                                        </p:attrNameLst>
                                      </p:cBhvr>
                                      <p:tavLst>
                                        <p:tav tm="0">
                                          <p:val>
                                            <p:strVal val="#ppt_x"/>
                                          </p:val>
                                        </p:tav>
                                        <p:tav tm="100000">
                                          <p:val>
                                            <p:strVal val="#ppt_x"/>
                                          </p:val>
                                        </p:tav>
                                      </p:tavLst>
                                    </p:anim>
                                    <p:anim calcmode="lin" valueType="num">
                                      <p:cBhvr additive="base">
                                        <p:cTn id="120" dur="750" fill="hold"/>
                                        <p:tgtEl>
                                          <p:spTgt spid="1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childTnLst>
                    </p:cTn>
                  </p:par>
                  <p:par>
                    <p:cTn id="121" fill="hold">
                      <p:stCondLst>
                        <p:cond delay="indefinite"/>
                      </p:stCondLst>
                      <p:childTnLst>
                        <p:par>
                          <p:cTn id="122" fill="hold">
                            <p:stCondLst>
                              <p:cond delay="0"/>
                            </p:stCondLst>
                            <p:childTnLst>
                              <p:par>
                                <p:cTn id="123" presetID="2" presetClass="entr" presetSubtype="4" fill="hold" nodeType="clickEffect">
                                  <p:stCondLst>
                                    <p:cond delay="0"/>
                                  </p:stCondLst>
                                  <p:childTnLst>
                                    <p:set>
                                      <p:cBhvr>
                                        <p:cTn id="124" dur="1" fill="hold">
                                          <p:stCondLst>
                                            <p:cond delay="0"/>
                                          </p:stCondLst>
                                        </p:cTn>
                                        <p:tgtEl>
                                          <p:spTgt spid="186"/>
                                        </p:tgtEl>
                                        <p:attrNameLst>
                                          <p:attrName>style.visibility</p:attrName>
                                        </p:attrNameLst>
                                      </p:cBhvr>
                                      <p:to>
                                        <p:strVal val="visible"/>
                                      </p:to>
                                    </p:set>
                                    <p:anim calcmode="lin" valueType="num">
                                      <p:cBhvr additive="base">
                                        <p:cTn id="125" dur="750" fill="hold"/>
                                        <p:tgtEl>
                                          <p:spTgt spid="186"/>
                                        </p:tgtEl>
                                        <p:attrNameLst>
                                          <p:attrName>ppt_x</p:attrName>
                                        </p:attrNameLst>
                                      </p:cBhvr>
                                      <p:tavLst>
                                        <p:tav tm="0">
                                          <p:val>
                                            <p:strVal val="#ppt_x"/>
                                          </p:val>
                                        </p:tav>
                                        <p:tav tm="100000">
                                          <p:val>
                                            <p:strVal val="#ppt_x"/>
                                          </p:val>
                                        </p:tav>
                                      </p:tavLst>
                                    </p:anim>
                                    <p:anim calcmode="lin" valueType="num">
                                      <p:cBhvr additive="base">
                                        <p:cTn id="126" dur="750" fill="hold"/>
                                        <p:tgtEl>
                                          <p:spTgt spid="18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3"/>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304547-CAFE-FBBD-5E1C-B453530F2E1F}"/>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Lst>
          </a:blip>
          <a:srcRect b="2585"/>
          <a:stretch/>
        </p:blipFill>
        <p:spPr>
          <a:xfrm>
            <a:off x="0" y="137622"/>
            <a:ext cx="12192000" cy="6858000"/>
          </a:xfrm>
          <a:prstGeom prst="rect">
            <a:avLst/>
          </a:prstGeom>
        </p:spPr>
      </p:pic>
      <p:grpSp>
        <p:nvGrpSpPr>
          <p:cNvPr id="111" name="Group 110">
            <a:extLst>
              <a:ext uri="{FF2B5EF4-FFF2-40B4-BE49-F238E27FC236}">
                <a16:creationId xmlns:a16="http://schemas.microsoft.com/office/drawing/2014/main" id="{3D548020-80D8-6D4E-7C54-5997E549FC85}"/>
              </a:ext>
            </a:extLst>
          </p:cNvPr>
          <p:cNvGrpSpPr/>
          <p:nvPr/>
        </p:nvGrpSpPr>
        <p:grpSpPr>
          <a:xfrm>
            <a:off x="707517" y="749670"/>
            <a:ext cx="4438212" cy="5094313"/>
            <a:chOff x="778745" y="3815769"/>
            <a:chExt cx="8052842" cy="922866"/>
          </a:xfrm>
        </p:grpSpPr>
        <p:pic>
          <p:nvPicPr>
            <p:cNvPr id="112" name="Picture 2">
              <a:extLst>
                <a:ext uri="{FF2B5EF4-FFF2-40B4-BE49-F238E27FC236}">
                  <a16:creationId xmlns:a16="http://schemas.microsoft.com/office/drawing/2014/main" id="{410AC3C6-3D0C-FB35-406E-301F52F451A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8745" y="3815769"/>
              <a:ext cx="8052842" cy="922866"/>
            </a:xfrm>
            <a:prstGeom prst="rect">
              <a:avLst/>
            </a:prstGeom>
          </p:spPr>
        </p:pic>
        <p:sp>
          <p:nvSpPr>
            <p:cNvPr id="113" name="TextBox 112">
              <a:extLst>
                <a:ext uri="{FF2B5EF4-FFF2-40B4-BE49-F238E27FC236}">
                  <a16:creationId xmlns:a16="http://schemas.microsoft.com/office/drawing/2014/main" id="{CF7C2AC3-B1E0-153B-2482-60DA946D2216}"/>
                </a:ext>
              </a:extLst>
            </p:cNvPr>
            <p:cNvSpPr txBox="1"/>
            <p:nvPr/>
          </p:nvSpPr>
          <p:spPr>
            <a:xfrm>
              <a:off x="1169595" y="3879654"/>
              <a:ext cx="7124149" cy="2118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1" u="sng" strike="noStrike" kern="1200" cap="none" spc="0" normalizeH="0" baseline="0" noProof="0" dirty="0" err="1">
                  <a:ln>
                    <a:noFill/>
                  </a:ln>
                  <a:solidFill>
                    <a:prstClr val="black"/>
                  </a:solidFill>
                  <a:effectLst/>
                  <a:uLnTx/>
                  <a:uFillTx/>
                  <a:latin typeface="Calibri (Body)"/>
                  <a:ea typeface="+mn-ea"/>
                  <a:cs typeface="+mn-cs"/>
                </a:rPr>
                <a:t>Trong</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trận</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bóng</a:t>
              </a:r>
              <a:r>
                <a:rPr kumimoji="0" lang="en-US" sz="3500" b="1" i="1" u="sng" strike="noStrike" kern="1200" cap="none" spc="0" normalizeH="0" baseline="0" noProof="0" dirty="0">
                  <a:ln>
                    <a:noFill/>
                  </a:ln>
                  <a:solidFill>
                    <a:prstClr val="black"/>
                  </a:solidFill>
                  <a:effectLst/>
                  <a:uLnTx/>
                  <a:uFillTx/>
                  <a:latin typeface="Calibri (Body)"/>
                  <a:ea typeface="+mn-ea"/>
                  <a:cs typeface="+mn-cs"/>
                </a:rPr>
                <a:t> </a:t>
              </a:r>
              <a:r>
                <a:rPr kumimoji="0" lang="en-US" sz="3500" b="1" i="1" u="sng" strike="noStrike" kern="1200" cap="none" spc="0" normalizeH="0" baseline="0" noProof="0" dirty="0" err="1">
                  <a:ln>
                    <a:noFill/>
                  </a:ln>
                  <a:solidFill>
                    <a:prstClr val="black"/>
                  </a:solidFill>
                  <a:effectLst/>
                  <a:uLnTx/>
                  <a:uFillTx/>
                  <a:latin typeface="Calibri (Body)"/>
                  <a:ea typeface="+mn-ea"/>
                  <a:cs typeface="+mn-cs"/>
                </a:rPr>
                <a:t>đá</a:t>
              </a:r>
              <a:endParaRPr kumimoji="0" lang="vi-VN" sz="3500" b="1" i="1" u="sng" strike="noStrike" kern="1200" cap="none" spc="0" normalizeH="0" baseline="0" noProof="0" dirty="0">
                <a:ln>
                  <a:noFill/>
                </a:ln>
                <a:solidFill>
                  <a:prstClr val="black"/>
                </a:solidFill>
                <a:effectLst/>
                <a:uLnTx/>
                <a:uFillTx/>
                <a:latin typeface="Calibri (Body)"/>
                <a:ea typeface="+mn-ea"/>
                <a:cs typeface="+mn-cs"/>
              </a:endParaRPr>
            </a:p>
          </p:txBody>
        </p:sp>
      </p:grpSp>
      <p:grpSp>
        <p:nvGrpSpPr>
          <p:cNvPr id="114" name="Group 113">
            <a:extLst>
              <a:ext uri="{FF2B5EF4-FFF2-40B4-BE49-F238E27FC236}">
                <a16:creationId xmlns:a16="http://schemas.microsoft.com/office/drawing/2014/main" id="{03A31CE8-B0C2-7FB6-8605-F9F6D5250A8C}"/>
              </a:ext>
            </a:extLst>
          </p:cNvPr>
          <p:cNvGrpSpPr/>
          <p:nvPr/>
        </p:nvGrpSpPr>
        <p:grpSpPr>
          <a:xfrm>
            <a:off x="917067" y="1732796"/>
            <a:ext cx="2190750" cy="1000879"/>
            <a:chOff x="4390276" y="398934"/>
            <a:chExt cx="2886447" cy="1163536"/>
          </a:xfrm>
        </p:grpSpPr>
        <p:grpSp>
          <p:nvGrpSpPr>
            <p:cNvPr id="115" name="Group 114">
              <a:extLst>
                <a:ext uri="{FF2B5EF4-FFF2-40B4-BE49-F238E27FC236}">
                  <a16:creationId xmlns:a16="http://schemas.microsoft.com/office/drawing/2014/main" id="{12023299-BD28-9FB2-D39A-832BE842E64D}"/>
                </a:ext>
              </a:extLst>
            </p:cNvPr>
            <p:cNvGrpSpPr/>
            <p:nvPr/>
          </p:nvGrpSpPr>
          <p:grpSpPr>
            <a:xfrm>
              <a:off x="4857289" y="398934"/>
              <a:ext cx="2419434" cy="1163536"/>
              <a:chOff x="2673382" y="398934"/>
              <a:chExt cx="2419434" cy="1163536"/>
            </a:xfrm>
          </p:grpSpPr>
          <p:pic>
            <p:nvPicPr>
              <p:cNvPr id="117" name="Picture 9">
                <a:extLst>
                  <a:ext uri="{FF2B5EF4-FFF2-40B4-BE49-F238E27FC236}">
                    <a16:creationId xmlns:a16="http://schemas.microsoft.com/office/drawing/2014/main" id="{F12889BD-2FB4-8CF4-1EF2-29BA60C6CF2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673382" y="398934"/>
                <a:ext cx="2168438" cy="1163536"/>
              </a:xfrm>
              <a:prstGeom prst="rect">
                <a:avLst/>
              </a:prstGeom>
            </p:spPr>
          </p:pic>
          <p:sp>
            <p:nvSpPr>
              <p:cNvPr id="118" name="TextBox 117">
                <a:extLst>
                  <a:ext uri="{FF2B5EF4-FFF2-40B4-BE49-F238E27FC236}">
                    <a16:creationId xmlns:a16="http://schemas.microsoft.com/office/drawing/2014/main" id="{D0E872D4-599F-1FFE-7812-5A4390E9C7F2}"/>
                  </a:ext>
                </a:extLst>
              </p:cNvPr>
              <p:cNvSpPr txBox="1"/>
              <p:nvPr/>
            </p:nvSpPr>
            <p:spPr>
              <a:xfrm>
                <a:off x="2801538" y="688314"/>
                <a:ext cx="2291278"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Cầu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thủ</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16" name="Picture 2">
              <a:extLst>
                <a:ext uri="{FF2B5EF4-FFF2-40B4-BE49-F238E27FC236}">
                  <a16:creationId xmlns:a16="http://schemas.microsoft.com/office/drawing/2014/main" id="{1146A55F-B322-7009-6E08-0CDF9059139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90276" y="1069631"/>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5" name="Group 124">
            <a:extLst>
              <a:ext uri="{FF2B5EF4-FFF2-40B4-BE49-F238E27FC236}">
                <a16:creationId xmlns:a16="http://schemas.microsoft.com/office/drawing/2014/main" id="{B2A4908D-2F52-F592-759E-C9AA929D0F30}"/>
              </a:ext>
            </a:extLst>
          </p:cNvPr>
          <p:cNvGrpSpPr/>
          <p:nvPr/>
        </p:nvGrpSpPr>
        <p:grpSpPr>
          <a:xfrm>
            <a:off x="3012566" y="1685171"/>
            <a:ext cx="2114550" cy="1000879"/>
            <a:chOff x="3726532" y="398934"/>
            <a:chExt cx="4333854" cy="1163536"/>
          </a:xfrm>
        </p:grpSpPr>
        <p:grpSp>
          <p:nvGrpSpPr>
            <p:cNvPr id="126" name="Group 125">
              <a:extLst>
                <a:ext uri="{FF2B5EF4-FFF2-40B4-BE49-F238E27FC236}">
                  <a16:creationId xmlns:a16="http://schemas.microsoft.com/office/drawing/2014/main" id="{E9E1DC35-F069-606E-1FD0-5DFED8570117}"/>
                </a:ext>
              </a:extLst>
            </p:cNvPr>
            <p:cNvGrpSpPr/>
            <p:nvPr/>
          </p:nvGrpSpPr>
          <p:grpSpPr>
            <a:xfrm>
              <a:off x="4116974" y="398934"/>
              <a:ext cx="3943412" cy="1163536"/>
              <a:chOff x="1933067" y="398934"/>
              <a:chExt cx="3943412" cy="1163536"/>
            </a:xfrm>
          </p:grpSpPr>
          <p:pic>
            <p:nvPicPr>
              <p:cNvPr id="128" name="Picture 9">
                <a:extLst>
                  <a:ext uri="{FF2B5EF4-FFF2-40B4-BE49-F238E27FC236}">
                    <a16:creationId xmlns:a16="http://schemas.microsoft.com/office/drawing/2014/main" id="{7EFAB3C8-CF37-B4F4-4109-CCECCC6E40C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7" y="398934"/>
                <a:ext cx="3533455" cy="1163536"/>
              </a:xfrm>
              <a:prstGeom prst="rect">
                <a:avLst/>
              </a:prstGeom>
            </p:spPr>
          </p:pic>
          <p:sp>
            <p:nvSpPr>
              <p:cNvPr id="129" name="TextBox 128">
                <a:extLst>
                  <a:ext uri="{FF2B5EF4-FFF2-40B4-BE49-F238E27FC236}">
                    <a16:creationId xmlns:a16="http://schemas.microsoft.com/office/drawing/2014/main" id="{5F078586-CE83-3BA7-8E31-EF7973B273C4}"/>
                  </a:ext>
                </a:extLst>
              </p:cNvPr>
              <p:cNvSpPr txBox="1"/>
              <p:nvPr/>
            </p:nvSpPr>
            <p:spPr>
              <a:xfrm>
                <a:off x="2147803" y="677241"/>
                <a:ext cx="3728676"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Thủ</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môn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27" name="Picture 2">
              <a:extLst>
                <a:ext uri="{FF2B5EF4-FFF2-40B4-BE49-F238E27FC236}">
                  <a16:creationId xmlns:a16="http://schemas.microsoft.com/office/drawing/2014/main" id="{45F96D5B-B88E-2854-B799-C9F8F4C8D2A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1" name="Group 170">
            <a:extLst>
              <a:ext uri="{FF2B5EF4-FFF2-40B4-BE49-F238E27FC236}">
                <a16:creationId xmlns:a16="http://schemas.microsoft.com/office/drawing/2014/main" id="{1F2C2BB0-0DFA-180D-D7AB-9C58B0CDF782}"/>
              </a:ext>
            </a:extLst>
          </p:cNvPr>
          <p:cNvGrpSpPr/>
          <p:nvPr/>
        </p:nvGrpSpPr>
        <p:grpSpPr>
          <a:xfrm>
            <a:off x="850391" y="2732921"/>
            <a:ext cx="2000250" cy="1000879"/>
            <a:chOff x="3726532" y="398934"/>
            <a:chExt cx="4099592" cy="1163536"/>
          </a:xfrm>
        </p:grpSpPr>
        <p:grpSp>
          <p:nvGrpSpPr>
            <p:cNvPr id="172" name="Group 171">
              <a:extLst>
                <a:ext uri="{FF2B5EF4-FFF2-40B4-BE49-F238E27FC236}">
                  <a16:creationId xmlns:a16="http://schemas.microsoft.com/office/drawing/2014/main" id="{EDAB3E4E-82FD-D518-C63A-2D18F8BC924B}"/>
                </a:ext>
              </a:extLst>
            </p:cNvPr>
            <p:cNvGrpSpPr/>
            <p:nvPr/>
          </p:nvGrpSpPr>
          <p:grpSpPr>
            <a:xfrm>
              <a:off x="4116972" y="398934"/>
              <a:ext cx="3709152" cy="1163536"/>
              <a:chOff x="1933065" y="398934"/>
              <a:chExt cx="3709152" cy="1163536"/>
            </a:xfrm>
          </p:grpSpPr>
          <p:pic>
            <p:nvPicPr>
              <p:cNvPr id="174" name="Picture 9">
                <a:extLst>
                  <a:ext uri="{FF2B5EF4-FFF2-40B4-BE49-F238E27FC236}">
                    <a16:creationId xmlns:a16="http://schemas.microsoft.com/office/drawing/2014/main" id="{BCC32425-922D-144B-D519-DE04F2F3678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5" y="398934"/>
                <a:ext cx="3357759" cy="1163536"/>
              </a:xfrm>
              <a:prstGeom prst="rect">
                <a:avLst/>
              </a:prstGeom>
            </p:spPr>
          </p:pic>
          <p:sp>
            <p:nvSpPr>
              <p:cNvPr id="175" name="TextBox 174">
                <a:extLst>
                  <a:ext uri="{FF2B5EF4-FFF2-40B4-BE49-F238E27FC236}">
                    <a16:creationId xmlns:a16="http://schemas.microsoft.com/office/drawing/2014/main" id="{BF94FE36-3EEB-7871-F2CA-5258A36A7BFB}"/>
                  </a:ext>
                </a:extLst>
              </p:cNvPr>
              <p:cNvSpPr txBox="1"/>
              <p:nvPr/>
            </p:nvSpPr>
            <p:spPr>
              <a:xfrm>
                <a:off x="2108760" y="688314"/>
                <a:ext cx="3533457"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Tiền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73" name="Picture 2">
              <a:extLst>
                <a:ext uri="{FF2B5EF4-FFF2-40B4-BE49-F238E27FC236}">
                  <a16:creationId xmlns:a16="http://schemas.microsoft.com/office/drawing/2014/main" id="{98BF6F07-543C-0A04-6282-0DE9DFDC3F9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6" name="Group 175">
            <a:extLst>
              <a:ext uri="{FF2B5EF4-FFF2-40B4-BE49-F238E27FC236}">
                <a16:creationId xmlns:a16="http://schemas.microsoft.com/office/drawing/2014/main" id="{DC43C8D7-8344-9008-8B09-597CBFE4DF76}"/>
              </a:ext>
            </a:extLst>
          </p:cNvPr>
          <p:cNvGrpSpPr/>
          <p:nvPr/>
        </p:nvGrpSpPr>
        <p:grpSpPr>
          <a:xfrm>
            <a:off x="3003042" y="2685296"/>
            <a:ext cx="2324100" cy="1000879"/>
            <a:chOff x="3726532" y="398934"/>
            <a:chExt cx="5251384" cy="1163536"/>
          </a:xfrm>
        </p:grpSpPr>
        <p:grpSp>
          <p:nvGrpSpPr>
            <p:cNvPr id="177" name="Group 176">
              <a:extLst>
                <a:ext uri="{FF2B5EF4-FFF2-40B4-BE49-F238E27FC236}">
                  <a16:creationId xmlns:a16="http://schemas.microsoft.com/office/drawing/2014/main" id="{0EF5943E-F86D-5EB3-D57E-A587713877A2}"/>
                </a:ext>
              </a:extLst>
            </p:cNvPr>
            <p:cNvGrpSpPr/>
            <p:nvPr/>
          </p:nvGrpSpPr>
          <p:grpSpPr>
            <a:xfrm>
              <a:off x="4116972" y="398934"/>
              <a:ext cx="4860944" cy="1163536"/>
              <a:chOff x="1933065" y="398934"/>
              <a:chExt cx="4860944" cy="1163536"/>
            </a:xfrm>
          </p:grpSpPr>
          <p:pic>
            <p:nvPicPr>
              <p:cNvPr id="179" name="Picture 9">
                <a:extLst>
                  <a:ext uri="{FF2B5EF4-FFF2-40B4-BE49-F238E27FC236}">
                    <a16:creationId xmlns:a16="http://schemas.microsoft.com/office/drawing/2014/main" id="{5CA39A77-15C9-7B3B-5767-BE8B4FC7F32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5" y="398934"/>
                <a:ext cx="4158157" cy="1163536"/>
              </a:xfrm>
              <a:prstGeom prst="rect">
                <a:avLst/>
              </a:prstGeom>
            </p:spPr>
          </p:pic>
          <p:sp>
            <p:nvSpPr>
              <p:cNvPr id="180" name="TextBox 179">
                <a:extLst>
                  <a:ext uri="{FF2B5EF4-FFF2-40B4-BE49-F238E27FC236}">
                    <a16:creationId xmlns:a16="http://schemas.microsoft.com/office/drawing/2014/main" id="{7556DA6E-7C03-DF83-A2D3-71C2C770B932}"/>
                  </a:ext>
                </a:extLst>
              </p:cNvPr>
              <p:cNvSpPr txBox="1"/>
              <p:nvPr/>
            </p:nvSpPr>
            <p:spPr>
              <a:xfrm>
                <a:off x="2108762" y="688314"/>
                <a:ext cx="4685247"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Tiền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vệ</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78" name="Picture 2">
              <a:extLst>
                <a:ext uri="{FF2B5EF4-FFF2-40B4-BE49-F238E27FC236}">
                  <a16:creationId xmlns:a16="http://schemas.microsoft.com/office/drawing/2014/main" id="{7F372F63-BE27-9116-E68C-DA4421E2DE9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1" name="Group 180">
            <a:extLst>
              <a:ext uri="{FF2B5EF4-FFF2-40B4-BE49-F238E27FC236}">
                <a16:creationId xmlns:a16="http://schemas.microsoft.com/office/drawing/2014/main" id="{3A1E5795-15B6-93FB-6405-E430D2A36E4D}"/>
              </a:ext>
            </a:extLst>
          </p:cNvPr>
          <p:cNvGrpSpPr/>
          <p:nvPr/>
        </p:nvGrpSpPr>
        <p:grpSpPr>
          <a:xfrm>
            <a:off x="869441" y="3694946"/>
            <a:ext cx="1781176" cy="1000879"/>
            <a:chOff x="3726532" y="398934"/>
            <a:chExt cx="3650591" cy="1163536"/>
          </a:xfrm>
        </p:grpSpPr>
        <p:grpSp>
          <p:nvGrpSpPr>
            <p:cNvPr id="182" name="Group 181">
              <a:extLst>
                <a:ext uri="{FF2B5EF4-FFF2-40B4-BE49-F238E27FC236}">
                  <a16:creationId xmlns:a16="http://schemas.microsoft.com/office/drawing/2014/main" id="{6D2AA745-41B9-AC70-0B64-D8159190E5B2}"/>
                </a:ext>
              </a:extLst>
            </p:cNvPr>
            <p:cNvGrpSpPr/>
            <p:nvPr/>
          </p:nvGrpSpPr>
          <p:grpSpPr>
            <a:xfrm>
              <a:off x="4116974" y="398934"/>
              <a:ext cx="3260149" cy="1163536"/>
              <a:chOff x="1933067" y="398934"/>
              <a:chExt cx="3260149" cy="1163536"/>
            </a:xfrm>
          </p:grpSpPr>
          <p:pic>
            <p:nvPicPr>
              <p:cNvPr id="184" name="Picture 9">
                <a:extLst>
                  <a:ext uri="{FF2B5EF4-FFF2-40B4-BE49-F238E27FC236}">
                    <a16:creationId xmlns:a16="http://schemas.microsoft.com/office/drawing/2014/main" id="{57BA7602-04EF-7D38-746B-D2449068BC1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7" y="398934"/>
                <a:ext cx="2830668" cy="1163536"/>
              </a:xfrm>
              <a:prstGeom prst="rect">
                <a:avLst/>
              </a:prstGeom>
            </p:spPr>
          </p:pic>
          <p:sp>
            <p:nvSpPr>
              <p:cNvPr id="185" name="TextBox 184">
                <a:extLst>
                  <a:ext uri="{FF2B5EF4-FFF2-40B4-BE49-F238E27FC236}">
                    <a16:creationId xmlns:a16="http://schemas.microsoft.com/office/drawing/2014/main" id="{73E92A76-BCA5-8ABD-CEF1-8810B992A191}"/>
                  </a:ext>
                </a:extLst>
              </p:cNvPr>
              <p:cNvSpPr txBox="1"/>
              <p:nvPr/>
            </p:nvSpPr>
            <p:spPr>
              <a:xfrm>
                <a:off x="2108762" y="688314"/>
                <a:ext cx="308445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Hậu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vệ</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83" name="Picture 2">
              <a:extLst>
                <a:ext uri="{FF2B5EF4-FFF2-40B4-BE49-F238E27FC236}">
                  <a16:creationId xmlns:a16="http://schemas.microsoft.com/office/drawing/2014/main" id="{CA1CCFFA-F471-F37D-F620-960A0C62D4D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6" name="Group 185">
            <a:extLst>
              <a:ext uri="{FF2B5EF4-FFF2-40B4-BE49-F238E27FC236}">
                <a16:creationId xmlns:a16="http://schemas.microsoft.com/office/drawing/2014/main" id="{8A6B1A8B-BFC7-F897-5F9D-84BE4B219C3E}"/>
              </a:ext>
            </a:extLst>
          </p:cNvPr>
          <p:cNvGrpSpPr/>
          <p:nvPr/>
        </p:nvGrpSpPr>
        <p:grpSpPr>
          <a:xfrm>
            <a:off x="2774441" y="3618746"/>
            <a:ext cx="2009776" cy="1000879"/>
            <a:chOff x="3726532" y="398934"/>
            <a:chExt cx="4119116" cy="1163536"/>
          </a:xfrm>
        </p:grpSpPr>
        <p:grpSp>
          <p:nvGrpSpPr>
            <p:cNvPr id="187" name="Group 186">
              <a:extLst>
                <a:ext uri="{FF2B5EF4-FFF2-40B4-BE49-F238E27FC236}">
                  <a16:creationId xmlns:a16="http://schemas.microsoft.com/office/drawing/2014/main" id="{89D6C31E-DF7B-FC03-403B-8C49527812D3}"/>
                </a:ext>
              </a:extLst>
            </p:cNvPr>
            <p:cNvGrpSpPr/>
            <p:nvPr/>
          </p:nvGrpSpPr>
          <p:grpSpPr>
            <a:xfrm>
              <a:off x="4116974" y="398934"/>
              <a:ext cx="3728674" cy="1163536"/>
              <a:chOff x="1933067" y="398934"/>
              <a:chExt cx="3728674" cy="1163536"/>
            </a:xfrm>
          </p:grpSpPr>
          <p:pic>
            <p:nvPicPr>
              <p:cNvPr id="189" name="Picture 9">
                <a:extLst>
                  <a:ext uri="{FF2B5EF4-FFF2-40B4-BE49-F238E27FC236}">
                    <a16:creationId xmlns:a16="http://schemas.microsoft.com/office/drawing/2014/main" id="{FB8F06BF-DDFE-072A-A282-1A5047716B3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7" y="398934"/>
                <a:ext cx="3299193" cy="1163536"/>
              </a:xfrm>
              <a:prstGeom prst="rect">
                <a:avLst/>
              </a:prstGeom>
            </p:spPr>
          </p:pic>
          <p:sp>
            <p:nvSpPr>
              <p:cNvPr id="190" name="TextBox 189">
                <a:extLst>
                  <a:ext uri="{FF2B5EF4-FFF2-40B4-BE49-F238E27FC236}">
                    <a16:creationId xmlns:a16="http://schemas.microsoft.com/office/drawing/2014/main" id="{287E688C-1FD2-C199-5025-C56D1E11E6A8}"/>
                  </a:ext>
                </a:extLst>
              </p:cNvPr>
              <p:cNvSpPr txBox="1"/>
              <p:nvPr/>
            </p:nvSpPr>
            <p:spPr>
              <a:xfrm>
                <a:off x="2108762" y="688314"/>
                <a:ext cx="3552979"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Trung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vệ</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88" name="Picture 2">
              <a:extLst>
                <a:ext uri="{FF2B5EF4-FFF2-40B4-BE49-F238E27FC236}">
                  <a16:creationId xmlns:a16="http://schemas.microsoft.com/office/drawing/2014/main" id="{02344F89-13C8-5CED-3BAB-96EC2BB2465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2B4D3C93-D883-5BA5-D93C-C1BC1800D879}"/>
              </a:ext>
            </a:extLst>
          </p:cNvPr>
          <p:cNvGrpSpPr/>
          <p:nvPr/>
        </p:nvGrpSpPr>
        <p:grpSpPr>
          <a:xfrm>
            <a:off x="812291" y="4580771"/>
            <a:ext cx="2238376" cy="1000879"/>
            <a:chOff x="3726532" y="398934"/>
            <a:chExt cx="4587641" cy="1163536"/>
          </a:xfrm>
        </p:grpSpPr>
        <p:grpSp>
          <p:nvGrpSpPr>
            <p:cNvPr id="8" name="Group 7">
              <a:extLst>
                <a:ext uri="{FF2B5EF4-FFF2-40B4-BE49-F238E27FC236}">
                  <a16:creationId xmlns:a16="http://schemas.microsoft.com/office/drawing/2014/main" id="{AAF72D25-E585-D8CD-85BA-5E5B3AA82FF8}"/>
                </a:ext>
              </a:extLst>
            </p:cNvPr>
            <p:cNvGrpSpPr/>
            <p:nvPr/>
          </p:nvGrpSpPr>
          <p:grpSpPr>
            <a:xfrm>
              <a:off x="4116974" y="398934"/>
              <a:ext cx="4197199" cy="1163536"/>
              <a:chOff x="1933067" y="398934"/>
              <a:chExt cx="4197199" cy="1163536"/>
            </a:xfrm>
          </p:grpSpPr>
          <p:pic>
            <p:nvPicPr>
              <p:cNvPr id="13" name="Picture 9">
                <a:extLst>
                  <a:ext uri="{FF2B5EF4-FFF2-40B4-BE49-F238E27FC236}">
                    <a16:creationId xmlns:a16="http://schemas.microsoft.com/office/drawing/2014/main" id="{B7D75952-C610-D357-A53B-5A097E0F184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7" y="398934"/>
                <a:ext cx="3494412" cy="1163536"/>
              </a:xfrm>
              <a:prstGeom prst="rect">
                <a:avLst/>
              </a:prstGeom>
            </p:spPr>
          </p:pic>
          <p:sp>
            <p:nvSpPr>
              <p:cNvPr id="15" name="TextBox 14">
                <a:extLst>
                  <a:ext uri="{FF2B5EF4-FFF2-40B4-BE49-F238E27FC236}">
                    <a16:creationId xmlns:a16="http://schemas.microsoft.com/office/drawing/2014/main" id="{57AD2CD9-6E62-684D-7CFD-14C9D7AFEB7E}"/>
                  </a:ext>
                </a:extLst>
              </p:cNvPr>
              <p:cNvSpPr txBox="1"/>
              <p:nvPr/>
            </p:nvSpPr>
            <p:spPr>
              <a:xfrm>
                <a:off x="2108762" y="688314"/>
                <a:ext cx="4021504" cy="6798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tài</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12" name="Picture 2">
              <a:extLst>
                <a:ext uri="{FF2B5EF4-FFF2-40B4-BE49-F238E27FC236}">
                  <a16:creationId xmlns:a16="http://schemas.microsoft.com/office/drawing/2014/main" id="{3ACB1DBE-5664-1401-401F-DB9DB615323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037D4DC7-4F04-5E40-2AD2-6E15D9A26FDA}"/>
              </a:ext>
            </a:extLst>
          </p:cNvPr>
          <p:cNvGrpSpPr/>
          <p:nvPr/>
        </p:nvGrpSpPr>
        <p:grpSpPr>
          <a:xfrm>
            <a:off x="2841116" y="4504571"/>
            <a:ext cx="2000251" cy="1000879"/>
            <a:chOff x="3726532" y="398934"/>
            <a:chExt cx="4099594" cy="1163536"/>
          </a:xfrm>
        </p:grpSpPr>
        <p:grpSp>
          <p:nvGrpSpPr>
            <p:cNvPr id="20" name="Group 19">
              <a:extLst>
                <a:ext uri="{FF2B5EF4-FFF2-40B4-BE49-F238E27FC236}">
                  <a16:creationId xmlns:a16="http://schemas.microsoft.com/office/drawing/2014/main" id="{82DA772D-F113-9F5C-F163-D97F130ABD90}"/>
                </a:ext>
              </a:extLst>
            </p:cNvPr>
            <p:cNvGrpSpPr/>
            <p:nvPr/>
          </p:nvGrpSpPr>
          <p:grpSpPr>
            <a:xfrm>
              <a:off x="3804622" y="398934"/>
              <a:ext cx="4021504" cy="1163536"/>
              <a:chOff x="1620715" y="398934"/>
              <a:chExt cx="4021504" cy="1163536"/>
            </a:xfrm>
          </p:grpSpPr>
          <p:pic>
            <p:nvPicPr>
              <p:cNvPr id="22" name="Picture 9">
                <a:extLst>
                  <a:ext uri="{FF2B5EF4-FFF2-40B4-BE49-F238E27FC236}">
                    <a16:creationId xmlns:a16="http://schemas.microsoft.com/office/drawing/2014/main" id="{F3D90964-8677-7F25-7C28-7D1797B1D4B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067" y="398934"/>
                <a:ext cx="3494412" cy="1163536"/>
              </a:xfrm>
              <a:prstGeom prst="rect">
                <a:avLst/>
              </a:prstGeom>
            </p:spPr>
          </p:pic>
          <p:sp>
            <p:nvSpPr>
              <p:cNvPr id="23" name="TextBox 22">
                <a:extLst>
                  <a:ext uri="{FF2B5EF4-FFF2-40B4-BE49-F238E27FC236}">
                    <a16:creationId xmlns:a16="http://schemas.microsoft.com/office/drawing/2014/main" id="{7CC6E09B-0605-A9B7-CE47-A747EA782796}"/>
                  </a:ext>
                </a:extLst>
              </p:cNvPr>
              <p:cNvSpPr txBox="1"/>
              <p:nvPr/>
            </p:nvSpPr>
            <p:spPr>
              <a:xfrm>
                <a:off x="1620715" y="566512"/>
                <a:ext cx="4021504" cy="8229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Huấn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luyện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21" name="Picture 2">
              <a:extLst>
                <a:ext uri="{FF2B5EF4-FFF2-40B4-BE49-F238E27FC236}">
                  <a16:creationId xmlns:a16="http://schemas.microsoft.com/office/drawing/2014/main" id="{D0A6A615-B26B-9E92-9A7D-D0BF8358FC3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532" y="1014267"/>
              <a:ext cx="729179" cy="461639"/>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24" descr="A child kicking a football ball&#10;&#10;Description automatically generated with medium confidence">
            <a:extLst>
              <a:ext uri="{FF2B5EF4-FFF2-40B4-BE49-F238E27FC236}">
                <a16:creationId xmlns:a16="http://schemas.microsoft.com/office/drawing/2014/main" id="{B977DA47-32DD-5C87-323A-8ED4CDC3F4D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83841" y="5709635"/>
            <a:ext cx="1790700" cy="1376735"/>
          </a:xfrm>
          <a:prstGeom prst="rect">
            <a:avLst/>
          </a:prstGeom>
        </p:spPr>
      </p:pic>
      <p:pic>
        <p:nvPicPr>
          <p:cNvPr id="1030" name="Picture 6" descr="Các vị trí trong bóng đá chuyên nghiệp sẽ phụ thuộc vào từng đội hình mà có các biến thể khác nhau">
            <a:extLst>
              <a:ext uri="{FF2B5EF4-FFF2-40B4-BE49-F238E27FC236}">
                <a16:creationId xmlns:a16="http://schemas.microsoft.com/office/drawing/2014/main" id="{80CEF6D4-3ED9-41BE-3533-3EC74799331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79078" y="1276821"/>
            <a:ext cx="6348679" cy="448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493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1000"/>
                                        <p:tgtEl>
                                          <p:spTgt spid="111"/>
                                        </p:tgtEl>
                                      </p:cBhvr>
                                    </p:animEffect>
                                    <p:anim calcmode="lin" valueType="num">
                                      <p:cBhvr>
                                        <p:cTn id="8" dur="1000" fill="hold"/>
                                        <p:tgtEl>
                                          <p:spTgt spid="111"/>
                                        </p:tgtEl>
                                        <p:attrNameLst>
                                          <p:attrName>ppt_x</p:attrName>
                                        </p:attrNameLst>
                                      </p:cBhvr>
                                      <p:tavLst>
                                        <p:tav tm="0">
                                          <p:val>
                                            <p:strVal val="#ppt_x"/>
                                          </p:val>
                                        </p:tav>
                                        <p:tav tm="100000">
                                          <p:val>
                                            <p:strVal val="#ppt_x"/>
                                          </p:val>
                                        </p:tav>
                                      </p:tavLst>
                                    </p:anim>
                                    <p:anim calcmode="lin" valueType="num">
                                      <p:cBhvr>
                                        <p:cTn id="9" dur="1000" fill="hold"/>
                                        <p:tgtEl>
                                          <p:spTgt spid="1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4"/>
                                        </p:tgtEl>
                                        <p:attrNameLst>
                                          <p:attrName>style.visibility</p:attrName>
                                        </p:attrNameLst>
                                      </p:cBhvr>
                                      <p:to>
                                        <p:strVal val="visible"/>
                                      </p:to>
                                    </p:set>
                                    <p:anim calcmode="lin" valueType="num">
                                      <p:cBhvr additive="base">
                                        <p:cTn id="17" dur="750" fill="hold"/>
                                        <p:tgtEl>
                                          <p:spTgt spid="114"/>
                                        </p:tgtEl>
                                        <p:attrNameLst>
                                          <p:attrName>ppt_x</p:attrName>
                                        </p:attrNameLst>
                                      </p:cBhvr>
                                      <p:tavLst>
                                        <p:tav tm="0">
                                          <p:val>
                                            <p:strVal val="#ppt_x"/>
                                          </p:val>
                                        </p:tav>
                                        <p:tav tm="100000">
                                          <p:val>
                                            <p:strVal val="#ppt_x"/>
                                          </p:val>
                                        </p:tav>
                                      </p:tavLst>
                                    </p:anim>
                                    <p:anim calcmode="lin" valueType="num">
                                      <p:cBhvr additive="base">
                                        <p:cTn id="18" dur="750" fill="hold"/>
                                        <p:tgtEl>
                                          <p:spTgt spid="1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lick.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71"/>
                                        </p:tgtEl>
                                        <p:attrNameLst>
                                          <p:attrName>style.visibility</p:attrName>
                                        </p:attrNameLst>
                                      </p:cBhvr>
                                      <p:to>
                                        <p:strVal val="visible"/>
                                      </p:to>
                                    </p:set>
                                    <p:anim calcmode="lin" valueType="num">
                                      <p:cBhvr additive="base">
                                        <p:cTn id="29" dur="750" fill="hold"/>
                                        <p:tgtEl>
                                          <p:spTgt spid="171"/>
                                        </p:tgtEl>
                                        <p:attrNameLst>
                                          <p:attrName>ppt_x</p:attrName>
                                        </p:attrNameLst>
                                      </p:cBhvr>
                                      <p:tavLst>
                                        <p:tav tm="0">
                                          <p:val>
                                            <p:strVal val="#ppt_x"/>
                                          </p:val>
                                        </p:tav>
                                        <p:tav tm="100000">
                                          <p:val>
                                            <p:strVal val="#ppt_x"/>
                                          </p:val>
                                        </p:tav>
                                      </p:tavLst>
                                    </p:anim>
                                    <p:anim calcmode="lin" valueType="num">
                                      <p:cBhvr additive="base">
                                        <p:cTn id="30" dur="750" fill="hold"/>
                                        <p:tgtEl>
                                          <p:spTgt spid="17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76"/>
                                        </p:tgtEl>
                                        <p:attrNameLst>
                                          <p:attrName>style.visibility</p:attrName>
                                        </p:attrNameLst>
                                      </p:cBhvr>
                                      <p:to>
                                        <p:strVal val="visible"/>
                                      </p:to>
                                    </p:set>
                                    <p:anim calcmode="lin" valueType="num">
                                      <p:cBhvr additive="base">
                                        <p:cTn id="35" dur="750" fill="hold"/>
                                        <p:tgtEl>
                                          <p:spTgt spid="176"/>
                                        </p:tgtEl>
                                        <p:attrNameLst>
                                          <p:attrName>ppt_x</p:attrName>
                                        </p:attrNameLst>
                                      </p:cBhvr>
                                      <p:tavLst>
                                        <p:tav tm="0">
                                          <p:val>
                                            <p:strVal val="#ppt_x"/>
                                          </p:val>
                                        </p:tav>
                                        <p:tav tm="100000">
                                          <p:val>
                                            <p:strVal val="#ppt_x"/>
                                          </p:val>
                                        </p:tav>
                                      </p:tavLst>
                                    </p:anim>
                                    <p:anim calcmode="lin" valueType="num">
                                      <p:cBhvr additive="base">
                                        <p:cTn id="36" dur="750" fill="hold"/>
                                        <p:tgtEl>
                                          <p:spTgt spid="17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81"/>
                                        </p:tgtEl>
                                        <p:attrNameLst>
                                          <p:attrName>style.visibility</p:attrName>
                                        </p:attrNameLst>
                                      </p:cBhvr>
                                      <p:to>
                                        <p:strVal val="visible"/>
                                      </p:to>
                                    </p:set>
                                    <p:anim calcmode="lin" valueType="num">
                                      <p:cBhvr additive="base">
                                        <p:cTn id="41" dur="750" fill="hold"/>
                                        <p:tgtEl>
                                          <p:spTgt spid="181"/>
                                        </p:tgtEl>
                                        <p:attrNameLst>
                                          <p:attrName>ppt_x</p:attrName>
                                        </p:attrNameLst>
                                      </p:cBhvr>
                                      <p:tavLst>
                                        <p:tav tm="0">
                                          <p:val>
                                            <p:strVal val="#ppt_x"/>
                                          </p:val>
                                        </p:tav>
                                        <p:tav tm="100000">
                                          <p:val>
                                            <p:strVal val="#ppt_x"/>
                                          </p:val>
                                        </p:tav>
                                      </p:tavLst>
                                    </p:anim>
                                    <p:anim calcmode="lin" valueType="num">
                                      <p:cBhvr additive="base">
                                        <p:cTn id="42" dur="750" fill="hold"/>
                                        <p:tgtEl>
                                          <p:spTgt spid="1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lick.wav"/>
                                        </p:tgtEl>
                                      </p:cMediaNode>
                                    </p:audio>
                                  </p:sub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86"/>
                                        </p:tgtEl>
                                        <p:attrNameLst>
                                          <p:attrName>style.visibility</p:attrName>
                                        </p:attrNameLst>
                                      </p:cBhvr>
                                      <p:to>
                                        <p:strVal val="visible"/>
                                      </p:to>
                                    </p:set>
                                    <p:anim calcmode="lin" valueType="num">
                                      <p:cBhvr additive="base">
                                        <p:cTn id="47" dur="750" fill="hold"/>
                                        <p:tgtEl>
                                          <p:spTgt spid="186"/>
                                        </p:tgtEl>
                                        <p:attrNameLst>
                                          <p:attrName>ppt_x</p:attrName>
                                        </p:attrNameLst>
                                      </p:cBhvr>
                                      <p:tavLst>
                                        <p:tav tm="0">
                                          <p:val>
                                            <p:strVal val="#ppt_x"/>
                                          </p:val>
                                        </p:tav>
                                        <p:tav tm="100000">
                                          <p:val>
                                            <p:strVal val="#ppt_x"/>
                                          </p:val>
                                        </p:tav>
                                      </p:tavLst>
                                    </p:anim>
                                    <p:anim calcmode="lin" valueType="num">
                                      <p:cBhvr additive="base">
                                        <p:cTn id="48" dur="750" fill="hold"/>
                                        <p:tgtEl>
                                          <p:spTgt spid="18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click.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750" fill="hold"/>
                                        <p:tgtEl>
                                          <p:spTgt spid="2"/>
                                        </p:tgtEl>
                                        <p:attrNameLst>
                                          <p:attrName>ppt_x</p:attrName>
                                        </p:attrNameLst>
                                      </p:cBhvr>
                                      <p:tavLst>
                                        <p:tav tm="0">
                                          <p:val>
                                            <p:strVal val="#ppt_x"/>
                                          </p:val>
                                        </p:tav>
                                        <p:tav tm="100000">
                                          <p:val>
                                            <p:strVal val="#ppt_x"/>
                                          </p:val>
                                        </p:tav>
                                      </p:tavLst>
                                    </p:anim>
                                    <p:anim calcmode="lin" valueType="num">
                                      <p:cBhvr additive="base">
                                        <p:cTn id="54"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750" fill="hold"/>
                                        <p:tgtEl>
                                          <p:spTgt spid="19"/>
                                        </p:tgtEl>
                                        <p:attrNameLst>
                                          <p:attrName>ppt_x</p:attrName>
                                        </p:attrNameLst>
                                      </p:cBhvr>
                                      <p:tavLst>
                                        <p:tav tm="0">
                                          <p:val>
                                            <p:strVal val="#ppt_x"/>
                                          </p:val>
                                        </p:tav>
                                        <p:tav tm="100000">
                                          <p:val>
                                            <p:strVal val="#ppt_x"/>
                                          </p:val>
                                        </p:tav>
                                      </p:tavLst>
                                    </p:anim>
                                    <p:anim calcmode="lin" valueType="num">
                                      <p:cBhvr additive="base">
                                        <p:cTn id="60" dur="75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388784" y="1524000"/>
            <a:ext cx="11020538" cy="5095053"/>
          </a:xfrm>
          <a:custGeom>
            <a:avLst/>
            <a:gdLst>
              <a:gd name="connsiteX0" fmla="*/ 0 w 11020538"/>
              <a:gd name="connsiteY0" fmla="*/ 476896 h 5095053"/>
              <a:gd name="connsiteX1" fmla="*/ 573702 w 11020538"/>
              <a:gd name="connsiteY1" fmla="*/ 0 h 5095053"/>
              <a:gd name="connsiteX2" fmla="*/ 10446835 w 11020538"/>
              <a:gd name="connsiteY2" fmla="*/ 0 h 5095053"/>
              <a:gd name="connsiteX3" fmla="*/ 11020538 w 11020538"/>
              <a:gd name="connsiteY3" fmla="*/ 476896 h 5095053"/>
              <a:gd name="connsiteX4" fmla="*/ 11020538 w 11020538"/>
              <a:gd name="connsiteY4" fmla="*/ 4618155 h 5095053"/>
              <a:gd name="connsiteX5" fmla="*/ 10446835 w 11020538"/>
              <a:gd name="connsiteY5" fmla="*/ 5095053 h 5095053"/>
              <a:gd name="connsiteX6" fmla="*/ 573702 w 11020538"/>
              <a:gd name="connsiteY6" fmla="*/ 5095053 h 5095053"/>
              <a:gd name="connsiteX7" fmla="*/ 0 w 11020538"/>
              <a:gd name="connsiteY7" fmla="*/ 4618155 h 5095053"/>
              <a:gd name="connsiteX8" fmla="*/ 0 w 11020538"/>
              <a:gd name="connsiteY8" fmla="*/ 476896 h 5095053"/>
              <a:gd name="connsiteX0" fmla="*/ 0 w 11020538"/>
              <a:gd name="connsiteY0" fmla="*/ 476896 h 5095053"/>
              <a:gd name="connsiteX1" fmla="*/ 573702 w 11020538"/>
              <a:gd name="connsiteY1" fmla="*/ 0 h 5095053"/>
              <a:gd name="connsiteX2" fmla="*/ 10446835 w 11020538"/>
              <a:gd name="connsiteY2" fmla="*/ 0 h 5095053"/>
              <a:gd name="connsiteX3" fmla="*/ 11020538 w 11020538"/>
              <a:gd name="connsiteY3" fmla="*/ 476896 h 5095053"/>
              <a:gd name="connsiteX4" fmla="*/ 11020538 w 11020538"/>
              <a:gd name="connsiteY4" fmla="*/ 4618155 h 5095053"/>
              <a:gd name="connsiteX5" fmla="*/ 10446835 w 11020538"/>
              <a:gd name="connsiteY5" fmla="*/ 5095053 h 5095053"/>
              <a:gd name="connsiteX6" fmla="*/ 573702 w 11020538"/>
              <a:gd name="connsiteY6" fmla="*/ 5095053 h 5095053"/>
              <a:gd name="connsiteX7" fmla="*/ 0 w 11020538"/>
              <a:gd name="connsiteY7" fmla="*/ 4618155 h 5095053"/>
              <a:gd name="connsiteX8" fmla="*/ 0 w 11020538"/>
              <a:gd name="connsiteY8" fmla="*/ 476896 h 5095053"/>
              <a:gd name="connsiteX0" fmla="*/ 0 w 11020538"/>
              <a:gd name="connsiteY0" fmla="*/ 476896 h 5095053"/>
              <a:gd name="connsiteX1" fmla="*/ 573702 w 11020538"/>
              <a:gd name="connsiteY1" fmla="*/ 0 h 5095053"/>
              <a:gd name="connsiteX2" fmla="*/ 10446835 w 11020538"/>
              <a:gd name="connsiteY2" fmla="*/ 0 h 5095053"/>
              <a:gd name="connsiteX3" fmla="*/ 11020538 w 11020538"/>
              <a:gd name="connsiteY3" fmla="*/ 476896 h 5095053"/>
              <a:gd name="connsiteX4" fmla="*/ 11020538 w 11020538"/>
              <a:gd name="connsiteY4" fmla="*/ 4618155 h 5095053"/>
              <a:gd name="connsiteX5" fmla="*/ 10446835 w 11020538"/>
              <a:gd name="connsiteY5" fmla="*/ 5095053 h 5095053"/>
              <a:gd name="connsiteX6" fmla="*/ 573702 w 11020538"/>
              <a:gd name="connsiteY6" fmla="*/ 5095053 h 5095053"/>
              <a:gd name="connsiteX7" fmla="*/ 0 w 11020538"/>
              <a:gd name="connsiteY7" fmla="*/ 4618155 h 5095053"/>
              <a:gd name="connsiteX8" fmla="*/ 0 w 11020538"/>
              <a:gd name="connsiteY8" fmla="*/ 476896 h 509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095053" fill="none" extrusionOk="0">
                <a:moveTo>
                  <a:pt x="0" y="476896"/>
                </a:moveTo>
                <a:cubicBezTo>
                  <a:pt x="-62857" y="204523"/>
                  <a:pt x="297209" y="30388"/>
                  <a:pt x="573702" y="0"/>
                </a:cubicBezTo>
                <a:cubicBezTo>
                  <a:pt x="5625296" y="470217"/>
                  <a:pt x="8384003" y="571865"/>
                  <a:pt x="10446835" y="0"/>
                </a:cubicBezTo>
                <a:cubicBezTo>
                  <a:pt x="10804861" y="60846"/>
                  <a:pt x="11055691" y="252642"/>
                  <a:pt x="11020538" y="476896"/>
                </a:cubicBezTo>
                <a:cubicBezTo>
                  <a:pt x="10959487" y="1391953"/>
                  <a:pt x="11135021" y="3858772"/>
                  <a:pt x="11020538" y="4618155"/>
                </a:cubicBezTo>
                <a:cubicBezTo>
                  <a:pt x="10920109" y="4897159"/>
                  <a:pt x="10690978" y="5050649"/>
                  <a:pt x="10446835" y="5095053"/>
                </a:cubicBezTo>
                <a:cubicBezTo>
                  <a:pt x="6763767" y="5202429"/>
                  <a:pt x="2987825" y="4895954"/>
                  <a:pt x="573702" y="5095053"/>
                </a:cubicBezTo>
                <a:cubicBezTo>
                  <a:pt x="267418" y="4963286"/>
                  <a:pt x="-48866" y="4907331"/>
                  <a:pt x="0" y="4618155"/>
                </a:cubicBezTo>
                <a:cubicBezTo>
                  <a:pt x="9337" y="4196551"/>
                  <a:pt x="110762" y="1118688"/>
                  <a:pt x="0" y="476896"/>
                </a:cubicBezTo>
                <a:close/>
              </a:path>
              <a:path w="11020538" h="5095053" stroke="0" extrusionOk="0">
                <a:moveTo>
                  <a:pt x="0" y="476896"/>
                </a:moveTo>
                <a:cubicBezTo>
                  <a:pt x="-48358" y="224247"/>
                  <a:pt x="313280" y="-41769"/>
                  <a:pt x="573702" y="0"/>
                </a:cubicBezTo>
                <a:cubicBezTo>
                  <a:pt x="1162101" y="749731"/>
                  <a:pt x="6048980" y="-20991"/>
                  <a:pt x="10446835" y="0"/>
                </a:cubicBezTo>
                <a:cubicBezTo>
                  <a:pt x="10746740" y="84623"/>
                  <a:pt x="10970675" y="270096"/>
                  <a:pt x="11020538" y="476896"/>
                </a:cubicBezTo>
                <a:cubicBezTo>
                  <a:pt x="11112612" y="828021"/>
                  <a:pt x="10736906" y="3160754"/>
                  <a:pt x="11020538" y="4618155"/>
                </a:cubicBezTo>
                <a:cubicBezTo>
                  <a:pt x="11082255" y="4926412"/>
                  <a:pt x="10756173" y="5122223"/>
                  <a:pt x="10446835" y="5095053"/>
                </a:cubicBezTo>
                <a:cubicBezTo>
                  <a:pt x="6013385" y="5733703"/>
                  <a:pt x="3427788" y="4651060"/>
                  <a:pt x="573702" y="5095053"/>
                </a:cubicBezTo>
                <a:cubicBezTo>
                  <a:pt x="321025" y="5067063"/>
                  <a:pt x="-4619" y="4835868"/>
                  <a:pt x="0" y="4618155"/>
                </a:cubicBezTo>
                <a:cubicBezTo>
                  <a:pt x="219681" y="4255711"/>
                  <a:pt x="-45561" y="1899190"/>
                  <a:pt x="0" y="476896"/>
                </a:cubicBezTo>
                <a:close/>
              </a:path>
              <a:path w="11020538" h="5095053" fill="none" stroke="0" extrusionOk="0">
                <a:moveTo>
                  <a:pt x="0" y="476896"/>
                </a:moveTo>
                <a:cubicBezTo>
                  <a:pt x="-93929" y="216977"/>
                  <a:pt x="214339" y="8313"/>
                  <a:pt x="573702" y="0"/>
                </a:cubicBezTo>
                <a:cubicBezTo>
                  <a:pt x="5881236" y="-41038"/>
                  <a:pt x="8357107" y="-79316"/>
                  <a:pt x="10446835" y="0"/>
                </a:cubicBezTo>
                <a:cubicBezTo>
                  <a:pt x="10729295" y="34553"/>
                  <a:pt x="11028849" y="274305"/>
                  <a:pt x="11020538" y="476896"/>
                </a:cubicBezTo>
                <a:cubicBezTo>
                  <a:pt x="10840085" y="1470435"/>
                  <a:pt x="11117634" y="4043771"/>
                  <a:pt x="11020538" y="4618155"/>
                </a:cubicBezTo>
                <a:cubicBezTo>
                  <a:pt x="11046332" y="4877585"/>
                  <a:pt x="10720282" y="5072277"/>
                  <a:pt x="10446835" y="5095053"/>
                </a:cubicBezTo>
                <a:cubicBezTo>
                  <a:pt x="7034636" y="5244522"/>
                  <a:pt x="2913094" y="4944642"/>
                  <a:pt x="573702" y="5095053"/>
                </a:cubicBezTo>
                <a:cubicBezTo>
                  <a:pt x="287702" y="5042293"/>
                  <a:pt x="-32056" y="4917684"/>
                  <a:pt x="0" y="4618155"/>
                </a:cubicBezTo>
                <a:cubicBezTo>
                  <a:pt x="190983" y="4190706"/>
                  <a:pt x="97724" y="1068831"/>
                  <a:pt x="0" y="476896"/>
                </a:cubicBezTo>
                <a:close/>
              </a:path>
              <a:path w="11020538" h="5095053" fill="none" stroke="0" extrusionOk="0">
                <a:moveTo>
                  <a:pt x="0" y="476896"/>
                </a:moveTo>
                <a:cubicBezTo>
                  <a:pt x="-84074" y="184713"/>
                  <a:pt x="272766" y="26805"/>
                  <a:pt x="573702" y="0"/>
                </a:cubicBezTo>
                <a:cubicBezTo>
                  <a:pt x="5582335" y="218876"/>
                  <a:pt x="8115080" y="228424"/>
                  <a:pt x="10446835" y="0"/>
                </a:cubicBezTo>
                <a:cubicBezTo>
                  <a:pt x="10769355" y="65445"/>
                  <a:pt x="11048711" y="278243"/>
                  <a:pt x="11020538" y="476896"/>
                </a:cubicBezTo>
                <a:cubicBezTo>
                  <a:pt x="10803987" y="1385787"/>
                  <a:pt x="11147430" y="3952716"/>
                  <a:pt x="11020538" y="4618155"/>
                </a:cubicBezTo>
                <a:cubicBezTo>
                  <a:pt x="10972238" y="4895503"/>
                  <a:pt x="10712137" y="5051789"/>
                  <a:pt x="10446835" y="5095053"/>
                </a:cubicBezTo>
                <a:cubicBezTo>
                  <a:pt x="6791433" y="5197073"/>
                  <a:pt x="2929842" y="5210705"/>
                  <a:pt x="573702" y="5095053"/>
                </a:cubicBezTo>
                <a:cubicBezTo>
                  <a:pt x="261889" y="4981347"/>
                  <a:pt x="-59875" y="4930091"/>
                  <a:pt x="0" y="4618155"/>
                </a:cubicBezTo>
                <a:cubicBezTo>
                  <a:pt x="56445" y="4171588"/>
                  <a:pt x="142362" y="1095700"/>
                  <a:pt x="0" y="476896"/>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10347056-A807-5F20-1F3C-02DF63DC9B2F}"/>
              </a:ext>
            </a:extLst>
          </p:cNvPr>
          <p:cNvGrpSpPr/>
          <p:nvPr/>
        </p:nvGrpSpPr>
        <p:grpSpPr>
          <a:xfrm>
            <a:off x="643632" y="186570"/>
            <a:ext cx="9171718" cy="1107390"/>
            <a:chOff x="825624" y="606089"/>
            <a:chExt cx="10741570" cy="1107390"/>
          </a:xfrm>
        </p:grpSpPr>
        <p:sp>
          <p:nvSpPr>
            <p:cNvPr id="6" name="Rectangle: Rounded Corners 5">
              <a:extLst>
                <a:ext uri="{FF2B5EF4-FFF2-40B4-BE49-F238E27FC236}">
                  <a16:creationId xmlns:a16="http://schemas.microsoft.com/office/drawing/2014/main" id="{4AF7B388-5AA0-88FF-2895-7E1BD75143F0}"/>
                </a:ext>
              </a:extLst>
            </p:cNvPr>
            <p:cNvSpPr/>
            <p:nvPr/>
          </p:nvSpPr>
          <p:spPr>
            <a:xfrm>
              <a:off x="825624" y="606089"/>
              <a:ext cx="10647284" cy="1070729"/>
            </a:xfrm>
            <a:prstGeom prst="round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CCC13418-945C-8BC9-99DA-8E8F9619F799}"/>
                </a:ext>
              </a:extLst>
            </p:cNvPr>
            <p:cNvSpPr txBox="1"/>
            <p:nvPr/>
          </p:nvSpPr>
          <p:spPr>
            <a:xfrm>
              <a:off x="1063731" y="636261"/>
              <a:ext cx="10503463"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a:ea typeface="+mn-ea"/>
                  <a:cs typeface="+mn-cs"/>
                </a:rPr>
                <a:t>3. </a:t>
              </a:r>
              <a:r>
                <a:rPr kumimoji="0" lang="vi-VN" sz="3200" b="1" i="0" u="none" strike="noStrike" kern="1200" cap="none" spc="0" normalizeH="0" baseline="0" noProof="0" dirty="0">
                  <a:ln>
                    <a:noFill/>
                  </a:ln>
                  <a:solidFill>
                    <a:srgbClr val="0070C0"/>
                  </a:solidFill>
                  <a:effectLst/>
                  <a:uLnTx/>
                  <a:uFillTx/>
                  <a:latin typeface="Calibri" panose="020F0502020204030204"/>
                  <a:ea typeface="+mn-ea"/>
                  <a:cs typeface="+mn-cs"/>
                </a:rPr>
                <a:t>Danh từ chỉ hiện tượng tự nhiên nào có thể thay cho mỗi bông hoa dưới đây?</a:t>
              </a:r>
              <a:endParaRPr kumimoji="0" lang="vi-VN" sz="3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gr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sp>
        <p:nvSpPr>
          <p:cNvPr id="8" name="TextBox 7">
            <a:extLst>
              <a:ext uri="{FF2B5EF4-FFF2-40B4-BE49-F238E27FC236}">
                <a16:creationId xmlns:a16="http://schemas.microsoft.com/office/drawing/2014/main" id="{101AF2DA-EAFD-9F1A-A702-8A4D3B711CA5}"/>
              </a:ext>
            </a:extLst>
          </p:cNvPr>
          <p:cNvSpPr txBox="1"/>
          <p:nvPr/>
        </p:nvSpPr>
        <p:spPr>
          <a:xfrm>
            <a:off x="981075" y="2438400"/>
            <a:ext cx="9991725" cy="3170099"/>
          </a:xfrm>
          <a:prstGeom prst="rect">
            <a:avLst/>
          </a:prstGeom>
          <a:noFill/>
        </p:spPr>
        <p:txBody>
          <a:bodyPr wrap="square" rtlCol="0">
            <a:spAutoFit/>
          </a:bodyPr>
          <a:lstStyle/>
          <a:p>
            <a:pPr algn="just"/>
            <a:r>
              <a:rPr lang="vi-VN" sz="4000" b="0" i="0" dirty="0">
                <a:solidFill>
                  <a:srgbClr val="000000"/>
                </a:solidFill>
                <a:effectLst/>
                <a:latin typeface="Calibri" panose="020F0502020204030204" pitchFamily="34" charset="0"/>
                <a:cs typeface="Calibri" panose="020F0502020204030204" pitchFamily="34" charset="0"/>
              </a:rPr>
              <a:t>Buổi sáng, mặt trời tỏa </a:t>
            </a:r>
            <a:r>
              <a:rPr lang="vi-VN" sz="4000" b="1" i="0" dirty="0">
                <a:solidFill>
                  <a:srgbClr val="000000"/>
                </a:solidFill>
                <a:effectLst/>
                <a:latin typeface="Calibri" panose="020F0502020204030204" pitchFamily="34" charset="0"/>
                <a:cs typeface="Calibri" panose="020F0502020204030204" pitchFamily="34" charset="0"/>
              </a:rPr>
              <a:t>nắng</a:t>
            </a:r>
            <a:r>
              <a:rPr lang="vi-VN" sz="4000" b="0" i="0" dirty="0">
                <a:solidFill>
                  <a:srgbClr val="000000"/>
                </a:solidFill>
                <a:effectLst/>
                <a:latin typeface="Calibri" panose="020F0502020204030204" pitchFamily="34" charset="0"/>
                <a:cs typeface="Calibri" panose="020F0502020204030204" pitchFamily="34" charset="0"/>
              </a:rPr>
              <a:t> gay gắt, chói chang. Bỗng từ đâu </a:t>
            </a:r>
            <a:r>
              <a:rPr lang="vi-VN" sz="4000" b="1" i="0" dirty="0">
                <a:solidFill>
                  <a:srgbClr val="000000"/>
                </a:solidFill>
                <a:effectLst/>
                <a:latin typeface="Calibri" panose="020F0502020204030204" pitchFamily="34" charset="0"/>
                <a:cs typeface="Calibri" panose="020F0502020204030204" pitchFamily="34" charset="0"/>
              </a:rPr>
              <a:t>mây </a:t>
            </a:r>
            <a:r>
              <a:rPr lang="vi-VN" sz="4000" b="0" i="0" dirty="0">
                <a:solidFill>
                  <a:srgbClr val="000000"/>
                </a:solidFill>
                <a:effectLst/>
                <a:latin typeface="Calibri" panose="020F0502020204030204" pitchFamily="34" charset="0"/>
                <a:cs typeface="Calibri" panose="020F0502020204030204" pitchFamily="34" charset="0"/>
              </a:rPr>
              <a:t>đen kéo tới, che kín bầu trời. </a:t>
            </a:r>
            <a:r>
              <a:rPr lang="vi-VN" sz="4000" b="1" i="0" dirty="0">
                <a:solidFill>
                  <a:srgbClr val="000000"/>
                </a:solidFill>
                <a:effectLst/>
                <a:latin typeface="Calibri" panose="020F0502020204030204" pitchFamily="34" charset="0"/>
                <a:cs typeface="Calibri" panose="020F0502020204030204" pitchFamily="34" charset="0"/>
              </a:rPr>
              <a:t>Gió</a:t>
            </a:r>
            <a:r>
              <a:rPr lang="vi-VN" sz="4000" b="0" i="0" dirty="0">
                <a:solidFill>
                  <a:srgbClr val="000000"/>
                </a:solidFill>
                <a:effectLst/>
                <a:latin typeface="Calibri" panose="020F0502020204030204" pitchFamily="34" charset="0"/>
                <a:cs typeface="Calibri" panose="020F0502020204030204" pitchFamily="34" charset="0"/>
              </a:rPr>
              <a:t> cuồn cuộn thổi. </a:t>
            </a:r>
            <a:r>
              <a:rPr lang="vi-VN" sz="4000" b="1" i="0" dirty="0">
                <a:solidFill>
                  <a:srgbClr val="000000"/>
                </a:solidFill>
                <a:effectLst/>
                <a:latin typeface="Calibri" panose="020F0502020204030204" pitchFamily="34" charset="0"/>
                <a:cs typeface="Calibri" panose="020F0502020204030204" pitchFamily="34" charset="0"/>
              </a:rPr>
              <a:t>Chớp</a:t>
            </a:r>
            <a:r>
              <a:rPr lang="vi-VN" sz="4000" b="0" i="0" dirty="0">
                <a:solidFill>
                  <a:srgbClr val="000000"/>
                </a:solidFill>
                <a:effectLst/>
                <a:latin typeface="Calibri" panose="020F0502020204030204" pitchFamily="34" charset="0"/>
                <a:cs typeface="Calibri" panose="020F0502020204030204" pitchFamily="34" charset="0"/>
              </a:rPr>
              <a:t> lóe lên từng hồi sáng rực. </a:t>
            </a:r>
            <a:r>
              <a:rPr lang="vi-VN" sz="4000" b="1" i="0" dirty="0">
                <a:solidFill>
                  <a:srgbClr val="000000"/>
                </a:solidFill>
                <a:effectLst/>
                <a:latin typeface="Calibri" panose="020F0502020204030204" pitchFamily="34" charset="0"/>
                <a:cs typeface="Calibri" panose="020F0502020204030204" pitchFamily="34" charset="0"/>
              </a:rPr>
              <a:t>Sấm </a:t>
            </a:r>
            <a:r>
              <a:rPr lang="vi-VN" sz="4000" b="0" i="0" dirty="0">
                <a:solidFill>
                  <a:srgbClr val="000000"/>
                </a:solidFill>
                <a:effectLst/>
                <a:latin typeface="Calibri" panose="020F0502020204030204" pitchFamily="34" charset="0"/>
                <a:cs typeface="Calibri" panose="020F0502020204030204" pitchFamily="34" charset="0"/>
              </a:rPr>
              <a:t>nổ đì đùng. Rồi </a:t>
            </a:r>
            <a:r>
              <a:rPr lang="vi-VN" sz="4000" b="1" i="0" dirty="0">
                <a:solidFill>
                  <a:srgbClr val="000000"/>
                </a:solidFill>
                <a:effectLst/>
                <a:latin typeface="Calibri" panose="020F0502020204030204" pitchFamily="34" charset="0"/>
                <a:cs typeface="Calibri" panose="020F0502020204030204" pitchFamily="34" charset="0"/>
              </a:rPr>
              <a:t>mưa</a:t>
            </a:r>
            <a:r>
              <a:rPr lang="vi-VN" sz="4000" b="0" i="0" dirty="0">
                <a:solidFill>
                  <a:srgbClr val="000000"/>
                </a:solidFill>
                <a:effectLst/>
                <a:latin typeface="Calibri" panose="020F0502020204030204" pitchFamily="34" charset="0"/>
                <a:cs typeface="Calibri" panose="020F0502020204030204" pitchFamily="34" charset="0"/>
              </a:rPr>
              <a:t> ầm ầm trút xuống. Không gian đẫm nước.</a:t>
            </a:r>
            <a:endParaRPr lang="en-US" sz="4000" dirty="0">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28AE0981-82F2-7DA2-2708-CC7A841706D0}"/>
              </a:ext>
            </a:extLst>
          </p:cNvPr>
          <p:cNvPicPr>
            <a:picLocks noChangeAspect="1"/>
          </p:cNvPicPr>
          <p:nvPr/>
        </p:nvPicPr>
        <p:blipFill>
          <a:blip r:embed="rId6"/>
          <a:stretch>
            <a:fillRect/>
          </a:stretch>
        </p:blipFill>
        <p:spPr>
          <a:xfrm>
            <a:off x="6567487" y="2238375"/>
            <a:ext cx="1161761" cy="876300"/>
          </a:xfrm>
          <a:prstGeom prst="rect">
            <a:avLst/>
          </a:prstGeom>
        </p:spPr>
      </p:pic>
      <p:pic>
        <p:nvPicPr>
          <p:cNvPr id="19" name="Picture 18">
            <a:extLst>
              <a:ext uri="{FF2B5EF4-FFF2-40B4-BE49-F238E27FC236}">
                <a16:creationId xmlns:a16="http://schemas.microsoft.com/office/drawing/2014/main" id="{664F07FF-3979-1B69-8771-DB931029B1E2}"/>
              </a:ext>
            </a:extLst>
          </p:cNvPr>
          <p:cNvPicPr>
            <a:picLocks noChangeAspect="1"/>
          </p:cNvPicPr>
          <p:nvPr/>
        </p:nvPicPr>
        <p:blipFill>
          <a:blip r:embed="rId6"/>
          <a:stretch>
            <a:fillRect/>
          </a:stretch>
        </p:blipFill>
        <p:spPr>
          <a:xfrm>
            <a:off x="5338762" y="3000375"/>
            <a:ext cx="1161761" cy="876300"/>
          </a:xfrm>
          <a:prstGeom prst="rect">
            <a:avLst/>
          </a:prstGeom>
        </p:spPr>
      </p:pic>
      <p:pic>
        <p:nvPicPr>
          <p:cNvPr id="25" name="Picture 24">
            <a:extLst>
              <a:ext uri="{FF2B5EF4-FFF2-40B4-BE49-F238E27FC236}">
                <a16:creationId xmlns:a16="http://schemas.microsoft.com/office/drawing/2014/main" id="{F69748D5-D1DE-65E8-B6DA-69D114065C48}"/>
              </a:ext>
            </a:extLst>
          </p:cNvPr>
          <p:cNvPicPr>
            <a:picLocks noChangeAspect="1"/>
          </p:cNvPicPr>
          <p:nvPr/>
        </p:nvPicPr>
        <p:blipFill>
          <a:blip r:embed="rId6"/>
          <a:stretch>
            <a:fillRect/>
          </a:stretch>
        </p:blipFill>
        <p:spPr>
          <a:xfrm>
            <a:off x="2832388" y="3581400"/>
            <a:ext cx="934460" cy="704850"/>
          </a:xfrm>
          <a:prstGeom prst="rect">
            <a:avLst/>
          </a:prstGeom>
        </p:spPr>
      </p:pic>
      <p:pic>
        <p:nvPicPr>
          <p:cNvPr id="26" name="Picture 25">
            <a:extLst>
              <a:ext uri="{FF2B5EF4-FFF2-40B4-BE49-F238E27FC236}">
                <a16:creationId xmlns:a16="http://schemas.microsoft.com/office/drawing/2014/main" id="{FC654000-1EC8-69AD-6A1C-75DCF8C78403}"/>
              </a:ext>
            </a:extLst>
          </p:cNvPr>
          <p:cNvPicPr>
            <a:picLocks noChangeAspect="1"/>
          </p:cNvPicPr>
          <p:nvPr/>
        </p:nvPicPr>
        <p:blipFill>
          <a:blip r:embed="rId6"/>
          <a:stretch>
            <a:fillRect/>
          </a:stretch>
        </p:blipFill>
        <p:spPr>
          <a:xfrm>
            <a:off x="7032912" y="3600449"/>
            <a:ext cx="1272888" cy="787691"/>
          </a:xfrm>
          <a:prstGeom prst="rect">
            <a:avLst/>
          </a:prstGeom>
        </p:spPr>
      </p:pic>
      <p:pic>
        <p:nvPicPr>
          <p:cNvPr id="27" name="Picture 26">
            <a:extLst>
              <a:ext uri="{FF2B5EF4-FFF2-40B4-BE49-F238E27FC236}">
                <a16:creationId xmlns:a16="http://schemas.microsoft.com/office/drawing/2014/main" id="{E491117A-7039-D5AA-0184-8C38C5BFB22B}"/>
              </a:ext>
            </a:extLst>
          </p:cNvPr>
          <p:cNvPicPr>
            <a:picLocks noChangeAspect="1"/>
          </p:cNvPicPr>
          <p:nvPr/>
        </p:nvPicPr>
        <p:blipFill>
          <a:blip r:embed="rId6"/>
          <a:stretch>
            <a:fillRect/>
          </a:stretch>
        </p:blipFill>
        <p:spPr>
          <a:xfrm>
            <a:off x="3822987" y="4267200"/>
            <a:ext cx="1025237" cy="704850"/>
          </a:xfrm>
          <a:prstGeom prst="rect">
            <a:avLst/>
          </a:prstGeom>
        </p:spPr>
      </p:pic>
      <p:pic>
        <p:nvPicPr>
          <p:cNvPr id="28" name="Picture 27">
            <a:extLst>
              <a:ext uri="{FF2B5EF4-FFF2-40B4-BE49-F238E27FC236}">
                <a16:creationId xmlns:a16="http://schemas.microsoft.com/office/drawing/2014/main" id="{2BAD064B-EC29-AB0D-A0A2-22C525159BEC}"/>
              </a:ext>
            </a:extLst>
          </p:cNvPr>
          <p:cNvPicPr>
            <a:picLocks noChangeAspect="1"/>
          </p:cNvPicPr>
          <p:nvPr/>
        </p:nvPicPr>
        <p:blipFill>
          <a:blip r:embed="rId6"/>
          <a:stretch>
            <a:fillRect/>
          </a:stretch>
        </p:blipFill>
        <p:spPr>
          <a:xfrm>
            <a:off x="8261638" y="4305300"/>
            <a:ext cx="1006188" cy="704850"/>
          </a:xfrm>
          <a:prstGeom prst="rect">
            <a:avLst/>
          </a:prstGeom>
        </p:spPr>
      </p:pic>
    </p:spTree>
    <p:extLst>
      <p:ext uri="{BB962C8B-B14F-4D97-AF65-F5344CB8AC3E}">
        <p14:creationId xmlns:p14="http://schemas.microsoft.com/office/powerpoint/2010/main" val="310044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18"/>
                                        </p:tgtEl>
                                      </p:cBhvr>
                                    </p:animEffect>
                                    <p:anim calcmode="lin" valueType="num">
                                      <p:cBhvr>
                                        <p:cTn id="7" dur="1000"/>
                                        <p:tgtEl>
                                          <p:spTgt spid="18"/>
                                        </p:tgtEl>
                                        <p:attrNameLst>
                                          <p:attrName>ppt_x</p:attrName>
                                        </p:attrNameLst>
                                      </p:cBhvr>
                                      <p:tavLst>
                                        <p:tav tm="0">
                                          <p:val>
                                            <p:strVal val="ppt_x"/>
                                          </p:val>
                                        </p:tav>
                                        <p:tav tm="100000">
                                          <p:val>
                                            <p:strVal val="ppt_x"/>
                                          </p:val>
                                        </p:tav>
                                      </p:tavLst>
                                    </p:anim>
                                    <p:anim calcmode="lin" valueType="num">
                                      <p:cBhvr>
                                        <p:cTn id="8" dur="1000"/>
                                        <p:tgtEl>
                                          <p:spTgt spid="18"/>
                                        </p:tgtEl>
                                        <p:attrNameLst>
                                          <p:attrName>ppt_y</p:attrName>
                                        </p:attrNameLst>
                                      </p:cBhvr>
                                      <p:tavLst>
                                        <p:tav tm="0">
                                          <p:val>
                                            <p:strVal val="ppt_y"/>
                                          </p:val>
                                        </p:tav>
                                        <p:tav tm="100000">
                                          <p:val>
                                            <p:strVal val="ppt_y+.1"/>
                                          </p:val>
                                        </p:tav>
                                      </p:tavLst>
                                    </p:anim>
                                    <p:set>
                                      <p:cBhvr>
                                        <p:cTn id="9" dur="1" fill="hold">
                                          <p:stCondLst>
                                            <p:cond delay="999"/>
                                          </p:stCondLst>
                                        </p:cTn>
                                        <p:tgtEl>
                                          <p:spTgt spid="1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9"/>
                                        </p:tgtEl>
                                        <p:attrNameLst>
                                          <p:attrName>ppt_x</p:attrName>
                                        </p:attrNameLst>
                                      </p:cBhvr>
                                      <p:tavLst>
                                        <p:tav tm="0">
                                          <p:val>
                                            <p:strVal val="ppt_x"/>
                                          </p:val>
                                        </p:tav>
                                        <p:tav tm="100000">
                                          <p:val>
                                            <p:strVal val="ppt_x"/>
                                          </p:val>
                                        </p:tav>
                                      </p:tavLst>
                                    </p:anim>
                                    <p:anim calcmode="lin" valueType="num">
                                      <p:cBhvr additive="base">
                                        <p:cTn id="14" dur="500"/>
                                        <p:tgtEl>
                                          <p:spTgt spid="19"/>
                                        </p:tgtEl>
                                        <p:attrNameLst>
                                          <p:attrName>ppt_y</p:attrName>
                                        </p:attrNameLst>
                                      </p:cBhvr>
                                      <p:tavLst>
                                        <p:tav tm="0">
                                          <p:val>
                                            <p:strVal val="ppt_y"/>
                                          </p:val>
                                        </p:tav>
                                        <p:tav tm="100000">
                                          <p:val>
                                            <p:strVal val="1+ppt_h/2"/>
                                          </p:val>
                                        </p:tav>
                                      </p:tavLst>
                                    </p:anim>
                                    <p:set>
                                      <p:cBhvr>
                                        <p:cTn id="15" dur="1" fill="hold">
                                          <p:stCondLst>
                                            <p:cond delay="499"/>
                                          </p:stCondLst>
                                        </p:cTn>
                                        <p:tgtEl>
                                          <p:spTgt spid="1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25"/>
                                        </p:tgtEl>
                                        <p:attrNameLst>
                                          <p:attrName>ppt_x</p:attrName>
                                        </p:attrNameLst>
                                      </p:cBhvr>
                                      <p:tavLst>
                                        <p:tav tm="0">
                                          <p:val>
                                            <p:strVal val="ppt_x"/>
                                          </p:val>
                                        </p:tav>
                                        <p:tav tm="100000">
                                          <p:val>
                                            <p:strVal val="ppt_x"/>
                                          </p:val>
                                        </p:tav>
                                      </p:tavLst>
                                    </p:anim>
                                    <p:anim calcmode="lin" valueType="num">
                                      <p:cBhvr additive="base">
                                        <p:cTn id="20" dur="500"/>
                                        <p:tgtEl>
                                          <p:spTgt spid="25"/>
                                        </p:tgtEl>
                                        <p:attrNameLst>
                                          <p:attrName>ppt_y</p:attrName>
                                        </p:attrNameLst>
                                      </p:cBhvr>
                                      <p:tavLst>
                                        <p:tav tm="0">
                                          <p:val>
                                            <p:strVal val="ppt_y"/>
                                          </p:val>
                                        </p:tav>
                                        <p:tav tm="100000">
                                          <p:val>
                                            <p:strVal val="1+ppt_h/2"/>
                                          </p:val>
                                        </p:tav>
                                      </p:tavLst>
                                    </p:anim>
                                    <p:set>
                                      <p:cBhvr>
                                        <p:cTn id="21" dur="1" fill="hold">
                                          <p:stCondLst>
                                            <p:cond delay="499"/>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nodeType="clickEffect">
                                  <p:stCondLst>
                                    <p:cond delay="0"/>
                                  </p:stCondLst>
                                  <p:childTnLst>
                                    <p:anim calcmode="lin" valueType="num">
                                      <p:cBhvr additive="base">
                                        <p:cTn id="25" dur="500"/>
                                        <p:tgtEl>
                                          <p:spTgt spid="27"/>
                                        </p:tgtEl>
                                        <p:attrNameLst>
                                          <p:attrName>ppt_x</p:attrName>
                                        </p:attrNameLst>
                                      </p:cBhvr>
                                      <p:tavLst>
                                        <p:tav tm="0">
                                          <p:val>
                                            <p:strVal val="ppt_x"/>
                                          </p:val>
                                        </p:tav>
                                        <p:tav tm="100000">
                                          <p:val>
                                            <p:strVal val="ppt_x"/>
                                          </p:val>
                                        </p:tav>
                                      </p:tavLst>
                                    </p:anim>
                                    <p:anim calcmode="lin" valueType="num">
                                      <p:cBhvr additive="base">
                                        <p:cTn id="26" dur="500"/>
                                        <p:tgtEl>
                                          <p:spTgt spid="27"/>
                                        </p:tgtEl>
                                        <p:attrNameLst>
                                          <p:attrName>ppt_y</p:attrName>
                                        </p:attrNameLst>
                                      </p:cBhvr>
                                      <p:tavLst>
                                        <p:tav tm="0">
                                          <p:val>
                                            <p:strVal val="ppt_y"/>
                                          </p:val>
                                        </p:tav>
                                        <p:tav tm="100000">
                                          <p:val>
                                            <p:strVal val="1+ppt_h/2"/>
                                          </p:val>
                                        </p:tav>
                                      </p:tavLst>
                                    </p:anim>
                                    <p:set>
                                      <p:cBhvr>
                                        <p:cTn id="27" dur="1" fill="hold">
                                          <p:stCondLst>
                                            <p:cond delay="499"/>
                                          </p:stCondLst>
                                        </p:cTn>
                                        <p:tgtEl>
                                          <p:spTgt spid="2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xit" presetSubtype="0" fill="hold" nodeType="clickEffect">
                                  <p:stCondLst>
                                    <p:cond delay="0"/>
                                  </p:stCondLst>
                                  <p:childTnLst>
                                    <p:animEffect transition="out" filter="fade">
                                      <p:cBhvr>
                                        <p:cTn id="31" dur="1000"/>
                                        <p:tgtEl>
                                          <p:spTgt spid="26"/>
                                        </p:tgtEl>
                                      </p:cBhvr>
                                    </p:animEffect>
                                    <p:anim calcmode="lin" valueType="num">
                                      <p:cBhvr>
                                        <p:cTn id="32" dur="1000"/>
                                        <p:tgtEl>
                                          <p:spTgt spid="26"/>
                                        </p:tgtEl>
                                        <p:attrNameLst>
                                          <p:attrName>ppt_x</p:attrName>
                                        </p:attrNameLst>
                                      </p:cBhvr>
                                      <p:tavLst>
                                        <p:tav tm="0">
                                          <p:val>
                                            <p:strVal val="ppt_x"/>
                                          </p:val>
                                        </p:tav>
                                        <p:tav tm="100000">
                                          <p:val>
                                            <p:strVal val="ppt_x"/>
                                          </p:val>
                                        </p:tav>
                                      </p:tavLst>
                                    </p:anim>
                                    <p:anim calcmode="lin" valueType="num">
                                      <p:cBhvr>
                                        <p:cTn id="33" dur="1000"/>
                                        <p:tgtEl>
                                          <p:spTgt spid="26"/>
                                        </p:tgtEl>
                                        <p:attrNameLst>
                                          <p:attrName>ppt_y</p:attrName>
                                        </p:attrNameLst>
                                      </p:cBhvr>
                                      <p:tavLst>
                                        <p:tav tm="0">
                                          <p:val>
                                            <p:strVal val="ppt_y"/>
                                          </p:val>
                                        </p:tav>
                                        <p:tav tm="100000">
                                          <p:val>
                                            <p:strVal val="ppt_y+.1"/>
                                          </p:val>
                                        </p:tav>
                                      </p:tavLst>
                                    </p:anim>
                                    <p:set>
                                      <p:cBhvr>
                                        <p:cTn id="34" dur="1" fill="hold">
                                          <p:stCondLst>
                                            <p:cond delay="999"/>
                                          </p:stCondLst>
                                        </p:cTn>
                                        <p:tgtEl>
                                          <p:spTgt spid="2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42" presetClass="exit" presetSubtype="0" fill="hold" nodeType="clickEffect">
                                  <p:stCondLst>
                                    <p:cond delay="0"/>
                                  </p:stCondLst>
                                  <p:childTnLst>
                                    <p:animEffect transition="out" filter="fade">
                                      <p:cBhvr>
                                        <p:cTn id="38" dur="1000"/>
                                        <p:tgtEl>
                                          <p:spTgt spid="28"/>
                                        </p:tgtEl>
                                      </p:cBhvr>
                                    </p:animEffect>
                                    <p:anim calcmode="lin" valueType="num">
                                      <p:cBhvr>
                                        <p:cTn id="39" dur="1000"/>
                                        <p:tgtEl>
                                          <p:spTgt spid="28"/>
                                        </p:tgtEl>
                                        <p:attrNameLst>
                                          <p:attrName>ppt_x</p:attrName>
                                        </p:attrNameLst>
                                      </p:cBhvr>
                                      <p:tavLst>
                                        <p:tav tm="0">
                                          <p:val>
                                            <p:strVal val="ppt_x"/>
                                          </p:val>
                                        </p:tav>
                                        <p:tav tm="100000">
                                          <p:val>
                                            <p:strVal val="ppt_x"/>
                                          </p:val>
                                        </p:tav>
                                      </p:tavLst>
                                    </p:anim>
                                    <p:anim calcmode="lin" valueType="num">
                                      <p:cBhvr>
                                        <p:cTn id="40" dur="1000"/>
                                        <p:tgtEl>
                                          <p:spTgt spid="28"/>
                                        </p:tgtEl>
                                        <p:attrNameLst>
                                          <p:attrName>ppt_y</p:attrName>
                                        </p:attrNameLst>
                                      </p:cBhvr>
                                      <p:tavLst>
                                        <p:tav tm="0">
                                          <p:val>
                                            <p:strVal val="ppt_y"/>
                                          </p:val>
                                        </p:tav>
                                        <p:tav tm="100000">
                                          <p:val>
                                            <p:strVal val="ppt_y+.1"/>
                                          </p:val>
                                        </p:tav>
                                      </p:tavLst>
                                    </p:anim>
                                    <p:set>
                                      <p:cBhvr>
                                        <p:cTn id="41" dur="1" fill="hold">
                                          <p:stCondLst>
                                            <p:cond delay="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388784" y="1321796"/>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10347056-A807-5F20-1F3C-02DF63DC9B2F}"/>
              </a:ext>
            </a:extLst>
          </p:cNvPr>
          <p:cNvGrpSpPr/>
          <p:nvPr/>
        </p:nvGrpSpPr>
        <p:grpSpPr>
          <a:xfrm>
            <a:off x="643632" y="186571"/>
            <a:ext cx="9171718" cy="826016"/>
            <a:chOff x="825624" y="606090"/>
            <a:chExt cx="10741570" cy="826016"/>
          </a:xfrm>
        </p:grpSpPr>
        <p:sp>
          <p:nvSpPr>
            <p:cNvPr id="6" name="Rectangle: Rounded Corners 5">
              <a:extLst>
                <a:ext uri="{FF2B5EF4-FFF2-40B4-BE49-F238E27FC236}">
                  <a16:creationId xmlns:a16="http://schemas.microsoft.com/office/drawing/2014/main" id="{4AF7B388-5AA0-88FF-2895-7E1BD75143F0}"/>
                </a:ext>
              </a:extLst>
            </p:cNvPr>
            <p:cNvSpPr/>
            <p:nvPr/>
          </p:nvSpPr>
          <p:spPr>
            <a:xfrm>
              <a:off x="825624" y="606090"/>
              <a:ext cx="10647284" cy="826016"/>
            </a:xfrm>
            <a:prstGeom prst="round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CCC13418-945C-8BC9-99DA-8E8F9619F799}"/>
                </a:ext>
              </a:extLst>
            </p:cNvPr>
            <p:cNvSpPr txBox="1"/>
            <p:nvPr/>
          </p:nvSpPr>
          <p:spPr>
            <a:xfrm>
              <a:off x="1063731" y="636261"/>
              <a:ext cx="1050346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4.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Đặt</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 3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câu</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có</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chứa</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danh</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0070C0"/>
                  </a:solidFill>
                  <a:effectLst/>
                  <a:uLnTx/>
                  <a:uFillTx/>
                  <a:latin typeface="Calibri" panose="020F0502020204030204"/>
                  <a:ea typeface="+mn-ea"/>
                  <a:cs typeface="+mn-cs"/>
                </a:rPr>
                <a:t>từ</a:t>
              </a:r>
              <a:r>
                <a:rPr kumimoji="0" lang="en-US" sz="4000" b="0" i="0" u="none" strike="noStrike" kern="1200" cap="none" spc="0" normalizeH="0" baseline="0" noProof="0" dirty="0">
                  <a:ln>
                    <a:noFill/>
                  </a:ln>
                  <a:solidFill>
                    <a:srgbClr val="0070C0"/>
                  </a:solidFill>
                  <a:effectLst/>
                  <a:uLnTx/>
                  <a:uFillTx/>
                  <a:latin typeface="Calibri" panose="020F0502020204030204"/>
                  <a:ea typeface="+mn-ea"/>
                  <a:cs typeface="+mn-cs"/>
                </a:rPr>
                <a:t>:</a:t>
              </a:r>
              <a:endParaRPr kumimoji="0" lang="vi-VN" sz="40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gr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grpSp>
        <p:nvGrpSpPr>
          <p:cNvPr id="2" name="Group 1">
            <a:extLst>
              <a:ext uri="{FF2B5EF4-FFF2-40B4-BE49-F238E27FC236}">
                <a16:creationId xmlns:a16="http://schemas.microsoft.com/office/drawing/2014/main" id="{5D96536E-9328-8739-02D0-45FAE1FD93D7}"/>
              </a:ext>
            </a:extLst>
          </p:cNvPr>
          <p:cNvGrpSpPr/>
          <p:nvPr/>
        </p:nvGrpSpPr>
        <p:grpSpPr>
          <a:xfrm>
            <a:off x="778744" y="1784991"/>
            <a:ext cx="8377029" cy="922866"/>
            <a:chOff x="778744" y="1784991"/>
            <a:chExt cx="8377029" cy="922866"/>
          </a:xfrm>
        </p:grpSpPr>
        <p:pic>
          <p:nvPicPr>
            <p:cNvPr id="20" name="Picture 2">
              <a:extLst>
                <a:ext uri="{FF2B5EF4-FFF2-40B4-BE49-F238E27FC236}">
                  <a16:creationId xmlns:a16="http://schemas.microsoft.com/office/drawing/2014/main" id="{DDC86F84-F28E-2403-7B39-4C76E23FF70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8744" y="1784991"/>
              <a:ext cx="8377029" cy="922866"/>
            </a:xfrm>
            <a:prstGeom prst="rect">
              <a:avLst/>
            </a:prstGeom>
          </p:spPr>
        </p:pic>
        <p:sp>
          <p:nvSpPr>
            <p:cNvPr id="21" name="TextBox 20">
              <a:extLst>
                <a:ext uri="{FF2B5EF4-FFF2-40B4-BE49-F238E27FC236}">
                  <a16:creationId xmlns:a16="http://schemas.microsoft.com/office/drawing/2014/main" id="{1AF8A3E0-3BB3-E320-9913-71B94DC9FF1A}"/>
                </a:ext>
              </a:extLst>
            </p:cNvPr>
            <p:cNvSpPr txBox="1"/>
            <p:nvPr/>
          </p:nvSpPr>
          <p:spPr>
            <a:xfrm>
              <a:off x="1141605" y="1838841"/>
              <a:ext cx="712414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a.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buổi</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ngày</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grpSp>
        <p:nvGrpSpPr>
          <p:cNvPr id="22" name="Group 21">
            <a:extLst>
              <a:ext uri="{FF2B5EF4-FFF2-40B4-BE49-F238E27FC236}">
                <a16:creationId xmlns:a16="http://schemas.microsoft.com/office/drawing/2014/main" id="{AA1915A4-1739-07EC-1BCC-B99C45D4E9C5}"/>
              </a:ext>
            </a:extLst>
          </p:cNvPr>
          <p:cNvGrpSpPr/>
          <p:nvPr/>
        </p:nvGrpSpPr>
        <p:grpSpPr>
          <a:xfrm>
            <a:off x="624582" y="3057592"/>
            <a:ext cx="9490670" cy="922866"/>
            <a:chOff x="778745" y="3815769"/>
            <a:chExt cx="8765813" cy="922866"/>
          </a:xfrm>
        </p:grpSpPr>
        <p:pic>
          <p:nvPicPr>
            <p:cNvPr id="23" name="Picture 2">
              <a:extLst>
                <a:ext uri="{FF2B5EF4-FFF2-40B4-BE49-F238E27FC236}">
                  <a16:creationId xmlns:a16="http://schemas.microsoft.com/office/drawing/2014/main" id="{455628FF-F63C-5F8D-06B3-CC1E0D31488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78745" y="3815769"/>
              <a:ext cx="8377029" cy="922866"/>
            </a:xfrm>
            <a:prstGeom prst="rect">
              <a:avLst/>
            </a:prstGeom>
          </p:spPr>
        </p:pic>
        <p:sp>
          <p:nvSpPr>
            <p:cNvPr id="24" name="TextBox 23">
              <a:extLst>
                <a:ext uri="{FF2B5EF4-FFF2-40B4-BE49-F238E27FC236}">
                  <a16:creationId xmlns:a16="http://schemas.microsoft.com/office/drawing/2014/main" id="{346274A3-3DE5-42F6-2843-792295E41230}"/>
                </a:ext>
              </a:extLst>
            </p:cNvPr>
            <p:cNvSpPr txBox="1"/>
            <p:nvPr/>
          </p:nvSpPr>
          <p:spPr>
            <a:xfrm>
              <a:off x="1124122" y="3917051"/>
              <a:ext cx="84204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b.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ngày</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tuần</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grpSp>
        <p:nvGrpSpPr>
          <p:cNvPr id="8" name="Group 7">
            <a:extLst>
              <a:ext uri="{FF2B5EF4-FFF2-40B4-BE49-F238E27FC236}">
                <a16:creationId xmlns:a16="http://schemas.microsoft.com/office/drawing/2014/main" id="{E00589D9-8504-0C23-3C99-5C6727D25FAD}"/>
              </a:ext>
            </a:extLst>
          </p:cNvPr>
          <p:cNvGrpSpPr/>
          <p:nvPr/>
        </p:nvGrpSpPr>
        <p:grpSpPr>
          <a:xfrm>
            <a:off x="586482" y="4429192"/>
            <a:ext cx="9490670" cy="922866"/>
            <a:chOff x="778745" y="3815769"/>
            <a:chExt cx="8765813" cy="922866"/>
          </a:xfrm>
        </p:grpSpPr>
        <p:pic>
          <p:nvPicPr>
            <p:cNvPr id="9" name="Picture 2">
              <a:extLst>
                <a:ext uri="{FF2B5EF4-FFF2-40B4-BE49-F238E27FC236}">
                  <a16:creationId xmlns:a16="http://schemas.microsoft.com/office/drawing/2014/main" id="{9C4172B5-8476-90CA-E3BF-D85332B95C5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78745" y="3815769"/>
              <a:ext cx="8377029" cy="922866"/>
            </a:xfrm>
            <a:prstGeom prst="rect">
              <a:avLst/>
            </a:prstGeom>
          </p:spPr>
        </p:pic>
        <p:sp>
          <p:nvSpPr>
            <p:cNvPr id="10" name="TextBox 9">
              <a:extLst>
                <a:ext uri="{FF2B5EF4-FFF2-40B4-BE49-F238E27FC236}">
                  <a16:creationId xmlns:a16="http://schemas.microsoft.com/office/drawing/2014/main" id="{6BE37D03-F378-F9AE-A537-D0AC7B05CE80}"/>
                </a:ext>
              </a:extLst>
            </p:cNvPr>
            <p:cNvSpPr txBox="1"/>
            <p:nvPr/>
          </p:nvSpPr>
          <p:spPr>
            <a:xfrm>
              <a:off x="1124122" y="3917051"/>
              <a:ext cx="84204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c.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mùa</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năm</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pic>
        <p:nvPicPr>
          <p:cNvPr id="11" name="Picture 10">
            <a:extLst>
              <a:ext uri="{FF2B5EF4-FFF2-40B4-BE49-F238E27FC236}">
                <a16:creationId xmlns:a16="http://schemas.microsoft.com/office/drawing/2014/main" id="{F1EF8BBE-D9F9-3104-4185-BE3C1B2DCEA2}"/>
              </a:ext>
            </a:extLst>
          </p:cNvPr>
          <p:cNvPicPr>
            <a:picLocks noChangeAspect="1"/>
          </p:cNvPicPr>
          <p:nvPr/>
        </p:nvPicPr>
        <p:blipFill>
          <a:blip r:embed="rId12"/>
          <a:stretch>
            <a:fillRect/>
          </a:stretch>
        </p:blipFill>
        <p:spPr>
          <a:xfrm>
            <a:off x="8016289" y="4337758"/>
            <a:ext cx="3399611" cy="2147644"/>
          </a:xfrm>
          <a:prstGeom prst="rect">
            <a:avLst/>
          </a:prstGeom>
        </p:spPr>
      </p:pic>
    </p:spTree>
    <p:extLst>
      <p:ext uri="{BB962C8B-B14F-4D97-AF65-F5344CB8AC3E}">
        <p14:creationId xmlns:p14="http://schemas.microsoft.com/office/powerpoint/2010/main" val="66487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lick.wav"/>
                                        </p:tgtEl>
                                      </p:cMediaNode>
                                    </p:audio>
                                  </p:sub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1" fill="hold">
                            <p:stCondLst>
                              <p:cond delay="2750"/>
                            </p:stCondLst>
                            <p:childTnLst>
                              <p:par>
                                <p:cTn id="22" presetID="2" presetClass="entr" presetSubtype="4"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750" fill="hold"/>
                                        <p:tgtEl>
                                          <p:spTgt spid="22"/>
                                        </p:tgtEl>
                                        <p:attrNameLst>
                                          <p:attrName>ppt_x</p:attrName>
                                        </p:attrNameLst>
                                      </p:cBhvr>
                                      <p:tavLst>
                                        <p:tav tm="0">
                                          <p:val>
                                            <p:strVal val="#ppt_x"/>
                                          </p:val>
                                        </p:tav>
                                        <p:tav tm="100000">
                                          <p:val>
                                            <p:strVal val="#ppt_x"/>
                                          </p:val>
                                        </p:tav>
                                      </p:tavLst>
                                    </p:anim>
                                    <p:anim calcmode="lin" valueType="num">
                                      <p:cBhvr additive="base">
                                        <p:cTn id="25"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lick.wav"/>
                                        </p:tgtEl>
                                      </p:cMediaNode>
                                    </p:audio>
                                  </p:subTnLst>
                                </p:cTn>
                              </p:par>
                            </p:childTnLst>
                          </p:cTn>
                        </p:par>
                        <p:par>
                          <p:cTn id="26" fill="hold">
                            <p:stCondLst>
                              <p:cond delay="3500"/>
                            </p:stCondLst>
                            <p:childTnLst>
                              <p:par>
                                <p:cTn id="27" presetID="2" presetClass="entr" presetSubtype="4"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750" fill="hold"/>
                                        <p:tgtEl>
                                          <p:spTgt spid="8"/>
                                        </p:tgtEl>
                                        <p:attrNameLst>
                                          <p:attrName>ppt_x</p:attrName>
                                        </p:attrNameLst>
                                      </p:cBhvr>
                                      <p:tavLst>
                                        <p:tav tm="0">
                                          <p:val>
                                            <p:strVal val="#ppt_x"/>
                                          </p:val>
                                        </p:tav>
                                        <p:tav tm="100000">
                                          <p:val>
                                            <p:strVal val="#ppt_x"/>
                                          </p:val>
                                        </p:tav>
                                      </p:tavLst>
                                    </p:anim>
                                    <p:anim calcmode="lin" valueType="num">
                                      <p:cBhvr additive="base">
                                        <p:cTn id="30"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388784" y="1000126"/>
            <a:ext cx="11020538" cy="5618928"/>
          </a:xfrm>
          <a:custGeom>
            <a:avLst/>
            <a:gdLst>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18928" fill="none" extrusionOk="0">
                <a:moveTo>
                  <a:pt x="0" y="525931"/>
                </a:moveTo>
                <a:cubicBezTo>
                  <a:pt x="-59456" y="226348"/>
                  <a:pt x="302145" y="36651"/>
                  <a:pt x="573702" y="0"/>
                </a:cubicBezTo>
                <a:cubicBezTo>
                  <a:pt x="5649438" y="525485"/>
                  <a:pt x="8390277" y="659561"/>
                  <a:pt x="10446835" y="0"/>
                </a:cubicBezTo>
                <a:cubicBezTo>
                  <a:pt x="10811249" y="75049"/>
                  <a:pt x="11077773" y="305427"/>
                  <a:pt x="11020538" y="525931"/>
                </a:cubicBezTo>
                <a:cubicBezTo>
                  <a:pt x="10979830" y="1522255"/>
                  <a:pt x="11149379" y="4196212"/>
                  <a:pt x="11020538" y="5092995"/>
                </a:cubicBezTo>
                <a:cubicBezTo>
                  <a:pt x="10933630" y="5397997"/>
                  <a:pt x="10689094" y="5569813"/>
                  <a:pt x="10446835" y="5618928"/>
                </a:cubicBezTo>
                <a:cubicBezTo>
                  <a:pt x="6792284" y="5740221"/>
                  <a:pt x="2990031" y="5422152"/>
                  <a:pt x="573702" y="5618928"/>
                </a:cubicBezTo>
                <a:cubicBezTo>
                  <a:pt x="265192" y="5508004"/>
                  <a:pt x="-43806" y="5408394"/>
                  <a:pt x="0" y="5092995"/>
                </a:cubicBezTo>
                <a:cubicBezTo>
                  <a:pt x="23828" y="4598111"/>
                  <a:pt x="86018" y="1210677"/>
                  <a:pt x="0" y="525931"/>
                </a:cubicBezTo>
                <a:close/>
              </a:path>
              <a:path w="11020538" h="5618928" stroke="0" extrusionOk="0">
                <a:moveTo>
                  <a:pt x="0" y="525931"/>
                </a:moveTo>
                <a:cubicBezTo>
                  <a:pt x="-49213" y="264482"/>
                  <a:pt x="289199" y="-29679"/>
                  <a:pt x="573702" y="0"/>
                </a:cubicBezTo>
                <a:cubicBezTo>
                  <a:pt x="1163477" y="808646"/>
                  <a:pt x="6054815" y="-27120"/>
                  <a:pt x="10446835" y="0"/>
                </a:cubicBezTo>
                <a:cubicBezTo>
                  <a:pt x="10742507" y="82647"/>
                  <a:pt x="10945798" y="310570"/>
                  <a:pt x="11020538" y="525931"/>
                </a:cubicBezTo>
                <a:cubicBezTo>
                  <a:pt x="11134851" y="799158"/>
                  <a:pt x="10741636" y="3487468"/>
                  <a:pt x="11020538" y="5092995"/>
                </a:cubicBezTo>
                <a:cubicBezTo>
                  <a:pt x="11099221" y="5444909"/>
                  <a:pt x="10743774" y="5684410"/>
                  <a:pt x="10446835" y="5618928"/>
                </a:cubicBezTo>
                <a:cubicBezTo>
                  <a:pt x="6212861" y="5876516"/>
                  <a:pt x="3340851" y="5026394"/>
                  <a:pt x="573702" y="5618928"/>
                </a:cubicBezTo>
                <a:cubicBezTo>
                  <a:pt x="327460" y="5589484"/>
                  <a:pt x="-4861" y="5331597"/>
                  <a:pt x="0" y="5092995"/>
                </a:cubicBezTo>
                <a:cubicBezTo>
                  <a:pt x="232877" y="4697659"/>
                  <a:pt x="-207587" y="2128203"/>
                  <a:pt x="0" y="525931"/>
                </a:cubicBezTo>
                <a:close/>
              </a:path>
              <a:path w="11020538" h="5618928" fill="none" stroke="0" extrusionOk="0">
                <a:moveTo>
                  <a:pt x="0" y="525931"/>
                </a:moveTo>
                <a:cubicBezTo>
                  <a:pt x="-101520" y="259489"/>
                  <a:pt x="210707" y="-107"/>
                  <a:pt x="573702" y="0"/>
                </a:cubicBezTo>
                <a:cubicBezTo>
                  <a:pt x="5799825" y="35750"/>
                  <a:pt x="8349382" y="-62296"/>
                  <a:pt x="10446835" y="0"/>
                </a:cubicBezTo>
                <a:cubicBezTo>
                  <a:pt x="10716077" y="33255"/>
                  <a:pt x="11047338" y="284580"/>
                  <a:pt x="11020538" y="525931"/>
                </a:cubicBezTo>
                <a:cubicBezTo>
                  <a:pt x="10787948" y="1649235"/>
                  <a:pt x="11130088" y="4490906"/>
                  <a:pt x="11020538" y="5092995"/>
                </a:cubicBezTo>
                <a:cubicBezTo>
                  <a:pt x="11013774" y="5386328"/>
                  <a:pt x="10714104" y="5614208"/>
                  <a:pt x="10446835" y="5618928"/>
                </a:cubicBezTo>
                <a:cubicBezTo>
                  <a:pt x="7250129" y="5842032"/>
                  <a:pt x="2974682" y="5693436"/>
                  <a:pt x="573702" y="5618928"/>
                </a:cubicBezTo>
                <a:cubicBezTo>
                  <a:pt x="317930" y="5561614"/>
                  <a:pt x="-9476" y="5446087"/>
                  <a:pt x="0" y="5092995"/>
                </a:cubicBezTo>
                <a:cubicBezTo>
                  <a:pt x="222933" y="4649093"/>
                  <a:pt x="138468" y="1276445"/>
                  <a:pt x="0" y="525931"/>
                </a:cubicBezTo>
                <a:close/>
              </a:path>
              <a:path w="11020538" h="5618928" fill="none" stroke="0" extrusionOk="0">
                <a:moveTo>
                  <a:pt x="0" y="525931"/>
                </a:moveTo>
                <a:cubicBezTo>
                  <a:pt x="-64786" y="217885"/>
                  <a:pt x="255803" y="35398"/>
                  <a:pt x="573702" y="0"/>
                </a:cubicBezTo>
                <a:cubicBezTo>
                  <a:pt x="5592478" y="240343"/>
                  <a:pt x="7944658" y="256561"/>
                  <a:pt x="10446835" y="0"/>
                </a:cubicBezTo>
                <a:cubicBezTo>
                  <a:pt x="10779096" y="60296"/>
                  <a:pt x="11045815" y="319987"/>
                  <a:pt x="11020538" y="525931"/>
                </a:cubicBezTo>
                <a:cubicBezTo>
                  <a:pt x="10801000" y="1532266"/>
                  <a:pt x="11127652" y="4348242"/>
                  <a:pt x="11020538" y="5092995"/>
                </a:cubicBezTo>
                <a:cubicBezTo>
                  <a:pt x="10997018" y="5401501"/>
                  <a:pt x="10721809" y="5552348"/>
                  <a:pt x="10446835" y="5618928"/>
                </a:cubicBezTo>
                <a:cubicBezTo>
                  <a:pt x="6811220" y="5735871"/>
                  <a:pt x="2936524" y="5726116"/>
                  <a:pt x="573702" y="5618928"/>
                </a:cubicBezTo>
                <a:cubicBezTo>
                  <a:pt x="259242" y="5470695"/>
                  <a:pt x="-74510" y="5454448"/>
                  <a:pt x="0" y="5092995"/>
                </a:cubicBezTo>
                <a:cubicBezTo>
                  <a:pt x="68131" y="4605601"/>
                  <a:pt x="154530" y="1209001"/>
                  <a:pt x="0" y="525931"/>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grpSp>
        <p:nvGrpSpPr>
          <p:cNvPr id="2" name="Group 1">
            <a:extLst>
              <a:ext uri="{FF2B5EF4-FFF2-40B4-BE49-F238E27FC236}">
                <a16:creationId xmlns:a16="http://schemas.microsoft.com/office/drawing/2014/main" id="{5D96536E-9328-8739-02D0-45FAE1FD93D7}"/>
              </a:ext>
            </a:extLst>
          </p:cNvPr>
          <p:cNvGrpSpPr/>
          <p:nvPr/>
        </p:nvGrpSpPr>
        <p:grpSpPr>
          <a:xfrm>
            <a:off x="826369" y="1527816"/>
            <a:ext cx="8377029" cy="922866"/>
            <a:chOff x="778744" y="1784991"/>
            <a:chExt cx="8377029" cy="922866"/>
          </a:xfrm>
        </p:grpSpPr>
        <p:pic>
          <p:nvPicPr>
            <p:cNvPr id="20" name="Picture 2">
              <a:extLst>
                <a:ext uri="{FF2B5EF4-FFF2-40B4-BE49-F238E27FC236}">
                  <a16:creationId xmlns:a16="http://schemas.microsoft.com/office/drawing/2014/main" id="{DDC86F84-F28E-2403-7B39-4C76E23FF70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8744" y="1784991"/>
              <a:ext cx="8377029" cy="922866"/>
            </a:xfrm>
            <a:prstGeom prst="rect">
              <a:avLst/>
            </a:prstGeom>
          </p:spPr>
        </p:pic>
        <p:sp>
          <p:nvSpPr>
            <p:cNvPr id="21" name="TextBox 20">
              <a:extLst>
                <a:ext uri="{FF2B5EF4-FFF2-40B4-BE49-F238E27FC236}">
                  <a16:creationId xmlns:a16="http://schemas.microsoft.com/office/drawing/2014/main" id="{1AF8A3E0-3BB3-E320-9913-71B94DC9FF1A}"/>
                </a:ext>
              </a:extLst>
            </p:cNvPr>
            <p:cNvSpPr txBox="1"/>
            <p:nvPr/>
          </p:nvSpPr>
          <p:spPr>
            <a:xfrm>
              <a:off x="1141605" y="1838841"/>
              <a:ext cx="712414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a.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buổi</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ngày</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sp>
        <p:nvSpPr>
          <p:cNvPr id="15" name="TextBox 14">
            <a:extLst>
              <a:ext uri="{FF2B5EF4-FFF2-40B4-BE49-F238E27FC236}">
                <a16:creationId xmlns:a16="http://schemas.microsoft.com/office/drawing/2014/main" id="{E2180C1D-F2DB-34C4-07E8-8C385F7B0B40}"/>
              </a:ext>
            </a:extLst>
          </p:cNvPr>
          <p:cNvSpPr txBox="1"/>
          <p:nvPr/>
        </p:nvSpPr>
        <p:spPr>
          <a:xfrm>
            <a:off x="1074145" y="2876982"/>
            <a:ext cx="10361681" cy="646331"/>
          </a:xfrm>
          <a:prstGeom prst="rect">
            <a:avLst/>
          </a:prstGeom>
          <a:noFill/>
        </p:spPr>
        <p:txBody>
          <a:bodyPr wrap="square" rtlCol="0">
            <a:spAutoFit/>
          </a:bodyPr>
          <a:lstStyle/>
          <a:p>
            <a:pPr lvl="0"/>
            <a:r>
              <a:rPr lang="en-US" sz="3600" dirty="0" err="1">
                <a:solidFill>
                  <a:prstClr val="black"/>
                </a:solidFill>
                <a:latin typeface="Calibri (Body)"/>
              </a:rPr>
              <a:t>Buổi</a:t>
            </a:r>
            <a:r>
              <a:rPr lang="en-US" sz="3600" dirty="0">
                <a:solidFill>
                  <a:prstClr val="black"/>
                </a:solidFill>
                <a:latin typeface="Calibri (Body)"/>
              </a:rPr>
              <a:t> </a:t>
            </a:r>
            <a:r>
              <a:rPr lang="en-US" sz="3600" dirty="0" err="1">
                <a:solidFill>
                  <a:prstClr val="black"/>
                </a:solidFill>
                <a:latin typeface="Calibri (Body)"/>
              </a:rPr>
              <a:t>sáng</a:t>
            </a:r>
            <a:r>
              <a:rPr lang="en-US" sz="3600" dirty="0">
                <a:solidFill>
                  <a:prstClr val="black"/>
                </a:solidFill>
                <a:latin typeface="Calibri (Body)"/>
              </a:rPr>
              <a:t>, </a:t>
            </a:r>
            <a:r>
              <a:rPr lang="en-US" sz="3600" dirty="0" err="1">
                <a:solidFill>
                  <a:prstClr val="black"/>
                </a:solidFill>
                <a:latin typeface="Calibri (Body)"/>
              </a:rPr>
              <a:t>đàn</a:t>
            </a:r>
            <a:r>
              <a:rPr lang="en-US" sz="3600" dirty="0">
                <a:solidFill>
                  <a:prstClr val="black"/>
                </a:solidFill>
                <a:latin typeface="Calibri (Body)"/>
              </a:rPr>
              <a:t> </a:t>
            </a:r>
            <a:r>
              <a:rPr lang="en-US" sz="3600" dirty="0" err="1">
                <a:solidFill>
                  <a:prstClr val="black"/>
                </a:solidFill>
                <a:latin typeface="Calibri (Body)"/>
              </a:rPr>
              <a:t>chim</a:t>
            </a:r>
            <a:r>
              <a:rPr lang="en-US" sz="3600" dirty="0">
                <a:solidFill>
                  <a:prstClr val="black"/>
                </a:solidFill>
                <a:latin typeface="Calibri (Body)"/>
              </a:rPr>
              <a:t> </a:t>
            </a:r>
            <a:r>
              <a:rPr lang="en-US" sz="3600" dirty="0" err="1">
                <a:solidFill>
                  <a:prstClr val="black"/>
                </a:solidFill>
                <a:latin typeface="Calibri (Body)"/>
              </a:rPr>
              <a:t>hót</a:t>
            </a:r>
            <a:r>
              <a:rPr lang="en-US" sz="3600" dirty="0">
                <a:solidFill>
                  <a:prstClr val="black"/>
                </a:solidFill>
                <a:latin typeface="Calibri (Body)"/>
              </a:rPr>
              <a:t> </a:t>
            </a:r>
            <a:r>
              <a:rPr lang="en-US" sz="3600" dirty="0" err="1">
                <a:solidFill>
                  <a:prstClr val="black"/>
                </a:solidFill>
                <a:latin typeface="Calibri (Body)"/>
              </a:rPr>
              <a:t>líu</a:t>
            </a:r>
            <a:r>
              <a:rPr lang="en-US" sz="3600" dirty="0">
                <a:solidFill>
                  <a:prstClr val="black"/>
                </a:solidFill>
                <a:latin typeface="Calibri (Body)"/>
              </a:rPr>
              <a:t> lo </a:t>
            </a:r>
            <a:r>
              <a:rPr lang="en-US" sz="3600" dirty="0" err="1">
                <a:solidFill>
                  <a:prstClr val="black"/>
                </a:solidFill>
                <a:latin typeface="Calibri (Body)"/>
              </a:rPr>
              <a:t>trên</a:t>
            </a:r>
            <a:r>
              <a:rPr lang="en-US" sz="3600" dirty="0">
                <a:solidFill>
                  <a:prstClr val="black"/>
                </a:solidFill>
                <a:latin typeface="Calibri (Body)"/>
              </a:rPr>
              <a:t> </a:t>
            </a:r>
            <a:r>
              <a:rPr lang="en-US" sz="3600" dirty="0" err="1">
                <a:solidFill>
                  <a:prstClr val="black"/>
                </a:solidFill>
                <a:latin typeface="Calibri (Body)"/>
              </a:rPr>
              <a:t>cành</a:t>
            </a:r>
            <a:r>
              <a:rPr lang="en-US" sz="3600" dirty="0">
                <a:solidFill>
                  <a:prstClr val="black"/>
                </a:solidFill>
                <a:latin typeface="Calibri (Body)"/>
              </a:rPr>
              <a:t> </a:t>
            </a:r>
            <a:r>
              <a:rPr lang="en-US" sz="3600" dirty="0" err="1">
                <a:solidFill>
                  <a:prstClr val="black"/>
                </a:solidFill>
                <a:latin typeface="Calibri (Body)"/>
              </a:rPr>
              <a:t>cây</a:t>
            </a:r>
            <a:r>
              <a:rPr lang="en-US" sz="3600" dirty="0">
                <a:solidFill>
                  <a:prstClr val="black"/>
                </a:solidFill>
                <a:latin typeface="Calibri (Body)"/>
              </a:rPr>
              <a:t>.</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14" name="Picture 13">
            <a:extLst>
              <a:ext uri="{FF2B5EF4-FFF2-40B4-BE49-F238E27FC236}">
                <a16:creationId xmlns:a16="http://schemas.microsoft.com/office/drawing/2014/main" id="{7BE00B69-260E-5898-39FF-942B15665D96}"/>
              </a:ext>
            </a:extLst>
          </p:cNvPr>
          <p:cNvPicPr>
            <a:picLocks noChangeAspect="1"/>
          </p:cNvPicPr>
          <p:nvPr/>
        </p:nvPicPr>
        <p:blipFill>
          <a:blip r:embed="rId8"/>
          <a:stretch>
            <a:fillRect/>
          </a:stretch>
        </p:blipFill>
        <p:spPr>
          <a:xfrm>
            <a:off x="564416" y="2909429"/>
            <a:ext cx="509729" cy="501327"/>
          </a:xfrm>
          <a:prstGeom prst="rect">
            <a:avLst/>
          </a:prstGeom>
        </p:spPr>
      </p:pic>
      <p:sp>
        <p:nvSpPr>
          <p:cNvPr id="25" name="TextBox 24">
            <a:extLst>
              <a:ext uri="{FF2B5EF4-FFF2-40B4-BE49-F238E27FC236}">
                <a16:creationId xmlns:a16="http://schemas.microsoft.com/office/drawing/2014/main" id="{71CE3C0F-D22D-AC06-EEC1-D1759143BAA9}"/>
              </a:ext>
            </a:extLst>
          </p:cNvPr>
          <p:cNvSpPr txBox="1"/>
          <p:nvPr/>
        </p:nvSpPr>
        <p:spPr>
          <a:xfrm>
            <a:off x="1067611" y="3565212"/>
            <a:ext cx="103616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Body)"/>
                <a:ea typeface="+mn-ea"/>
                <a:cs typeface="+mn-cs"/>
              </a:rPr>
              <a:t>Buổi</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trưa</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em</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ăn</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cơm</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cùng</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gia</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đình</a:t>
            </a:r>
            <a:r>
              <a:rPr kumimoji="0" lang="en-US" sz="3600" b="0" i="0" u="none" strike="noStrike" kern="1200" cap="none" spc="0" normalizeH="0" noProof="0" dirty="0">
                <a:ln>
                  <a:noFill/>
                </a:ln>
                <a:solidFill>
                  <a:prstClr val="black"/>
                </a:solidFill>
                <a:effectLst/>
                <a:uLnTx/>
                <a:uFillTx/>
                <a:latin typeface="Calibri (Body)"/>
                <a:ea typeface="+mn-ea"/>
                <a:cs typeface="+mn-cs"/>
              </a:rPr>
              <a:t>.</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26" name="Picture 25">
            <a:extLst>
              <a:ext uri="{FF2B5EF4-FFF2-40B4-BE49-F238E27FC236}">
                <a16:creationId xmlns:a16="http://schemas.microsoft.com/office/drawing/2014/main" id="{62D53AC2-09E8-9CAE-8F00-170B305B9CE6}"/>
              </a:ext>
            </a:extLst>
          </p:cNvPr>
          <p:cNvPicPr>
            <a:picLocks noChangeAspect="1"/>
          </p:cNvPicPr>
          <p:nvPr/>
        </p:nvPicPr>
        <p:blipFill>
          <a:blip r:embed="rId8"/>
          <a:stretch>
            <a:fillRect/>
          </a:stretch>
        </p:blipFill>
        <p:spPr>
          <a:xfrm>
            <a:off x="557882" y="3597659"/>
            <a:ext cx="509729" cy="501327"/>
          </a:xfrm>
          <a:prstGeom prst="rect">
            <a:avLst/>
          </a:prstGeom>
        </p:spPr>
      </p:pic>
      <p:sp>
        <p:nvSpPr>
          <p:cNvPr id="27" name="TextBox 26">
            <a:extLst>
              <a:ext uri="{FF2B5EF4-FFF2-40B4-BE49-F238E27FC236}">
                <a16:creationId xmlns:a16="http://schemas.microsoft.com/office/drawing/2014/main" id="{E47A65D7-72D8-A63F-2EC7-12FE8AFDB6AB}"/>
              </a:ext>
            </a:extLst>
          </p:cNvPr>
          <p:cNvSpPr txBox="1"/>
          <p:nvPr/>
        </p:nvSpPr>
        <p:spPr>
          <a:xfrm>
            <a:off x="1074145" y="4265219"/>
            <a:ext cx="103616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err="1">
                <a:solidFill>
                  <a:prstClr val="black"/>
                </a:solidFill>
                <a:latin typeface="Calibri (Body)"/>
              </a:rPr>
              <a:t>Vào</a:t>
            </a:r>
            <a:r>
              <a:rPr lang="en-US" sz="3600" dirty="0">
                <a:solidFill>
                  <a:prstClr val="black"/>
                </a:solidFill>
                <a:latin typeface="Calibri (Body)"/>
              </a:rPr>
              <a:t> b</a:t>
            </a:r>
            <a:r>
              <a:rPr kumimoji="0" lang="en-US" sz="3600" b="0" i="0" u="none" strike="noStrike" kern="1200" cap="none" spc="0" normalizeH="0" baseline="0" noProof="0" dirty="0" err="1">
                <a:ln>
                  <a:noFill/>
                </a:ln>
                <a:solidFill>
                  <a:prstClr val="black"/>
                </a:solidFill>
                <a:effectLst/>
                <a:uLnTx/>
                <a:uFillTx/>
                <a:latin typeface="Calibri (Body)"/>
                <a:ea typeface="+mn-ea"/>
                <a:cs typeface="+mn-cs"/>
              </a:rPr>
              <a:t>uổi</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tối</a:t>
            </a:r>
            <a:r>
              <a:rPr lang="en-US" sz="3600" noProof="0" dirty="0">
                <a:solidFill>
                  <a:prstClr val="black"/>
                </a:solidFill>
                <a:latin typeface="Calibri (Body)"/>
              </a:rPr>
              <a:t>, </a:t>
            </a:r>
            <a:r>
              <a:rPr lang="en-US" sz="3600" noProof="0" dirty="0" err="1">
                <a:solidFill>
                  <a:prstClr val="black"/>
                </a:solidFill>
                <a:latin typeface="Calibri (Body)"/>
              </a:rPr>
              <a:t>em</a:t>
            </a:r>
            <a:r>
              <a:rPr lang="en-US" sz="3600" noProof="0" dirty="0">
                <a:solidFill>
                  <a:prstClr val="black"/>
                </a:solidFill>
                <a:latin typeface="Calibri (Body)"/>
              </a:rPr>
              <a:t> </a:t>
            </a:r>
            <a:r>
              <a:rPr lang="en-US" sz="3600" noProof="0" dirty="0" err="1">
                <a:solidFill>
                  <a:prstClr val="black"/>
                </a:solidFill>
                <a:latin typeface="Calibri (Body)"/>
              </a:rPr>
              <a:t>dành</a:t>
            </a:r>
            <a:r>
              <a:rPr lang="en-US" sz="3600" noProof="0" dirty="0">
                <a:solidFill>
                  <a:prstClr val="black"/>
                </a:solidFill>
                <a:latin typeface="Calibri (Body)"/>
              </a:rPr>
              <a:t> </a:t>
            </a:r>
            <a:r>
              <a:rPr lang="en-US" sz="3600" noProof="0" dirty="0" err="1">
                <a:solidFill>
                  <a:prstClr val="black"/>
                </a:solidFill>
                <a:latin typeface="Calibri (Body)"/>
              </a:rPr>
              <a:t>một</a:t>
            </a:r>
            <a:r>
              <a:rPr lang="en-US" sz="3600" noProof="0" dirty="0">
                <a:solidFill>
                  <a:prstClr val="black"/>
                </a:solidFill>
                <a:latin typeface="Calibri (Body)"/>
              </a:rPr>
              <a:t> </a:t>
            </a:r>
            <a:r>
              <a:rPr lang="en-US" sz="3600" noProof="0" dirty="0" err="1">
                <a:solidFill>
                  <a:prstClr val="black"/>
                </a:solidFill>
                <a:latin typeface="Calibri (Body)"/>
              </a:rPr>
              <a:t>tiếng</a:t>
            </a:r>
            <a:r>
              <a:rPr lang="en-US" sz="3600" noProof="0" dirty="0">
                <a:solidFill>
                  <a:prstClr val="black"/>
                </a:solidFill>
                <a:latin typeface="Calibri (Body)"/>
              </a:rPr>
              <a:t> </a:t>
            </a:r>
            <a:r>
              <a:rPr lang="en-US" sz="3600" noProof="0" dirty="0" err="1">
                <a:solidFill>
                  <a:prstClr val="black"/>
                </a:solidFill>
                <a:latin typeface="Calibri (Body)"/>
              </a:rPr>
              <a:t>để</a:t>
            </a:r>
            <a:r>
              <a:rPr lang="en-US" sz="3600" noProof="0" dirty="0">
                <a:solidFill>
                  <a:prstClr val="black"/>
                </a:solidFill>
                <a:latin typeface="Calibri (Body)"/>
              </a:rPr>
              <a:t> </a:t>
            </a:r>
            <a:r>
              <a:rPr lang="en-US" sz="3600" noProof="0" dirty="0" err="1">
                <a:solidFill>
                  <a:prstClr val="black"/>
                </a:solidFill>
                <a:latin typeface="Calibri (Body)"/>
              </a:rPr>
              <a:t>học</a:t>
            </a:r>
            <a:r>
              <a:rPr lang="en-US" sz="3600" noProof="0" dirty="0">
                <a:solidFill>
                  <a:prstClr val="black"/>
                </a:solidFill>
                <a:latin typeface="Calibri (Body)"/>
              </a:rPr>
              <a:t> </a:t>
            </a:r>
            <a:r>
              <a:rPr lang="en-US" sz="3600" noProof="0" dirty="0" err="1">
                <a:solidFill>
                  <a:prstClr val="black"/>
                </a:solidFill>
                <a:latin typeface="Calibri (Body)"/>
              </a:rPr>
              <a:t>bài</a:t>
            </a:r>
            <a:r>
              <a:rPr lang="en-US" sz="3600" noProof="0" dirty="0">
                <a:solidFill>
                  <a:prstClr val="black"/>
                </a:solidFill>
                <a:latin typeface="Calibri (Body)"/>
              </a:rPr>
              <a:t>.</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28" name="Picture 27">
            <a:extLst>
              <a:ext uri="{FF2B5EF4-FFF2-40B4-BE49-F238E27FC236}">
                <a16:creationId xmlns:a16="http://schemas.microsoft.com/office/drawing/2014/main" id="{2BAEB0AA-467A-E40C-0009-3C1FC66440AB}"/>
              </a:ext>
            </a:extLst>
          </p:cNvPr>
          <p:cNvPicPr>
            <a:picLocks noChangeAspect="1"/>
          </p:cNvPicPr>
          <p:nvPr/>
        </p:nvPicPr>
        <p:blipFill>
          <a:blip r:embed="rId8"/>
          <a:stretch>
            <a:fillRect/>
          </a:stretch>
        </p:blipFill>
        <p:spPr>
          <a:xfrm>
            <a:off x="564416" y="4297666"/>
            <a:ext cx="509729" cy="501327"/>
          </a:xfrm>
          <a:prstGeom prst="rect">
            <a:avLst/>
          </a:prstGeom>
        </p:spPr>
      </p:pic>
    </p:spTree>
    <p:extLst>
      <p:ext uri="{BB962C8B-B14F-4D97-AF65-F5344CB8AC3E}">
        <p14:creationId xmlns:p14="http://schemas.microsoft.com/office/powerpoint/2010/main" val="35504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750" fill="hold"/>
                                        <p:tgtEl>
                                          <p:spTgt spid="2"/>
                                        </p:tgtEl>
                                        <p:attrNameLst>
                                          <p:attrName>ppt_x</p:attrName>
                                        </p:attrNameLst>
                                      </p:cBhvr>
                                      <p:tavLst>
                                        <p:tav tm="0">
                                          <p:val>
                                            <p:strVal val="#ppt_x"/>
                                          </p:val>
                                        </p:tav>
                                        <p:tav tm="100000">
                                          <p:val>
                                            <p:strVal val="#ppt_x"/>
                                          </p:val>
                                        </p:tav>
                                      </p:tavLst>
                                    </p:anim>
                                    <p:anim calcmode="lin" valueType="num">
                                      <p:cBhvr additive="base">
                                        <p:cTn id="14"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lick.wav"/>
                                        </p:tgtEl>
                                      </p:cMediaNode>
                                    </p:audio>
                                  </p:subTnLst>
                                </p:cTn>
                              </p:par>
                            </p:childTnLst>
                          </p:cTn>
                        </p:par>
                        <p:par>
                          <p:cTn id="15" fill="hold">
                            <p:stCondLst>
                              <p:cond delay="1750"/>
                            </p:stCondLst>
                            <p:childTnLst>
                              <p:par>
                                <p:cTn id="16" presetID="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750" fill="hold"/>
                                        <p:tgtEl>
                                          <p:spTgt spid="15"/>
                                        </p:tgtEl>
                                        <p:attrNameLst>
                                          <p:attrName>ppt_x</p:attrName>
                                        </p:attrNameLst>
                                      </p:cBhvr>
                                      <p:tavLst>
                                        <p:tav tm="0">
                                          <p:val>
                                            <p:strVal val="#ppt_x"/>
                                          </p:val>
                                        </p:tav>
                                        <p:tav tm="100000">
                                          <p:val>
                                            <p:strVal val="#ppt_x"/>
                                          </p:val>
                                        </p:tav>
                                      </p:tavLst>
                                    </p:anim>
                                    <p:anim calcmode="lin" valueType="num">
                                      <p:cBhvr additive="base">
                                        <p:cTn id="19"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lick.wav"/>
                                        </p:tgtEl>
                                      </p:cMediaNode>
                                    </p:audio>
                                  </p:sub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50" fill="hold"/>
                                        <p:tgtEl>
                                          <p:spTgt spid="25"/>
                                        </p:tgtEl>
                                        <p:attrNameLst>
                                          <p:attrName>ppt_x</p:attrName>
                                        </p:attrNameLst>
                                      </p:cBhvr>
                                      <p:tavLst>
                                        <p:tav tm="0">
                                          <p:val>
                                            <p:strVal val="#ppt_x"/>
                                          </p:val>
                                        </p:tav>
                                        <p:tav tm="100000">
                                          <p:val>
                                            <p:strVal val="#ppt_x"/>
                                          </p:val>
                                        </p:tav>
                                      </p:tavLst>
                                    </p:anim>
                                    <p:anim calcmode="lin" valueType="num">
                                      <p:cBhvr additive="base">
                                        <p:cTn id="24"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par>
                          <p:cTn id="25" fill="hold">
                            <p:stCondLst>
                              <p:cond delay="3250"/>
                            </p:stCondLst>
                            <p:childTnLst>
                              <p:par>
                                <p:cTn id="26" presetID="2" presetClass="entr" presetSubtype="4"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750" fill="hold"/>
                                        <p:tgtEl>
                                          <p:spTgt spid="27"/>
                                        </p:tgtEl>
                                        <p:attrNameLst>
                                          <p:attrName>ppt_x</p:attrName>
                                        </p:attrNameLst>
                                      </p:cBhvr>
                                      <p:tavLst>
                                        <p:tav tm="0">
                                          <p:val>
                                            <p:strVal val="#ppt_x"/>
                                          </p:val>
                                        </p:tav>
                                        <p:tav tm="100000">
                                          <p:val>
                                            <p:strVal val="#ppt_x"/>
                                          </p:val>
                                        </p:tav>
                                      </p:tavLst>
                                    </p:anim>
                                    <p:anim calcmode="lin" valueType="num">
                                      <p:cBhvr additive="base">
                                        <p:cTn id="2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25"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388784" y="1047750"/>
            <a:ext cx="11020538" cy="5571303"/>
          </a:xfrm>
          <a:custGeom>
            <a:avLst/>
            <a:gdLst>
              <a:gd name="connsiteX0" fmla="*/ 0 w 11020538"/>
              <a:gd name="connsiteY0" fmla="*/ 521473 h 5571303"/>
              <a:gd name="connsiteX1" fmla="*/ 573702 w 11020538"/>
              <a:gd name="connsiteY1" fmla="*/ 0 h 5571303"/>
              <a:gd name="connsiteX2" fmla="*/ 10446835 w 11020538"/>
              <a:gd name="connsiteY2" fmla="*/ 0 h 5571303"/>
              <a:gd name="connsiteX3" fmla="*/ 11020538 w 11020538"/>
              <a:gd name="connsiteY3" fmla="*/ 521473 h 5571303"/>
              <a:gd name="connsiteX4" fmla="*/ 11020538 w 11020538"/>
              <a:gd name="connsiteY4" fmla="*/ 5049828 h 5571303"/>
              <a:gd name="connsiteX5" fmla="*/ 10446835 w 11020538"/>
              <a:gd name="connsiteY5" fmla="*/ 5571302 h 5571303"/>
              <a:gd name="connsiteX6" fmla="*/ 573702 w 11020538"/>
              <a:gd name="connsiteY6" fmla="*/ 5571302 h 5571303"/>
              <a:gd name="connsiteX7" fmla="*/ 0 w 11020538"/>
              <a:gd name="connsiteY7" fmla="*/ 5049828 h 5571303"/>
              <a:gd name="connsiteX8" fmla="*/ 0 w 11020538"/>
              <a:gd name="connsiteY8" fmla="*/ 521473 h 5571303"/>
              <a:gd name="connsiteX0" fmla="*/ 0 w 11020538"/>
              <a:gd name="connsiteY0" fmla="*/ 521473 h 5571303"/>
              <a:gd name="connsiteX1" fmla="*/ 573702 w 11020538"/>
              <a:gd name="connsiteY1" fmla="*/ 0 h 5571303"/>
              <a:gd name="connsiteX2" fmla="*/ 10446835 w 11020538"/>
              <a:gd name="connsiteY2" fmla="*/ 0 h 5571303"/>
              <a:gd name="connsiteX3" fmla="*/ 11020538 w 11020538"/>
              <a:gd name="connsiteY3" fmla="*/ 521473 h 5571303"/>
              <a:gd name="connsiteX4" fmla="*/ 11020538 w 11020538"/>
              <a:gd name="connsiteY4" fmla="*/ 5049828 h 5571303"/>
              <a:gd name="connsiteX5" fmla="*/ 10446835 w 11020538"/>
              <a:gd name="connsiteY5" fmla="*/ 5571302 h 5571303"/>
              <a:gd name="connsiteX6" fmla="*/ 573702 w 11020538"/>
              <a:gd name="connsiteY6" fmla="*/ 5571302 h 5571303"/>
              <a:gd name="connsiteX7" fmla="*/ 0 w 11020538"/>
              <a:gd name="connsiteY7" fmla="*/ 5049828 h 5571303"/>
              <a:gd name="connsiteX8" fmla="*/ 0 w 11020538"/>
              <a:gd name="connsiteY8" fmla="*/ 521473 h 5571303"/>
              <a:gd name="connsiteX0" fmla="*/ 0 w 11020538"/>
              <a:gd name="connsiteY0" fmla="*/ 521473 h 5571303"/>
              <a:gd name="connsiteX1" fmla="*/ 573702 w 11020538"/>
              <a:gd name="connsiteY1" fmla="*/ 0 h 5571303"/>
              <a:gd name="connsiteX2" fmla="*/ 10446835 w 11020538"/>
              <a:gd name="connsiteY2" fmla="*/ 0 h 5571303"/>
              <a:gd name="connsiteX3" fmla="*/ 11020538 w 11020538"/>
              <a:gd name="connsiteY3" fmla="*/ 521473 h 5571303"/>
              <a:gd name="connsiteX4" fmla="*/ 11020538 w 11020538"/>
              <a:gd name="connsiteY4" fmla="*/ 5049828 h 5571303"/>
              <a:gd name="connsiteX5" fmla="*/ 10446835 w 11020538"/>
              <a:gd name="connsiteY5" fmla="*/ 5571302 h 5571303"/>
              <a:gd name="connsiteX6" fmla="*/ 573702 w 11020538"/>
              <a:gd name="connsiteY6" fmla="*/ 5571302 h 5571303"/>
              <a:gd name="connsiteX7" fmla="*/ 0 w 11020538"/>
              <a:gd name="connsiteY7" fmla="*/ 5049828 h 5571303"/>
              <a:gd name="connsiteX8" fmla="*/ 0 w 11020538"/>
              <a:gd name="connsiteY8" fmla="*/ 521473 h 55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571303" fill="none" extrusionOk="0">
                <a:moveTo>
                  <a:pt x="0" y="521473"/>
                </a:moveTo>
                <a:cubicBezTo>
                  <a:pt x="-62010" y="224001"/>
                  <a:pt x="299456" y="34250"/>
                  <a:pt x="573702" y="0"/>
                </a:cubicBezTo>
                <a:cubicBezTo>
                  <a:pt x="5509774" y="315824"/>
                  <a:pt x="8369620" y="443554"/>
                  <a:pt x="10446835" y="0"/>
                </a:cubicBezTo>
                <a:cubicBezTo>
                  <a:pt x="10812980" y="77319"/>
                  <a:pt x="11063561" y="285679"/>
                  <a:pt x="11020538" y="521473"/>
                </a:cubicBezTo>
                <a:cubicBezTo>
                  <a:pt x="10987177" y="1502358"/>
                  <a:pt x="11121555" y="4290273"/>
                  <a:pt x="11020538" y="5049828"/>
                </a:cubicBezTo>
                <a:cubicBezTo>
                  <a:pt x="10916965" y="5355002"/>
                  <a:pt x="10675845" y="5513357"/>
                  <a:pt x="10446835" y="5571302"/>
                </a:cubicBezTo>
                <a:cubicBezTo>
                  <a:pt x="6789557" y="5691321"/>
                  <a:pt x="2989820" y="5374295"/>
                  <a:pt x="573702" y="5571302"/>
                </a:cubicBezTo>
                <a:cubicBezTo>
                  <a:pt x="267312" y="5432538"/>
                  <a:pt x="-67945" y="5376669"/>
                  <a:pt x="0" y="5049828"/>
                </a:cubicBezTo>
                <a:cubicBezTo>
                  <a:pt x="-29204" y="4654074"/>
                  <a:pt x="64672" y="1184780"/>
                  <a:pt x="0" y="521473"/>
                </a:cubicBezTo>
                <a:close/>
              </a:path>
              <a:path w="11020538" h="5571303" stroke="0" extrusionOk="0">
                <a:moveTo>
                  <a:pt x="0" y="521473"/>
                </a:moveTo>
                <a:cubicBezTo>
                  <a:pt x="-48795" y="252749"/>
                  <a:pt x="305141" y="-38936"/>
                  <a:pt x="573702" y="0"/>
                </a:cubicBezTo>
                <a:cubicBezTo>
                  <a:pt x="1163346" y="803299"/>
                  <a:pt x="6054260" y="-26562"/>
                  <a:pt x="10446835" y="0"/>
                </a:cubicBezTo>
                <a:cubicBezTo>
                  <a:pt x="10743435" y="83903"/>
                  <a:pt x="10937307" y="312560"/>
                  <a:pt x="11020538" y="521473"/>
                </a:cubicBezTo>
                <a:cubicBezTo>
                  <a:pt x="11100367" y="987420"/>
                  <a:pt x="10868421" y="3464967"/>
                  <a:pt x="11020538" y="5049828"/>
                </a:cubicBezTo>
                <a:cubicBezTo>
                  <a:pt x="11073895" y="5377297"/>
                  <a:pt x="10758313" y="5592803"/>
                  <a:pt x="10446835" y="5571302"/>
                </a:cubicBezTo>
                <a:cubicBezTo>
                  <a:pt x="6131616" y="5990225"/>
                  <a:pt x="3307025" y="4936904"/>
                  <a:pt x="573702" y="5571302"/>
                </a:cubicBezTo>
                <a:cubicBezTo>
                  <a:pt x="334429" y="5544357"/>
                  <a:pt x="-5247" y="5278053"/>
                  <a:pt x="0" y="5049828"/>
                </a:cubicBezTo>
                <a:cubicBezTo>
                  <a:pt x="200897" y="4638091"/>
                  <a:pt x="-127915" y="2093132"/>
                  <a:pt x="0" y="521473"/>
                </a:cubicBezTo>
                <a:close/>
              </a:path>
              <a:path w="11020538" h="5571303" fill="none" stroke="0" extrusionOk="0">
                <a:moveTo>
                  <a:pt x="0" y="521473"/>
                </a:moveTo>
                <a:cubicBezTo>
                  <a:pt x="-101584" y="257974"/>
                  <a:pt x="210538" y="-914"/>
                  <a:pt x="573702" y="0"/>
                </a:cubicBezTo>
                <a:cubicBezTo>
                  <a:pt x="5807559" y="28519"/>
                  <a:pt x="8350116" y="-63898"/>
                  <a:pt x="10446835" y="0"/>
                </a:cubicBezTo>
                <a:cubicBezTo>
                  <a:pt x="10701332" y="27260"/>
                  <a:pt x="11045131" y="284163"/>
                  <a:pt x="11020538" y="521473"/>
                </a:cubicBezTo>
                <a:cubicBezTo>
                  <a:pt x="10823937" y="1615458"/>
                  <a:pt x="11113121" y="4407353"/>
                  <a:pt x="11020538" y="5049828"/>
                </a:cubicBezTo>
                <a:cubicBezTo>
                  <a:pt x="11050028" y="5333472"/>
                  <a:pt x="10713516" y="5569243"/>
                  <a:pt x="10446835" y="5571302"/>
                </a:cubicBezTo>
                <a:cubicBezTo>
                  <a:pt x="6994745" y="5720081"/>
                  <a:pt x="2917206" y="5456231"/>
                  <a:pt x="573702" y="5571302"/>
                </a:cubicBezTo>
                <a:cubicBezTo>
                  <a:pt x="267345" y="5512883"/>
                  <a:pt x="-33968" y="5374800"/>
                  <a:pt x="0" y="5049828"/>
                </a:cubicBezTo>
                <a:cubicBezTo>
                  <a:pt x="215375" y="4602965"/>
                  <a:pt x="126759" y="1238004"/>
                  <a:pt x="0" y="521473"/>
                </a:cubicBezTo>
                <a:close/>
              </a:path>
              <a:path w="11020538" h="5571303" fill="none" stroke="0" extrusionOk="0">
                <a:moveTo>
                  <a:pt x="0" y="521473"/>
                </a:moveTo>
                <a:cubicBezTo>
                  <a:pt x="-88447" y="201357"/>
                  <a:pt x="277194" y="27167"/>
                  <a:pt x="573702" y="0"/>
                </a:cubicBezTo>
                <a:cubicBezTo>
                  <a:pt x="5497660" y="218624"/>
                  <a:pt x="7981512" y="253324"/>
                  <a:pt x="10446835" y="0"/>
                </a:cubicBezTo>
                <a:cubicBezTo>
                  <a:pt x="10773612" y="65255"/>
                  <a:pt x="11048006" y="305538"/>
                  <a:pt x="11020538" y="521473"/>
                </a:cubicBezTo>
                <a:cubicBezTo>
                  <a:pt x="10811070" y="1524311"/>
                  <a:pt x="11246733" y="4368324"/>
                  <a:pt x="11020538" y="5049828"/>
                </a:cubicBezTo>
                <a:cubicBezTo>
                  <a:pt x="10986578" y="5354531"/>
                  <a:pt x="10721330" y="5506019"/>
                  <a:pt x="10446835" y="5571302"/>
                </a:cubicBezTo>
                <a:cubicBezTo>
                  <a:pt x="6809327" y="5686875"/>
                  <a:pt x="2935884" y="5679291"/>
                  <a:pt x="573702" y="5571302"/>
                </a:cubicBezTo>
                <a:cubicBezTo>
                  <a:pt x="258644" y="5418215"/>
                  <a:pt x="-56658" y="5383819"/>
                  <a:pt x="0" y="5049828"/>
                </a:cubicBezTo>
                <a:cubicBezTo>
                  <a:pt x="111196" y="4590850"/>
                  <a:pt x="121080" y="1190924"/>
                  <a:pt x="0" y="52147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sp>
        <p:nvSpPr>
          <p:cNvPr id="16" name="TextBox 15">
            <a:extLst>
              <a:ext uri="{FF2B5EF4-FFF2-40B4-BE49-F238E27FC236}">
                <a16:creationId xmlns:a16="http://schemas.microsoft.com/office/drawing/2014/main" id="{C0E9FDFC-32A0-D2A9-63A0-3FAA9D88B487}"/>
              </a:ext>
            </a:extLst>
          </p:cNvPr>
          <p:cNvSpPr txBox="1"/>
          <p:nvPr/>
        </p:nvSpPr>
        <p:spPr>
          <a:xfrm>
            <a:off x="1458125" y="2948967"/>
            <a:ext cx="9905200" cy="646331"/>
          </a:xfrm>
          <a:prstGeom prst="rect">
            <a:avLst/>
          </a:prstGeom>
          <a:noFill/>
        </p:spPr>
        <p:txBody>
          <a:bodyPr wrap="square" rtlCol="0">
            <a:spAutoFit/>
          </a:bodyPr>
          <a:lstStyle/>
          <a:p>
            <a:pPr lvl="0"/>
            <a:r>
              <a:rPr lang="vi-VN" sz="3600" dirty="0">
                <a:solidFill>
                  <a:prstClr val="black"/>
                </a:solidFill>
                <a:latin typeface="Calibri (Body)"/>
              </a:rPr>
              <a:t>Chủ nhật, em được bố mẹ cho đi chơi công viên.</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grpSp>
        <p:nvGrpSpPr>
          <p:cNvPr id="22" name="Group 21">
            <a:extLst>
              <a:ext uri="{FF2B5EF4-FFF2-40B4-BE49-F238E27FC236}">
                <a16:creationId xmlns:a16="http://schemas.microsoft.com/office/drawing/2014/main" id="{AA1915A4-1739-07EC-1BCC-B99C45D4E9C5}"/>
              </a:ext>
            </a:extLst>
          </p:cNvPr>
          <p:cNvGrpSpPr/>
          <p:nvPr/>
        </p:nvGrpSpPr>
        <p:grpSpPr>
          <a:xfrm>
            <a:off x="643632" y="1696879"/>
            <a:ext cx="9490670" cy="922866"/>
            <a:chOff x="778745" y="3815769"/>
            <a:chExt cx="8765813" cy="922866"/>
          </a:xfrm>
        </p:grpSpPr>
        <p:pic>
          <p:nvPicPr>
            <p:cNvPr id="23" name="Picture 2">
              <a:extLst>
                <a:ext uri="{FF2B5EF4-FFF2-40B4-BE49-F238E27FC236}">
                  <a16:creationId xmlns:a16="http://schemas.microsoft.com/office/drawing/2014/main" id="{455628FF-F63C-5F8D-06B3-CC1E0D31488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8745" y="3815769"/>
              <a:ext cx="8377029" cy="922866"/>
            </a:xfrm>
            <a:prstGeom prst="rect">
              <a:avLst/>
            </a:prstGeom>
          </p:spPr>
        </p:pic>
        <p:sp>
          <p:nvSpPr>
            <p:cNvPr id="24" name="TextBox 23">
              <a:extLst>
                <a:ext uri="{FF2B5EF4-FFF2-40B4-BE49-F238E27FC236}">
                  <a16:creationId xmlns:a16="http://schemas.microsoft.com/office/drawing/2014/main" id="{346274A3-3DE5-42F6-2843-792295E41230}"/>
                </a:ext>
              </a:extLst>
            </p:cNvPr>
            <p:cNvSpPr txBox="1"/>
            <p:nvPr/>
          </p:nvSpPr>
          <p:spPr>
            <a:xfrm>
              <a:off x="1124122" y="3917051"/>
              <a:ext cx="84204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b.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ngày</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tuần</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p>
          </p:txBody>
        </p:sp>
      </p:grpSp>
      <p:pic>
        <p:nvPicPr>
          <p:cNvPr id="17" name="Picture 16">
            <a:extLst>
              <a:ext uri="{FF2B5EF4-FFF2-40B4-BE49-F238E27FC236}">
                <a16:creationId xmlns:a16="http://schemas.microsoft.com/office/drawing/2014/main" id="{69694234-35F0-DCC0-D4B3-C6133FE5648F}"/>
              </a:ext>
            </a:extLst>
          </p:cNvPr>
          <p:cNvPicPr>
            <a:picLocks noChangeAspect="1"/>
          </p:cNvPicPr>
          <p:nvPr/>
        </p:nvPicPr>
        <p:blipFill>
          <a:blip r:embed="rId8"/>
          <a:stretch>
            <a:fillRect/>
          </a:stretch>
        </p:blipFill>
        <p:spPr>
          <a:xfrm>
            <a:off x="940982" y="3017330"/>
            <a:ext cx="509729" cy="501327"/>
          </a:xfrm>
          <a:prstGeom prst="rect">
            <a:avLst/>
          </a:prstGeom>
        </p:spPr>
      </p:pic>
      <p:sp>
        <p:nvSpPr>
          <p:cNvPr id="19" name="TextBox 18">
            <a:extLst>
              <a:ext uri="{FF2B5EF4-FFF2-40B4-BE49-F238E27FC236}">
                <a16:creationId xmlns:a16="http://schemas.microsoft.com/office/drawing/2014/main" id="{FBA6F912-067D-6D48-E2CD-8238ACF2B5C8}"/>
              </a:ext>
            </a:extLst>
          </p:cNvPr>
          <p:cNvSpPr txBox="1"/>
          <p:nvPr/>
        </p:nvSpPr>
        <p:spPr>
          <a:xfrm>
            <a:off x="1458125" y="3604170"/>
            <a:ext cx="99813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Calibri (Body)"/>
              </a:rPr>
              <a:t>L</a:t>
            </a:r>
            <a:r>
              <a:rPr kumimoji="0" lang="en-US" sz="3600" b="0" i="0" u="none" strike="noStrike" kern="1200" cap="none" spc="0" normalizeH="0" noProof="0" dirty="0" err="1">
                <a:ln>
                  <a:noFill/>
                </a:ln>
                <a:solidFill>
                  <a:prstClr val="black"/>
                </a:solidFill>
                <a:effectLst/>
                <a:uLnTx/>
                <a:uFillTx/>
                <a:latin typeface="Calibri (Body)"/>
                <a:ea typeface="+mn-ea"/>
                <a:cs typeface="+mn-cs"/>
              </a:rPr>
              <a:t>ớp</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em</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có</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bài</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kiểm</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tra</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Toán</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vào</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thứ</a:t>
            </a:r>
            <a:r>
              <a:rPr kumimoji="0" lang="en-US" sz="3600" b="0" i="0" u="none" strike="noStrike" kern="1200" cap="none" spc="0" normalizeH="0" noProof="0" dirty="0">
                <a:ln>
                  <a:noFill/>
                </a:ln>
                <a:solidFill>
                  <a:prstClr val="black"/>
                </a:solidFill>
                <a:effectLst/>
                <a:uLnTx/>
                <a:uFillTx/>
                <a:latin typeface="Calibri (Body)"/>
                <a:ea typeface="+mn-ea"/>
                <a:cs typeface="+mn-cs"/>
              </a:rPr>
              <a:t> Hai </a:t>
            </a:r>
            <a:r>
              <a:rPr kumimoji="0" lang="en-US" sz="3600" b="0" i="0" u="none" strike="noStrike" kern="1200" cap="none" spc="0" normalizeH="0" noProof="0" dirty="0" err="1">
                <a:ln>
                  <a:noFill/>
                </a:ln>
                <a:solidFill>
                  <a:prstClr val="black"/>
                </a:solidFill>
                <a:effectLst/>
                <a:uLnTx/>
                <a:uFillTx/>
                <a:latin typeface="Calibri (Body)"/>
                <a:ea typeface="+mn-ea"/>
                <a:cs typeface="+mn-cs"/>
              </a:rPr>
              <a:t>tuần</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sau</a:t>
            </a:r>
            <a:r>
              <a:rPr kumimoji="0" lang="en-US" sz="3600" b="0" i="0" u="none" strike="noStrike" kern="1200" cap="none" spc="0" normalizeH="0" noProof="0" dirty="0">
                <a:ln>
                  <a:noFill/>
                </a:ln>
                <a:solidFill>
                  <a:prstClr val="black"/>
                </a:solidFill>
                <a:effectLst/>
                <a:uLnTx/>
                <a:uFillTx/>
                <a:latin typeface="Calibri (Body)"/>
                <a:ea typeface="+mn-ea"/>
                <a:cs typeface="+mn-cs"/>
              </a:rPr>
              <a:t>..</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25" name="Picture 24">
            <a:extLst>
              <a:ext uri="{FF2B5EF4-FFF2-40B4-BE49-F238E27FC236}">
                <a16:creationId xmlns:a16="http://schemas.microsoft.com/office/drawing/2014/main" id="{E8286D08-A4FF-3196-5B4A-83BA6E6B6C8A}"/>
              </a:ext>
            </a:extLst>
          </p:cNvPr>
          <p:cNvPicPr>
            <a:picLocks noChangeAspect="1"/>
          </p:cNvPicPr>
          <p:nvPr/>
        </p:nvPicPr>
        <p:blipFill>
          <a:blip r:embed="rId8"/>
          <a:stretch>
            <a:fillRect/>
          </a:stretch>
        </p:blipFill>
        <p:spPr>
          <a:xfrm>
            <a:off x="940982" y="3672533"/>
            <a:ext cx="509729" cy="501327"/>
          </a:xfrm>
          <a:prstGeom prst="rect">
            <a:avLst/>
          </a:prstGeom>
        </p:spPr>
      </p:pic>
      <p:sp>
        <p:nvSpPr>
          <p:cNvPr id="26" name="TextBox 25">
            <a:extLst>
              <a:ext uri="{FF2B5EF4-FFF2-40B4-BE49-F238E27FC236}">
                <a16:creationId xmlns:a16="http://schemas.microsoft.com/office/drawing/2014/main" id="{358D8DE6-5514-7B81-90CB-E69ACACC5280}"/>
              </a:ext>
            </a:extLst>
          </p:cNvPr>
          <p:cNvSpPr txBox="1"/>
          <p:nvPr/>
        </p:nvSpPr>
        <p:spPr>
          <a:xfrm>
            <a:off x="1458126" y="4324503"/>
            <a:ext cx="955542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Body)"/>
                <a:ea typeface="+mn-ea"/>
                <a:cs typeface="+mn-cs"/>
              </a:rPr>
              <a:t>Thứ</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bảy</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em</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cùng</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các</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bạn</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đi</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đá</a:t>
            </a:r>
            <a:r>
              <a:rPr kumimoji="0" lang="en-US" sz="3600" b="0" i="0" u="none" strike="noStrike" kern="1200" cap="none" spc="0" normalizeH="0" noProof="0" dirty="0">
                <a:ln>
                  <a:noFill/>
                </a:ln>
                <a:solidFill>
                  <a:prstClr val="black"/>
                </a:solidFill>
                <a:effectLst/>
                <a:uLnTx/>
                <a:uFillTx/>
                <a:latin typeface="Calibri (Body)"/>
                <a:ea typeface="+mn-ea"/>
                <a:cs typeface="+mn-cs"/>
              </a:rPr>
              <a:t> </a:t>
            </a:r>
            <a:r>
              <a:rPr kumimoji="0" lang="en-US" sz="3600" b="0" i="0" u="none" strike="noStrike" kern="1200" cap="none" spc="0" normalizeH="0" noProof="0" dirty="0" err="1">
                <a:ln>
                  <a:noFill/>
                </a:ln>
                <a:solidFill>
                  <a:prstClr val="black"/>
                </a:solidFill>
                <a:effectLst/>
                <a:uLnTx/>
                <a:uFillTx/>
                <a:latin typeface="Calibri (Body)"/>
                <a:ea typeface="+mn-ea"/>
                <a:cs typeface="+mn-cs"/>
              </a:rPr>
              <a:t>bóng</a:t>
            </a:r>
            <a:r>
              <a:rPr kumimoji="0" lang="en-US" sz="3600" b="0" i="0" u="none" strike="noStrike" kern="1200" cap="none" spc="0" normalizeH="0" noProof="0" dirty="0">
                <a:ln>
                  <a:noFill/>
                </a:ln>
                <a:solidFill>
                  <a:prstClr val="black"/>
                </a:solidFill>
                <a:effectLst/>
                <a:uLnTx/>
                <a:uFillTx/>
                <a:latin typeface="Calibri (Body)"/>
                <a:ea typeface="+mn-ea"/>
                <a:cs typeface="+mn-cs"/>
              </a:rPr>
              <a:t>.</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27" name="Picture 26">
            <a:extLst>
              <a:ext uri="{FF2B5EF4-FFF2-40B4-BE49-F238E27FC236}">
                <a16:creationId xmlns:a16="http://schemas.microsoft.com/office/drawing/2014/main" id="{70B655C9-DA0E-A6D8-2DBF-C88B547CADC8}"/>
              </a:ext>
            </a:extLst>
          </p:cNvPr>
          <p:cNvPicPr>
            <a:picLocks noChangeAspect="1"/>
          </p:cNvPicPr>
          <p:nvPr/>
        </p:nvPicPr>
        <p:blipFill>
          <a:blip r:embed="rId8"/>
          <a:stretch>
            <a:fillRect/>
          </a:stretch>
        </p:blipFill>
        <p:spPr>
          <a:xfrm>
            <a:off x="940982" y="4392866"/>
            <a:ext cx="509729" cy="501327"/>
          </a:xfrm>
          <a:prstGeom prst="rect">
            <a:avLst/>
          </a:prstGeom>
        </p:spPr>
      </p:pic>
    </p:spTree>
    <p:extLst>
      <p:ext uri="{BB962C8B-B14F-4D97-AF65-F5344CB8AC3E}">
        <p14:creationId xmlns:p14="http://schemas.microsoft.com/office/powerpoint/2010/main" val="390396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750" fill="hold"/>
                                        <p:tgtEl>
                                          <p:spTgt spid="22"/>
                                        </p:tgtEl>
                                        <p:attrNameLst>
                                          <p:attrName>ppt_x</p:attrName>
                                        </p:attrNameLst>
                                      </p:cBhvr>
                                      <p:tavLst>
                                        <p:tav tm="0">
                                          <p:val>
                                            <p:strVal val="#ppt_x"/>
                                          </p:val>
                                        </p:tav>
                                        <p:tav tm="100000">
                                          <p:val>
                                            <p:strVal val="#ppt_x"/>
                                          </p:val>
                                        </p:tav>
                                      </p:tavLst>
                                    </p:anim>
                                    <p:anim calcmode="lin" valueType="num">
                                      <p:cBhvr additive="base">
                                        <p:cTn id="14"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lick.wav"/>
                                        </p:tgtEl>
                                      </p:cMediaNode>
                                    </p:audio>
                                  </p:subTnLst>
                                </p:cTn>
                              </p:par>
                            </p:childTnLst>
                          </p:cTn>
                        </p:par>
                        <p:par>
                          <p:cTn id="15" fill="hold">
                            <p:stCondLst>
                              <p:cond delay="1750"/>
                            </p:stCondLst>
                            <p:childTnLst>
                              <p:par>
                                <p:cTn id="16" presetID="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750" fill="hold"/>
                                        <p:tgtEl>
                                          <p:spTgt spid="16"/>
                                        </p:tgtEl>
                                        <p:attrNameLst>
                                          <p:attrName>ppt_x</p:attrName>
                                        </p:attrNameLst>
                                      </p:cBhvr>
                                      <p:tavLst>
                                        <p:tav tm="0">
                                          <p:val>
                                            <p:strVal val="#ppt_x"/>
                                          </p:val>
                                        </p:tav>
                                        <p:tav tm="100000">
                                          <p:val>
                                            <p:strVal val="#ppt_x"/>
                                          </p:val>
                                        </p:tav>
                                      </p:tavLst>
                                    </p:anim>
                                    <p:anim calcmode="lin" valueType="num">
                                      <p:cBhvr additive="base">
                                        <p:cTn id="19"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lick.wav"/>
                                        </p:tgtEl>
                                      </p:cMediaNode>
                                    </p:audio>
                                  </p:sub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par>
                          <p:cTn id="25" fill="hold">
                            <p:stCondLst>
                              <p:cond delay="3250"/>
                            </p:stCondLst>
                            <p:childTnLst>
                              <p:par>
                                <p:cTn id="26" presetID="2" presetClass="entr" presetSubtype="4"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750" fill="hold"/>
                                        <p:tgtEl>
                                          <p:spTgt spid="26"/>
                                        </p:tgtEl>
                                        <p:attrNameLst>
                                          <p:attrName>ppt_x</p:attrName>
                                        </p:attrNameLst>
                                      </p:cBhvr>
                                      <p:tavLst>
                                        <p:tav tm="0">
                                          <p:val>
                                            <p:strVal val="#ppt_x"/>
                                          </p:val>
                                        </p:tav>
                                        <p:tav tm="100000">
                                          <p:val>
                                            <p:strVal val="#ppt_x"/>
                                          </p:val>
                                        </p:tav>
                                      </p:tavLst>
                                    </p:anim>
                                    <p:anim calcmode="lin" valueType="num">
                                      <p:cBhvr additive="base">
                                        <p:cTn id="29" dur="750" fill="hold"/>
                                        <p:tgtEl>
                                          <p:spTgt spid="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19"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388784" y="1000126"/>
            <a:ext cx="11020538" cy="5618928"/>
          </a:xfrm>
          <a:custGeom>
            <a:avLst/>
            <a:gdLst>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 name="connsiteX0" fmla="*/ 0 w 11020538"/>
              <a:gd name="connsiteY0" fmla="*/ 525931 h 5618928"/>
              <a:gd name="connsiteX1" fmla="*/ 573702 w 11020538"/>
              <a:gd name="connsiteY1" fmla="*/ 0 h 5618928"/>
              <a:gd name="connsiteX2" fmla="*/ 10446835 w 11020538"/>
              <a:gd name="connsiteY2" fmla="*/ 0 h 5618928"/>
              <a:gd name="connsiteX3" fmla="*/ 11020538 w 11020538"/>
              <a:gd name="connsiteY3" fmla="*/ 525931 h 5618928"/>
              <a:gd name="connsiteX4" fmla="*/ 11020538 w 11020538"/>
              <a:gd name="connsiteY4" fmla="*/ 5092995 h 5618928"/>
              <a:gd name="connsiteX5" fmla="*/ 10446835 w 11020538"/>
              <a:gd name="connsiteY5" fmla="*/ 5618928 h 5618928"/>
              <a:gd name="connsiteX6" fmla="*/ 573702 w 11020538"/>
              <a:gd name="connsiteY6" fmla="*/ 5618928 h 5618928"/>
              <a:gd name="connsiteX7" fmla="*/ 0 w 11020538"/>
              <a:gd name="connsiteY7" fmla="*/ 5092995 h 5618928"/>
              <a:gd name="connsiteX8" fmla="*/ 0 w 11020538"/>
              <a:gd name="connsiteY8" fmla="*/ 525931 h 561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618928" fill="none" extrusionOk="0">
                <a:moveTo>
                  <a:pt x="0" y="525931"/>
                </a:moveTo>
                <a:cubicBezTo>
                  <a:pt x="-59456" y="226348"/>
                  <a:pt x="302145" y="36651"/>
                  <a:pt x="573702" y="0"/>
                </a:cubicBezTo>
                <a:cubicBezTo>
                  <a:pt x="5649438" y="525485"/>
                  <a:pt x="8390277" y="659561"/>
                  <a:pt x="10446835" y="0"/>
                </a:cubicBezTo>
                <a:cubicBezTo>
                  <a:pt x="10811249" y="75049"/>
                  <a:pt x="11077773" y="305427"/>
                  <a:pt x="11020538" y="525931"/>
                </a:cubicBezTo>
                <a:cubicBezTo>
                  <a:pt x="10979830" y="1522255"/>
                  <a:pt x="11149379" y="4196212"/>
                  <a:pt x="11020538" y="5092995"/>
                </a:cubicBezTo>
                <a:cubicBezTo>
                  <a:pt x="10933630" y="5397997"/>
                  <a:pt x="10689094" y="5569813"/>
                  <a:pt x="10446835" y="5618928"/>
                </a:cubicBezTo>
                <a:cubicBezTo>
                  <a:pt x="6792284" y="5740221"/>
                  <a:pt x="2990031" y="5422152"/>
                  <a:pt x="573702" y="5618928"/>
                </a:cubicBezTo>
                <a:cubicBezTo>
                  <a:pt x="265192" y="5508004"/>
                  <a:pt x="-43806" y="5408394"/>
                  <a:pt x="0" y="5092995"/>
                </a:cubicBezTo>
                <a:cubicBezTo>
                  <a:pt x="23828" y="4598111"/>
                  <a:pt x="86018" y="1210677"/>
                  <a:pt x="0" y="525931"/>
                </a:cubicBezTo>
                <a:close/>
              </a:path>
              <a:path w="11020538" h="5618928" stroke="0" extrusionOk="0">
                <a:moveTo>
                  <a:pt x="0" y="525931"/>
                </a:moveTo>
                <a:cubicBezTo>
                  <a:pt x="-49213" y="264482"/>
                  <a:pt x="289199" y="-29679"/>
                  <a:pt x="573702" y="0"/>
                </a:cubicBezTo>
                <a:cubicBezTo>
                  <a:pt x="1163477" y="808646"/>
                  <a:pt x="6054815" y="-27120"/>
                  <a:pt x="10446835" y="0"/>
                </a:cubicBezTo>
                <a:cubicBezTo>
                  <a:pt x="10742507" y="82647"/>
                  <a:pt x="10945798" y="310570"/>
                  <a:pt x="11020538" y="525931"/>
                </a:cubicBezTo>
                <a:cubicBezTo>
                  <a:pt x="11134851" y="799158"/>
                  <a:pt x="10741636" y="3487468"/>
                  <a:pt x="11020538" y="5092995"/>
                </a:cubicBezTo>
                <a:cubicBezTo>
                  <a:pt x="11099221" y="5444909"/>
                  <a:pt x="10743774" y="5684410"/>
                  <a:pt x="10446835" y="5618928"/>
                </a:cubicBezTo>
                <a:cubicBezTo>
                  <a:pt x="6212861" y="5876516"/>
                  <a:pt x="3340851" y="5026394"/>
                  <a:pt x="573702" y="5618928"/>
                </a:cubicBezTo>
                <a:cubicBezTo>
                  <a:pt x="327460" y="5589484"/>
                  <a:pt x="-4861" y="5331597"/>
                  <a:pt x="0" y="5092995"/>
                </a:cubicBezTo>
                <a:cubicBezTo>
                  <a:pt x="232877" y="4697659"/>
                  <a:pt x="-207587" y="2128203"/>
                  <a:pt x="0" y="525931"/>
                </a:cubicBezTo>
                <a:close/>
              </a:path>
              <a:path w="11020538" h="5618928" fill="none" stroke="0" extrusionOk="0">
                <a:moveTo>
                  <a:pt x="0" y="525931"/>
                </a:moveTo>
                <a:cubicBezTo>
                  <a:pt x="-101520" y="259489"/>
                  <a:pt x="210707" y="-107"/>
                  <a:pt x="573702" y="0"/>
                </a:cubicBezTo>
                <a:cubicBezTo>
                  <a:pt x="5799825" y="35750"/>
                  <a:pt x="8349382" y="-62296"/>
                  <a:pt x="10446835" y="0"/>
                </a:cubicBezTo>
                <a:cubicBezTo>
                  <a:pt x="10716077" y="33255"/>
                  <a:pt x="11047338" y="284580"/>
                  <a:pt x="11020538" y="525931"/>
                </a:cubicBezTo>
                <a:cubicBezTo>
                  <a:pt x="10787948" y="1649235"/>
                  <a:pt x="11130088" y="4490906"/>
                  <a:pt x="11020538" y="5092995"/>
                </a:cubicBezTo>
                <a:cubicBezTo>
                  <a:pt x="11013774" y="5386328"/>
                  <a:pt x="10714104" y="5614208"/>
                  <a:pt x="10446835" y="5618928"/>
                </a:cubicBezTo>
                <a:cubicBezTo>
                  <a:pt x="7250129" y="5842032"/>
                  <a:pt x="2974682" y="5693436"/>
                  <a:pt x="573702" y="5618928"/>
                </a:cubicBezTo>
                <a:cubicBezTo>
                  <a:pt x="317930" y="5561614"/>
                  <a:pt x="-9476" y="5446087"/>
                  <a:pt x="0" y="5092995"/>
                </a:cubicBezTo>
                <a:cubicBezTo>
                  <a:pt x="222933" y="4649093"/>
                  <a:pt x="138468" y="1276445"/>
                  <a:pt x="0" y="525931"/>
                </a:cubicBezTo>
                <a:close/>
              </a:path>
              <a:path w="11020538" h="5618928" fill="none" stroke="0" extrusionOk="0">
                <a:moveTo>
                  <a:pt x="0" y="525931"/>
                </a:moveTo>
                <a:cubicBezTo>
                  <a:pt x="-64786" y="217885"/>
                  <a:pt x="255803" y="35398"/>
                  <a:pt x="573702" y="0"/>
                </a:cubicBezTo>
                <a:cubicBezTo>
                  <a:pt x="5592478" y="240343"/>
                  <a:pt x="7944658" y="256561"/>
                  <a:pt x="10446835" y="0"/>
                </a:cubicBezTo>
                <a:cubicBezTo>
                  <a:pt x="10779096" y="60296"/>
                  <a:pt x="11045815" y="319987"/>
                  <a:pt x="11020538" y="525931"/>
                </a:cubicBezTo>
                <a:cubicBezTo>
                  <a:pt x="10801000" y="1532266"/>
                  <a:pt x="11127652" y="4348242"/>
                  <a:pt x="11020538" y="5092995"/>
                </a:cubicBezTo>
                <a:cubicBezTo>
                  <a:pt x="10997018" y="5401501"/>
                  <a:pt x="10721809" y="5552348"/>
                  <a:pt x="10446835" y="5618928"/>
                </a:cubicBezTo>
                <a:cubicBezTo>
                  <a:pt x="6811220" y="5735871"/>
                  <a:pt x="2936524" y="5726116"/>
                  <a:pt x="573702" y="5618928"/>
                </a:cubicBezTo>
                <a:cubicBezTo>
                  <a:pt x="259242" y="5470695"/>
                  <a:pt x="-74510" y="5454448"/>
                  <a:pt x="0" y="5092995"/>
                </a:cubicBezTo>
                <a:cubicBezTo>
                  <a:pt x="68131" y="4605601"/>
                  <a:pt x="154530" y="1209001"/>
                  <a:pt x="0" y="525931"/>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grpSp>
        <p:nvGrpSpPr>
          <p:cNvPr id="2" name="Group 1">
            <a:extLst>
              <a:ext uri="{FF2B5EF4-FFF2-40B4-BE49-F238E27FC236}">
                <a16:creationId xmlns:a16="http://schemas.microsoft.com/office/drawing/2014/main" id="{5D96536E-9328-8739-02D0-45FAE1FD93D7}"/>
              </a:ext>
            </a:extLst>
          </p:cNvPr>
          <p:cNvGrpSpPr/>
          <p:nvPr/>
        </p:nvGrpSpPr>
        <p:grpSpPr>
          <a:xfrm>
            <a:off x="826369" y="1527816"/>
            <a:ext cx="8377029" cy="922866"/>
            <a:chOff x="778744" y="1784991"/>
            <a:chExt cx="8377029" cy="922866"/>
          </a:xfrm>
        </p:grpSpPr>
        <p:pic>
          <p:nvPicPr>
            <p:cNvPr id="20" name="Picture 2">
              <a:extLst>
                <a:ext uri="{FF2B5EF4-FFF2-40B4-BE49-F238E27FC236}">
                  <a16:creationId xmlns:a16="http://schemas.microsoft.com/office/drawing/2014/main" id="{DDC86F84-F28E-2403-7B39-4C76E23FF70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78744" y="1784991"/>
              <a:ext cx="8377029" cy="922866"/>
            </a:xfrm>
            <a:prstGeom prst="rect">
              <a:avLst/>
            </a:prstGeom>
          </p:spPr>
        </p:pic>
        <p:sp>
          <p:nvSpPr>
            <p:cNvPr id="21" name="TextBox 20">
              <a:extLst>
                <a:ext uri="{FF2B5EF4-FFF2-40B4-BE49-F238E27FC236}">
                  <a16:creationId xmlns:a16="http://schemas.microsoft.com/office/drawing/2014/main" id="{1AF8A3E0-3BB3-E320-9913-71B94DC9FF1A}"/>
                </a:ext>
              </a:extLst>
            </p:cNvPr>
            <p:cNvSpPr txBox="1"/>
            <p:nvPr/>
          </p:nvSpPr>
          <p:spPr>
            <a:xfrm>
              <a:off x="1141605" y="1838841"/>
              <a:ext cx="712414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Body)"/>
                  <a:ea typeface="+mn-ea"/>
                  <a:cs typeface="+mn-cs"/>
                </a:rPr>
                <a:t>c.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Chỉ</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mùa</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trong</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năm</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p>
          </p:txBody>
        </p:sp>
      </p:grpSp>
      <p:sp>
        <p:nvSpPr>
          <p:cNvPr id="15" name="TextBox 14">
            <a:extLst>
              <a:ext uri="{FF2B5EF4-FFF2-40B4-BE49-F238E27FC236}">
                <a16:creationId xmlns:a16="http://schemas.microsoft.com/office/drawing/2014/main" id="{E2180C1D-F2DB-34C4-07E8-8C385F7B0B40}"/>
              </a:ext>
            </a:extLst>
          </p:cNvPr>
          <p:cNvSpPr txBox="1"/>
          <p:nvPr/>
        </p:nvSpPr>
        <p:spPr>
          <a:xfrm>
            <a:off x="1074145" y="2876982"/>
            <a:ext cx="10361681" cy="584775"/>
          </a:xfrm>
          <a:prstGeom prst="rect">
            <a:avLst/>
          </a:prstGeom>
          <a:noFill/>
        </p:spPr>
        <p:txBody>
          <a:bodyPr wrap="square" rtlCol="0">
            <a:spAutoFit/>
          </a:bodyPr>
          <a:lstStyle/>
          <a:p>
            <a:pPr lvl="0"/>
            <a:r>
              <a:rPr lang="vi-VN" sz="3200" dirty="0">
                <a:solidFill>
                  <a:prstClr val="black"/>
                </a:solidFill>
                <a:latin typeface="Calibri (Body)"/>
              </a:rPr>
              <a:t>Mùa xuân là mùa của sinh sôi nảy nở, của hoa thơm trái ngọt. </a:t>
            </a:r>
            <a:endParaRPr kumimoji="0" lang="vi-VN" sz="3200" b="1" i="1" u="none" strike="noStrike" kern="1200" cap="none" spc="0" normalizeH="0" baseline="0" noProof="0" dirty="0">
              <a:ln>
                <a:noFill/>
              </a:ln>
              <a:solidFill>
                <a:prstClr val="black"/>
              </a:solidFill>
              <a:effectLst/>
              <a:uLnTx/>
              <a:uFillTx/>
              <a:latin typeface="Calibri (Body)"/>
            </a:endParaRPr>
          </a:p>
        </p:txBody>
      </p:sp>
      <p:pic>
        <p:nvPicPr>
          <p:cNvPr id="14" name="Picture 13">
            <a:extLst>
              <a:ext uri="{FF2B5EF4-FFF2-40B4-BE49-F238E27FC236}">
                <a16:creationId xmlns:a16="http://schemas.microsoft.com/office/drawing/2014/main" id="{7BE00B69-260E-5898-39FF-942B15665D96}"/>
              </a:ext>
            </a:extLst>
          </p:cNvPr>
          <p:cNvPicPr>
            <a:picLocks noChangeAspect="1"/>
          </p:cNvPicPr>
          <p:nvPr/>
        </p:nvPicPr>
        <p:blipFill>
          <a:blip r:embed="rId8"/>
          <a:stretch>
            <a:fillRect/>
          </a:stretch>
        </p:blipFill>
        <p:spPr>
          <a:xfrm>
            <a:off x="564416" y="2909429"/>
            <a:ext cx="509729" cy="501327"/>
          </a:xfrm>
          <a:prstGeom prst="rect">
            <a:avLst/>
          </a:prstGeom>
        </p:spPr>
      </p:pic>
      <p:sp>
        <p:nvSpPr>
          <p:cNvPr id="25" name="TextBox 24">
            <a:extLst>
              <a:ext uri="{FF2B5EF4-FFF2-40B4-BE49-F238E27FC236}">
                <a16:creationId xmlns:a16="http://schemas.microsoft.com/office/drawing/2014/main" id="{71CE3C0F-D22D-AC06-EEC1-D1759143BAA9}"/>
              </a:ext>
            </a:extLst>
          </p:cNvPr>
          <p:cNvSpPr txBox="1"/>
          <p:nvPr/>
        </p:nvSpPr>
        <p:spPr>
          <a:xfrm>
            <a:off x="1067611" y="3565212"/>
            <a:ext cx="10361681" cy="584775"/>
          </a:xfrm>
          <a:prstGeom prst="rect">
            <a:avLst/>
          </a:prstGeom>
          <a:noFill/>
        </p:spPr>
        <p:txBody>
          <a:bodyPr wrap="square" rtlCol="0">
            <a:spAutoFit/>
          </a:bodyPr>
          <a:lstStyle/>
          <a:p>
            <a:pPr lvl="0"/>
            <a:r>
              <a:rPr lang="en-US" sz="3200" dirty="0" err="1">
                <a:solidFill>
                  <a:prstClr val="black"/>
                </a:solidFill>
                <a:latin typeface="Calibri (Body)"/>
              </a:rPr>
              <a:t>Một</a:t>
            </a:r>
            <a:r>
              <a:rPr lang="en-US" sz="3200" dirty="0">
                <a:solidFill>
                  <a:prstClr val="black"/>
                </a:solidFill>
                <a:latin typeface="Calibri (Body)"/>
              </a:rPr>
              <a:t> </a:t>
            </a:r>
            <a:r>
              <a:rPr lang="en-US" sz="3200" dirty="0" err="1">
                <a:solidFill>
                  <a:prstClr val="black"/>
                </a:solidFill>
                <a:latin typeface="Calibri (Body)"/>
              </a:rPr>
              <a:t>năm</a:t>
            </a:r>
            <a:r>
              <a:rPr lang="en-US" sz="3200" dirty="0">
                <a:solidFill>
                  <a:prstClr val="black"/>
                </a:solidFill>
                <a:latin typeface="Calibri (Body)"/>
              </a:rPr>
              <a:t> </a:t>
            </a:r>
            <a:r>
              <a:rPr lang="en-US" sz="3200" dirty="0" err="1">
                <a:solidFill>
                  <a:prstClr val="black"/>
                </a:solidFill>
                <a:latin typeface="Calibri (Body)"/>
              </a:rPr>
              <a:t>có</a:t>
            </a:r>
            <a:r>
              <a:rPr lang="en-US" sz="3200" dirty="0">
                <a:solidFill>
                  <a:prstClr val="black"/>
                </a:solidFill>
                <a:latin typeface="Calibri (Body)"/>
              </a:rPr>
              <a:t> </a:t>
            </a:r>
            <a:r>
              <a:rPr lang="en-US" sz="3200" dirty="0" err="1">
                <a:solidFill>
                  <a:prstClr val="black"/>
                </a:solidFill>
                <a:latin typeface="Calibri (Body)"/>
              </a:rPr>
              <a:t>bốn</a:t>
            </a:r>
            <a:r>
              <a:rPr lang="en-US" sz="3200" dirty="0">
                <a:solidFill>
                  <a:prstClr val="black"/>
                </a:solidFill>
                <a:latin typeface="Calibri (Body)"/>
              </a:rPr>
              <a:t> </a:t>
            </a:r>
            <a:r>
              <a:rPr lang="en-US" sz="3200" dirty="0" err="1">
                <a:solidFill>
                  <a:prstClr val="black"/>
                </a:solidFill>
                <a:latin typeface="Calibri (Body)"/>
              </a:rPr>
              <a:t>mùa</a:t>
            </a:r>
            <a:r>
              <a:rPr lang="en-US" sz="3200" dirty="0">
                <a:solidFill>
                  <a:prstClr val="black"/>
                </a:solidFill>
                <a:latin typeface="Calibri (Body)"/>
              </a:rPr>
              <a:t>, </a:t>
            </a:r>
            <a:r>
              <a:rPr lang="en-US" sz="3200" dirty="0" err="1">
                <a:solidFill>
                  <a:prstClr val="black"/>
                </a:solidFill>
                <a:latin typeface="Calibri (Body)"/>
              </a:rPr>
              <a:t>thì</a:t>
            </a:r>
            <a:r>
              <a:rPr lang="en-US" sz="3200" dirty="0">
                <a:solidFill>
                  <a:prstClr val="black"/>
                </a:solidFill>
                <a:latin typeface="Calibri (Body)"/>
              </a:rPr>
              <a:t> </a:t>
            </a:r>
            <a:r>
              <a:rPr lang="en-US" sz="3200" dirty="0" err="1">
                <a:solidFill>
                  <a:prstClr val="black"/>
                </a:solidFill>
                <a:latin typeface="Calibri (Body)"/>
              </a:rPr>
              <a:t>em</a:t>
            </a:r>
            <a:r>
              <a:rPr lang="en-US" sz="3200" dirty="0">
                <a:solidFill>
                  <a:prstClr val="black"/>
                </a:solidFill>
                <a:latin typeface="Calibri (Body)"/>
              </a:rPr>
              <a:t> </a:t>
            </a:r>
            <a:r>
              <a:rPr lang="en-US" sz="3200" dirty="0" err="1">
                <a:solidFill>
                  <a:prstClr val="black"/>
                </a:solidFill>
                <a:latin typeface="Calibri (Body)"/>
              </a:rPr>
              <a:t>yêu</a:t>
            </a:r>
            <a:r>
              <a:rPr lang="en-US" sz="3200" dirty="0">
                <a:solidFill>
                  <a:prstClr val="black"/>
                </a:solidFill>
                <a:latin typeface="Calibri (Body)"/>
              </a:rPr>
              <a:t> </a:t>
            </a:r>
            <a:r>
              <a:rPr lang="en-US" sz="3200" dirty="0" err="1">
                <a:solidFill>
                  <a:prstClr val="black"/>
                </a:solidFill>
                <a:latin typeface="Calibri (Body)"/>
              </a:rPr>
              <a:t>thích</a:t>
            </a:r>
            <a:r>
              <a:rPr lang="en-US" sz="3200" dirty="0">
                <a:solidFill>
                  <a:prstClr val="black"/>
                </a:solidFill>
                <a:latin typeface="Calibri (Body)"/>
              </a:rPr>
              <a:t> </a:t>
            </a:r>
            <a:r>
              <a:rPr lang="en-US" sz="3200" dirty="0" err="1">
                <a:solidFill>
                  <a:prstClr val="black"/>
                </a:solidFill>
                <a:latin typeface="Calibri (Body)"/>
              </a:rPr>
              <a:t>nhất</a:t>
            </a:r>
            <a:r>
              <a:rPr lang="en-US" sz="3200" dirty="0">
                <a:solidFill>
                  <a:prstClr val="black"/>
                </a:solidFill>
                <a:latin typeface="Calibri (Body)"/>
              </a:rPr>
              <a:t> </a:t>
            </a:r>
            <a:r>
              <a:rPr lang="en-US" sz="3200" dirty="0" err="1">
                <a:solidFill>
                  <a:prstClr val="black"/>
                </a:solidFill>
                <a:latin typeface="Calibri (Body)"/>
              </a:rPr>
              <a:t>chính</a:t>
            </a:r>
            <a:r>
              <a:rPr lang="en-US" sz="3200" dirty="0">
                <a:solidFill>
                  <a:prstClr val="black"/>
                </a:solidFill>
                <a:latin typeface="Calibri (Body)"/>
              </a:rPr>
              <a:t> </a:t>
            </a:r>
            <a:r>
              <a:rPr lang="en-US" sz="3200" dirty="0" err="1">
                <a:solidFill>
                  <a:prstClr val="black"/>
                </a:solidFill>
                <a:latin typeface="Calibri (Body)"/>
              </a:rPr>
              <a:t>là</a:t>
            </a:r>
            <a:r>
              <a:rPr lang="en-US" sz="3200" dirty="0">
                <a:solidFill>
                  <a:prstClr val="black"/>
                </a:solidFill>
                <a:latin typeface="Calibri (Body)"/>
              </a:rPr>
              <a:t> </a:t>
            </a:r>
            <a:r>
              <a:rPr lang="en-US" sz="3200" dirty="0" err="1">
                <a:solidFill>
                  <a:prstClr val="black"/>
                </a:solidFill>
                <a:latin typeface="Calibri (Body)"/>
              </a:rPr>
              <a:t>mùa</a:t>
            </a:r>
            <a:r>
              <a:rPr lang="en-US" sz="3200" dirty="0">
                <a:solidFill>
                  <a:prstClr val="black"/>
                </a:solidFill>
                <a:latin typeface="Calibri (Body)"/>
              </a:rPr>
              <a:t> </a:t>
            </a:r>
            <a:r>
              <a:rPr lang="en-US" sz="3200" dirty="0" err="1">
                <a:solidFill>
                  <a:prstClr val="black"/>
                </a:solidFill>
                <a:latin typeface="Calibri (Body)"/>
              </a:rPr>
              <a:t>hè</a:t>
            </a:r>
            <a:r>
              <a:rPr lang="en-US" sz="3200" dirty="0">
                <a:solidFill>
                  <a:prstClr val="black"/>
                </a:solidFill>
                <a:latin typeface="Calibri (Body)"/>
              </a:rPr>
              <a:t>.</a:t>
            </a:r>
            <a:endParaRPr kumimoji="0" lang="vi-VN" sz="3200" b="1" i="1" u="none" strike="noStrike" kern="1200" cap="none" spc="0" normalizeH="0" baseline="0" noProof="0" dirty="0">
              <a:ln>
                <a:noFill/>
              </a:ln>
              <a:solidFill>
                <a:prstClr val="black"/>
              </a:solidFill>
              <a:effectLst/>
              <a:uLnTx/>
              <a:uFillTx/>
              <a:latin typeface="Calibri (Body)"/>
            </a:endParaRPr>
          </a:p>
        </p:txBody>
      </p:sp>
      <p:pic>
        <p:nvPicPr>
          <p:cNvPr id="26" name="Picture 25">
            <a:extLst>
              <a:ext uri="{FF2B5EF4-FFF2-40B4-BE49-F238E27FC236}">
                <a16:creationId xmlns:a16="http://schemas.microsoft.com/office/drawing/2014/main" id="{62D53AC2-09E8-9CAE-8F00-170B305B9CE6}"/>
              </a:ext>
            </a:extLst>
          </p:cNvPr>
          <p:cNvPicPr>
            <a:picLocks noChangeAspect="1"/>
          </p:cNvPicPr>
          <p:nvPr/>
        </p:nvPicPr>
        <p:blipFill>
          <a:blip r:embed="rId8"/>
          <a:stretch>
            <a:fillRect/>
          </a:stretch>
        </p:blipFill>
        <p:spPr>
          <a:xfrm>
            <a:off x="557882" y="3597659"/>
            <a:ext cx="509729" cy="501327"/>
          </a:xfrm>
          <a:prstGeom prst="rect">
            <a:avLst/>
          </a:prstGeom>
        </p:spPr>
      </p:pic>
      <p:sp>
        <p:nvSpPr>
          <p:cNvPr id="27" name="TextBox 26">
            <a:extLst>
              <a:ext uri="{FF2B5EF4-FFF2-40B4-BE49-F238E27FC236}">
                <a16:creationId xmlns:a16="http://schemas.microsoft.com/office/drawing/2014/main" id="{E47A65D7-72D8-A63F-2EC7-12FE8AFDB6AB}"/>
              </a:ext>
            </a:extLst>
          </p:cNvPr>
          <p:cNvSpPr txBox="1"/>
          <p:nvPr/>
        </p:nvSpPr>
        <p:spPr>
          <a:xfrm>
            <a:off x="1074145" y="4265219"/>
            <a:ext cx="10361681" cy="646331"/>
          </a:xfrm>
          <a:prstGeom prst="rect">
            <a:avLst/>
          </a:prstGeom>
          <a:noFill/>
        </p:spPr>
        <p:txBody>
          <a:bodyPr wrap="square" rtlCol="0">
            <a:spAutoFit/>
          </a:bodyPr>
          <a:lstStyle/>
          <a:p>
            <a:pPr lvl="0"/>
            <a:r>
              <a:rPr lang="en-US" sz="3600">
                <a:solidFill>
                  <a:prstClr val="black"/>
                </a:solidFill>
                <a:latin typeface="Calibri (Body)"/>
              </a:rPr>
              <a:t>Vào mùa thu, bầu trời trong xanh.</a:t>
            </a:r>
            <a:endParaRPr kumimoji="0" lang="vi-VN" sz="3600" b="1" i="1" u="none" strike="noStrike" kern="1200" cap="none" spc="0" normalizeH="0" baseline="0" noProof="0" dirty="0">
              <a:ln>
                <a:noFill/>
              </a:ln>
              <a:solidFill>
                <a:prstClr val="black"/>
              </a:solidFill>
              <a:effectLst/>
              <a:uLnTx/>
              <a:uFillTx/>
              <a:latin typeface="Calibri (Body)"/>
              <a:ea typeface="+mn-ea"/>
              <a:cs typeface="+mn-cs"/>
            </a:endParaRPr>
          </a:p>
        </p:txBody>
      </p:sp>
      <p:pic>
        <p:nvPicPr>
          <p:cNvPr id="28" name="Picture 27">
            <a:extLst>
              <a:ext uri="{FF2B5EF4-FFF2-40B4-BE49-F238E27FC236}">
                <a16:creationId xmlns:a16="http://schemas.microsoft.com/office/drawing/2014/main" id="{2BAEB0AA-467A-E40C-0009-3C1FC66440AB}"/>
              </a:ext>
            </a:extLst>
          </p:cNvPr>
          <p:cNvPicPr>
            <a:picLocks noChangeAspect="1"/>
          </p:cNvPicPr>
          <p:nvPr/>
        </p:nvPicPr>
        <p:blipFill>
          <a:blip r:embed="rId8"/>
          <a:stretch>
            <a:fillRect/>
          </a:stretch>
        </p:blipFill>
        <p:spPr>
          <a:xfrm>
            <a:off x="564416" y="4297666"/>
            <a:ext cx="509729" cy="501327"/>
          </a:xfrm>
          <a:prstGeom prst="rect">
            <a:avLst/>
          </a:prstGeom>
        </p:spPr>
      </p:pic>
    </p:spTree>
    <p:extLst>
      <p:ext uri="{BB962C8B-B14F-4D97-AF65-F5344CB8AC3E}">
        <p14:creationId xmlns:p14="http://schemas.microsoft.com/office/powerpoint/2010/main" val="334765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750" fill="hold"/>
                                        <p:tgtEl>
                                          <p:spTgt spid="2"/>
                                        </p:tgtEl>
                                        <p:attrNameLst>
                                          <p:attrName>ppt_x</p:attrName>
                                        </p:attrNameLst>
                                      </p:cBhvr>
                                      <p:tavLst>
                                        <p:tav tm="0">
                                          <p:val>
                                            <p:strVal val="#ppt_x"/>
                                          </p:val>
                                        </p:tav>
                                        <p:tav tm="100000">
                                          <p:val>
                                            <p:strVal val="#ppt_x"/>
                                          </p:val>
                                        </p:tav>
                                      </p:tavLst>
                                    </p:anim>
                                    <p:anim calcmode="lin" valueType="num">
                                      <p:cBhvr additive="base">
                                        <p:cTn id="14"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lick.wav"/>
                                        </p:tgtEl>
                                      </p:cMediaNode>
                                    </p:audio>
                                  </p:subTnLst>
                                </p:cTn>
                              </p:par>
                            </p:childTnLst>
                          </p:cTn>
                        </p:par>
                        <p:par>
                          <p:cTn id="15" fill="hold">
                            <p:stCondLst>
                              <p:cond delay="1750"/>
                            </p:stCondLst>
                            <p:childTnLst>
                              <p:par>
                                <p:cTn id="16" presetID="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750" fill="hold"/>
                                        <p:tgtEl>
                                          <p:spTgt spid="15"/>
                                        </p:tgtEl>
                                        <p:attrNameLst>
                                          <p:attrName>ppt_x</p:attrName>
                                        </p:attrNameLst>
                                      </p:cBhvr>
                                      <p:tavLst>
                                        <p:tav tm="0">
                                          <p:val>
                                            <p:strVal val="#ppt_x"/>
                                          </p:val>
                                        </p:tav>
                                        <p:tav tm="100000">
                                          <p:val>
                                            <p:strVal val="#ppt_x"/>
                                          </p:val>
                                        </p:tav>
                                      </p:tavLst>
                                    </p:anim>
                                    <p:anim calcmode="lin" valueType="num">
                                      <p:cBhvr additive="base">
                                        <p:cTn id="19"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lick.wav"/>
                                        </p:tgtEl>
                                      </p:cMediaNode>
                                    </p:audio>
                                  </p:sub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50" fill="hold"/>
                                        <p:tgtEl>
                                          <p:spTgt spid="25"/>
                                        </p:tgtEl>
                                        <p:attrNameLst>
                                          <p:attrName>ppt_x</p:attrName>
                                        </p:attrNameLst>
                                      </p:cBhvr>
                                      <p:tavLst>
                                        <p:tav tm="0">
                                          <p:val>
                                            <p:strVal val="#ppt_x"/>
                                          </p:val>
                                        </p:tav>
                                        <p:tav tm="100000">
                                          <p:val>
                                            <p:strVal val="#ppt_x"/>
                                          </p:val>
                                        </p:tav>
                                      </p:tavLst>
                                    </p:anim>
                                    <p:anim calcmode="lin" valueType="num">
                                      <p:cBhvr additive="base">
                                        <p:cTn id="24"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par>
                          <p:cTn id="25" fill="hold">
                            <p:stCondLst>
                              <p:cond delay="3250"/>
                            </p:stCondLst>
                            <p:childTnLst>
                              <p:par>
                                <p:cTn id="26" presetID="2" presetClass="entr" presetSubtype="4"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750" fill="hold"/>
                                        <p:tgtEl>
                                          <p:spTgt spid="27"/>
                                        </p:tgtEl>
                                        <p:attrNameLst>
                                          <p:attrName>ppt_x</p:attrName>
                                        </p:attrNameLst>
                                      </p:cBhvr>
                                      <p:tavLst>
                                        <p:tav tm="0">
                                          <p:val>
                                            <p:strVal val="#ppt_x"/>
                                          </p:val>
                                        </p:tav>
                                        <p:tav tm="100000">
                                          <p:val>
                                            <p:strVal val="#ppt_x"/>
                                          </p:val>
                                        </p:tav>
                                      </p:tavLst>
                                    </p:anim>
                                    <p:anim calcmode="lin" valueType="num">
                                      <p:cBhvr additive="base">
                                        <p:cTn id="2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304547-CAFE-FBBD-5E1C-B453530F2E1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sp>
        <p:nvSpPr>
          <p:cNvPr id="9" name="Rectangle: Diagonal Corners Rounded 8">
            <a:extLst>
              <a:ext uri="{FF2B5EF4-FFF2-40B4-BE49-F238E27FC236}">
                <a16:creationId xmlns:a16="http://schemas.microsoft.com/office/drawing/2014/main" id="{A80C3B0C-EDC3-B8B0-9593-3DC57F89213A}"/>
              </a:ext>
            </a:extLst>
          </p:cNvPr>
          <p:cNvSpPr/>
          <p:nvPr/>
        </p:nvSpPr>
        <p:spPr>
          <a:xfrm>
            <a:off x="486383" y="476655"/>
            <a:ext cx="11293813" cy="5875507"/>
          </a:xfrm>
          <a:prstGeom prst="round2DiagRect">
            <a:avLst>
              <a:gd name="adj1" fmla="val 19316"/>
              <a:gd name="adj2" fmla="val 2815"/>
            </a:avLst>
          </a:prstGeom>
          <a:solidFill>
            <a:schemeClr val="bg1">
              <a:alpha val="91000"/>
            </a:schemeClr>
          </a:solidFill>
          <a:ln w="19050">
            <a:solidFill>
              <a:srgbClr val="00B0F0"/>
            </a:solidFill>
            <a:prstDash val="dash"/>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21F22C93-E210-FA7D-5DC5-F5BD1C6715E6}"/>
              </a:ext>
            </a:extLst>
          </p:cNvPr>
          <p:cNvPicPr>
            <a:picLocks noChangeAspect="1"/>
          </p:cNvPicPr>
          <p:nvPr/>
        </p:nvPicPr>
        <p:blipFill>
          <a:blip r:embed="rId4"/>
          <a:stretch>
            <a:fillRect/>
          </a:stretch>
        </p:blipFill>
        <p:spPr>
          <a:xfrm>
            <a:off x="3753412" y="152740"/>
            <a:ext cx="4608975" cy="932769"/>
          </a:xfrm>
          <a:prstGeom prst="rect">
            <a:avLst/>
          </a:prstGeom>
        </p:spPr>
      </p:pic>
      <p:grpSp>
        <p:nvGrpSpPr>
          <p:cNvPr id="6" name="Group 5">
            <a:extLst>
              <a:ext uri="{FF2B5EF4-FFF2-40B4-BE49-F238E27FC236}">
                <a16:creationId xmlns:a16="http://schemas.microsoft.com/office/drawing/2014/main" id="{5E78CD56-0701-2564-44CC-2B5A181FEE69}"/>
              </a:ext>
            </a:extLst>
          </p:cNvPr>
          <p:cNvGrpSpPr/>
          <p:nvPr/>
        </p:nvGrpSpPr>
        <p:grpSpPr>
          <a:xfrm>
            <a:off x="778744" y="1784990"/>
            <a:ext cx="10927481" cy="1992843"/>
            <a:chOff x="778744" y="1784990"/>
            <a:chExt cx="8377029" cy="1992843"/>
          </a:xfrm>
        </p:grpSpPr>
        <p:pic>
          <p:nvPicPr>
            <p:cNvPr id="10" name="Picture 2">
              <a:extLst>
                <a:ext uri="{FF2B5EF4-FFF2-40B4-BE49-F238E27FC236}">
                  <a16:creationId xmlns:a16="http://schemas.microsoft.com/office/drawing/2014/main" id="{CA7D9E22-DC89-4FA2-AE2A-422565B542A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8744" y="1784990"/>
              <a:ext cx="8377029" cy="1605909"/>
            </a:xfrm>
            <a:prstGeom prst="rect">
              <a:avLst/>
            </a:prstGeom>
          </p:spPr>
        </p:pic>
        <p:sp>
          <p:nvSpPr>
            <p:cNvPr id="11" name="TextBox 10">
              <a:extLst>
                <a:ext uri="{FF2B5EF4-FFF2-40B4-BE49-F238E27FC236}">
                  <a16:creationId xmlns:a16="http://schemas.microsoft.com/office/drawing/2014/main" id="{A5403680-DAD2-569B-C1E5-7510F7664D2D}"/>
                </a:ext>
              </a:extLst>
            </p:cNvPr>
            <p:cNvSpPr txBox="1"/>
            <p:nvPr/>
          </p:nvSpPr>
          <p:spPr>
            <a:xfrm>
              <a:off x="1141605" y="1838841"/>
              <a:ext cx="7124149"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Biết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nhận</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diện</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và</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phân</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loại</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một</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số</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nhóm</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danh</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từ</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theo</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đặc</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điểm</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về</a:t>
              </a:r>
              <a:r>
                <a:rPr kumimoji="0" lang="en-US" sz="4000" b="0" i="0" u="none" strike="noStrike" kern="1200" cap="none" spc="0" normalizeH="0" baseline="0" noProof="0" dirty="0">
                  <a:ln>
                    <a:noFill/>
                  </a:ln>
                  <a:solidFill>
                    <a:prstClr val="black"/>
                  </a:solidFill>
                  <a:effectLst/>
                  <a:uLnTx/>
                  <a:uFillTx/>
                  <a:latin typeface="Calibri (Body)"/>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Body)"/>
                  <a:ea typeface="+mn-ea"/>
                  <a:cs typeface="+mn-cs"/>
                </a:rPr>
                <a:t>nghĩa</a:t>
              </a:r>
              <a:r>
                <a:rPr kumimoji="0" lang="en-US" sz="4000" b="0" i="0" u="none" strike="noStrike" kern="1200" cap="none" spc="0" normalizeH="0" baseline="0" noProof="0" dirty="0">
                  <a:ln>
                    <a:noFill/>
                  </a:ln>
                  <a:solidFill>
                    <a:prstClr val="black"/>
                  </a:solidFill>
                  <a:effectLst/>
                  <a:uLnTx/>
                  <a:uFillTx/>
                  <a:latin typeface="Calibri (Body)"/>
                  <a:ea typeface="+mn-ea"/>
                  <a:cs typeface="+mn-cs"/>
                </a:rPr>
                <a:t>.</a:t>
              </a:r>
              <a:endParaRPr kumimoji="0" lang="vi-VN" sz="4000" b="1" i="1" u="none" strike="noStrike" kern="1200" cap="none" spc="0" normalizeH="0" baseline="0" noProof="0" dirty="0">
                <a:ln>
                  <a:noFill/>
                </a:ln>
                <a:solidFill>
                  <a:prstClr val="black"/>
                </a:solidFill>
                <a:effectLst/>
                <a:uLnTx/>
                <a:uFillTx/>
                <a:latin typeface="Calibri (Body)"/>
                <a:ea typeface="+mn-ea"/>
                <a:cs typeface="+mn-cs"/>
              </a:endParaRPr>
            </a:p>
          </p:txBody>
        </p:sp>
      </p:grpSp>
    </p:spTree>
    <p:extLst>
      <p:ext uri="{BB962C8B-B14F-4D97-AF65-F5344CB8AC3E}">
        <p14:creationId xmlns:p14="http://schemas.microsoft.com/office/powerpoint/2010/main" val="124688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187DE5F-5BE6-D740-D99B-A0B451627BB9}"/>
              </a:ext>
            </a:extLst>
          </p:cNvPr>
          <p:cNvGrpSpPr/>
          <p:nvPr/>
        </p:nvGrpSpPr>
        <p:grpSpPr>
          <a:xfrm>
            <a:off x="9246742" y="1504949"/>
            <a:ext cx="2383283" cy="2564548"/>
            <a:chOff x="9551542" y="1457324"/>
            <a:chExt cx="2383283" cy="2564548"/>
          </a:xfrm>
        </p:grpSpPr>
        <p:pic>
          <p:nvPicPr>
            <p:cNvPr id="11" name="Picture 10" descr="A cartoon of a family sitting on a couch&#10;&#10;Description automatically generated with low confidence">
              <a:extLst>
                <a:ext uri="{FF2B5EF4-FFF2-40B4-BE49-F238E27FC236}">
                  <a16:creationId xmlns:a16="http://schemas.microsoft.com/office/drawing/2014/main" id="{6107C561-70AF-E67B-FD9B-69F6E199A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4550" y="1457324"/>
              <a:ext cx="1962150" cy="1962150"/>
            </a:xfrm>
            <a:prstGeom prst="rect">
              <a:avLst/>
            </a:prstGeom>
          </p:spPr>
        </p:pic>
        <p:sp>
          <p:nvSpPr>
            <p:cNvPr id="12" name="TextBox 11">
              <a:extLst>
                <a:ext uri="{FF2B5EF4-FFF2-40B4-BE49-F238E27FC236}">
                  <a16:creationId xmlns:a16="http://schemas.microsoft.com/office/drawing/2014/main" id="{95AF43B5-E0D4-3574-B400-F3326AB2D6F6}"/>
                </a:ext>
              </a:extLst>
            </p:cNvPr>
            <p:cNvSpPr txBox="1"/>
            <p:nvPr/>
          </p:nvSpPr>
          <p:spPr>
            <a:xfrm>
              <a:off x="9551542" y="3190875"/>
              <a:ext cx="238328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Ông</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bà</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bố</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mẹ</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anh</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chị</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cô</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giáo</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grpSp>
      <p:grpSp>
        <p:nvGrpSpPr>
          <p:cNvPr id="27" name="Group 26">
            <a:extLst>
              <a:ext uri="{FF2B5EF4-FFF2-40B4-BE49-F238E27FC236}">
                <a16:creationId xmlns:a16="http://schemas.microsoft.com/office/drawing/2014/main" id="{08ADF915-C698-2841-5B7D-7604CA58E0B6}"/>
              </a:ext>
            </a:extLst>
          </p:cNvPr>
          <p:cNvGrpSpPr/>
          <p:nvPr/>
        </p:nvGrpSpPr>
        <p:grpSpPr>
          <a:xfrm>
            <a:off x="5472776" y="3438396"/>
            <a:ext cx="1140312" cy="1744649"/>
            <a:chOff x="5482301" y="3457446"/>
            <a:chExt cx="1140312" cy="1744649"/>
          </a:xfrm>
        </p:grpSpPr>
        <p:pic>
          <p:nvPicPr>
            <p:cNvPr id="24" name="Picture 23">
              <a:extLst>
                <a:ext uri="{FF2B5EF4-FFF2-40B4-BE49-F238E27FC236}">
                  <a16:creationId xmlns:a16="http://schemas.microsoft.com/office/drawing/2014/main" id="{83A619F8-ADE4-17D3-DE42-CA5838099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393707">
              <a:off x="5294791" y="3874274"/>
              <a:ext cx="1515331" cy="1140312"/>
            </a:xfrm>
            <a:prstGeom prst="rect">
              <a:avLst/>
            </a:prstGeom>
          </p:spPr>
        </p:pic>
        <p:sp>
          <p:nvSpPr>
            <p:cNvPr id="26" name="TextBox 25">
              <a:extLst>
                <a:ext uri="{FF2B5EF4-FFF2-40B4-BE49-F238E27FC236}">
                  <a16:creationId xmlns:a16="http://schemas.microsoft.com/office/drawing/2014/main" id="{6F9C4CD8-F774-C57D-3E4A-343720667734}"/>
                </a:ext>
              </a:extLst>
            </p:cNvPr>
            <p:cNvSpPr txBox="1"/>
            <p:nvPr/>
          </p:nvSpPr>
          <p:spPr>
            <a:xfrm rot="16200000">
              <a:off x="4949596" y="4068097"/>
              <a:ext cx="16214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Từ</a:t>
              </a:r>
              <a:r>
                <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chỉ</a:t>
              </a:r>
              <a:r>
                <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vật</a:t>
              </a:r>
              <a:endPar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endParaRPr>
            </a:p>
          </p:txBody>
        </p:sp>
      </p:grpSp>
      <p:pic>
        <p:nvPicPr>
          <p:cNvPr id="45" name="Picture 44" descr="A picture containing dog, toy, cartoon&#10;&#10;Description automatically generated">
            <a:extLst>
              <a:ext uri="{FF2B5EF4-FFF2-40B4-BE49-F238E27FC236}">
                <a16:creationId xmlns:a16="http://schemas.microsoft.com/office/drawing/2014/main" id="{B47499FE-8308-CCF3-DBEB-165C2F57F1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7187" y="4133850"/>
            <a:ext cx="3400425" cy="2305050"/>
          </a:xfrm>
          <a:prstGeom prst="rect">
            <a:avLst/>
          </a:prstGeom>
        </p:spPr>
      </p:pic>
      <p:grpSp>
        <p:nvGrpSpPr>
          <p:cNvPr id="76" name="Group 75">
            <a:extLst>
              <a:ext uri="{FF2B5EF4-FFF2-40B4-BE49-F238E27FC236}">
                <a16:creationId xmlns:a16="http://schemas.microsoft.com/office/drawing/2014/main" id="{8D029B1D-EDA7-9B71-7A89-1503CBC4BB09}"/>
              </a:ext>
            </a:extLst>
          </p:cNvPr>
          <p:cNvGrpSpPr/>
          <p:nvPr/>
        </p:nvGrpSpPr>
        <p:grpSpPr>
          <a:xfrm>
            <a:off x="2125260" y="2065717"/>
            <a:ext cx="2626629" cy="2445406"/>
            <a:chOff x="2125260" y="2294317"/>
            <a:chExt cx="2626629" cy="2445406"/>
          </a:xfrm>
        </p:grpSpPr>
        <p:sp>
          <p:nvSpPr>
            <p:cNvPr id="52" name="TextBox 51">
              <a:extLst>
                <a:ext uri="{FF2B5EF4-FFF2-40B4-BE49-F238E27FC236}">
                  <a16:creationId xmlns:a16="http://schemas.microsoft.com/office/drawing/2014/main" id="{32EA5C3F-29B8-70FC-AB5C-D5A2F9398718}"/>
                </a:ext>
              </a:extLst>
            </p:cNvPr>
            <p:cNvSpPr txBox="1"/>
            <p:nvPr/>
          </p:nvSpPr>
          <p:spPr>
            <a:xfrm>
              <a:off x="2571750" y="2891909"/>
              <a:ext cx="1905000" cy="369332"/>
            </a:xfrm>
            <a:prstGeom prst="rect">
              <a:avLst/>
            </a:prstGeom>
            <a:noFill/>
          </p:spPr>
          <p:txBody>
            <a:bodyPr wrap="square">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Từ</a:t>
              </a:r>
              <a:r>
                <a:rPr kumimoji="0" lang="en-US" sz="20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chỉ</a:t>
              </a:r>
              <a:r>
                <a:rPr kumimoji="0" lang="en-US" sz="20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thời</a:t>
              </a:r>
              <a:r>
                <a:rPr kumimoji="0" lang="en-US" sz="20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gian</a:t>
              </a:r>
              <a:endParaRPr kumimoji="0" lang="en-US" sz="20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p:txBody>
        </p:sp>
        <p:grpSp>
          <p:nvGrpSpPr>
            <p:cNvPr id="55" name="Group 54">
              <a:extLst>
                <a:ext uri="{FF2B5EF4-FFF2-40B4-BE49-F238E27FC236}">
                  <a16:creationId xmlns:a16="http://schemas.microsoft.com/office/drawing/2014/main" id="{0D13768D-282E-76E4-6489-6B75397B5A54}"/>
                </a:ext>
              </a:extLst>
            </p:cNvPr>
            <p:cNvGrpSpPr/>
            <p:nvPr/>
          </p:nvGrpSpPr>
          <p:grpSpPr>
            <a:xfrm>
              <a:off x="2125260" y="2294317"/>
              <a:ext cx="2626629" cy="2445406"/>
              <a:chOff x="2030010" y="1513267"/>
              <a:chExt cx="2626629" cy="2445406"/>
            </a:xfrm>
          </p:grpSpPr>
          <p:pic>
            <p:nvPicPr>
              <p:cNvPr id="46" name="Picture 45" descr="A picture containing darkness&#10;&#10;Description automatically generated">
                <a:extLst>
                  <a:ext uri="{FF2B5EF4-FFF2-40B4-BE49-F238E27FC236}">
                    <a16:creationId xmlns:a16="http://schemas.microsoft.com/office/drawing/2014/main" id="{AAEEC107-CB74-9F78-0189-B44A3D0843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85670" flipV="1">
                <a:off x="2030010" y="1513267"/>
                <a:ext cx="2626629" cy="2445406"/>
              </a:xfrm>
              <a:prstGeom prst="rect">
                <a:avLst/>
              </a:prstGeom>
            </p:spPr>
          </p:pic>
          <p:pic>
            <p:nvPicPr>
              <p:cNvPr id="53" name="Picture 12">
                <a:extLst>
                  <a:ext uri="{FF2B5EF4-FFF2-40B4-BE49-F238E27FC236}">
                    <a16:creationId xmlns:a16="http://schemas.microsoft.com/office/drawing/2014/main" id="{46CECEE9-0EF4-E342-2976-447B05CE8CA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004575">
                <a:off x="3071820" y="2457504"/>
                <a:ext cx="497511" cy="586198"/>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77" name="Group 76">
            <a:extLst>
              <a:ext uri="{FF2B5EF4-FFF2-40B4-BE49-F238E27FC236}">
                <a16:creationId xmlns:a16="http://schemas.microsoft.com/office/drawing/2014/main" id="{799DF5F2-9FCB-910B-2226-A30FFF735A10}"/>
              </a:ext>
            </a:extLst>
          </p:cNvPr>
          <p:cNvGrpSpPr/>
          <p:nvPr/>
        </p:nvGrpSpPr>
        <p:grpSpPr>
          <a:xfrm>
            <a:off x="7123561" y="1747007"/>
            <a:ext cx="2642609" cy="2498544"/>
            <a:chOff x="7123561" y="1747007"/>
            <a:chExt cx="2642609" cy="2498544"/>
          </a:xfrm>
        </p:grpSpPr>
        <p:grpSp>
          <p:nvGrpSpPr>
            <p:cNvPr id="20" name="Group 19">
              <a:extLst>
                <a:ext uri="{FF2B5EF4-FFF2-40B4-BE49-F238E27FC236}">
                  <a16:creationId xmlns:a16="http://schemas.microsoft.com/office/drawing/2014/main" id="{64F6EDE2-628A-8E5A-9A61-35F86DD9B8BD}"/>
                </a:ext>
              </a:extLst>
            </p:cNvPr>
            <p:cNvGrpSpPr/>
            <p:nvPr/>
          </p:nvGrpSpPr>
          <p:grpSpPr>
            <a:xfrm>
              <a:off x="7123561" y="1747007"/>
              <a:ext cx="2642609" cy="2498544"/>
              <a:chOff x="7123561" y="1747007"/>
              <a:chExt cx="2642609" cy="2498544"/>
            </a:xfrm>
          </p:grpSpPr>
          <p:pic>
            <p:nvPicPr>
              <p:cNvPr id="17" name="Picture 16" descr="A picture containing darkness&#10;&#10;Description automatically generated">
                <a:extLst>
                  <a:ext uri="{FF2B5EF4-FFF2-40B4-BE49-F238E27FC236}">
                    <a16:creationId xmlns:a16="http://schemas.microsoft.com/office/drawing/2014/main" id="{43EC63AE-B2D5-DDC4-6A4F-D0C1B1CAF9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045035">
                <a:off x="7123561" y="1747007"/>
                <a:ext cx="2642609" cy="2498544"/>
              </a:xfrm>
              <a:prstGeom prst="rect">
                <a:avLst/>
              </a:prstGeom>
            </p:spPr>
          </p:pic>
          <p:sp>
            <p:nvSpPr>
              <p:cNvPr id="19" name="TextBox 18">
                <a:extLst>
                  <a:ext uri="{FF2B5EF4-FFF2-40B4-BE49-F238E27FC236}">
                    <a16:creationId xmlns:a16="http://schemas.microsoft.com/office/drawing/2014/main" id="{0B9ED5AE-F332-B87C-6B7F-A9A5DB752DF9}"/>
                  </a:ext>
                </a:extLst>
              </p:cNvPr>
              <p:cNvSpPr txBox="1"/>
              <p:nvPr/>
            </p:nvSpPr>
            <p:spPr>
              <a:xfrm>
                <a:off x="7629525" y="2425184"/>
                <a:ext cx="1905000" cy="369332"/>
              </a:xfrm>
              <a:prstGeom prst="rect">
                <a:avLst/>
              </a:prstGeom>
              <a:noFill/>
            </p:spPr>
            <p:txBody>
              <a:bodyPr wrap="square">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Từ</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chỉ</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người</a:t>
                </a:r>
                <a:endParaRPr kumimoji="0" lang="en-US" sz="2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pic>
          <p:nvPicPr>
            <p:cNvPr id="54" name="Picture 4">
              <a:extLst>
                <a:ext uri="{FF2B5EF4-FFF2-40B4-BE49-F238E27FC236}">
                  <a16:creationId xmlns:a16="http://schemas.microsoft.com/office/drawing/2014/main" id="{244DFA8D-1157-185B-75EF-817EE008926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80376" y="2727684"/>
              <a:ext cx="577850" cy="8046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5" name="Group 74">
            <a:extLst>
              <a:ext uri="{FF2B5EF4-FFF2-40B4-BE49-F238E27FC236}">
                <a16:creationId xmlns:a16="http://schemas.microsoft.com/office/drawing/2014/main" id="{3CFBC712-F10A-0E63-7D03-91AF79C36A92}"/>
              </a:ext>
            </a:extLst>
          </p:cNvPr>
          <p:cNvGrpSpPr/>
          <p:nvPr/>
        </p:nvGrpSpPr>
        <p:grpSpPr>
          <a:xfrm>
            <a:off x="266701" y="2495073"/>
            <a:ext cx="2928562" cy="2336424"/>
            <a:chOff x="266701" y="2495073"/>
            <a:chExt cx="2928562" cy="2336424"/>
          </a:xfrm>
        </p:grpSpPr>
        <p:pic>
          <p:nvPicPr>
            <p:cNvPr id="57" name="Picture 56" descr="A child sitting on a sun&#10;&#10;Description automatically generated with low confidence">
              <a:extLst>
                <a:ext uri="{FF2B5EF4-FFF2-40B4-BE49-F238E27FC236}">
                  <a16:creationId xmlns:a16="http://schemas.microsoft.com/office/drawing/2014/main" id="{13DC44D6-EA04-D931-FB10-2C64198DCB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047" y="2495073"/>
              <a:ext cx="1047753" cy="1570582"/>
            </a:xfrm>
            <a:prstGeom prst="rect">
              <a:avLst/>
            </a:prstGeom>
          </p:spPr>
        </p:pic>
        <p:pic>
          <p:nvPicPr>
            <p:cNvPr id="59" name="Picture 58" descr="A yellow crescent moon and stars&#10;&#10;Description automatically generated with low confidence">
              <a:extLst>
                <a:ext uri="{FF2B5EF4-FFF2-40B4-BE49-F238E27FC236}">
                  <a16:creationId xmlns:a16="http://schemas.microsoft.com/office/drawing/2014/main" id="{62904566-5566-CB8A-0AD9-4AC842EDB4B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35780" y="2876549"/>
              <a:ext cx="978795" cy="978795"/>
            </a:xfrm>
            <a:prstGeom prst="rect">
              <a:avLst/>
            </a:prstGeom>
          </p:spPr>
        </p:pic>
        <p:sp>
          <p:nvSpPr>
            <p:cNvPr id="60" name="TextBox 59">
              <a:extLst>
                <a:ext uri="{FF2B5EF4-FFF2-40B4-BE49-F238E27FC236}">
                  <a16:creationId xmlns:a16="http://schemas.microsoft.com/office/drawing/2014/main" id="{2C3C91B7-260C-56DE-0BF4-6DD70674E93C}"/>
                </a:ext>
              </a:extLst>
            </p:cNvPr>
            <p:cNvSpPr txBox="1"/>
            <p:nvPr/>
          </p:nvSpPr>
          <p:spPr>
            <a:xfrm>
              <a:off x="266701" y="4000500"/>
              <a:ext cx="29285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Sáng</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chiều</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tối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hôm</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nay,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ngày</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mai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p>
          </p:txBody>
        </p:sp>
      </p:grpSp>
      <p:grpSp>
        <p:nvGrpSpPr>
          <p:cNvPr id="61" name="Group 60">
            <a:extLst>
              <a:ext uri="{FF2B5EF4-FFF2-40B4-BE49-F238E27FC236}">
                <a16:creationId xmlns:a16="http://schemas.microsoft.com/office/drawing/2014/main" id="{4366C376-7068-9203-41A3-F8F79B19E1D9}"/>
              </a:ext>
            </a:extLst>
          </p:cNvPr>
          <p:cNvGrpSpPr/>
          <p:nvPr/>
        </p:nvGrpSpPr>
        <p:grpSpPr>
          <a:xfrm rot="10800000">
            <a:off x="5047694" y="987300"/>
            <a:ext cx="1527294" cy="1947848"/>
            <a:chOff x="5482301" y="3569936"/>
            <a:chExt cx="1527294" cy="1632159"/>
          </a:xfrm>
        </p:grpSpPr>
        <p:pic>
          <p:nvPicPr>
            <p:cNvPr id="62" name="Picture 61">
              <a:extLst>
                <a:ext uri="{FF2B5EF4-FFF2-40B4-BE49-F238E27FC236}">
                  <a16:creationId xmlns:a16="http://schemas.microsoft.com/office/drawing/2014/main" id="{059C1BF9-FE5E-DFE1-F139-75999F0337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393707">
              <a:off x="5294791" y="3874274"/>
              <a:ext cx="1515331" cy="1140312"/>
            </a:xfrm>
            <a:prstGeom prst="rect">
              <a:avLst/>
            </a:prstGeom>
          </p:spPr>
        </p:pic>
        <p:sp>
          <p:nvSpPr>
            <p:cNvPr id="63" name="TextBox 62">
              <a:extLst>
                <a:ext uri="{FF2B5EF4-FFF2-40B4-BE49-F238E27FC236}">
                  <a16:creationId xmlns:a16="http://schemas.microsoft.com/office/drawing/2014/main" id="{3C0E60DC-D796-A843-D8F5-1F8752A2E61E}"/>
                </a:ext>
              </a:extLst>
            </p:cNvPr>
            <p:cNvSpPr txBox="1"/>
            <p:nvPr/>
          </p:nvSpPr>
          <p:spPr>
            <a:xfrm rot="16200000">
              <a:off x="5844946" y="4026699"/>
              <a:ext cx="162141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Từ</a:t>
              </a:r>
              <a:r>
                <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chỉ</a:t>
              </a:r>
              <a:r>
                <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hiện</a:t>
              </a:r>
              <a:r>
                <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err="1">
                  <a:ln>
                    <a:noFill/>
                  </a:ln>
                  <a:solidFill>
                    <a:srgbClr val="247422"/>
                  </a:solidFill>
                  <a:effectLst/>
                  <a:uLnTx/>
                  <a:uFillTx/>
                  <a:latin typeface="Calibri" panose="020F0502020204030204" pitchFamily="34" charset="0"/>
                  <a:ea typeface="+mn-ea"/>
                  <a:cs typeface="Calibri" panose="020F0502020204030204" pitchFamily="34" charset="0"/>
                </a:rPr>
                <a:t>tượng</a:t>
              </a:r>
              <a:endParaRPr kumimoji="0" lang="en-US" sz="2000" b="1" i="0" u="none" strike="noStrike" kern="1200" cap="none" spc="0" normalizeH="0" baseline="0" noProof="0" dirty="0">
                <a:ln>
                  <a:noFill/>
                </a:ln>
                <a:solidFill>
                  <a:srgbClr val="247422"/>
                </a:solidFill>
                <a:effectLst/>
                <a:uLnTx/>
                <a:uFillTx/>
                <a:latin typeface="Calibri" panose="020F0502020204030204" pitchFamily="34" charset="0"/>
                <a:ea typeface="+mn-ea"/>
                <a:cs typeface="Calibri" panose="020F0502020204030204" pitchFamily="34" charset="0"/>
              </a:endParaRPr>
            </a:p>
          </p:txBody>
        </p:sp>
      </p:grpSp>
      <p:grpSp>
        <p:nvGrpSpPr>
          <p:cNvPr id="64" name="Group 63">
            <a:extLst>
              <a:ext uri="{FF2B5EF4-FFF2-40B4-BE49-F238E27FC236}">
                <a16:creationId xmlns:a16="http://schemas.microsoft.com/office/drawing/2014/main" id="{E22864CC-B75F-C813-2338-A8D2E3B5A8D5}"/>
              </a:ext>
            </a:extLst>
          </p:cNvPr>
          <p:cNvGrpSpPr/>
          <p:nvPr/>
        </p:nvGrpSpPr>
        <p:grpSpPr>
          <a:xfrm>
            <a:off x="4390861" y="2600326"/>
            <a:ext cx="3927777" cy="1085850"/>
            <a:chOff x="3314536" y="2424721"/>
            <a:chExt cx="3927777" cy="985229"/>
          </a:xfrm>
        </p:grpSpPr>
        <p:sp>
          <p:nvSpPr>
            <p:cNvPr id="65" name="Hình chữ nhật: Góc Tròn 12">
              <a:extLst>
                <a:ext uri="{FF2B5EF4-FFF2-40B4-BE49-F238E27FC236}">
                  <a16:creationId xmlns:a16="http://schemas.microsoft.com/office/drawing/2014/main" id="{C77D6D05-28EF-7F68-73E4-A03C1A87C6C5}"/>
                </a:ext>
              </a:extLst>
            </p:cNvPr>
            <p:cNvSpPr/>
            <p:nvPr/>
          </p:nvSpPr>
          <p:spPr>
            <a:xfrm>
              <a:off x="3456516" y="2459847"/>
              <a:ext cx="2820459" cy="950103"/>
            </a:xfrm>
            <a:prstGeom prst="roundRect">
              <a:avLst/>
            </a:prstGeom>
            <a:solidFill>
              <a:schemeClr val="accent4">
                <a:lumMod val="40000"/>
                <a:lumOff val="6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66" name="Picture 2">
              <a:extLst>
                <a:ext uri="{FF2B5EF4-FFF2-40B4-BE49-F238E27FC236}">
                  <a16:creationId xmlns:a16="http://schemas.microsoft.com/office/drawing/2014/main" id="{2D950DFE-B672-ACDE-6CC2-B0F0A2C2044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4061" t="4508" r="19823" b="2431"/>
            <a:stretch/>
          </p:blipFill>
          <p:spPr bwMode="auto">
            <a:xfrm rot="20351852">
              <a:off x="3314536" y="2424721"/>
              <a:ext cx="676053" cy="911840"/>
            </a:xfrm>
            <a:prstGeom prst="rect">
              <a:avLst/>
            </a:prstGeom>
            <a:noFill/>
            <a:extLst>
              <a:ext uri="{909E8E84-426E-40DD-AFC4-6F175D3DCCD1}">
                <a14:hiddenFill xmlns:a14="http://schemas.microsoft.com/office/drawing/2010/main">
                  <a:solidFill>
                    <a:srgbClr val="FFFFFF"/>
                  </a:solidFill>
                </a14:hiddenFill>
              </a:ext>
            </a:extLst>
          </p:spPr>
        </p:pic>
        <p:sp>
          <p:nvSpPr>
            <p:cNvPr id="67" name="Hình chữ nhật 14">
              <a:extLst>
                <a:ext uri="{FF2B5EF4-FFF2-40B4-BE49-F238E27FC236}">
                  <a16:creationId xmlns:a16="http://schemas.microsoft.com/office/drawing/2014/main" id="{9B030C30-A6DF-AB1A-62E9-2CB9CB1A2803}"/>
                </a:ext>
              </a:extLst>
            </p:cNvPr>
            <p:cNvSpPr/>
            <p:nvPr/>
          </p:nvSpPr>
          <p:spPr>
            <a:xfrm>
              <a:off x="3742920" y="2582127"/>
              <a:ext cx="3499393" cy="753992"/>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dirty="0">
                  <a:ln w="0"/>
                  <a:solidFill>
                    <a:srgbClr val="0070C0"/>
                  </a:solidFill>
                  <a:effectLst/>
                  <a:uLnTx/>
                  <a:uFillTx/>
                  <a:latin typeface="Calibri" panose="020F0502020204030204" pitchFamily="34" charset="0"/>
                  <a:ea typeface="+mn-ea"/>
                  <a:cs typeface="Calibri" panose="020F0502020204030204" pitchFamily="34" charset="0"/>
                </a:rPr>
                <a:t>Danh từ</a:t>
              </a:r>
            </a:p>
          </p:txBody>
        </p:sp>
      </p:grpSp>
      <p:grpSp>
        <p:nvGrpSpPr>
          <p:cNvPr id="74" name="Group 73">
            <a:extLst>
              <a:ext uri="{FF2B5EF4-FFF2-40B4-BE49-F238E27FC236}">
                <a16:creationId xmlns:a16="http://schemas.microsoft.com/office/drawing/2014/main" id="{1D9F8617-CE6D-85D6-7F66-A87930397A28}"/>
              </a:ext>
            </a:extLst>
          </p:cNvPr>
          <p:cNvGrpSpPr/>
          <p:nvPr/>
        </p:nvGrpSpPr>
        <p:grpSpPr>
          <a:xfrm>
            <a:off x="3943350" y="367209"/>
            <a:ext cx="5095876" cy="1471116"/>
            <a:chOff x="3943350" y="367209"/>
            <a:chExt cx="5095876" cy="1471116"/>
          </a:xfrm>
        </p:grpSpPr>
        <p:grpSp>
          <p:nvGrpSpPr>
            <p:cNvPr id="72" name="Group 71">
              <a:extLst>
                <a:ext uri="{FF2B5EF4-FFF2-40B4-BE49-F238E27FC236}">
                  <a16:creationId xmlns:a16="http://schemas.microsoft.com/office/drawing/2014/main" id="{F6D41C9A-DC43-D06C-0110-0FFC35246121}"/>
                </a:ext>
              </a:extLst>
            </p:cNvPr>
            <p:cNvGrpSpPr/>
            <p:nvPr/>
          </p:nvGrpSpPr>
          <p:grpSpPr>
            <a:xfrm>
              <a:off x="3943350" y="367209"/>
              <a:ext cx="3324225" cy="1471116"/>
              <a:chOff x="340387" y="33834"/>
              <a:chExt cx="4726038" cy="2164886"/>
            </a:xfrm>
          </p:grpSpPr>
          <p:pic>
            <p:nvPicPr>
              <p:cNvPr id="68" name="Picture 14">
                <a:extLst>
                  <a:ext uri="{FF2B5EF4-FFF2-40B4-BE49-F238E27FC236}">
                    <a16:creationId xmlns:a16="http://schemas.microsoft.com/office/drawing/2014/main" id="{B28686CD-4E33-333D-117F-96F63FD82696}"/>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7175" t="7954" r="51401" b="57620"/>
              <a:stretch/>
            </p:blipFill>
            <p:spPr bwMode="auto">
              <a:xfrm>
                <a:off x="340387" y="132312"/>
                <a:ext cx="1590013" cy="1321377"/>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4">
                <a:extLst>
                  <a:ext uri="{FF2B5EF4-FFF2-40B4-BE49-F238E27FC236}">
                    <a16:creationId xmlns:a16="http://schemas.microsoft.com/office/drawing/2014/main" id="{44731093-ABBA-5956-87A1-D30A48AD37C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235" t="45506" r="57176" b="20068"/>
              <a:stretch/>
            </p:blipFill>
            <p:spPr bwMode="auto">
              <a:xfrm>
                <a:off x="2842854" y="33834"/>
                <a:ext cx="1327645" cy="1321377"/>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4">
                <a:extLst>
                  <a:ext uri="{FF2B5EF4-FFF2-40B4-BE49-F238E27FC236}">
                    <a16:creationId xmlns:a16="http://schemas.microsoft.com/office/drawing/2014/main" id="{5FAA004F-B4FB-96DE-6F69-3157F8FE405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4644" t="11010" r="9599" b="67952"/>
              <a:stretch/>
            </p:blipFill>
            <p:spPr bwMode="auto">
              <a:xfrm>
                <a:off x="1778000" y="510979"/>
                <a:ext cx="1372501" cy="80748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4">
                <a:extLst>
                  <a:ext uri="{FF2B5EF4-FFF2-40B4-BE49-F238E27FC236}">
                    <a16:creationId xmlns:a16="http://schemas.microsoft.com/office/drawing/2014/main" id="{531DAE03-BB5C-AC6D-0085-2B2843A3836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4371" t="43999" r="11040" b="21575"/>
              <a:stretch/>
            </p:blipFill>
            <p:spPr bwMode="auto">
              <a:xfrm>
                <a:off x="3738780" y="877343"/>
                <a:ext cx="1327645" cy="1321377"/>
              </a:xfrm>
              <a:prstGeom prst="rect">
                <a:avLst/>
              </a:prstGeom>
              <a:noFill/>
              <a:extLst>
                <a:ext uri="{909E8E84-426E-40DD-AFC4-6F175D3DCCD1}">
                  <a14:hiddenFill xmlns:a14="http://schemas.microsoft.com/office/drawing/2010/main">
                    <a:solidFill>
                      <a:srgbClr val="FFFFFF"/>
                    </a:solidFill>
                  </a14:hiddenFill>
                </a:ext>
              </a:extLst>
            </p:spPr>
          </p:pic>
        </p:grpSp>
        <p:sp>
          <p:nvSpPr>
            <p:cNvPr id="73" name="TextBox 72">
              <a:extLst>
                <a:ext uri="{FF2B5EF4-FFF2-40B4-BE49-F238E27FC236}">
                  <a16:creationId xmlns:a16="http://schemas.microsoft.com/office/drawing/2014/main" id="{61B26194-A0A7-B639-69C9-8A33A830C877}"/>
                </a:ext>
              </a:extLst>
            </p:cNvPr>
            <p:cNvSpPr txBox="1"/>
            <p:nvPr/>
          </p:nvSpPr>
          <p:spPr>
            <a:xfrm>
              <a:off x="6619876" y="457200"/>
              <a:ext cx="24193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AC149A"/>
                  </a:solidFill>
                  <a:effectLst/>
                  <a:uLnTx/>
                  <a:uFillTx/>
                  <a:latin typeface="Calibri" panose="020F0502020204030204" pitchFamily="34" charset="0"/>
                  <a:ea typeface="+mn-ea"/>
                  <a:cs typeface="Calibri" panose="020F0502020204030204" pitchFamily="34" charset="0"/>
                </a:rPr>
                <a:t>Nắng</a:t>
              </a:r>
              <a:r>
                <a:rPr kumimoji="0" lang="en-US" sz="2400" b="1" i="0" u="none" strike="noStrike" kern="1200" cap="none" spc="0" normalizeH="0" baseline="0" noProof="0" dirty="0">
                  <a:ln>
                    <a:noFill/>
                  </a:ln>
                  <a:solidFill>
                    <a:srgbClr val="AC149A"/>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AC149A"/>
                  </a:solidFill>
                  <a:effectLst/>
                  <a:uLnTx/>
                  <a:uFillTx/>
                  <a:latin typeface="Calibri" panose="020F0502020204030204" pitchFamily="34" charset="0"/>
                  <a:ea typeface="+mn-ea"/>
                  <a:cs typeface="Calibri" panose="020F0502020204030204" pitchFamily="34" charset="0"/>
                </a:rPr>
                <a:t>mưa</a:t>
              </a:r>
              <a:r>
                <a:rPr kumimoji="0" lang="en-US" sz="2400" b="1" i="0" u="none" strike="noStrike" kern="1200" cap="none" spc="0" normalizeH="0" baseline="0" noProof="0" dirty="0">
                  <a:ln>
                    <a:noFill/>
                  </a:ln>
                  <a:solidFill>
                    <a:srgbClr val="AC149A"/>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AC149A"/>
                  </a:solidFill>
                  <a:effectLst/>
                  <a:uLnTx/>
                  <a:uFillTx/>
                  <a:latin typeface="Calibri" panose="020F0502020204030204" pitchFamily="34" charset="0"/>
                  <a:ea typeface="+mn-ea"/>
                  <a:cs typeface="Calibri" panose="020F0502020204030204" pitchFamily="34" charset="0"/>
                </a:rPr>
                <a:t>gió</a:t>
              </a:r>
              <a:r>
                <a:rPr kumimoji="0" lang="en-US" sz="2400" b="1" i="0" u="none" strike="noStrike" kern="1200" cap="none" spc="0" normalizeH="0" baseline="0" noProof="0" dirty="0">
                  <a:ln>
                    <a:noFill/>
                  </a:ln>
                  <a:solidFill>
                    <a:srgbClr val="AC149A"/>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AC149A"/>
                  </a:solidFill>
                  <a:effectLst/>
                  <a:uLnTx/>
                  <a:uFillTx/>
                  <a:latin typeface="Calibri" panose="020F0502020204030204" pitchFamily="34" charset="0"/>
                  <a:ea typeface="+mn-ea"/>
                  <a:cs typeface="Calibri" panose="020F0502020204030204" pitchFamily="34" charset="0"/>
                </a:rPr>
                <a:t>bão</a:t>
              </a:r>
              <a:r>
                <a:rPr kumimoji="0" lang="en-US" sz="2400" b="1" i="0" u="none" strike="noStrike" kern="1200" cap="none" spc="0" normalizeH="0" baseline="0" noProof="0" dirty="0">
                  <a:ln>
                    <a:noFill/>
                  </a:ln>
                  <a:solidFill>
                    <a:srgbClr val="AC149A"/>
                  </a:solidFill>
                  <a:effectLst/>
                  <a:uLnTx/>
                  <a:uFillTx/>
                  <a:latin typeface="Calibri" panose="020F0502020204030204" pitchFamily="34" charset="0"/>
                  <a:ea typeface="+mn-ea"/>
                  <a:cs typeface="Calibri" panose="020F0502020204030204" pitchFamily="34" charset="0"/>
                </a:rPr>
                <a:t>…</a:t>
              </a:r>
            </a:p>
          </p:txBody>
        </p:sp>
      </p:grpSp>
    </p:spTree>
    <p:custDataLst>
      <p:tags r:id="rId1"/>
    </p:custDataLst>
    <p:extLst>
      <p:ext uri="{BB962C8B-B14F-4D97-AF65-F5344CB8AC3E}">
        <p14:creationId xmlns:p14="http://schemas.microsoft.com/office/powerpoint/2010/main" val="28379426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barn(inVertical)">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barn(inVertic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1000"/>
                                        <p:tgtEl>
                                          <p:spTgt spid="45"/>
                                        </p:tgtEl>
                                      </p:cBhvr>
                                    </p:animEffect>
                                    <p:anim calcmode="lin" valueType="num">
                                      <p:cBhvr>
                                        <p:cTn id="30" dur="1000" fill="hold"/>
                                        <p:tgtEl>
                                          <p:spTgt spid="45"/>
                                        </p:tgtEl>
                                        <p:attrNameLst>
                                          <p:attrName>ppt_x</p:attrName>
                                        </p:attrNameLst>
                                      </p:cBhvr>
                                      <p:tavLst>
                                        <p:tav tm="0">
                                          <p:val>
                                            <p:strVal val="#ppt_x"/>
                                          </p:val>
                                        </p:tav>
                                        <p:tav tm="100000">
                                          <p:val>
                                            <p:strVal val="#ppt_x"/>
                                          </p:val>
                                        </p:tav>
                                      </p:tavLst>
                                    </p:anim>
                                    <p:anim calcmode="lin" valueType="num">
                                      <p:cBhvr>
                                        <p:cTn id="3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76"/>
                                        </p:tgtEl>
                                        <p:attrNameLst>
                                          <p:attrName>style.visibility</p:attrName>
                                        </p:attrNameLst>
                                      </p:cBhvr>
                                      <p:to>
                                        <p:strVal val="visible"/>
                                      </p:to>
                                    </p:set>
                                    <p:animEffect transition="in" filter="barn(inVertical)">
                                      <p:cBhvr>
                                        <p:cTn id="36" dur="500"/>
                                        <p:tgtEl>
                                          <p:spTgt spid="7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5"/>
                                        </p:tgtEl>
                                        <p:attrNameLst>
                                          <p:attrName>style.visibility</p:attrName>
                                        </p:attrNameLst>
                                      </p:cBhvr>
                                      <p:to>
                                        <p:strVal val="visible"/>
                                      </p:to>
                                    </p:set>
                                    <p:animEffect transition="in" filter="fade">
                                      <p:cBhvr>
                                        <p:cTn id="41" dur="1000"/>
                                        <p:tgtEl>
                                          <p:spTgt spid="75"/>
                                        </p:tgtEl>
                                      </p:cBhvr>
                                    </p:animEffect>
                                    <p:anim calcmode="lin" valueType="num">
                                      <p:cBhvr>
                                        <p:cTn id="42" dur="1000" fill="hold"/>
                                        <p:tgtEl>
                                          <p:spTgt spid="75"/>
                                        </p:tgtEl>
                                        <p:attrNameLst>
                                          <p:attrName>ppt_x</p:attrName>
                                        </p:attrNameLst>
                                      </p:cBhvr>
                                      <p:tavLst>
                                        <p:tav tm="0">
                                          <p:val>
                                            <p:strVal val="#ppt_x"/>
                                          </p:val>
                                        </p:tav>
                                        <p:tav tm="100000">
                                          <p:val>
                                            <p:strVal val="#ppt_x"/>
                                          </p:val>
                                        </p:tav>
                                      </p:tavLst>
                                    </p:anim>
                                    <p:anim calcmode="lin" valueType="num">
                                      <p:cBhvr>
                                        <p:cTn id="43"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61"/>
                                        </p:tgtEl>
                                        <p:attrNameLst>
                                          <p:attrName>style.visibility</p:attrName>
                                        </p:attrNameLst>
                                      </p:cBhvr>
                                      <p:to>
                                        <p:strVal val="visible"/>
                                      </p:to>
                                    </p:set>
                                    <p:animEffect transition="in" filter="barn(inVertical)">
                                      <p:cBhvr>
                                        <p:cTn id="48" dur="500"/>
                                        <p:tgtEl>
                                          <p:spTgt spid="61"/>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74"/>
                                        </p:tgtEl>
                                        <p:attrNameLst>
                                          <p:attrName>style.visibility</p:attrName>
                                        </p:attrNameLst>
                                      </p:cBhvr>
                                      <p:to>
                                        <p:strVal val="visible"/>
                                      </p:to>
                                    </p:set>
                                    <p:animEffect transition="in" filter="fade">
                                      <p:cBhvr>
                                        <p:cTn id="53" dur="1000"/>
                                        <p:tgtEl>
                                          <p:spTgt spid="74"/>
                                        </p:tgtEl>
                                      </p:cBhvr>
                                    </p:animEffect>
                                    <p:anim calcmode="lin" valueType="num">
                                      <p:cBhvr>
                                        <p:cTn id="54" dur="1000" fill="hold"/>
                                        <p:tgtEl>
                                          <p:spTgt spid="74"/>
                                        </p:tgtEl>
                                        <p:attrNameLst>
                                          <p:attrName>ppt_x</p:attrName>
                                        </p:attrNameLst>
                                      </p:cBhvr>
                                      <p:tavLst>
                                        <p:tav tm="0">
                                          <p:val>
                                            <p:strVal val="#ppt_x"/>
                                          </p:val>
                                        </p:tav>
                                        <p:tav tm="100000">
                                          <p:val>
                                            <p:strVal val="#ppt_x"/>
                                          </p:val>
                                        </p:tav>
                                      </p:tavLst>
                                    </p:anim>
                                    <p:anim calcmode="lin" valueType="num">
                                      <p:cBhvr>
                                        <p:cTn id="55"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1515" y="0"/>
            <a:ext cx="12192000" cy="6858000"/>
          </a:xfrm>
          <a:prstGeom prst="rect">
            <a:avLst/>
          </a:prstGeom>
        </p:spPr>
      </p:pic>
      <p:sp>
        <p:nvSpPr>
          <p:cNvPr id="23" name="Rectangle: Rounded Corners 1">
            <a:extLst>
              <a:ext uri="{FF2B5EF4-FFF2-40B4-BE49-F238E27FC236}">
                <a16:creationId xmlns:a16="http://schemas.microsoft.com/office/drawing/2014/main" id="{000D03B1-43E3-69EF-AB4F-759B1BDF7368}"/>
              </a:ext>
            </a:extLst>
          </p:cNvPr>
          <p:cNvSpPr/>
          <p:nvPr/>
        </p:nvSpPr>
        <p:spPr>
          <a:xfrm>
            <a:off x="4263096" y="166970"/>
            <a:ext cx="3874480" cy="6056166"/>
          </a:xfrm>
          <a:custGeom>
            <a:avLst/>
            <a:gdLst>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4480" h="6056166" fill="none" extrusionOk="0">
                <a:moveTo>
                  <a:pt x="0" y="566856"/>
                </a:moveTo>
                <a:cubicBezTo>
                  <a:pt x="-48918" y="239430"/>
                  <a:pt x="116326" y="47764"/>
                  <a:pt x="201695" y="0"/>
                </a:cubicBezTo>
                <a:cubicBezTo>
                  <a:pt x="2093348" y="725924"/>
                  <a:pt x="2984045" y="1065959"/>
                  <a:pt x="3672783" y="0"/>
                </a:cubicBezTo>
                <a:cubicBezTo>
                  <a:pt x="3812245" y="98362"/>
                  <a:pt x="3930461" y="373117"/>
                  <a:pt x="3874480" y="566856"/>
                </a:cubicBezTo>
                <a:cubicBezTo>
                  <a:pt x="4018548" y="1502038"/>
                  <a:pt x="3976408" y="4256359"/>
                  <a:pt x="3874480" y="5489307"/>
                </a:cubicBezTo>
                <a:cubicBezTo>
                  <a:pt x="3833055" y="5819828"/>
                  <a:pt x="3736844" y="5988663"/>
                  <a:pt x="3672783" y="6056166"/>
                </a:cubicBezTo>
                <a:cubicBezTo>
                  <a:pt x="2118703" y="6167784"/>
                  <a:pt x="967682" y="5673824"/>
                  <a:pt x="201695" y="6056166"/>
                </a:cubicBezTo>
                <a:cubicBezTo>
                  <a:pt x="96461" y="5892939"/>
                  <a:pt x="-38381" y="5842666"/>
                  <a:pt x="0" y="5489307"/>
                </a:cubicBezTo>
                <a:cubicBezTo>
                  <a:pt x="-76904" y="5108400"/>
                  <a:pt x="192947" y="1425789"/>
                  <a:pt x="0" y="566856"/>
                </a:cubicBezTo>
                <a:close/>
              </a:path>
              <a:path w="3874480" h="6056166" stroke="0" extrusionOk="0">
                <a:moveTo>
                  <a:pt x="0" y="566856"/>
                </a:moveTo>
                <a:cubicBezTo>
                  <a:pt x="-17592" y="291970"/>
                  <a:pt x="125717" y="-46252"/>
                  <a:pt x="201695" y="0"/>
                </a:cubicBezTo>
                <a:cubicBezTo>
                  <a:pt x="156721" y="1272140"/>
                  <a:pt x="1979007" y="-21250"/>
                  <a:pt x="3672783" y="0"/>
                </a:cubicBezTo>
                <a:cubicBezTo>
                  <a:pt x="3806333" y="147688"/>
                  <a:pt x="3823234" y="347904"/>
                  <a:pt x="3874480" y="566856"/>
                </a:cubicBezTo>
                <a:cubicBezTo>
                  <a:pt x="4012834" y="299980"/>
                  <a:pt x="3401271" y="3737615"/>
                  <a:pt x="3874480" y="5489307"/>
                </a:cubicBezTo>
                <a:cubicBezTo>
                  <a:pt x="3927103" y="5890095"/>
                  <a:pt x="3774774" y="6134003"/>
                  <a:pt x="3672783" y="6056166"/>
                </a:cubicBezTo>
                <a:cubicBezTo>
                  <a:pt x="2094985" y="6512993"/>
                  <a:pt x="954177" y="5125138"/>
                  <a:pt x="201695" y="6056166"/>
                </a:cubicBezTo>
                <a:cubicBezTo>
                  <a:pt x="166932" y="6040662"/>
                  <a:pt x="-4213" y="5694522"/>
                  <a:pt x="0" y="5489307"/>
                </a:cubicBezTo>
                <a:cubicBezTo>
                  <a:pt x="445889" y="5292536"/>
                  <a:pt x="-465027" y="2379840"/>
                  <a:pt x="0" y="566856"/>
                </a:cubicBezTo>
                <a:close/>
              </a:path>
              <a:path w="3874480" h="6056166" fill="none" stroke="0" extrusionOk="0">
                <a:moveTo>
                  <a:pt x="0" y="566856"/>
                </a:moveTo>
                <a:cubicBezTo>
                  <a:pt x="-42493" y="300885"/>
                  <a:pt x="68002" y="-19249"/>
                  <a:pt x="201695" y="0"/>
                </a:cubicBezTo>
                <a:cubicBezTo>
                  <a:pt x="1349238" y="43636"/>
                  <a:pt x="3043556" y="64970"/>
                  <a:pt x="3672783" y="0"/>
                </a:cubicBezTo>
                <a:cubicBezTo>
                  <a:pt x="3733237" y="22731"/>
                  <a:pt x="3930914" y="260496"/>
                  <a:pt x="3874480" y="566856"/>
                </a:cubicBezTo>
                <a:cubicBezTo>
                  <a:pt x="3644636" y="1860598"/>
                  <a:pt x="3958789" y="4964447"/>
                  <a:pt x="3874480" y="5489307"/>
                </a:cubicBezTo>
                <a:cubicBezTo>
                  <a:pt x="3904217" y="5799093"/>
                  <a:pt x="3757541" y="6085528"/>
                  <a:pt x="3672783" y="6056166"/>
                </a:cubicBezTo>
                <a:cubicBezTo>
                  <a:pt x="2702193" y="6340593"/>
                  <a:pt x="992312" y="5962065"/>
                  <a:pt x="201695" y="6056166"/>
                </a:cubicBezTo>
                <a:cubicBezTo>
                  <a:pt x="171650" y="5996296"/>
                  <a:pt x="13533" y="5887350"/>
                  <a:pt x="0" y="5489307"/>
                </a:cubicBezTo>
                <a:cubicBezTo>
                  <a:pt x="213640" y="5140386"/>
                  <a:pt x="117383" y="1543694"/>
                  <a:pt x="0" y="566856"/>
                </a:cubicBezTo>
                <a:close/>
              </a:path>
              <a:path w="3874480" h="6056166" fill="none" stroke="0" extrusionOk="0">
                <a:moveTo>
                  <a:pt x="0" y="566856"/>
                </a:moveTo>
                <a:cubicBezTo>
                  <a:pt x="-5299" y="252129"/>
                  <a:pt x="71589" y="13623"/>
                  <a:pt x="201695" y="0"/>
                </a:cubicBezTo>
                <a:cubicBezTo>
                  <a:pt x="1903436" y="321292"/>
                  <a:pt x="2972029" y="316684"/>
                  <a:pt x="3672783" y="0"/>
                </a:cubicBezTo>
                <a:cubicBezTo>
                  <a:pt x="3801295" y="52493"/>
                  <a:pt x="3848966" y="283441"/>
                  <a:pt x="3874480" y="566856"/>
                </a:cubicBezTo>
                <a:cubicBezTo>
                  <a:pt x="3603188" y="1741711"/>
                  <a:pt x="3927139" y="4911596"/>
                  <a:pt x="3874480" y="5489307"/>
                </a:cubicBezTo>
                <a:cubicBezTo>
                  <a:pt x="3850516" y="5803861"/>
                  <a:pt x="3788381" y="5963928"/>
                  <a:pt x="3672783" y="6056166"/>
                </a:cubicBezTo>
                <a:cubicBezTo>
                  <a:pt x="2531000" y="6349888"/>
                  <a:pt x="1206947" y="6201618"/>
                  <a:pt x="201695" y="6056166"/>
                </a:cubicBezTo>
                <a:cubicBezTo>
                  <a:pt x="66470" y="5905424"/>
                  <a:pt x="-26942" y="5853235"/>
                  <a:pt x="0" y="5489307"/>
                </a:cubicBezTo>
                <a:cubicBezTo>
                  <a:pt x="49344" y="4707311"/>
                  <a:pt x="103913" y="1156489"/>
                  <a:pt x="0" y="566856"/>
                </a:cubicBezTo>
                <a:close/>
              </a:path>
              <a:path w="3874480" h="6056166" fill="none" stroke="0" extrusionOk="0">
                <a:moveTo>
                  <a:pt x="0" y="566856"/>
                </a:moveTo>
                <a:cubicBezTo>
                  <a:pt x="-40243" y="237927"/>
                  <a:pt x="109831" y="27341"/>
                  <a:pt x="201695" y="0"/>
                </a:cubicBezTo>
                <a:cubicBezTo>
                  <a:pt x="2149692" y="550209"/>
                  <a:pt x="2945367" y="705341"/>
                  <a:pt x="3672783" y="0"/>
                </a:cubicBezTo>
                <a:cubicBezTo>
                  <a:pt x="3781577" y="93769"/>
                  <a:pt x="3893656" y="338347"/>
                  <a:pt x="3874480" y="566856"/>
                </a:cubicBezTo>
                <a:cubicBezTo>
                  <a:pt x="3810232" y="1776387"/>
                  <a:pt x="3882651" y="4443024"/>
                  <a:pt x="3874480" y="5489307"/>
                </a:cubicBezTo>
                <a:cubicBezTo>
                  <a:pt x="3871449" y="5827233"/>
                  <a:pt x="3739158" y="6007482"/>
                  <a:pt x="3672783" y="6056166"/>
                </a:cubicBezTo>
                <a:cubicBezTo>
                  <a:pt x="2233210" y="6204555"/>
                  <a:pt x="1005488" y="5741894"/>
                  <a:pt x="201695" y="6056166"/>
                </a:cubicBezTo>
                <a:cubicBezTo>
                  <a:pt x="70129" y="5935638"/>
                  <a:pt x="-20146" y="5852284"/>
                  <a:pt x="0" y="5489307"/>
                </a:cubicBezTo>
                <a:cubicBezTo>
                  <a:pt x="41763" y="4951070"/>
                  <a:pt x="180158" y="1337067"/>
                  <a:pt x="0" y="566856"/>
                </a:cubicBezTo>
                <a:close/>
              </a:path>
              <a:path w="3874480" h="6056166" fill="none" stroke="0" extrusionOk="0">
                <a:moveTo>
                  <a:pt x="0" y="566856"/>
                </a:moveTo>
                <a:cubicBezTo>
                  <a:pt x="-44756" y="235663"/>
                  <a:pt x="96209" y="50122"/>
                  <a:pt x="201695" y="0"/>
                </a:cubicBezTo>
                <a:cubicBezTo>
                  <a:pt x="2111801" y="652694"/>
                  <a:pt x="2953758" y="904040"/>
                  <a:pt x="3672783" y="0"/>
                </a:cubicBezTo>
                <a:cubicBezTo>
                  <a:pt x="3795124" y="109651"/>
                  <a:pt x="3915444" y="402526"/>
                  <a:pt x="3874480" y="566856"/>
                </a:cubicBezTo>
                <a:cubicBezTo>
                  <a:pt x="3880142" y="1463094"/>
                  <a:pt x="4090717" y="4501949"/>
                  <a:pt x="3874480" y="5489307"/>
                </a:cubicBezTo>
                <a:cubicBezTo>
                  <a:pt x="3849900" y="5820435"/>
                  <a:pt x="3756688" y="5985788"/>
                  <a:pt x="3672783" y="6056166"/>
                </a:cubicBezTo>
                <a:cubicBezTo>
                  <a:pt x="2228065" y="6172677"/>
                  <a:pt x="880206" y="5854476"/>
                  <a:pt x="201695" y="6056166"/>
                </a:cubicBezTo>
                <a:cubicBezTo>
                  <a:pt x="92569" y="5904771"/>
                  <a:pt x="-45643" y="5856884"/>
                  <a:pt x="0" y="5489307"/>
                </a:cubicBezTo>
                <a:cubicBezTo>
                  <a:pt x="6152" y="5094618"/>
                  <a:pt x="144705" y="1381512"/>
                  <a:pt x="0" y="566856"/>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4480" h="6056166" fill="none" extrusionOk="0">
                        <a:moveTo>
                          <a:pt x="0" y="566856"/>
                        </a:moveTo>
                        <a:cubicBezTo>
                          <a:pt x="-34999" y="241681"/>
                          <a:pt x="111974" y="44205"/>
                          <a:pt x="201695" y="0"/>
                        </a:cubicBezTo>
                        <a:cubicBezTo>
                          <a:pt x="2033011" y="636107"/>
                          <a:pt x="2968366" y="903575"/>
                          <a:pt x="3672783" y="0"/>
                        </a:cubicBezTo>
                        <a:cubicBezTo>
                          <a:pt x="3810087" y="95039"/>
                          <a:pt x="3922524" y="363395"/>
                          <a:pt x="3874480" y="566856"/>
                        </a:cubicBezTo>
                        <a:cubicBezTo>
                          <a:pt x="3992695" y="1524674"/>
                          <a:pt x="3939552" y="4429721"/>
                          <a:pt x="3874480" y="5489307"/>
                        </a:cubicBezTo>
                        <a:cubicBezTo>
                          <a:pt x="3837974" y="5819020"/>
                          <a:pt x="3750659" y="5998195"/>
                          <a:pt x="3672783" y="6056166"/>
                        </a:cubicBezTo>
                        <a:cubicBezTo>
                          <a:pt x="2263002" y="6178027"/>
                          <a:pt x="1000667" y="5741063"/>
                          <a:pt x="201695" y="6056166"/>
                        </a:cubicBezTo>
                        <a:cubicBezTo>
                          <a:pt x="94339" y="5921646"/>
                          <a:pt x="-33261" y="5839677"/>
                          <a:pt x="0" y="5489307"/>
                        </a:cubicBezTo>
                        <a:cubicBezTo>
                          <a:pt x="-51230" y="5062493"/>
                          <a:pt x="127935" y="1377480"/>
                          <a:pt x="0" y="566856"/>
                        </a:cubicBezTo>
                        <a:close/>
                      </a:path>
                      <a:path w="3874480" h="6056166" stroke="0" extrusionOk="0">
                        <a:moveTo>
                          <a:pt x="0" y="566856"/>
                        </a:moveTo>
                        <a:cubicBezTo>
                          <a:pt x="-17398" y="287348"/>
                          <a:pt x="119429" y="-42522"/>
                          <a:pt x="201695" y="0"/>
                        </a:cubicBezTo>
                        <a:cubicBezTo>
                          <a:pt x="245953" y="1130481"/>
                          <a:pt x="1999941" y="-22366"/>
                          <a:pt x="3672783" y="0"/>
                        </a:cubicBezTo>
                        <a:cubicBezTo>
                          <a:pt x="3792287" y="119877"/>
                          <a:pt x="3833593" y="342441"/>
                          <a:pt x="3874480" y="566856"/>
                        </a:cubicBezTo>
                        <a:cubicBezTo>
                          <a:pt x="3962379" y="588509"/>
                          <a:pt x="3499133" y="3743153"/>
                          <a:pt x="3874480" y="5489307"/>
                        </a:cubicBezTo>
                        <a:cubicBezTo>
                          <a:pt x="3918645" y="5882813"/>
                          <a:pt x="3776316" y="6129346"/>
                          <a:pt x="3672783" y="6056166"/>
                        </a:cubicBezTo>
                        <a:cubicBezTo>
                          <a:pt x="2143648" y="6415303"/>
                          <a:pt x="1064739" y="5271836"/>
                          <a:pt x="201695" y="6056166"/>
                        </a:cubicBezTo>
                        <a:cubicBezTo>
                          <a:pt x="154199" y="6036673"/>
                          <a:pt x="-2895" y="5721867"/>
                          <a:pt x="0" y="5489307"/>
                        </a:cubicBezTo>
                        <a:cubicBezTo>
                          <a:pt x="204423" y="5140414"/>
                          <a:pt x="-125005" y="2305225"/>
                          <a:pt x="0" y="566856"/>
                        </a:cubicBezTo>
                        <a:close/>
                      </a:path>
                      <a:path w="3874480" h="6056166" fill="none" stroke="0" extrusionOk="0">
                        <a:moveTo>
                          <a:pt x="0" y="566856"/>
                        </a:moveTo>
                        <a:cubicBezTo>
                          <a:pt x="-39079" y="290241"/>
                          <a:pt x="69915" y="-13225"/>
                          <a:pt x="201695" y="0"/>
                        </a:cubicBezTo>
                        <a:cubicBezTo>
                          <a:pt x="1308044" y="74578"/>
                          <a:pt x="3030305" y="87976"/>
                          <a:pt x="3672783" y="0"/>
                        </a:cubicBezTo>
                        <a:cubicBezTo>
                          <a:pt x="3763735" y="34422"/>
                          <a:pt x="3908139" y="282891"/>
                          <a:pt x="3874480" y="566856"/>
                        </a:cubicBezTo>
                        <a:cubicBezTo>
                          <a:pt x="3705216" y="1826629"/>
                          <a:pt x="3928714" y="4882959"/>
                          <a:pt x="3874480" y="5489307"/>
                        </a:cubicBezTo>
                        <a:cubicBezTo>
                          <a:pt x="3890369" y="5801841"/>
                          <a:pt x="3762008" y="6068810"/>
                          <a:pt x="3672783" y="6056166"/>
                        </a:cubicBezTo>
                        <a:cubicBezTo>
                          <a:pt x="2611904" y="6314696"/>
                          <a:pt x="1041697" y="6123073"/>
                          <a:pt x="201695" y="6056166"/>
                        </a:cubicBezTo>
                        <a:cubicBezTo>
                          <a:pt x="139604" y="5995277"/>
                          <a:pt x="356" y="5873696"/>
                          <a:pt x="0" y="5489307"/>
                        </a:cubicBezTo>
                        <a:cubicBezTo>
                          <a:pt x="93840" y="5025670"/>
                          <a:pt x="102950" y="1508416"/>
                          <a:pt x="0" y="566856"/>
                        </a:cubicBezTo>
                        <a:close/>
                      </a:path>
                      <a:path w="3874480" h="6056166" fill="none" stroke="0" extrusionOk="0">
                        <a:moveTo>
                          <a:pt x="0" y="566856"/>
                        </a:moveTo>
                        <a:cubicBezTo>
                          <a:pt x="-20554" y="237038"/>
                          <a:pt x="76095" y="19649"/>
                          <a:pt x="201695" y="0"/>
                        </a:cubicBezTo>
                        <a:cubicBezTo>
                          <a:pt x="1937578" y="287400"/>
                          <a:pt x="2882525" y="296596"/>
                          <a:pt x="3672783" y="0"/>
                        </a:cubicBezTo>
                        <a:cubicBezTo>
                          <a:pt x="3795405" y="58783"/>
                          <a:pt x="3868347" y="318060"/>
                          <a:pt x="3874480" y="566856"/>
                        </a:cubicBezTo>
                        <a:cubicBezTo>
                          <a:pt x="3702003" y="1695787"/>
                          <a:pt x="3918278" y="4778700"/>
                          <a:pt x="3874480" y="5489307"/>
                        </a:cubicBezTo>
                        <a:cubicBezTo>
                          <a:pt x="3860045" y="5814764"/>
                          <a:pt x="3784892" y="5967704"/>
                          <a:pt x="3672783" y="6056166"/>
                        </a:cubicBezTo>
                        <a:cubicBezTo>
                          <a:pt x="2488704" y="6297888"/>
                          <a:pt x="1125039" y="6187577"/>
                          <a:pt x="201695" y="6056166"/>
                        </a:cubicBezTo>
                        <a:cubicBezTo>
                          <a:pt x="87462" y="5897744"/>
                          <a:pt x="-26874" y="5855583"/>
                          <a:pt x="0" y="5489307"/>
                        </a:cubicBezTo>
                        <a:cubicBezTo>
                          <a:pt x="37318" y="4828878"/>
                          <a:pt x="64371" y="1273386"/>
                          <a:pt x="0" y="566856"/>
                        </a:cubicBezTo>
                        <a:close/>
                      </a:path>
                      <a:path w="3874480" h="6056166" fill="none" stroke="0" extrusionOk="0">
                        <a:moveTo>
                          <a:pt x="0" y="566856"/>
                        </a:moveTo>
                        <a:cubicBezTo>
                          <a:pt x="-31758" y="237265"/>
                          <a:pt x="100684" y="41582"/>
                          <a:pt x="201695" y="0"/>
                        </a:cubicBezTo>
                        <a:cubicBezTo>
                          <a:pt x="2098970" y="590123"/>
                          <a:pt x="2821319" y="714968"/>
                          <a:pt x="3672783" y="0"/>
                        </a:cubicBezTo>
                        <a:cubicBezTo>
                          <a:pt x="3779508" y="101779"/>
                          <a:pt x="3891439" y="346675"/>
                          <a:pt x="3874480" y="566856"/>
                        </a:cubicBezTo>
                        <a:cubicBezTo>
                          <a:pt x="3839788" y="1629559"/>
                          <a:pt x="3987039" y="4554880"/>
                          <a:pt x="3874480" y="5489307"/>
                        </a:cubicBezTo>
                        <a:cubicBezTo>
                          <a:pt x="3862820" y="5820285"/>
                          <a:pt x="3758517" y="6002070"/>
                          <a:pt x="3672783" y="6056166"/>
                        </a:cubicBezTo>
                        <a:cubicBezTo>
                          <a:pt x="2315275" y="6175767"/>
                          <a:pt x="1008344" y="5884428"/>
                          <a:pt x="201695" y="6056166"/>
                        </a:cubicBezTo>
                        <a:cubicBezTo>
                          <a:pt x="92270" y="5927424"/>
                          <a:pt x="-18949" y="5834180"/>
                          <a:pt x="0" y="5489307"/>
                        </a:cubicBezTo>
                        <a:cubicBezTo>
                          <a:pt x="116089" y="5016215"/>
                          <a:pt x="154342" y="1334725"/>
                          <a:pt x="0" y="56685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vi-VN" dirty="0"/>
              <a:t>Là những hành động, sự việc do con người tạo ra.</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Rectangle: Rounded Corners 1">
            <a:extLst>
              <a:ext uri="{FF2B5EF4-FFF2-40B4-BE49-F238E27FC236}">
                <a16:creationId xmlns:a16="http://schemas.microsoft.com/office/drawing/2014/main" id="{4A614DAF-C885-C313-BA5C-904EE3D5DD17}"/>
              </a:ext>
            </a:extLst>
          </p:cNvPr>
          <p:cNvSpPr/>
          <p:nvPr/>
        </p:nvSpPr>
        <p:spPr>
          <a:xfrm>
            <a:off x="164082" y="166970"/>
            <a:ext cx="3930919" cy="6187551"/>
          </a:xfrm>
          <a:custGeom>
            <a:avLst/>
            <a:gdLst>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0919" h="6187551" fill="none" extrusionOk="0">
                <a:moveTo>
                  <a:pt x="0" y="579154"/>
                </a:moveTo>
                <a:cubicBezTo>
                  <a:pt x="-45888" y="245261"/>
                  <a:pt x="134856" y="62510"/>
                  <a:pt x="204633" y="0"/>
                </a:cubicBezTo>
                <a:cubicBezTo>
                  <a:pt x="2123973" y="740733"/>
                  <a:pt x="3011012" y="915659"/>
                  <a:pt x="3726284" y="0"/>
                </a:cubicBezTo>
                <a:cubicBezTo>
                  <a:pt x="3872496" y="107641"/>
                  <a:pt x="3983757" y="376051"/>
                  <a:pt x="3930918" y="579154"/>
                </a:cubicBezTo>
                <a:cubicBezTo>
                  <a:pt x="4118976" y="1498935"/>
                  <a:pt x="4001637" y="4504384"/>
                  <a:pt x="3930918" y="5608394"/>
                </a:cubicBezTo>
                <a:cubicBezTo>
                  <a:pt x="3879245" y="5947657"/>
                  <a:pt x="3786268" y="6115230"/>
                  <a:pt x="3726284" y="6187551"/>
                </a:cubicBezTo>
                <a:cubicBezTo>
                  <a:pt x="2219489" y="6306690"/>
                  <a:pt x="971998" y="5778193"/>
                  <a:pt x="204633" y="6187551"/>
                </a:cubicBezTo>
                <a:cubicBezTo>
                  <a:pt x="96697" y="6036916"/>
                  <a:pt x="-42910" y="5971642"/>
                  <a:pt x="0" y="5608394"/>
                </a:cubicBezTo>
                <a:cubicBezTo>
                  <a:pt x="-51468" y="5170652"/>
                  <a:pt x="98067" y="1383267"/>
                  <a:pt x="0" y="579154"/>
                </a:cubicBezTo>
                <a:close/>
              </a:path>
              <a:path w="3930919" h="6187551" stroke="0" extrusionOk="0">
                <a:moveTo>
                  <a:pt x="0" y="579154"/>
                </a:moveTo>
                <a:cubicBezTo>
                  <a:pt x="-18429" y="312036"/>
                  <a:pt x="115155" y="-39802"/>
                  <a:pt x="204633" y="0"/>
                </a:cubicBezTo>
                <a:cubicBezTo>
                  <a:pt x="225090" y="1191971"/>
                  <a:pt x="1819796" y="-11741"/>
                  <a:pt x="3726284" y="0"/>
                </a:cubicBezTo>
                <a:cubicBezTo>
                  <a:pt x="3850255" y="127654"/>
                  <a:pt x="3848102" y="371612"/>
                  <a:pt x="3930918" y="579154"/>
                </a:cubicBezTo>
                <a:cubicBezTo>
                  <a:pt x="4080046" y="260409"/>
                  <a:pt x="3490951" y="3821122"/>
                  <a:pt x="3930918" y="5608394"/>
                </a:cubicBezTo>
                <a:cubicBezTo>
                  <a:pt x="3985603" y="6018838"/>
                  <a:pt x="3827192" y="6274776"/>
                  <a:pt x="3726284" y="6187551"/>
                </a:cubicBezTo>
                <a:cubicBezTo>
                  <a:pt x="2044853" y="6814915"/>
                  <a:pt x="991995" y="5270145"/>
                  <a:pt x="204633" y="6187551"/>
                </a:cubicBezTo>
                <a:cubicBezTo>
                  <a:pt x="187033" y="6177132"/>
                  <a:pt x="-5346" y="5796199"/>
                  <a:pt x="0" y="5608394"/>
                </a:cubicBezTo>
                <a:cubicBezTo>
                  <a:pt x="204859" y="5249782"/>
                  <a:pt x="-212829" y="2374027"/>
                  <a:pt x="0" y="579154"/>
                </a:cubicBezTo>
                <a:close/>
              </a:path>
              <a:path w="3930919" h="6187551" fill="none" stroke="0" extrusionOk="0">
                <a:moveTo>
                  <a:pt x="0" y="579154"/>
                </a:moveTo>
                <a:cubicBezTo>
                  <a:pt x="-44128" y="310428"/>
                  <a:pt x="63528" y="-36740"/>
                  <a:pt x="204633" y="0"/>
                </a:cubicBezTo>
                <a:cubicBezTo>
                  <a:pt x="1662396" y="27201"/>
                  <a:pt x="2238330" y="80856"/>
                  <a:pt x="3726284" y="0"/>
                </a:cubicBezTo>
                <a:cubicBezTo>
                  <a:pt x="3745164" y="7042"/>
                  <a:pt x="3979039" y="275460"/>
                  <a:pt x="3930918" y="579154"/>
                </a:cubicBezTo>
                <a:cubicBezTo>
                  <a:pt x="3691027" y="1904127"/>
                  <a:pt x="4008029" y="5048432"/>
                  <a:pt x="3930918" y="5608394"/>
                </a:cubicBezTo>
                <a:cubicBezTo>
                  <a:pt x="3957256" y="5925707"/>
                  <a:pt x="3818610" y="6193600"/>
                  <a:pt x="3726284" y="6187551"/>
                </a:cubicBezTo>
                <a:cubicBezTo>
                  <a:pt x="2814561" y="6498775"/>
                  <a:pt x="1003748" y="6082811"/>
                  <a:pt x="204633" y="6187551"/>
                </a:cubicBezTo>
                <a:cubicBezTo>
                  <a:pt x="165382" y="6126088"/>
                  <a:pt x="31036" y="6032880"/>
                  <a:pt x="0" y="5608394"/>
                </a:cubicBezTo>
                <a:cubicBezTo>
                  <a:pt x="309424" y="5339719"/>
                  <a:pt x="134271" y="1613087"/>
                  <a:pt x="0" y="579154"/>
                </a:cubicBezTo>
                <a:close/>
              </a:path>
              <a:path w="3930919" h="6187551" fill="none" stroke="0" extrusionOk="0">
                <a:moveTo>
                  <a:pt x="0" y="579154"/>
                </a:moveTo>
                <a:cubicBezTo>
                  <a:pt x="-12360" y="250568"/>
                  <a:pt x="68089" y="8018"/>
                  <a:pt x="204633" y="0"/>
                </a:cubicBezTo>
                <a:cubicBezTo>
                  <a:pt x="1879666" y="378938"/>
                  <a:pt x="3063024" y="333974"/>
                  <a:pt x="3726284" y="0"/>
                </a:cubicBezTo>
                <a:cubicBezTo>
                  <a:pt x="3866948" y="42743"/>
                  <a:pt x="3909082" y="297258"/>
                  <a:pt x="3930918" y="579154"/>
                </a:cubicBezTo>
                <a:cubicBezTo>
                  <a:pt x="3773907" y="1723905"/>
                  <a:pt x="3981279" y="4970558"/>
                  <a:pt x="3930918" y="5608394"/>
                </a:cubicBezTo>
                <a:cubicBezTo>
                  <a:pt x="3904983" y="5928045"/>
                  <a:pt x="3846674" y="6090095"/>
                  <a:pt x="3726284" y="6187551"/>
                </a:cubicBezTo>
                <a:cubicBezTo>
                  <a:pt x="2600561" y="6526644"/>
                  <a:pt x="1201687" y="6332030"/>
                  <a:pt x="204633" y="6187551"/>
                </a:cubicBezTo>
                <a:cubicBezTo>
                  <a:pt x="83124" y="6027736"/>
                  <a:pt x="-27517" y="5974128"/>
                  <a:pt x="0" y="5608394"/>
                </a:cubicBezTo>
                <a:cubicBezTo>
                  <a:pt x="39964" y="4913350"/>
                  <a:pt x="124981" y="1124818"/>
                  <a:pt x="0" y="579154"/>
                </a:cubicBezTo>
                <a:close/>
              </a:path>
              <a:path w="3930919" h="6187551" fill="none" stroke="0" extrusionOk="0">
                <a:moveTo>
                  <a:pt x="0" y="579154"/>
                </a:moveTo>
                <a:cubicBezTo>
                  <a:pt x="-50828" y="246820"/>
                  <a:pt x="101070" y="32850"/>
                  <a:pt x="204633" y="0"/>
                </a:cubicBezTo>
                <a:cubicBezTo>
                  <a:pt x="2136745" y="549939"/>
                  <a:pt x="3125852" y="714777"/>
                  <a:pt x="3726284" y="0"/>
                </a:cubicBezTo>
                <a:cubicBezTo>
                  <a:pt x="3839406" y="85015"/>
                  <a:pt x="3954284" y="331697"/>
                  <a:pt x="3930918" y="579154"/>
                </a:cubicBezTo>
                <a:cubicBezTo>
                  <a:pt x="3798181" y="1662688"/>
                  <a:pt x="4031540" y="4574571"/>
                  <a:pt x="3930918" y="5608394"/>
                </a:cubicBezTo>
                <a:cubicBezTo>
                  <a:pt x="3921083" y="5951437"/>
                  <a:pt x="3799829" y="6123365"/>
                  <a:pt x="3726284" y="6187551"/>
                </a:cubicBezTo>
                <a:cubicBezTo>
                  <a:pt x="2173649" y="6345846"/>
                  <a:pt x="985661" y="6007943"/>
                  <a:pt x="204633" y="6187551"/>
                </a:cubicBezTo>
                <a:cubicBezTo>
                  <a:pt x="71226" y="6048494"/>
                  <a:pt x="-18572" y="5968210"/>
                  <a:pt x="0" y="5608394"/>
                </a:cubicBezTo>
                <a:cubicBezTo>
                  <a:pt x="-71663" y="4990232"/>
                  <a:pt x="290107" y="1374635"/>
                  <a:pt x="0" y="579154"/>
                </a:cubicBezTo>
                <a:close/>
              </a:path>
              <a:path w="3930919" h="6187551" fill="none" stroke="0" extrusionOk="0">
                <a:moveTo>
                  <a:pt x="0" y="579154"/>
                </a:moveTo>
                <a:cubicBezTo>
                  <a:pt x="-39098" y="241405"/>
                  <a:pt x="109776" y="56050"/>
                  <a:pt x="204633" y="0"/>
                </a:cubicBezTo>
                <a:cubicBezTo>
                  <a:pt x="2126225" y="648674"/>
                  <a:pt x="2939825" y="899542"/>
                  <a:pt x="3726284" y="0"/>
                </a:cubicBezTo>
                <a:cubicBezTo>
                  <a:pt x="3839741" y="110965"/>
                  <a:pt x="3974218" y="389947"/>
                  <a:pt x="3930918" y="579154"/>
                </a:cubicBezTo>
                <a:cubicBezTo>
                  <a:pt x="3855760" y="1474553"/>
                  <a:pt x="4129462" y="4655193"/>
                  <a:pt x="3930918" y="5608394"/>
                </a:cubicBezTo>
                <a:cubicBezTo>
                  <a:pt x="3885365" y="5947195"/>
                  <a:pt x="3800226" y="6117852"/>
                  <a:pt x="3726284" y="6187551"/>
                </a:cubicBezTo>
                <a:cubicBezTo>
                  <a:pt x="2192799" y="6291730"/>
                  <a:pt x="940191" y="5987245"/>
                  <a:pt x="204633" y="6187551"/>
                </a:cubicBezTo>
                <a:cubicBezTo>
                  <a:pt x="93977" y="6045755"/>
                  <a:pt x="-37170" y="5982446"/>
                  <a:pt x="0" y="5608394"/>
                </a:cubicBezTo>
                <a:cubicBezTo>
                  <a:pt x="86571" y="5172976"/>
                  <a:pt x="197580" y="1390712"/>
                  <a:pt x="0" y="579154"/>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 name="connsiteX0" fmla="*/ 0 w 3930919"/>
                      <a:gd name="connsiteY0" fmla="*/ 579154 h 6187551"/>
                      <a:gd name="connsiteX1" fmla="*/ 204633 w 3930919"/>
                      <a:gd name="connsiteY1" fmla="*/ 0 h 6187551"/>
                      <a:gd name="connsiteX2" fmla="*/ 3726284 w 3930919"/>
                      <a:gd name="connsiteY2" fmla="*/ 0 h 6187551"/>
                      <a:gd name="connsiteX3" fmla="*/ 3930918 w 3930919"/>
                      <a:gd name="connsiteY3" fmla="*/ 579154 h 6187551"/>
                      <a:gd name="connsiteX4" fmla="*/ 3930918 w 3930919"/>
                      <a:gd name="connsiteY4" fmla="*/ 5608394 h 6187551"/>
                      <a:gd name="connsiteX5" fmla="*/ 3726284 w 3930919"/>
                      <a:gd name="connsiteY5" fmla="*/ 6187551 h 6187551"/>
                      <a:gd name="connsiteX6" fmla="*/ 204633 w 3930919"/>
                      <a:gd name="connsiteY6" fmla="*/ 6187551 h 6187551"/>
                      <a:gd name="connsiteX7" fmla="*/ 0 w 3930919"/>
                      <a:gd name="connsiteY7" fmla="*/ 5608394 h 6187551"/>
                      <a:gd name="connsiteX8" fmla="*/ 0 w 3930919"/>
                      <a:gd name="connsiteY8" fmla="*/ 579154 h 61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0919" h="6187551" fill="none" extrusionOk="0">
                        <a:moveTo>
                          <a:pt x="0" y="579154"/>
                        </a:moveTo>
                        <a:cubicBezTo>
                          <a:pt x="-28212" y="248120"/>
                          <a:pt x="121553" y="51630"/>
                          <a:pt x="204633" y="0"/>
                        </a:cubicBezTo>
                        <a:cubicBezTo>
                          <a:pt x="2051573" y="632958"/>
                          <a:pt x="3009243" y="897335"/>
                          <a:pt x="3726284" y="0"/>
                        </a:cubicBezTo>
                        <a:cubicBezTo>
                          <a:pt x="3861107" y="90099"/>
                          <a:pt x="3978007" y="369007"/>
                          <a:pt x="3930918" y="579154"/>
                        </a:cubicBezTo>
                        <a:cubicBezTo>
                          <a:pt x="4034889" y="1572558"/>
                          <a:pt x="3984319" y="4585843"/>
                          <a:pt x="3930918" y="5608394"/>
                        </a:cubicBezTo>
                        <a:cubicBezTo>
                          <a:pt x="3883445" y="5946967"/>
                          <a:pt x="3797676" y="6123101"/>
                          <a:pt x="3726284" y="6187551"/>
                        </a:cubicBezTo>
                        <a:cubicBezTo>
                          <a:pt x="2351839" y="6316085"/>
                          <a:pt x="1032102" y="5900712"/>
                          <a:pt x="204633" y="6187551"/>
                        </a:cubicBezTo>
                        <a:cubicBezTo>
                          <a:pt x="95189" y="6057308"/>
                          <a:pt x="-19603" y="5958033"/>
                          <a:pt x="0" y="5608394"/>
                        </a:cubicBezTo>
                        <a:cubicBezTo>
                          <a:pt x="-19543" y="5113569"/>
                          <a:pt x="65276" y="1358901"/>
                          <a:pt x="0" y="579154"/>
                        </a:cubicBezTo>
                        <a:close/>
                      </a:path>
                      <a:path w="3930919" h="6187551" stroke="0" extrusionOk="0">
                        <a:moveTo>
                          <a:pt x="0" y="579154"/>
                        </a:moveTo>
                        <a:cubicBezTo>
                          <a:pt x="-17647" y="293449"/>
                          <a:pt x="104716" y="-33610"/>
                          <a:pt x="204633" y="0"/>
                        </a:cubicBezTo>
                        <a:cubicBezTo>
                          <a:pt x="271652" y="1118051"/>
                          <a:pt x="1926625" y="-17437"/>
                          <a:pt x="3726284" y="0"/>
                        </a:cubicBezTo>
                        <a:cubicBezTo>
                          <a:pt x="3833400" y="94282"/>
                          <a:pt x="3866645" y="361833"/>
                          <a:pt x="3930918" y="579154"/>
                        </a:cubicBezTo>
                        <a:cubicBezTo>
                          <a:pt x="4024677" y="577038"/>
                          <a:pt x="3516775" y="3822583"/>
                          <a:pt x="3930918" y="5608394"/>
                        </a:cubicBezTo>
                        <a:cubicBezTo>
                          <a:pt x="3972343" y="6007422"/>
                          <a:pt x="3829956" y="6266431"/>
                          <a:pt x="3726284" y="6187551"/>
                        </a:cubicBezTo>
                        <a:cubicBezTo>
                          <a:pt x="2132794" y="6638375"/>
                          <a:pt x="1049868" y="5346933"/>
                          <a:pt x="204633" y="6187551"/>
                        </a:cubicBezTo>
                        <a:cubicBezTo>
                          <a:pt x="148293" y="6164994"/>
                          <a:pt x="-3788" y="5828525"/>
                          <a:pt x="0" y="5608394"/>
                        </a:cubicBezTo>
                        <a:cubicBezTo>
                          <a:pt x="114649" y="5192950"/>
                          <a:pt x="-163305" y="2363159"/>
                          <a:pt x="0" y="579154"/>
                        </a:cubicBezTo>
                        <a:close/>
                      </a:path>
                      <a:path w="3930919" h="6187551" fill="none" stroke="0" extrusionOk="0">
                        <a:moveTo>
                          <a:pt x="0" y="579154"/>
                        </a:moveTo>
                        <a:cubicBezTo>
                          <a:pt x="-38833" y="293919"/>
                          <a:pt x="68742" y="-20321"/>
                          <a:pt x="204633" y="0"/>
                        </a:cubicBezTo>
                        <a:cubicBezTo>
                          <a:pt x="1599323" y="74578"/>
                          <a:pt x="2234229" y="87976"/>
                          <a:pt x="3726284" y="0"/>
                        </a:cubicBezTo>
                        <a:cubicBezTo>
                          <a:pt x="3782299" y="21278"/>
                          <a:pt x="3972602" y="281790"/>
                          <a:pt x="3930918" y="579154"/>
                        </a:cubicBezTo>
                        <a:cubicBezTo>
                          <a:pt x="3756139" y="1867617"/>
                          <a:pt x="3989554" y="4998374"/>
                          <a:pt x="3930918" y="5608394"/>
                        </a:cubicBezTo>
                        <a:cubicBezTo>
                          <a:pt x="3942222" y="5928690"/>
                          <a:pt x="3820531" y="6186412"/>
                          <a:pt x="3726284" y="6187551"/>
                        </a:cubicBezTo>
                        <a:cubicBezTo>
                          <a:pt x="2731897" y="6475065"/>
                          <a:pt x="1041942" y="6207334"/>
                          <a:pt x="204633" y="6187551"/>
                        </a:cubicBezTo>
                        <a:cubicBezTo>
                          <a:pt x="145470" y="6125455"/>
                          <a:pt x="16402" y="6017716"/>
                          <a:pt x="0" y="5608394"/>
                        </a:cubicBezTo>
                        <a:cubicBezTo>
                          <a:pt x="188413" y="5223843"/>
                          <a:pt x="100701" y="1531034"/>
                          <a:pt x="0" y="579154"/>
                        </a:cubicBezTo>
                        <a:close/>
                      </a:path>
                      <a:path w="3930919" h="6187551" fill="none" stroke="0" extrusionOk="0">
                        <a:moveTo>
                          <a:pt x="0" y="579154"/>
                        </a:moveTo>
                        <a:cubicBezTo>
                          <a:pt x="-16001" y="246966"/>
                          <a:pt x="81217" y="25574"/>
                          <a:pt x="204633" y="0"/>
                        </a:cubicBezTo>
                        <a:cubicBezTo>
                          <a:pt x="1902496" y="356275"/>
                          <a:pt x="2939876" y="306335"/>
                          <a:pt x="3726284" y="0"/>
                        </a:cubicBezTo>
                        <a:cubicBezTo>
                          <a:pt x="3859080" y="51145"/>
                          <a:pt x="3918461" y="314011"/>
                          <a:pt x="3930918" y="579154"/>
                        </a:cubicBezTo>
                        <a:cubicBezTo>
                          <a:pt x="3807147" y="1708456"/>
                          <a:pt x="3978930" y="4935326"/>
                          <a:pt x="3930918" y="5608394"/>
                        </a:cubicBezTo>
                        <a:cubicBezTo>
                          <a:pt x="3913361" y="5937631"/>
                          <a:pt x="3835230" y="6102477"/>
                          <a:pt x="3726284" y="6187551"/>
                        </a:cubicBezTo>
                        <a:cubicBezTo>
                          <a:pt x="2508689" y="6413692"/>
                          <a:pt x="1151256" y="6323385"/>
                          <a:pt x="204633" y="6187551"/>
                        </a:cubicBezTo>
                        <a:cubicBezTo>
                          <a:pt x="87312" y="6026204"/>
                          <a:pt x="-26895" y="5995507"/>
                          <a:pt x="0" y="5608394"/>
                        </a:cubicBezTo>
                        <a:cubicBezTo>
                          <a:pt x="34381" y="4969789"/>
                          <a:pt x="92669" y="1220340"/>
                          <a:pt x="0" y="579154"/>
                        </a:cubicBezTo>
                        <a:close/>
                      </a:path>
                      <a:path w="3930919" h="6187551" fill="none" stroke="0" extrusionOk="0">
                        <a:moveTo>
                          <a:pt x="0" y="579154"/>
                        </a:moveTo>
                        <a:cubicBezTo>
                          <a:pt x="-28037" y="245041"/>
                          <a:pt x="92587" y="46058"/>
                          <a:pt x="204633" y="0"/>
                        </a:cubicBezTo>
                        <a:cubicBezTo>
                          <a:pt x="2082273" y="592804"/>
                          <a:pt x="2966573" y="727139"/>
                          <a:pt x="3726284" y="0"/>
                        </a:cubicBezTo>
                        <a:cubicBezTo>
                          <a:pt x="3834537" y="103863"/>
                          <a:pt x="3947696" y="356442"/>
                          <a:pt x="3930918" y="579154"/>
                        </a:cubicBezTo>
                        <a:cubicBezTo>
                          <a:pt x="3807440" y="1616689"/>
                          <a:pt x="4153491" y="4705248"/>
                          <a:pt x="3930918" y="5608394"/>
                        </a:cubicBezTo>
                        <a:cubicBezTo>
                          <a:pt x="3914290" y="5945967"/>
                          <a:pt x="3820398" y="6117614"/>
                          <a:pt x="3726284" y="6187551"/>
                        </a:cubicBezTo>
                        <a:cubicBezTo>
                          <a:pt x="2298414" y="6302079"/>
                          <a:pt x="986429" y="6046261"/>
                          <a:pt x="204633" y="6187551"/>
                        </a:cubicBezTo>
                        <a:cubicBezTo>
                          <a:pt x="92010" y="6040784"/>
                          <a:pt x="-17960" y="5958955"/>
                          <a:pt x="0" y="5608394"/>
                        </a:cubicBezTo>
                        <a:cubicBezTo>
                          <a:pt x="17779" y="5068625"/>
                          <a:pt x="150268" y="1361947"/>
                          <a:pt x="0" y="579154"/>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5"/>
          <a:stretch>
            <a:fillRect/>
          </a:stretch>
        </p:blipFill>
        <p:spPr>
          <a:xfrm>
            <a:off x="9996440" y="111967"/>
            <a:ext cx="2034549" cy="1023258"/>
          </a:xfrm>
          <a:prstGeom prst="rect">
            <a:avLst/>
          </a:prstGeom>
        </p:spPr>
      </p:pic>
      <p:grpSp>
        <p:nvGrpSpPr>
          <p:cNvPr id="2" name="Group 1">
            <a:extLst>
              <a:ext uri="{FF2B5EF4-FFF2-40B4-BE49-F238E27FC236}">
                <a16:creationId xmlns:a16="http://schemas.microsoft.com/office/drawing/2014/main" id="{5D96536E-9328-8739-02D0-45FAE1FD93D7}"/>
              </a:ext>
            </a:extLst>
          </p:cNvPr>
          <p:cNvGrpSpPr/>
          <p:nvPr/>
        </p:nvGrpSpPr>
        <p:grpSpPr>
          <a:xfrm>
            <a:off x="222367" y="799595"/>
            <a:ext cx="3989072" cy="901019"/>
            <a:chOff x="762209" y="1056957"/>
            <a:chExt cx="8482651" cy="657088"/>
          </a:xfrm>
        </p:grpSpPr>
        <p:pic>
          <p:nvPicPr>
            <p:cNvPr id="20" name="Picture 2">
              <a:extLst>
                <a:ext uri="{FF2B5EF4-FFF2-40B4-BE49-F238E27FC236}">
                  <a16:creationId xmlns:a16="http://schemas.microsoft.com/office/drawing/2014/main" id="{DDC86F84-F28E-2403-7B39-4C76E23FF70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62209" y="1056957"/>
              <a:ext cx="8377029" cy="657088"/>
            </a:xfrm>
            <a:prstGeom prst="rect">
              <a:avLst/>
            </a:prstGeom>
          </p:spPr>
        </p:pic>
        <p:sp>
          <p:nvSpPr>
            <p:cNvPr id="21" name="TextBox 20">
              <a:extLst>
                <a:ext uri="{FF2B5EF4-FFF2-40B4-BE49-F238E27FC236}">
                  <a16:creationId xmlns:a16="http://schemas.microsoft.com/office/drawing/2014/main" id="{1AF8A3E0-3BB3-E320-9913-71B94DC9FF1A}"/>
                </a:ext>
              </a:extLst>
            </p:cNvPr>
            <p:cNvSpPr txBox="1"/>
            <p:nvPr/>
          </p:nvSpPr>
          <p:spPr>
            <a:xfrm>
              <a:off x="811422" y="1083614"/>
              <a:ext cx="8433438" cy="301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Body)"/>
                  <a:ea typeface="+mn-ea"/>
                  <a:cs typeface="+mn-cs"/>
                </a:rPr>
                <a:t>Danh </a:t>
              </a:r>
              <a:r>
                <a:rPr kumimoji="0" lang="vi-VN" sz="3200" b="1" i="0" u="none" strike="noStrike" kern="1200" cap="none" spc="0" normalizeH="0" baseline="0" noProof="0" dirty="0">
                  <a:ln>
                    <a:noFill/>
                  </a:ln>
                  <a:solidFill>
                    <a:prstClr val="black"/>
                  </a:solidFill>
                  <a:effectLst/>
                  <a:uLnTx/>
                  <a:uFillTx/>
                  <a:latin typeface="Calibri (Body)"/>
                  <a:ea typeface="+mn-ea"/>
                  <a:cs typeface="+mn-cs"/>
                </a:rPr>
                <a:t>từ chỉ khái niệm</a:t>
              </a:r>
              <a:endParaRPr kumimoji="0" lang="en-US" sz="3200" b="1" i="0" u="none" strike="noStrike" kern="1200" cap="none" spc="0" normalizeH="0" baseline="0" noProof="0" dirty="0">
                <a:ln>
                  <a:noFill/>
                </a:ln>
                <a:solidFill>
                  <a:prstClr val="black"/>
                </a:solidFill>
                <a:effectLst/>
                <a:uLnTx/>
                <a:uFillTx/>
                <a:latin typeface="Calibri (Body)"/>
                <a:ea typeface="+mn-ea"/>
                <a:cs typeface="+mn-cs"/>
              </a:endParaRPr>
            </a:p>
          </p:txBody>
        </p:sp>
      </p:grpSp>
      <p:sp>
        <p:nvSpPr>
          <p:cNvPr id="15" name="TextBox 14">
            <a:extLst>
              <a:ext uri="{FF2B5EF4-FFF2-40B4-BE49-F238E27FC236}">
                <a16:creationId xmlns:a16="http://schemas.microsoft.com/office/drawing/2014/main" id="{E2180C1D-F2DB-34C4-07E8-8C385F7B0B40}"/>
              </a:ext>
            </a:extLst>
          </p:cNvPr>
          <p:cNvSpPr txBox="1"/>
          <p:nvPr/>
        </p:nvSpPr>
        <p:spPr>
          <a:xfrm>
            <a:off x="338941" y="4593199"/>
            <a:ext cx="4000776"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Calibri (Body)"/>
                <a:ea typeface="+mn-ea"/>
                <a:cs typeface="+mn-cs"/>
              </a:rPr>
              <a:t>Niềm vui, thói quen, tính nết, tình bạn, niềm vui, nỗi buồn. </a:t>
            </a:r>
            <a:endParaRPr kumimoji="0" lang="vi-VN" sz="2800" b="1" i="1" u="none" strike="noStrike" kern="1200" cap="none" spc="0" normalizeH="0" baseline="0" noProof="0" dirty="0">
              <a:ln>
                <a:noFill/>
              </a:ln>
              <a:solidFill>
                <a:srgbClr val="FF0000"/>
              </a:solidFill>
              <a:effectLst/>
              <a:uLnTx/>
              <a:uFillTx/>
              <a:latin typeface="Calibri (Body)"/>
              <a:ea typeface="+mn-ea"/>
              <a:cs typeface="+mn-cs"/>
            </a:endParaRPr>
          </a:p>
        </p:txBody>
      </p:sp>
      <p:sp>
        <p:nvSpPr>
          <p:cNvPr id="25" name="TextBox 24">
            <a:extLst>
              <a:ext uri="{FF2B5EF4-FFF2-40B4-BE49-F238E27FC236}">
                <a16:creationId xmlns:a16="http://schemas.microsoft.com/office/drawing/2014/main" id="{71CE3C0F-D22D-AC06-EEC1-D1759143BAA9}"/>
              </a:ext>
            </a:extLst>
          </p:cNvPr>
          <p:cNvSpPr txBox="1"/>
          <p:nvPr/>
        </p:nvSpPr>
        <p:spPr>
          <a:xfrm>
            <a:off x="4239692" y="5680339"/>
            <a:ext cx="473987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1" u="none" strike="noStrike" kern="1200" cap="none" spc="0" normalizeH="0" baseline="0" noProof="0" dirty="0">
              <a:ln>
                <a:noFill/>
              </a:ln>
              <a:solidFill>
                <a:srgbClr val="FF0000"/>
              </a:solidFill>
              <a:effectLst/>
              <a:uLnTx/>
              <a:uFillTx/>
              <a:latin typeface="Calibri (Body)"/>
            </a:endParaRPr>
          </a:p>
        </p:txBody>
      </p:sp>
      <p:grpSp>
        <p:nvGrpSpPr>
          <p:cNvPr id="24" name="Group 23">
            <a:extLst>
              <a:ext uri="{FF2B5EF4-FFF2-40B4-BE49-F238E27FC236}">
                <a16:creationId xmlns:a16="http://schemas.microsoft.com/office/drawing/2014/main" id="{8C2DD79D-F730-3113-8B1F-228123FEE231}"/>
              </a:ext>
            </a:extLst>
          </p:cNvPr>
          <p:cNvGrpSpPr/>
          <p:nvPr/>
        </p:nvGrpSpPr>
        <p:grpSpPr>
          <a:xfrm>
            <a:off x="4257568" y="692413"/>
            <a:ext cx="4036567" cy="1260903"/>
            <a:chOff x="1037723" y="1380288"/>
            <a:chExt cx="8849257" cy="922866"/>
          </a:xfrm>
        </p:grpSpPr>
        <p:pic>
          <p:nvPicPr>
            <p:cNvPr id="29" name="Picture 2">
              <a:extLst>
                <a:ext uri="{FF2B5EF4-FFF2-40B4-BE49-F238E27FC236}">
                  <a16:creationId xmlns:a16="http://schemas.microsoft.com/office/drawing/2014/main" id="{E7DA4F25-1492-7F48-C9AA-4990DBC4BCA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37723" y="1380288"/>
              <a:ext cx="8849257" cy="922866"/>
            </a:xfrm>
            <a:prstGeom prst="rect">
              <a:avLst/>
            </a:prstGeom>
          </p:spPr>
        </p:pic>
        <p:sp>
          <p:nvSpPr>
            <p:cNvPr id="30" name="TextBox 29">
              <a:extLst>
                <a:ext uri="{FF2B5EF4-FFF2-40B4-BE49-F238E27FC236}">
                  <a16:creationId xmlns:a16="http://schemas.microsoft.com/office/drawing/2014/main" id="{FD06F6AC-525F-3059-6C97-F5B891517C3E}"/>
                </a:ext>
              </a:extLst>
            </p:cNvPr>
            <p:cNvSpPr txBox="1"/>
            <p:nvPr/>
          </p:nvSpPr>
          <p:spPr>
            <a:xfrm>
              <a:off x="1923441" y="1409545"/>
              <a:ext cx="7362924" cy="694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Body)"/>
                  <a:ea typeface="+mn-ea"/>
                  <a:cs typeface="+mn-cs"/>
                </a:rPr>
                <a:t>Danh </a:t>
              </a:r>
              <a:r>
                <a:rPr kumimoji="0" lang="vi-VN" sz="3200" b="1" i="0" u="none" strike="noStrike" kern="1200" cap="none" spc="0" normalizeH="0" baseline="0" noProof="0" dirty="0">
                  <a:ln>
                    <a:noFill/>
                  </a:ln>
                  <a:solidFill>
                    <a:prstClr val="black"/>
                  </a:solidFill>
                  <a:effectLst/>
                  <a:uLnTx/>
                  <a:uFillTx/>
                  <a:latin typeface="Calibri (Body)"/>
                  <a:ea typeface="+mn-ea"/>
                  <a:cs typeface="+mn-cs"/>
                </a:rPr>
                <a:t>từ chỉ hiện tượng xã hội</a:t>
              </a:r>
              <a:endParaRPr kumimoji="0" lang="en-US" sz="3200" b="1" i="0" u="none" strike="noStrike" kern="1200" cap="none" spc="0" normalizeH="0" baseline="0" noProof="0" dirty="0">
                <a:ln>
                  <a:noFill/>
                </a:ln>
                <a:solidFill>
                  <a:prstClr val="black"/>
                </a:solidFill>
                <a:effectLst/>
                <a:uLnTx/>
                <a:uFillTx/>
                <a:latin typeface="Calibri (Body)"/>
                <a:ea typeface="+mn-ea"/>
                <a:cs typeface="+mn-cs"/>
              </a:endParaRPr>
            </a:p>
          </p:txBody>
        </p:sp>
      </p:grpSp>
      <p:sp>
        <p:nvSpPr>
          <p:cNvPr id="32" name="TextBox 31">
            <a:extLst>
              <a:ext uri="{FF2B5EF4-FFF2-40B4-BE49-F238E27FC236}">
                <a16:creationId xmlns:a16="http://schemas.microsoft.com/office/drawing/2014/main" id="{952BEE34-03FC-2619-84E0-F14680B7D8F3}"/>
              </a:ext>
            </a:extLst>
          </p:cNvPr>
          <p:cNvSpPr txBox="1"/>
          <p:nvPr/>
        </p:nvSpPr>
        <p:spPr>
          <a:xfrm>
            <a:off x="4508937" y="2213264"/>
            <a:ext cx="3533827" cy="2246769"/>
          </a:xfrm>
          <a:prstGeom prst="rect">
            <a:avLst/>
          </a:prstGeom>
          <a:noFill/>
        </p:spPr>
        <p:txBody>
          <a:bodyPr wrap="square" rtlCol="0">
            <a:spAutoFit/>
          </a:bodyPr>
          <a:lstStyle/>
          <a:p>
            <a:r>
              <a:rPr lang="vi-VN" sz="2800" b="0" i="0" dirty="0">
                <a:solidFill>
                  <a:srgbClr val="0000CC"/>
                </a:solidFill>
                <a:effectLst/>
                <a:latin typeface="Calibri" panose="020F0502020204030204" pitchFamily="34" charset="0"/>
                <a:cs typeface="Calibri" panose="020F0502020204030204" pitchFamily="34" charset="0"/>
              </a:rPr>
              <a:t>Là những hành động, sự việc do con người tạo ra: </a:t>
            </a:r>
            <a:r>
              <a:rPr lang="vi-VN" sz="2800" dirty="0">
                <a:solidFill>
                  <a:srgbClr val="FF0000"/>
                </a:solidFill>
                <a:latin typeface="Calibri (Body)"/>
              </a:rPr>
              <a:t>chiến tranh, sự giàu sang, nội chiến, áp bức, nghèo đói...</a:t>
            </a:r>
            <a:endParaRPr kumimoji="0" lang="vi-VN" sz="2800" b="1" i="1" u="none" strike="noStrike" kern="1200" cap="none" spc="0" normalizeH="0" baseline="0" noProof="0" dirty="0">
              <a:ln>
                <a:noFill/>
              </a:ln>
              <a:solidFill>
                <a:srgbClr val="FF0000"/>
              </a:solidFill>
              <a:effectLst/>
              <a:uLnTx/>
              <a:uFillTx/>
              <a:latin typeface="Calibri (Body)"/>
            </a:endParaRPr>
          </a:p>
        </p:txBody>
      </p:sp>
      <p:sp>
        <p:nvSpPr>
          <p:cNvPr id="33" name="Rectangle: Rounded Corners 1">
            <a:extLst>
              <a:ext uri="{FF2B5EF4-FFF2-40B4-BE49-F238E27FC236}">
                <a16:creationId xmlns:a16="http://schemas.microsoft.com/office/drawing/2014/main" id="{EDDF4956-5CD4-3224-CD74-CB812E7336F3}"/>
              </a:ext>
            </a:extLst>
          </p:cNvPr>
          <p:cNvSpPr/>
          <p:nvPr/>
        </p:nvSpPr>
        <p:spPr>
          <a:xfrm>
            <a:off x="8370692" y="298355"/>
            <a:ext cx="3874480" cy="6056166"/>
          </a:xfrm>
          <a:custGeom>
            <a:avLst/>
            <a:gdLst>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4480" h="6056166" fill="none" extrusionOk="0">
                <a:moveTo>
                  <a:pt x="0" y="566856"/>
                </a:moveTo>
                <a:cubicBezTo>
                  <a:pt x="-48918" y="239430"/>
                  <a:pt x="116326" y="47764"/>
                  <a:pt x="201695" y="0"/>
                </a:cubicBezTo>
                <a:cubicBezTo>
                  <a:pt x="2093348" y="725924"/>
                  <a:pt x="2984045" y="1065959"/>
                  <a:pt x="3672783" y="0"/>
                </a:cubicBezTo>
                <a:cubicBezTo>
                  <a:pt x="3812245" y="98362"/>
                  <a:pt x="3930461" y="373117"/>
                  <a:pt x="3874480" y="566856"/>
                </a:cubicBezTo>
                <a:cubicBezTo>
                  <a:pt x="4018548" y="1502038"/>
                  <a:pt x="3976408" y="4256359"/>
                  <a:pt x="3874480" y="5489307"/>
                </a:cubicBezTo>
                <a:cubicBezTo>
                  <a:pt x="3833055" y="5819828"/>
                  <a:pt x="3736844" y="5988663"/>
                  <a:pt x="3672783" y="6056166"/>
                </a:cubicBezTo>
                <a:cubicBezTo>
                  <a:pt x="2118703" y="6167784"/>
                  <a:pt x="967682" y="5673824"/>
                  <a:pt x="201695" y="6056166"/>
                </a:cubicBezTo>
                <a:cubicBezTo>
                  <a:pt x="96461" y="5892939"/>
                  <a:pt x="-38381" y="5842666"/>
                  <a:pt x="0" y="5489307"/>
                </a:cubicBezTo>
                <a:cubicBezTo>
                  <a:pt x="-76904" y="5108400"/>
                  <a:pt x="192947" y="1425789"/>
                  <a:pt x="0" y="566856"/>
                </a:cubicBezTo>
                <a:close/>
              </a:path>
              <a:path w="3874480" h="6056166" stroke="0" extrusionOk="0">
                <a:moveTo>
                  <a:pt x="0" y="566856"/>
                </a:moveTo>
                <a:cubicBezTo>
                  <a:pt x="-17592" y="291970"/>
                  <a:pt x="125717" y="-46252"/>
                  <a:pt x="201695" y="0"/>
                </a:cubicBezTo>
                <a:cubicBezTo>
                  <a:pt x="156721" y="1272140"/>
                  <a:pt x="1979007" y="-21250"/>
                  <a:pt x="3672783" y="0"/>
                </a:cubicBezTo>
                <a:cubicBezTo>
                  <a:pt x="3806333" y="147688"/>
                  <a:pt x="3823234" y="347904"/>
                  <a:pt x="3874480" y="566856"/>
                </a:cubicBezTo>
                <a:cubicBezTo>
                  <a:pt x="4012834" y="299980"/>
                  <a:pt x="3401271" y="3737615"/>
                  <a:pt x="3874480" y="5489307"/>
                </a:cubicBezTo>
                <a:cubicBezTo>
                  <a:pt x="3927103" y="5890095"/>
                  <a:pt x="3774774" y="6134003"/>
                  <a:pt x="3672783" y="6056166"/>
                </a:cubicBezTo>
                <a:cubicBezTo>
                  <a:pt x="2094985" y="6512993"/>
                  <a:pt x="954177" y="5125138"/>
                  <a:pt x="201695" y="6056166"/>
                </a:cubicBezTo>
                <a:cubicBezTo>
                  <a:pt x="166932" y="6040662"/>
                  <a:pt x="-4213" y="5694522"/>
                  <a:pt x="0" y="5489307"/>
                </a:cubicBezTo>
                <a:cubicBezTo>
                  <a:pt x="445889" y="5292536"/>
                  <a:pt x="-465027" y="2379840"/>
                  <a:pt x="0" y="566856"/>
                </a:cubicBezTo>
                <a:close/>
              </a:path>
              <a:path w="3874480" h="6056166" fill="none" stroke="0" extrusionOk="0">
                <a:moveTo>
                  <a:pt x="0" y="566856"/>
                </a:moveTo>
                <a:cubicBezTo>
                  <a:pt x="-42493" y="300885"/>
                  <a:pt x="68002" y="-19249"/>
                  <a:pt x="201695" y="0"/>
                </a:cubicBezTo>
                <a:cubicBezTo>
                  <a:pt x="1349238" y="43636"/>
                  <a:pt x="3043556" y="64970"/>
                  <a:pt x="3672783" y="0"/>
                </a:cubicBezTo>
                <a:cubicBezTo>
                  <a:pt x="3733237" y="22731"/>
                  <a:pt x="3930914" y="260496"/>
                  <a:pt x="3874480" y="566856"/>
                </a:cubicBezTo>
                <a:cubicBezTo>
                  <a:pt x="3644636" y="1860598"/>
                  <a:pt x="3958789" y="4964447"/>
                  <a:pt x="3874480" y="5489307"/>
                </a:cubicBezTo>
                <a:cubicBezTo>
                  <a:pt x="3904217" y="5799093"/>
                  <a:pt x="3757541" y="6085528"/>
                  <a:pt x="3672783" y="6056166"/>
                </a:cubicBezTo>
                <a:cubicBezTo>
                  <a:pt x="2702193" y="6340593"/>
                  <a:pt x="992312" y="5962065"/>
                  <a:pt x="201695" y="6056166"/>
                </a:cubicBezTo>
                <a:cubicBezTo>
                  <a:pt x="171650" y="5996296"/>
                  <a:pt x="13533" y="5887350"/>
                  <a:pt x="0" y="5489307"/>
                </a:cubicBezTo>
                <a:cubicBezTo>
                  <a:pt x="213640" y="5140386"/>
                  <a:pt x="117383" y="1543694"/>
                  <a:pt x="0" y="566856"/>
                </a:cubicBezTo>
                <a:close/>
              </a:path>
              <a:path w="3874480" h="6056166" fill="none" stroke="0" extrusionOk="0">
                <a:moveTo>
                  <a:pt x="0" y="566856"/>
                </a:moveTo>
                <a:cubicBezTo>
                  <a:pt x="-5299" y="252129"/>
                  <a:pt x="71589" y="13623"/>
                  <a:pt x="201695" y="0"/>
                </a:cubicBezTo>
                <a:cubicBezTo>
                  <a:pt x="1903436" y="321292"/>
                  <a:pt x="2972029" y="316684"/>
                  <a:pt x="3672783" y="0"/>
                </a:cubicBezTo>
                <a:cubicBezTo>
                  <a:pt x="3801295" y="52493"/>
                  <a:pt x="3848966" y="283441"/>
                  <a:pt x="3874480" y="566856"/>
                </a:cubicBezTo>
                <a:cubicBezTo>
                  <a:pt x="3603188" y="1741711"/>
                  <a:pt x="3927139" y="4911596"/>
                  <a:pt x="3874480" y="5489307"/>
                </a:cubicBezTo>
                <a:cubicBezTo>
                  <a:pt x="3850516" y="5803861"/>
                  <a:pt x="3788381" y="5963928"/>
                  <a:pt x="3672783" y="6056166"/>
                </a:cubicBezTo>
                <a:cubicBezTo>
                  <a:pt x="2531000" y="6349888"/>
                  <a:pt x="1206947" y="6201618"/>
                  <a:pt x="201695" y="6056166"/>
                </a:cubicBezTo>
                <a:cubicBezTo>
                  <a:pt x="66470" y="5905424"/>
                  <a:pt x="-26942" y="5853235"/>
                  <a:pt x="0" y="5489307"/>
                </a:cubicBezTo>
                <a:cubicBezTo>
                  <a:pt x="49344" y="4707311"/>
                  <a:pt x="103913" y="1156489"/>
                  <a:pt x="0" y="566856"/>
                </a:cubicBezTo>
                <a:close/>
              </a:path>
              <a:path w="3874480" h="6056166" fill="none" stroke="0" extrusionOk="0">
                <a:moveTo>
                  <a:pt x="0" y="566856"/>
                </a:moveTo>
                <a:cubicBezTo>
                  <a:pt x="-40243" y="237927"/>
                  <a:pt x="109831" y="27341"/>
                  <a:pt x="201695" y="0"/>
                </a:cubicBezTo>
                <a:cubicBezTo>
                  <a:pt x="2149692" y="550209"/>
                  <a:pt x="2945367" y="705341"/>
                  <a:pt x="3672783" y="0"/>
                </a:cubicBezTo>
                <a:cubicBezTo>
                  <a:pt x="3781577" y="93769"/>
                  <a:pt x="3893656" y="338347"/>
                  <a:pt x="3874480" y="566856"/>
                </a:cubicBezTo>
                <a:cubicBezTo>
                  <a:pt x="3810232" y="1776387"/>
                  <a:pt x="3882651" y="4443024"/>
                  <a:pt x="3874480" y="5489307"/>
                </a:cubicBezTo>
                <a:cubicBezTo>
                  <a:pt x="3871449" y="5827233"/>
                  <a:pt x="3739158" y="6007482"/>
                  <a:pt x="3672783" y="6056166"/>
                </a:cubicBezTo>
                <a:cubicBezTo>
                  <a:pt x="2233210" y="6204555"/>
                  <a:pt x="1005488" y="5741894"/>
                  <a:pt x="201695" y="6056166"/>
                </a:cubicBezTo>
                <a:cubicBezTo>
                  <a:pt x="70129" y="5935638"/>
                  <a:pt x="-20146" y="5852284"/>
                  <a:pt x="0" y="5489307"/>
                </a:cubicBezTo>
                <a:cubicBezTo>
                  <a:pt x="41763" y="4951070"/>
                  <a:pt x="180158" y="1337067"/>
                  <a:pt x="0" y="566856"/>
                </a:cubicBezTo>
                <a:close/>
              </a:path>
              <a:path w="3874480" h="6056166" fill="none" stroke="0" extrusionOk="0">
                <a:moveTo>
                  <a:pt x="0" y="566856"/>
                </a:moveTo>
                <a:cubicBezTo>
                  <a:pt x="-44756" y="235663"/>
                  <a:pt x="96209" y="50122"/>
                  <a:pt x="201695" y="0"/>
                </a:cubicBezTo>
                <a:cubicBezTo>
                  <a:pt x="2111801" y="652694"/>
                  <a:pt x="2953758" y="904040"/>
                  <a:pt x="3672783" y="0"/>
                </a:cubicBezTo>
                <a:cubicBezTo>
                  <a:pt x="3795124" y="109651"/>
                  <a:pt x="3915444" y="402526"/>
                  <a:pt x="3874480" y="566856"/>
                </a:cubicBezTo>
                <a:cubicBezTo>
                  <a:pt x="3880142" y="1463094"/>
                  <a:pt x="4090717" y="4501949"/>
                  <a:pt x="3874480" y="5489307"/>
                </a:cubicBezTo>
                <a:cubicBezTo>
                  <a:pt x="3849900" y="5820435"/>
                  <a:pt x="3756688" y="5985788"/>
                  <a:pt x="3672783" y="6056166"/>
                </a:cubicBezTo>
                <a:cubicBezTo>
                  <a:pt x="2228065" y="6172677"/>
                  <a:pt x="880206" y="5854476"/>
                  <a:pt x="201695" y="6056166"/>
                </a:cubicBezTo>
                <a:cubicBezTo>
                  <a:pt x="92569" y="5904771"/>
                  <a:pt x="-45643" y="5856884"/>
                  <a:pt x="0" y="5489307"/>
                </a:cubicBezTo>
                <a:cubicBezTo>
                  <a:pt x="6152" y="5094618"/>
                  <a:pt x="144705" y="1381512"/>
                  <a:pt x="0" y="566856"/>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 name="connsiteX0" fmla="*/ 0 w 3874480"/>
                      <a:gd name="connsiteY0" fmla="*/ 566856 h 6056166"/>
                      <a:gd name="connsiteX1" fmla="*/ 201695 w 3874480"/>
                      <a:gd name="connsiteY1" fmla="*/ 0 h 6056166"/>
                      <a:gd name="connsiteX2" fmla="*/ 3672783 w 3874480"/>
                      <a:gd name="connsiteY2" fmla="*/ 0 h 6056166"/>
                      <a:gd name="connsiteX3" fmla="*/ 3874480 w 3874480"/>
                      <a:gd name="connsiteY3" fmla="*/ 566856 h 6056166"/>
                      <a:gd name="connsiteX4" fmla="*/ 3874480 w 3874480"/>
                      <a:gd name="connsiteY4" fmla="*/ 5489307 h 6056166"/>
                      <a:gd name="connsiteX5" fmla="*/ 3672783 w 3874480"/>
                      <a:gd name="connsiteY5" fmla="*/ 6056166 h 6056166"/>
                      <a:gd name="connsiteX6" fmla="*/ 201695 w 3874480"/>
                      <a:gd name="connsiteY6" fmla="*/ 6056166 h 6056166"/>
                      <a:gd name="connsiteX7" fmla="*/ 0 w 3874480"/>
                      <a:gd name="connsiteY7" fmla="*/ 5489307 h 6056166"/>
                      <a:gd name="connsiteX8" fmla="*/ 0 w 3874480"/>
                      <a:gd name="connsiteY8" fmla="*/ 566856 h 6056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4480" h="6056166" fill="none" extrusionOk="0">
                        <a:moveTo>
                          <a:pt x="0" y="566856"/>
                        </a:moveTo>
                        <a:cubicBezTo>
                          <a:pt x="-34999" y="241681"/>
                          <a:pt x="111974" y="44205"/>
                          <a:pt x="201695" y="0"/>
                        </a:cubicBezTo>
                        <a:cubicBezTo>
                          <a:pt x="2033011" y="636107"/>
                          <a:pt x="2968366" y="903575"/>
                          <a:pt x="3672783" y="0"/>
                        </a:cubicBezTo>
                        <a:cubicBezTo>
                          <a:pt x="3810087" y="95039"/>
                          <a:pt x="3922524" y="363395"/>
                          <a:pt x="3874480" y="566856"/>
                        </a:cubicBezTo>
                        <a:cubicBezTo>
                          <a:pt x="3992695" y="1524674"/>
                          <a:pt x="3939552" y="4429721"/>
                          <a:pt x="3874480" y="5489307"/>
                        </a:cubicBezTo>
                        <a:cubicBezTo>
                          <a:pt x="3837974" y="5819020"/>
                          <a:pt x="3750659" y="5998195"/>
                          <a:pt x="3672783" y="6056166"/>
                        </a:cubicBezTo>
                        <a:cubicBezTo>
                          <a:pt x="2263002" y="6178027"/>
                          <a:pt x="1000667" y="5741063"/>
                          <a:pt x="201695" y="6056166"/>
                        </a:cubicBezTo>
                        <a:cubicBezTo>
                          <a:pt x="94339" y="5921646"/>
                          <a:pt x="-33261" y="5839677"/>
                          <a:pt x="0" y="5489307"/>
                        </a:cubicBezTo>
                        <a:cubicBezTo>
                          <a:pt x="-51230" y="5062493"/>
                          <a:pt x="127935" y="1377480"/>
                          <a:pt x="0" y="566856"/>
                        </a:cubicBezTo>
                        <a:close/>
                      </a:path>
                      <a:path w="3874480" h="6056166" stroke="0" extrusionOk="0">
                        <a:moveTo>
                          <a:pt x="0" y="566856"/>
                        </a:moveTo>
                        <a:cubicBezTo>
                          <a:pt x="-17398" y="287348"/>
                          <a:pt x="119429" y="-42522"/>
                          <a:pt x="201695" y="0"/>
                        </a:cubicBezTo>
                        <a:cubicBezTo>
                          <a:pt x="245953" y="1130481"/>
                          <a:pt x="1999941" y="-22366"/>
                          <a:pt x="3672783" y="0"/>
                        </a:cubicBezTo>
                        <a:cubicBezTo>
                          <a:pt x="3792287" y="119877"/>
                          <a:pt x="3833593" y="342441"/>
                          <a:pt x="3874480" y="566856"/>
                        </a:cubicBezTo>
                        <a:cubicBezTo>
                          <a:pt x="3962379" y="588509"/>
                          <a:pt x="3499133" y="3743153"/>
                          <a:pt x="3874480" y="5489307"/>
                        </a:cubicBezTo>
                        <a:cubicBezTo>
                          <a:pt x="3918645" y="5882813"/>
                          <a:pt x="3776316" y="6129346"/>
                          <a:pt x="3672783" y="6056166"/>
                        </a:cubicBezTo>
                        <a:cubicBezTo>
                          <a:pt x="2143648" y="6415303"/>
                          <a:pt x="1064739" y="5271836"/>
                          <a:pt x="201695" y="6056166"/>
                        </a:cubicBezTo>
                        <a:cubicBezTo>
                          <a:pt x="154199" y="6036673"/>
                          <a:pt x="-2895" y="5721867"/>
                          <a:pt x="0" y="5489307"/>
                        </a:cubicBezTo>
                        <a:cubicBezTo>
                          <a:pt x="204423" y="5140414"/>
                          <a:pt x="-125005" y="2305225"/>
                          <a:pt x="0" y="566856"/>
                        </a:cubicBezTo>
                        <a:close/>
                      </a:path>
                      <a:path w="3874480" h="6056166" fill="none" stroke="0" extrusionOk="0">
                        <a:moveTo>
                          <a:pt x="0" y="566856"/>
                        </a:moveTo>
                        <a:cubicBezTo>
                          <a:pt x="-39079" y="290241"/>
                          <a:pt x="69915" y="-13225"/>
                          <a:pt x="201695" y="0"/>
                        </a:cubicBezTo>
                        <a:cubicBezTo>
                          <a:pt x="1308044" y="74578"/>
                          <a:pt x="3030305" y="87976"/>
                          <a:pt x="3672783" y="0"/>
                        </a:cubicBezTo>
                        <a:cubicBezTo>
                          <a:pt x="3763735" y="34422"/>
                          <a:pt x="3908139" y="282891"/>
                          <a:pt x="3874480" y="566856"/>
                        </a:cubicBezTo>
                        <a:cubicBezTo>
                          <a:pt x="3705216" y="1826629"/>
                          <a:pt x="3928714" y="4882959"/>
                          <a:pt x="3874480" y="5489307"/>
                        </a:cubicBezTo>
                        <a:cubicBezTo>
                          <a:pt x="3890369" y="5801841"/>
                          <a:pt x="3762008" y="6068810"/>
                          <a:pt x="3672783" y="6056166"/>
                        </a:cubicBezTo>
                        <a:cubicBezTo>
                          <a:pt x="2611904" y="6314696"/>
                          <a:pt x="1041697" y="6123073"/>
                          <a:pt x="201695" y="6056166"/>
                        </a:cubicBezTo>
                        <a:cubicBezTo>
                          <a:pt x="139604" y="5995277"/>
                          <a:pt x="356" y="5873696"/>
                          <a:pt x="0" y="5489307"/>
                        </a:cubicBezTo>
                        <a:cubicBezTo>
                          <a:pt x="93840" y="5025670"/>
                          <a:pt x="102950" y="1508416"/>
                          <a:pt x="0" y="566856"/>
                        </a:cubicBezTo>
                        <a:close/>
                      </a:path>
                      <a:path w="3874480" h="6056166" fill="none" stroke="0" extrusionOk="0">
                        <a:moveTo>
                          <a:pt x="0" y="566856"/>
                        </a:moveTo>
                        <a:cubicBezTo>
                          <a:pt x="-20554" y="237038"/>
                          <a:pt x="76095" y="19649"/>
                          <a:pt x="201695" y="0"/>
                        </a:cubicBezTo>
                        <a:cubicBezTo>
                          <a:pt x="1937578" y="287400"/>
                          <a:pt x="2882525" y="296596"/>
                          <a:pt x="3672783" y="0"/>
                        </a:cubicBezTo>
                        <a:cubicBezTo>
                          <a:pt x="3795405" y="58783"/>
                          <a:pt x="3868347" y="318060"/>
                          <a:pt x="3874480" y="566856"/>
                        </a:cubicBezTo>
                        <a:cubicBezTo>
                          <a:pt x="3702003" y="1695787"/>
                          <a:pt x="3918278" y="4778700"/>
                          <a:pt x="3874480" y="5489307"/>
                        </a:cubicBezTo>
                        <a:cubicBezTo>
                          <a:pt x="3860045" y="5814764"/>
                          <a:pt x="3784892" y="5967704"/>
                          <a:pt x="3672783" y="6056166"/>
                        </a:cubicBezTo>
                        <a:cubicBezTo>
                          <a:pt x="2488704" y="6297888"/>
                          <a:pt x="1125039" y="6187577"/>
                          <a:pt x="201695" y="6056166"/>
                        </a:cubicBezTo>
                        <a:cubicBezTo>
                          <a:pt x="87462" y="5897744"/>
                          <a:pt x="-26874" y="5855583"/>
                          <a:pt x="0" y="5489307"/>
                        </a:cubicBezTo>
                        <a:cubicBezTo>
                          <a:pt x="37318" y="4828878"/>
                          <a:pt x="64371" y="1273386"/>
                          <a:pt x="0" y="566856"/>
                        </a:cubicBezTo>
                        <a:close/>
                      </a:path>
                      <a:path w="3874480" h="6056166" fill="none" stroke="0" extrusionOk="0">
                        <a:moveTo>
                          <a:pt x="0" y="566856"/>
                        </a:moveTo>
                        <a:cubicBezTo>
                          <a:pt x="-31758" y="237265"/>
                          <a:pt x="100684" y="41582"/>
                          <a:pt x="201695" y="0"/>
                        </a:cubicBezTo>
                        <a:cubicBezTo>
                          <a:pt x="2098970" y="590123"/>
                          <a:pt x="2821319" y="714968"/>
                          <a:pt x="3672783" y="0"/>
                        </a:cubicBezTo>
                        <a:cubicBezTo>
                          <a:pt x="3779508" y="101779"/>
                          <a:pt x="3891439" y="346675"/>
                          <a:pt x="3874480" y="566856"/>
                        </a:cubicBezTo>
                        <a:cubicBezTo>
                          <a:pt x="3839788" y="1629559"/>
                          <a:pt x="3987039" y="4554880"/>
                          <a:pt x="3874480" y="5489307"/>
                        </a:cubicBezTo>
                        <a:cubicBezTo>
                          <a:pt x="3862820" y="5820285"/>
                          <a:pt x="3758517" y="6002070"/>
                          <a:pt x="3672783" y="6056166"/>
                        </a:cubicBezTo>
                        <a:cubicBezTo>
                          <a:pt x="2315275" y="6175767"/>
                          <a:pt x="1008344" y="5884428"/>
                          <a:pt x="201695" y="6056166"/>
                        </a:cubicBezTo>
                        <a:cubicBezTo>
                          <a:pt x="92270" y="5927424"/>
                          <a:pt x="-18949" y="5834180"/>
                          <a:pt x="0" y="5489307"/>
                        </a:cubicBezTo>
                        <a:cubicBezTo>
                          <a:pt x="116089" y="5016215"/>
                          <a:pt x="154342" y="1334725"/>
                          <a:pt x="0" y="56685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vi-VN" dirty="0"/>
              <a:t>Là những hành động, sự việc do con người tạo ra.</a:t>
            </a: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5" name="TextBox 34">
            <a:extLst>
              <a:ext uri="{FF2B5EF4-FFF2-40B4-BE49-F238E27FC236}">
                <a16:creationId xmlns:a16="http://schemas.microsoft.com/office/drawing/2014/main" id="{BADB1769-FCE2-1AFA-EBED-D977A29618FC}"/>
              </a:ext>
            </a:extLst>
          </p:cNvPr>
          <p:cNvSpPr txBox="1"/>
          <p:nvPr/>
        </p:nvSpPr>
        <p:spPr>
          <a:xfrm>
            <a:off x="8391381" y="1953316"/>
            <a:ext cx="3874480" cy="4401205"/>
          </a:xfrm>
          <a:prstGeom prst="rect">
            <a:avLst/>
          </a:prstGeom>
          <a:noFill/>
        </p:spPr>
        <p:txBody>
          <a:bodyPr wrap="square" rtlCol="0">
            <a:spAutoFit/>
          </a:bodyPr>
          <a:lstStyle/>
          <a:p>
            <a:pPr marL="285750" indent="-285750">
              <a:buFontTx/>
              <a:buChar char="-"/>
            </a:pPr>
            <a:r>
              <a:rPr lang="vi-VN" sz="2800" b="0" i="0" dirty="0">
                <a:solidFill>
                  <a:srgbClr val="0000CC"/>
                </a:solidFill>
                <a:effectLst/>
                <a:latin typeface="Calibri" panose="020F0502020204030204" pitchFamily="34" charset="0"/>
                <a:cs typeface="Calibri" panose="020F0502020204030204" pitchFamily="34" charset="0"/>
              </a:rPr>
              <a:t>Đơn vị tự nhiên: </a:t>
            </a:r>
            <a:r>
              <a:rPr lang="vi-VN" sz="2800" b="0" i="0" dirty="0">
                <a:effectLst/>
                <a:latin typeface="Calibri" panose="020F0502020204030204" pitchFamily="34" charset="0"/>
                <a:cs typeface="Calibri" panose="020F0502020204030204" pitchFamily="34" charset="0"/>
              </a:rPr>
              <a:t>tờ, quyển,</a:t>
            </a:r>
            <a:endParaRPr lang="vi-VN" sz="2800" dirty="0">
              <a:latin typeface="Calibri" panose="020F0502020204030204" pitchFamily="34" charset="0"/>
              <a:cs typeface="Calibri" panose="020F0502020204030204" pitchFamily="34" charset="0"/>
            </a:endParaRPr>
          </a:p>
          <a:p>
            <a:pPr marL="285750" indent="-285750">
              <a:buFontTx/>
              <a:buChar char="-"/>
            </a:pPr>
            <a:r>
              <a:rPr lang="vi-VN" sz="2800" b="0" i="0" dirty="0">
                <a:solidFill>
                  <a:srgbClr val="0000CC"/>
                </a:solidFill>
                <a:effectLst/>
                <a:latin typeface="Calibri" panose="020F0502020204030204" pitchFamily="34" charset="0"/>
                <a:cs typeface="Calibri" panose="020F0502020204030204" pitchFamily="34" charset="0"/>
              </a:rPr>
              <a:t>Đơn vị đo lường: </a:t>
            </a:r>
            <a:r>
              <a:rPr lang="vi-VN" sz="2800" b="0" i="0" dirty="0">
                <a:effectLst/>
                <a:latin typeface="Calibri" panose="020F0502020204030204" pitchFamily="34" charset="0"/>
                <a:cs typeface="Calibri" panose="020F0502020204030204" pitchFamily="34" charset="0"/>
              </a:rPr>
              <a:t>yến, tạ</a:t>
            </a:r>
          </a:p>
          <a:p>
            <a:pPr marL="285750" indent="-285750">
              <a:buFontTx/>
              <a:buChar char="-"/>
            </a:pPr>
            <a:r>
              <a:rPr lang="vi-VN" sz="2800" dirty="0">
                <a:solidFill>
                  <a:srgbClr val="0000CC"/>
                </a:solidFill>
                <a:latin typeface="Calibri" panose="020F0502020204030204" pitchFamily="34" charset="0"/>
                <a:cs typeface="Calibri" panose="020F0502020204030204" pitchFamily="34" charset="0"/>
              </a:rPr>
              <a:t>Đơn vị tập thể: </a:t>
            </a:r>
            <a:r>
              <a:rPr lang="vi-VN" sz="2800" dirty="0">
                <a:latin typeface="Calibri" panose="020F0502020204030204" pitchFamily="34" charset="0"/>
                <a:cs typeface="Calibri" panose="020F0502020204030204" pitchFamily="34" charset="0"/>
              </a:rPr>
              <a:t>bộ, đàn, bó, cặp,..</a:t>
            </a:r>
            <a:r>
              <a:rPr lang="vi-VN" sz="2800" b="0" i="0" dirty="0">
                <a:effectLst/>
                <a:latin typeface="Calibri" panose="020F0502020204030204" pitchFamily="34" charset="0"/>
                <a:cs typeface="Calibri" panose="020F0502020204030204" pitchFamily="34" charset="0"/>
              </a:rPr>
              <a:t>.</a:t>
            </a:r>
          </a:p>
          <a:p>
            <a:pPr marL="285750" indent="-285750">
              <a:buFontTx/>
              <a:buChar char="-"/>
            </a:pPr>
            <a:r>
              <a:rPr lang="vi-VN" sz="2800" dirty="0">
                <a:solidFill>
                  <a:srgbClr val="0000CC"/>
                </a:solidFill>
                <a:latin typeface="Calibri" panose="020F0502020204030204" pitchFamily="34" charset="0"/>
                <a:cs typeface="Calibri" panose="020F0502020204030204" pitchFamily="34" charset="0"/>
              </a:rPr>
              <a:t>Đơn vị hành chính: </a:t>
            </a:r>
            <a:r>
              <a:rPr lang="vi-VN" sz="2800" dirty="0">
                <a:latin typeface="Calibri" panose="020F0502020204030204" pitchFamily="34" charset="0"/>
                <a:cs typeface="Calibri" panose="020F0502020204030204" pitchFamily="34" charset="0"/>
              </a:rPr>
              <a:t>xóm, thôn, xã...</a:t>
            </a:r>
          </a:p>
          <a:p>
            <a:pPr marL="285750" indent="-285750">
              <a:buFontTx/>
              <a:buChar char="-"/>
            </a:pPr>
            <a:r>
              <a:rPr lang="vi-VN" sz="2800" dirty="0">
                <a:solidFill>
                  <a:srgbClr val="0000CC"/>
                </a:solidFill>
                <a:latin typeface="Calibri" panose="020F0502020204030204" pitchFamily="34" charset="0"/>
                <a:cs typeface="Calibri" panose="020F0502020204030204" pitchFamily="34" charset="0"/>
              </a:rPr>
              <a:t>Đơn vị thời gian: </a:t>
            </a:r>
            <a:r>
              <a:rPr lang="vi-VN" sz="2800" dirty="0">
                <a:latin typeface="Calibri" panose="020F0502020204030204" pitchFamily="34" charset="0"/>
                <a:cs typeface="Calibri" panose="020F0502020204030204" pitchFamily="34" charset="0"/>
              </a:rPr>
              <a:t>giây, phút,...</a:t>
            </a:r>
          </a:p>
        </p:txBody>
      </p:sp>
      <p:sp>
        <p:nvSpPr>
          <p:cNvPr id="36" name="TextBox 35">
            <a:extLst>
              <a:ext uri="{FF2B5EF4-FFF2-40B4-BE49-F238E27FC236}">
                <a16:creationId xmlns:a16="http://schemas.microsoft.com/office/drawing/2014/main" id="{C1EB5351-755C-57E7-DEFE-97DABAF5FC69}"/>
              </a:ext>
            </a:extLst>
          </p:cNvPr>
          <p:cNvSpPr txBox="1"/>
          <p:nvPr/>
        </p:nvSpPr>
        <p:spPr>
          <a:xfrm>
            <a:off x="313112" y="1953316"/>
            <a:ext cx="4000776" cy="2677656"/>
          </a:xfrm>
          <a:prstGeom prst="rect">
            <a:avLst/>
          </a:prstGeom>
          <a:noFill/>
        </p:spPr>
        <p:txBody>
          <a:bodyPr wrap="square" rtlCol="0">
            <a:spAutoFit/>
          </a:bodyPr>
          <a:lstStyle/>
          <a:p>
            <a:r>
              <a:rPr lang="vi-VN" sz="2400" b="0" i="0" dirty="0">
                <a:solidFill>
                  <a:srgbClr val="0000CC"/>
                </a:solidFill>
                <a:effectLst/>
                <a:latin typeface="arial" panose="020B0604020202020204" pitchFamily="34" charset="0"/>
              </a:rPr>
              <a:t>Là danh từ dùng để mô tả các khái niệm trừu tượng. Những khái niệm này chỉ tồn tại trong ý thức và nhận thức của con người, không thể cụ thể hóa hay vật chất hoa được.</a:t>
            </a:r>
            <a:endParaRPr lang="vi-VN" sz="2400" dirty="0">
              <a:solidFill>
                <a:srgbClr val="0000CC"/>
              </a:solidFill>
            </a:endParaRPr>
          </a:p>
        </p:txBody>
      </p:sp>
      <p:pic>
        <p:nvPicPr>
          <p:cNvPr id="38" name="Picture 2">
            <a:extLst>
              <a:ext uri="{FF2B5EF4-FFF2-40B4-BE49-F238E27FC236}">
                <a16:creationId xmlns:a16="http://schemas.microsoft.com/office/drawing/2014/main" id="{02869CEB-1E3E-15B3-3728-D6B0C1E363B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456702" y="871103"/>
            <a:ext cx="3939402" cy="901019"/>
          </a:xfrm>
          <a:prstGeom prst="rect">
            <a:avLst/>
          </a:prstGeom>
        </p:spPr>
      </p:pic>
      <p:sp>
        <p:nvSpPr>
          <p:cNvPr id="39" name="TextBox 38">
            <a:extLst>
              <a:ext uri="{FF2B5EF4-FFF2-40B4-BE49-F238E27FC236}">
                <a16:creationId xmlns:a16="http://schemas.microsoft.com/office/drawing/2014/main" id="{85BD2D2A-8F51-9031-06BD-C1FEB80D9631}"/>
              </a:ext>
            </a:extLst>
          </p:cNvPr>
          <p:cNvSpPr txBox="1"/>
          <p:nvPr/>
        </p:nvSpPr>
        <p:spPr>
          <a:xfrm>
            <a:off x="8482483" y="971775"/>
            <a:ext cx="36686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Body)"/>
                <a:ea typeface="+mn-ea"/>
                <a:cs typeface="+mn-cs"/>
              </a:rPr>
              <a:t>Danh </a:t>
            </a:r>
            <a:r>
              <a:rPr kumimoji="0" lang="vi-VN" sz="3200" b="1" i="0" u="none" strike="noStrike" kern="1200" cap="none" spc="0" normalizeH="0" baseline="0" noProof="0" dirty="0">
                <a:ln>
                  <a:noFill/>
                </a:ln>
                <a:solidFill>
                  <a:prstClr val="black"/>
                </a:solidFill>
                <a:effectLst/>
                <a:uLnTx/>
                <a:uFillTx/>
                <a:latin typeface="Calibri (Body)"/>
                <a:ea typeface="+mn-ea"/>
                <a:cs typeface="+mn-cs"/>
              </a:rPr>
              <a:t>từ chỉ đơn vị</a:t>
            </a:r>
            <a:endParaRPr kumimoji="0" lang="en-US" sz="3200" b="1" i="0" u="none" strike="noStrike" kern="1200" cap="none" spc="0" normalizeH="0" baseline="0" noProof="0" dirty="0">
              <a:ln>
                <a:noFill/>
              </a:ln>
              <a:solidFill>
                <a:prstClr val="black"/>
              </a:solidFill>
              <a:effectLst/>
              <a:uLnTx/>
              <a:uFillTx/>
              <a:latin typeface="Calibri (Body)"/>
              <a:ea typeface="+mn-ea"/>
              <a:cs typeface="+mn-cs"/>
            </a:endParaRPr>
          </a:p>
        </p:txBody>
      </p:sp>
    </p:spTree>
    <p:extLst>
      <p:ext uri="{BB962C8B-B14F-4D97-AF65-F5344CB8AC3E}">
        <p14:creationId xmlns:p14="http://schemas.microsoft.com/office/powerpoint/2010/main" val="101233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down)">
                                      <p:cBhvr>
                                        <p:cTn id="13" dur="500"/>
                                        <p:tgtEl>
                                          <p:spTgt spid="3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down)">
                                      <p:cBhvr>
                                        <p:cTn id="35" dur="500"/>
                                        <p:tgtEl>
                                          <p:spTgt spid="3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down)">
                                      <p:cBhvr>
                                        <p:cTn id="38" dur="500"/>
                                        <p:tgtEl>
                                          <p:spTgt spid="39"/>
                                        </p:tgtEl>
                                      </p:cBhvr>
                                    </p:animEffect>
                                  </p:childTnLst>
                                </p:cTn>
                              </p:par>
                              <p:par>
                                <p:cTn id="39" presetID="22" presetClass="entr" presetSubtype="4"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down)">
                                      <p:cBhvr>
                                        <p:cTn id="4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animBg="1"/>
      <p:bldP spid="15" grpId="0"/>
      <p:bldP spid="32" grpId="0"/>
      <p:bldP spid="33" grpId="0" animBg="1"/>
      <p:bldP spid="35" grpId="0"/>
      <p:bldP spid="36"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2822C7-4413-1A7B-A285-8DABC0541AE2}"/>
              </a:ext>
            </a:extLst>
          </p:cNvPr>
          <p:cNvPicPr>
            <a:picLocks noChangeAspect="1"/>
          </p:cNvPicPr>
          <p:nvPr/>
        </p:nvPicPr>
        <p:blipFill>
          <a:blip r:embed="rId3"/>
          <a:stretch>
            <a:fillRect/>
          </a:stretch>
        </p:blipFill>
        <p:spPr>
          <a:xfrm>
            <a:off x="0" y="0"/>
            <a:ext cx="12192000" cy="6858000"/>
          </a:xfrm>
          <a:prstGeom prst="rect">
            <a:avLst/>
          </a:prstGeom>
        </p:spPr>
      </p:pic>
      <p:sp>
        <p:nvSpPr>
          <p:cNvPr id="10" name="Rectangle: Rounded Corners 1">
            <a:extLst>
              <a:ext uri="{FF2B5EF4-FFF2-40B4-BE49-F238E27FC236}">
                <a16:creationId xmlns:a16="http://schemas.microsoft.com/office/drawing/2014/main" id="{91570FB6-7231-D92A-CA41-6790BBD8E478}"/>
              </a:ext>
            </a:extLst>
          </p:cNvPr>
          <p:cNvSpPr/>
          <p:nvPr/>
        </p:nvSpPr>
        <p:spPr>
          <a:xfrm>
            <a:off x="585731" y="78037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Rectangle: Rounded Corners 2">
            <a:extLst>
              <a:ext uri="{FF2B5EF4-FFF2-40B4-BE49-F238E27FC236}">
                <a16:creationId xmlns:a16="http://schemas.microsoft.com/office/drawing/2014/main" id="{208BC070-33BD-C2FD-CF9E-1B416B5FC551}"/>
              </a:ext>
            </a:extLst>
          </p:cNvPr>
          <p:cNvSpPr/>
          <p:nvPr/>
        </p:nvSpPr>
        <p:spPr>
          <a:xfrm>
            <a:off x="960895" y="3055898"/>
            <a:ext cx="7443009" cy="16111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vi-VN"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Đọc 1 câu chuyện nói về các con vật.</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6029CA52-D19E-19F3-0DAC-61A3DFBE969F}"/>
              </a:ext>
            </a:extLst>
          </p:cNvPr>
          <p:cNvSpPr/>
          <p:nvPr/>
        </p:nvSpPr>
        <p:spPr>
          <a:xfrm>
            <a:off x="960895" y="1955956"/>
            <a:ext cx="7443009" cy="7679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3600" i="1" dirty="0">
                <a:solidFill>
                  <a:prstClr val="black"/>
                </a:solidFill>
                <a:latin typeface="Arial" panose="020B0604020202020204" pitchFamily="34" charset="0"/>
                <a:cs typeface="Arial" panose="020B0604020202020204" pitchFamily="34" charset="0"/>
              </a:rPr>
              <a:t>- </a:t>
            </a:r>
            <a:r>
              <a:rPr lang="vi-VN" sz="3600" i="1" dirty="0">
                <a:solidFill>
                  <a:prstClr val="black"/>
                </a:solidFill>
                <a:latin typeface="Arial" panose="020B0604020202020204" pitchFamily="34" charset="0"/>
                <a:cs typeface="Arial" panose="020B0604020202020204" pitchFamily="34" charset="0"/>
              </a:rPr>
              <a:t>Làm phiếu Tự luyện ngày thứ 2</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89D69EC9-9A64-0D84-60EF-75F1F22B0FF6}"/>
              </a:ext>
            </a:extLst>
          </p:cNvPr>
          <p:cNvPicPr>
            <a:picLocks noChangeAspect="1"/>
          </p:cNvPicPr>
          <p:nvPr/>
        </p:nvPicPr>
        <p:blipFill>
          <a:blip r:embed="rId4"/>
          <a:stretch>
            <a:fillRect/>
          </a:stretch>
        </p:blipFill>
        <p:spPr>
          <a:xfrm>
            <a:off x="8403905" y="1955956"/>
            <a:ext cx="3028570" cy="3580055"/>
          </a:xfrm>
          <a:prstGeom prst="rect">
            <a:avLst/>
          </a:prstGeom>
        </p:spPr>
      </p:pic>
      <p:pic>
        <p:nvPicPr>
          <p:cNvPr id="6" name="Picture 5">
            <a:extLst>
              <a:ext uri="{FF2B5EF4-FFF2-40B4-BE49-F238E27FC236}">
                <a16:creationId xmlns:a16="http://schemas.microsoft.com/office/drawing/2014/main" id="{E1DA0BB2-A279-C45B-7B47-25AE5C185D36}"/>
              </a:ext>
            </a:extLst>
          </p:cNvPr>
          <p:cNvPicPr>
            <a:picLocks noChangeAspect="1"/>
          </p:cNvPicPr>
          <p:nvPr/>
        </p:nvPicPr>
        <p:blipFill>
          <a:blip r:embed="rId5"/>
          <a:stretch>
            <a:fillRect/>
          </a:stretch>
        </p:blipFill>
        <p:spPr>
          <a:xfrm>
            <a:off x="4136346" y="742517"/>
            <a:ext cx="3938357" cy="1201016"/>
          </a:xfrm>
          <a:prstGeom prst="rect">
            <a:avLst/>
          </a:prstGeom>
        </p:spPr>
      </p:pic>
    </p:spTree>
    <p:extLst>
      <p:ext uri="{BB962C8B-B14F-4D97-AF65-F5344CB8AC3E}">
        <p14:creationId xmlns:p14="http://schemas.microsoft.com/office/powerpoint/2010/main" val="30320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par>
                                <p:cTn id="15" presetID="37"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900" decel="100000" fill="hold"/>
                                        <p:tgtEl>
                                          <p:spTgt spid="11"/>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23ACE4-C0C4-1421-1806-943083FC7388}"/>
              </a:ext>
            </a:extLst>
          </p:cNvPr>
          <p:cNvPicPr>
            <a:picLocks noChangeAspect="1"/>
          </p:cNvPicPr>
          <p:nvPr/>
        </p:nvPicPr>
        <p:blipFill>
          <a:blip r:embed="rId3"/>
          <a:stretch>
            <a:fillRect/>
          </a:stretch>
        </p:blipFill>
        <p:spPr>
          <a:xfrm>
            <a:off x="-2614" y="3133"/>
            <a:ext cx="12194613" cy="6861527"/>
          </a:xfrm>
          <a:prstGeom prst="rect">
            <a:avLst/>
          </a:prstGeom>
        </p:spPr>
      </p:pic>
      <p:graphicFrame>
        <p:nvGraphicFramePr>
          <p:cNvPr id="2" name="Table 3">
            <a:extLst>
              <a:ext uri="{FF2B5EF4-FFF2-40B4-BE49-F238E27FC236}">
                <a16:creationId xmlns:a16="http://schemas.microsoft.com/office/drawing/2014/main" id="{008265D9-2D71-E1EE-DE43-CEFEF101E1A9}"/>
              </a:ext>
            </a:extLst>
          </p:cNvPr>
          <p:cNvGraphicFramePr>
            <a:graphicFrameLocks noGrp="1"/>
          </p:cNvGraphicFramePr>
          <p:nvPr>
            <p:extLst>
              <p:ext uri="{D42A27DB-BD31-4B8C-83A1-F6EECF244321}">
                <p14:modId xmlns:p14="http://schemas.microsoft.com/office/powerpoint/2010/main" val="491388764"/>
              </p:ext>
            </p:extLst>
          </p:nvPr>
        </p:nvGraphicFramePr>
        <p:xfrm>
          <a:off x="962026" y="1453091"/>
          <a:ext cx="10220325" cy="3510327"/>
        </p:xfrm>
        <a:graphic>
          <a:graphicData uri="http://schemas.openxmlformats.org/drawingml/2006/table">
            <a:tbl>
              <a:tblPr firstRow="1" bandRow="1">
                <a:tableStyleId>{21E4AEA4-8DFA-4A89-87EB-49C32662AFE0}</a:tableStyleId>
              </a:tblPr>
              <a:tblGrid>
                <a:gridCol w="3406775">
                  <a:extLst>
                    <a:ext uri="{9D8B030D-6E8A-4147-A177-3AD203B41FA5}">
                      <a16:colId xmlns:a16="http://schemas.microsoft.com/office/drawing/2014/main" val="1554984051"/>
                    </a:ext>
                  </a:extLst>
                </a:gridCol>
                <a:gridCol w="3406775">
                  <a:extLst>
                    <a:ext uri="{9D8B030D-6E8A-4147-A177-3AD203B41FA5}">
                      <a16:colId xmlns:a16="http://schemas.microsoft.com/office/drawing/2014/main" val="1834555851"/>
                    </a:ext>
                  </a:extLst>
                </a:gridCol>
                <a:gridCol w="3406775">
                  <a:extLst>
                    <a:ext uri="{9D8B030D-6E8A-4147-A177-3AD203B41FA5}">
                      <a16:colId xmlns:a16="http://schemas.microsoft.com/office/drawing/2014/main" val="622728075"/>
                    </a:ext>
                  </a:extLst>
                </a:gridCol>
              </a:tblGrid>
              <a:tr h="604309">
                <a:tc>
                  <a:txBody>
                    <a:bodyPr/>
                    <a:lstStyle/>
                    <a:p>
                      <a:pPr algn="ctr"/>
                      <a:r>
                        <a:rPr lang="en-US" sz="2800" dirty="0">
                          <a:solidFill>
                            <a:srgbClr val="002060"/>
                          </a:solidFill>
                        </a:rPr>
                        <a:t>Danh </a:t>
                      </a:r>
                      <a:r>
                        <a:rPr lang="en-US" sz="2800" dirty="0" err="1">
                          <a:solidFill>
                            <a:srgbClr val="002060"/>
                          </a:solidFill>
                        </a:rPr>
                        <a:t>từ</a:t>
                      </a:r>
                      <a:r>
                        <a:rPr lang="en-US" sz="2800" dirty="0">
                          <a:solidFill>
                            <a:srgbClr val="002060"/>
                          </a:solidFill>
                        </a:rPr>
                        <a:t> </a:t>
                      </a:r>
                      <a:r>
                        <a:rPr lang="en-US" sz="2800" dirty="0" err="1">
                          <a:solidFill>
                            <a:srgbClr val="002060"/>
                          </a:solidFill>
                        </a:rPr>
                        <a:t>chỉ</a:t>
                      </a:r>
                      <a:r>
                        <a:rPr lang="en-US" sz="2800" dirty="0">
                          <a:solidFill>
                            <a:srgbClr val="002060"/>
                          </a:solidFill>
                        </a:rPr>
                        <a:t> </a:t>
                      </a:r>
                      <a:r>
                        <a:rPr lang="vi-VN" sz="2800" dirty="0">
                          <a:solidFill>
                            <a:srgbClr val="002060"/>
                          </a:solidFill>
                        </a:rPr>
                        <a:t>khái niệm</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rgbClr val="002060"/>
                          </a:solidFill>
                        </a:rPr>
                        <a:t>Danh </a:t>
                      </a:r>
                      <a:r>
                        <a:rPr lang="vi-VN" sz="2800" dirty="0">
                          <a:solidFill>
                            <a:srgbClr val="002060"/>
                          </a:solidFill>
                        </a:rPr>
                        <a:t>từ chỉ hiện tượng xa hội</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US" sz="2800" dirty="0" err="1">
                          <a:solidFill>
                            <a:srgbClr val="002060"/>
                          </a:solidFill>
                        </a:rPr>
                        <a:t>Danh</a:t>
                      </a:r>
                      <a:r>
                        <a:rPr lang="en-US" sz="2800" dirty="0">
                          <a:solidFill>
                            <a:srgbClr val="002060"/>
                          </a:solidFill>
                        </a:rPr>
                        <a:t> </a:t>
                      </a:r>
                      <a:r>
                        <a:rPr lang="en-US" sz="2800" dirty="0" err="1">
                          <a:solidFill>
                            <a:srgbClr val="002060"/>
                          </a:solidFill>
                        </a:rPr>
                        <a:t>từ</a:t>
                      </a:r>
                      <a:r>
                        <a:rPr lang="en-US" sz="2800" dirty="0">
                          <a:solidFill>
                            <a:srgbClr val="002060"/>
                          </a:solidFill>
                        </a:rPr>
                        <a:t> </a:t>
                      </a:r>
                      <a:r>
                        <a:rPr lang="en-US" sz="2800" dirty="0" err="1">
                          <a:solidFill>
                            <a:srgbClr val="002060"/>
                          </a:solidFill>
                        </a:rPr>
                        <a:t>chỉ</a:t>
                      </a:r>
                      <a:r>
                        <a:rPr lang="en-US" sz="2800" dirty="0">
                          <a:solidFill>
                            <a:srgbClr val="002060"/>
                          </a:solidFill>
                        </a:rPr>
                        <a:t> </a:t>
                      </a:r>
                      <a:r>
                        <a:rPr lang="en-US" sz="2800" dirty="0" err="1">
                          <a:solidFill>
                            <a:srgbClr val="002060"/>
                          </a:solidFill>
                        </a:rPr>
                        <a:t>cây</a:t>
                      </a:r>
                      <a:r>
                        <a:rPr lang="en-US" sz="2800" dirty="0">
                          <a:solidFill>
                            <a:srgbClr val="002060"/>
                          </a:solidFill>
                        </a:rPr>
                        <a:t> </a:t>
                      </a:r>
                      <a:r>
                        <a:rPr lang="en-US" sz="2800" dirty="0" err="1">
                          <a:solidFill>
                            <a:srgbClr val="002060"/>
                          </a:solidFill>
                        </a:rPr>
                        <a:t>cối</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676285036"/>
                  </a:ext>
                </a:extLst>
              </a:tr>
              <a:tr h="2565447">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1456766"/>
                  </a:ext>
                </a:extLst>
              </a:tr>
            </a:tbl>
          </a:graphicData>
        </a:graphic>
      </p:graphicFrame>
      <p:sp>
        <p:nvSpPr>
          <p:cNvPr id="5" name="TextBox 4">
            <a:extLst>
              <a:ext uri="{FF2B5EF4-FFF2-40B4-BE49-F238E27FC236}">
                <a16:creationId xmlns:a16="http://schemas.microsoft.com/office/drawing/2014/main" id="{F226705A-0184-B29D-B213-B00F331228E3}"/>
              </a:ext>
            </a:extLst>
          </p:cNvPr>
          <p:cNvSpPr txBox="1"/>
          <p:nvPr/>
        </p:nvSpPr>
        <p:spPr>
          <a:xfrm>
            <a:off x="1123949" y="2701637"/>
            <a:ext cx="3209925"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năm</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tháng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tuần</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ngày</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buổi</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giờ</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phút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giây</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chiều</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tối</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46B02A2E-5D9F-9EAF-2626-92CA6BBD361D}"/>
              </a:ext>
            </a:extLst>
          </p:cNvPr>
          <p:cNvSpPr txBox="1"/>
          <p:nvPr/>
        </p:nvSpPr>
        <p:spPr>
          <a:xfrm>
            <a:off x="4524374" y="2028825"/>
            <a:ext cx="3209925"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thằn</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lằn</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tắc</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kè</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cá</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chim</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hổ</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báo</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mèo</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gà</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vịt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lợn</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khủng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long,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gấu</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trúc</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chuột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túi</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9" name="TextBox 8">
            <a:extLst>
              <a:ext uri="{FF2B5EF4-FFF2-40B4-BE49-F238E27FC236}">
                <a16:creationId xmlns:a16="http://schemas.microsoft.com/office/drawing/2014/main" id="{33A95985-BE91-5EB8-85DE-AA1415DD6F15}"/>
              </a:ext>
            </a:extLst>
          </p:cNvPr>
          <p:cNvSpPr txBox="1"/>
          <p:nvPr/>
        </p:nvSpPr>
        <p:spPr>
          <a:xfrm>
            <a:off x="7924799" y="2085975"/>
            <a:ext cx="3209925"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Calibri" panose="020F0502020204030204"/>
                <a:ea typeface="+mn-ea"/>
                <a:cs typeface="+mn-cs"/>
              </a:rPr>
              <a:t>xà cừ, long não, thông, tùng, bách, xoan, đào, hồng, mai, hoa, gốc, rễ, cành, nhuỵ....</a:t>
            </a:r>
            <a:endPar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205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1163EF-47EA-B35C-C40C-B8B626B3EB09}"/>
              </a:ext>
            </a:extLst>
          </p:cNvPr>
          <p:cNvPicPr>
            <a:picLocks noChangeAspect="1"/>
          </p:cNvPicPr>
          <p:nvPr/>
        </p:nvPicPr>
        <p:blipFill>
          <a:blip r:embed="rId3"/>
          <a:stretch>
            <a:fillRect/>
          </a:stretch>
        </p:blipFill>
        <p:spPr>
          <a:xfrm>
            <a:off x="2211351" y="1629377"/>
            <a:ext cx="8169348" cy="3694496"/>
          </a:xfrm>
          <a:prstGeom prst="rect">
            <a:avLst/>
          </a:prstGeom>
        </p:spPr>
      </p:pic>
    </p:spTree>
    <p:extLst>
      <p:ext uri="{BB962C8B-B14F-4D97-AF65-F5344CB8AC3E}">
        <p14:creationId xmlns:p14="http://schemas.microsoft.com/office/powerpoint/2010/main" val="44510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oon Classroom Stock Video Footage for Free Download">
            <a:extLst>
              <a:ext uri="{FF2B5EF4-FFF2-40B4-BE49-F238E27FC236}">
                <a16:creationId xmlns:a16="http://schemas.microsoft.com/office/drawing/2014/main" id="{A59FBEF2-DB25-3709-F73D-DD013E721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0B0BF8-E7BF-CB58-68C6-377C241CC007}"/>
              </a:ext>
            </a:extLst>
          </p:cNvPr>
          <p:cNvPicPr>
            <a:picLocks noChangeAspect="1"/>
          </p:cNvPicPr>
          <p:nvPr/>
        </p:nvPicPr>
        <p:blipFill>
          <a:blip r:embed="rId4"/>
          <a:stretch>
            <a:fillRect/>
          </a:stretch>
        </p:blipFill>
        <p:spPr>
          <a:xfrm>
            <a:off x="7419619" y="3236862"/>
            <a:ext cx="2435900" cy="3184934"/>
          </a:xfrm>
          <a:prstGeom prst="rect">
            <a:avLst/>
          </a:prstGeom>
        </p:spPr>
      </p:pic>
      <p:pic>
        <p:nvPicPr>
          <p:cNvPr id="8" name="Picture 7">
            <a:extLst>
              <a:ext uri="{FF2B5EF4-FFF2-40B4-BE49-F238E27FC236}">
                <a16:creationId xmlns:a16="http://schemas.microsoft.com/office/drawing/2014/main" id="{C0189F35-0BBA-3711-360D-6285D23F6126}"/>
              </a:ext>
            </a:extLst>
          </p:cNvPr>
          <p:cNvPicPr>
            <a:picLocks noChangeAspect="1"/>
          </p:cNvPicPr>
          <p:nvPr/>
        </p:nvPicPr>
        <p:blipFill>
          <a:blip r:embed="rId5"/>
          <a:stretch>
            <a:fillRect/>
          </a:stretch>
        </p:blipFill>
        <p:spPr>
          <a:xfrm>
            <a:off x="2130619" y="3236862"/>
            <a:ext cx="2154414" cy="3184934"/>
          </a:xfrm>
          <a:prstGeom prst="rect">
            <a:avLst/>
          </a:prstGeom>
        </p:spPr>
      </p:pic>
      <p:pic>
        <p:nvPicPr>
          <p:cNvPr id="2" name="Picture 1">
            <a:extLst>
              <a:ext uri="{FF2B5EF4-FFF2-40B4-BE49-F238E27FC236}">
                <a16:creationId xmlns:a16="http://schemas.microsoft.com/office/drawing/2014/main" id="{1DA0AD84-3A74-3F4F-988D-978A38F0724E}"/>
              </a:ext>
            </a:extLst>
          </p:cNvPr>
          <p:cNvPicPr>
            <a:picLocks noChangeAspect="1"/>
          </p:cNvPicPr>
          <p:nvPr/>
        </p:nvPicPr>
        <p:blipFill>
          <a:blip r:embed="rId6"/>
          <a:stretch>
            <a:fillRect/>
          </a:stretch>
        </p:blipFill>
        <p:spPr>
          <a:xfrm>
            <a:off x="3853218" y="1942667"/>
            <a:ext cx="4980864" cy="1201016"/>
          </a:xfrm>
          <a:prstGeom prst="rect">
            <a:avLst/>
          </a:prstGeom>
        </p:spPr>
      </p:pic>
    </p:spTree>
    <p:extLst>
      <p:ext uri="{BB962C8B-B14F-4D97-AF65-F5344CB8AC3E}">
        <p14:creationId xmlns:p14="http://schemas.microsoft.com/office/powerpoint/2010/main" val="39073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ạc Thiếu Nhi - Vườn Cây Của Ba ♫ Bé Ngọc Vy - Bé Ngọc My ♫ Nhạc Thiếu Nhi Cho Bé ♫ Mầm Chồi Lá">
            <a:hlinkClick r:id="" action="ppaction://media"/>
            <a:extLst>
              <a:ext uri="{FF2B5EF4-FFF2-40B4-BE49-F238E27FC236}">
                <a16:creationId xmlns:a16="http://schemas.microsoft.com/office/drawing/2014/main" id="{A5C4A652-924D-1874-9E46-A4B9B6BC5F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1999" cy="6858000"/>
          </a:xfrm>
          <a:prstGeom prst="rect">
            <a:avLst/>
          </a:prstGeom>
        </p:spPr>
      </p:pic>
    </p:spTree>
    <p:extLst>
      <p:ext uri="{BB962C8B-B14F-4D97-AF65-F5344CB8AC3E}">
        <p14:creationId xmlns:p14="http://schemas.microsoft.com/office/powerpoint/2010/main" val="354921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5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414426" y="1744866"/>
            <a:ext cx="4017612" cy="474919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4629537" y="2338591"/>
            <a:ext cx="6419462" cy="1992085"/>
            <a:chOff x="4442924" y="2338591"/>
            <a:chExt cx="6419462" cy="1992085"/>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442924" y="2338591"/>
              <a:ext cx="6419462" cy="1992085"/>
            </a:xfrm>
            <a:prstGeom prst="wedgeRoundRectCallout">
              <a:avLst>
                <a:gd name="adj1" fmla="val -56158"/>
                <a:gd name="adj2" fmla="val 19038"/>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78219" y="2473604"/>
              <a:ext cx="6148873"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Nêu 5 danh từ mà em nghe được trong bài hát </a:t>
              </a:r>
              <a:r>
                <a:rPr kumimoji="0" lang="vi-VN" sz="3600" b="1" i="1" u="none" strike="noStrike" kern="1200" cap="none" spc="0" normalizeH="0" baseline="0" noProof="0" dirty="0">
                  <a:ln>
                    <a:noFill/>
                  </a:ln>
                  <a:solidFill>
                    <a:prstClr val="black"/>
                  </a:solidFill>
                  <a:effectLst/>
                  <a:uLnTx/>
                  <a:uFillTx/>
                  <a:latin typeface="Calibri" panose="020F0502020204030204"/>
                  <a:ea typeface="+mn-ea"/>
                  <a:cs typeface="+mn-cs"/>
                </a:rPr>
                <a:t>Vườn cây của ba.</a:t>
              </a:r>
            </a:p>
          </p:txBody>
        </p:sp>
      </p:grpSp>
    </p:spTree>
    <p:extLst>
      <p:ext uri="{BB962C8B-B14F-4D97-AF65-F5344CB8AC3E}">
        <p14:creationId xmlns:p14="http://schemas.microsoft.com/office/powerpoint/2010/main" val="6024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585"/>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10347056-A807-5F20-1F3C-02DF63DC9B2F}"/>
              </a:ext>
            </a:extLst>
          </p:cNvPr>
          <p:cNvGrpSpPr/>
          <p:nvPr/>
        </p:nvGrpSpPr>
        <p:grpSpPr>
          <a:xfrm>
            <a:off x="643632" y="141601"/>
            <a:ext cx="9416453" cy="1200329"/>
            <a:chOff x="825624" y="561120"/>
            <a:chExt cx="10908656" cy="1200329"/>
          </a:xfrm>
        </p:grpSpPr>
        <p:sp>
          <p:nvSpPr>
            <p:cNvPr id="6" name="Rectangle: Rounded Corners 5">
              <a:extLst>
                <a:ext uri="{FF2B5EF4-FFF2-40B4-BE49-F238E27FC236}">
                  <a16:creationId xmlns:a16="http://schemas.microsoft.com/office/drawing/2014/main" id="{4AF7B388-5AA0-88FF-2895-7E1BD75143F0}"/>
                </a:ext>
              </a:extLst>
            </p:cNvPr>
            <p:cNvSpPr/>
            <p:nvPr/>
          </p:nvSpPr>
          <p:spPr>
            <a:xfrm>
              <a:off x="825624" y="606090"/>
              <a:ext cx="10647284" cy="1125124"/>
            </a:xfrm>
            <a:prstGeom prst="round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CCC13418-945C-8BC9-99DA-8E8F9619F799}"/>
                </a:ext>
              </a:extLst>
            </p:cNvPr>
            <p:cNvSpPr txBox="1"/>
            <p:nvPr/>
          </p:nvSpPr>
          <p:spPr>
            <a:xfrm>
              <a:off x="1230817" y="561120"/>
              <a:ext cx="1050346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1. </a:t>
              </a:r>
              <a:r>
                <a:rPr kumimoji="0" lang="vi-VN" sz="3600" b="1" i="0" u="none" strike="noStrike" kern="1200" cap="none" spc="0" normalizeH="0" baseline="0" noProof="0" dirty="0">
                  <a:ln>
                    <a:noFill/>
                  </a:ln>
                  <a:solidFill>
                    <a:srgbClr val="0070C0"/>
                  </a:solidFill>
                  <a:effectLst/>
                  <a:uLnTx/>
                  <a:uFillTx/>
                  <a:latin typeface="Calibri" panose="020F0502020204030204"/>
                  <a:ea typeface="+mn-ea"/>
                  <a:cs typeface="+mn-cs"/>
                </a:rPr>
                <a:t>Tìm danh từ chỉ thời gian, con vật, cây cối trong đoạn văn dưới đây:</a:t>
              </a:r>
            </a:p>
          </p:txBody>
        </p:sp>
      </p:grpSp>
      <p:pic>
        <p:nvPicPr>
          <p:cNvPr id="13" name="Picture 12">
            <a:extLst>
              <a:ext uri="{FF2B5EF4-FFF2-40B4-BE49-F238E27FC236}">
                <a16:creationId xmlns:a16="http://schemas.microsoft.com/office/drawing/2014/main" id="{36BE8A39-F558-7881-94E0-3E626A4CAB7C}"/>
              </a:ext>
            </a:extLst>
          </p:cNvPr>
          <p:cNvPicPr>
            <a:picLocks noChangeAspect="1"/>
          </p:cNvPicPr>
          <p:nvPr/>
        </p:nvPicPr>
        <p:blipFill>
          <a:blip r:embed="rId4"/>
          <a:stretch>
            <a:fillRect/>
          </a:stretch>
        </p:blipFill>
        <p:spPr>
          <a:xfrm>
            <a:off x="10060085" y="103893"/>
            <a:ext cx="1906295" cy="958754"/>
          </a:xfrm>
          <a:prstGeom prst="rect">
            <a:avLst/>
          </a:prstGeom>
        </p:spPr>
      </p:pic>
      <p:sp>
        <p:nvSpPr>
          <p:cNvPr id="12" name="Rectangle: Rounded Corners 1">
            <a:extLst>
              <a:ext uri="{FF2B5EF4-FFF2-40B4-BE49-F238E27FC236}">
                <a16:creationId xmlns:a16="http://schemas.microsoft.com/office/drawing/2014/main" id="{4A614DAF-C885-C313-BA5C-904EE3D5DD17}"/>
              </a:ext>
            </a:extLst>
          </p:cNvPr>
          <p:cNvSpPr/>
          <p:nvPr/>
        </p:nvSpPr>
        <p:spPr>
          <a:xfrm>
            <a:off x="643632" y="148353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97EEBDD1-0D82-FACD-ACE7-D957B1DAFDA1}"/>
              </a:ext>
            </a:extLst>
          </p:cNvPr>
          <p:cNvSpPr txBox="1"/>
          <p:nvPr/>
        </p:nvSpPr>
        <p:spPr>
          <a:xfrm>
            <a:off x="723900" y="1914787"/>
            <a:ext cx="10658475" cy="2769989"/>
          </a:xfrm>
          <a:prstGeom prst="rect">
            <a:avLst/>
          </a:prstGeom>
          <a:noFill/>
        </p:spPr>
        <p:txBody>
          <a:bodyPr wrap="square" rtlCol="0">
            <a:spAutoFit/>
          </a:bodyPr>
          <a:lstStyle/>
          <a:p>
            <a:pPr lvl="0" algn="just"/>
            <a:r>
              <a:rPr lang="en-US" sz="2900" dirty="0">
                <a:solidFill>
                  <a:prstClr val="black"/>
                </a:solidFill>
                <a:latin typeface="Calibri" panose="020F0502020204030204"/>
              </a:rPr>
              <a:t>   </a:t>
            </a:r>
            <a:r>
              <a:rPr lang="vi-VN" sz="2900" dirty="0">
                <a:solidFill>
                  <a:prstClr val="black"/>
                </a:solidFill>
                <a:latin typeface="Calibri" panose="020F0502020204030204"/>
              </a:rPr>
              <a:t>Tổ vành khuyên nhỏ xinh nằm lọt thỏm giữa hai chiếc lá bưởi. Mẹ vành khuyên cẩn thận khâu hai chiếc lá lại rồi tha cỏ khô về đan tổ bên trong. Đêm đêm, mùi cỏ, mùi lá bưởi thơm cả vào những giấc mơ. Mấy anh em vành khuyên nằm gối đầu lên nhau, mơ một ngày khôn lớn sải cánh bay ra trời rộng.</a:t>
            </a:r>
          </a:p>
          <a:p>
            <a:pPr lvl="0" algn="r"/>
            <a:r>
              <a:rPr lang="vi-VN" sz="2900" i="1" dirty="0">
                <a:solidFill>
                  <a:prstClr val="black"/>
                </a:solidFill>
                <a:latin typeface="Calibri" panose="020F0502020204030204"/>
              </a:rPr>
              <a:t>(Theo Trần Đức Tiến)</a:t>
            </a:r>
            <a:endParaRPr kumimoji="0" lang="vi-VN" sz="2600" b="0" i="1"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35" name="Picture 34">
            <a:extLst>
              <a:ext uri="{FF2B5EF4-FFF2-40B4-BE49-F238E27FC236}">
                <a16:creationId xmlns:a16="http://schemas.microsoft.com/office/drawing/2014/main" id="{3EAE73E4-B149-0A09-438E-74D38341E9E5}"/>
              </a:ext>
            </a:extLst>
          </p:cNvPr>
          <p:cNvPicPr>
            <a:picLocks noChangeAspect="1"/>
          </p:cNvPicPr>
          <p:nvPr/>
        </p:nvPicPr>
        <p:blipFill>
          <a:blip r:embed="rId5"/>
          <a:stretch>
            <a:fillRect/>
          </a:stretch>
        </p:blipFill>
        <p:spPr>
          <a:xfrm>
            <a:off x="7205662" y="4822789"/>
            <a:ext cx="1833563" cy="1720886"/>
          </a:xfrm>
          <a:prstGeom prst="rect">
            <a:avLst/>
          </a:prstGeom>
        </p:spPr>
      </p:pic>
      <p:pic>
        <p:nvPicPr>
          <p:cNvPr id="37" name="Picture 36">
            <a:extLst>
              <a:ext uri="{FF2B5EF4-FFF2-40B4-BE49-F238E27FC236}">
                <a16:creationId xmlns:a16="http://schemas.microsoft.com/office/drawing/2014/main" id="{895D4A6E-84CE-CC9F-8210-9168989CBCD7}"/>
              </a:ext>
            </a:extLst>
          </p:cNvPr>
          <p:cNvPicPr>
            <a:picLocks noChangeAspect="1"/>
          </p:cNvPicPr>
          <p:nvPr/>
        </p:nvPicPr>
        <p:blipFill>
          <a:blip r:embed="rId6"/>
          <a:stretch>
            <a:fillRect/>
          </a:stretch>
        </p:blipFill>
        <p:spPr>
          <a:xfrm>
            <a:off x="4243387" y="4972050"/>
            <a:ext cx="1704975" cy="1600200"/>
          </a:xfrm>
          <a:prstGeom prst="rect">
            <a:avLst/>
          </a:prstGeom>
        </p:spPr>
      </p:pic>
      <p:pic>
        <p:nvPicPr>
          <p:cNvPr id="39" name="Picture 38">
            <a:extLst>
              <a:ext uri="{FF2B5EF4-FFF2-40B4-BE49-F238E27FC236}">
                <a16:creationId xmlns:a16="http://schemas.microsoft.com/office/drawing/2014/main" id="{8BA2FAB7-175D-53EB-20AA-1D85031D8844}"/>
              </a:ext>
            </a:extLst>
          </p:cNvPr>
          <p:cNvPicPr>
            <a:picLocks noChangeAspect="1"/>
          </p:cNvPicPr>
          <p:nvPr/>
        </p:nvPicPr>
        <p:blipFill>
          <a:blip r:embed="rId7"/>
          <a:stretch>
            <a:fillRect/>
          </a:stretch>
        </p:blipFill>
        <p:spPr>
          <a:xfrm>
            <a:off x="1357312" y="4857750"/>
            <a:ext cx="1590675" cy="1619250"/>
          </a:xfrm>
          <a:prstGeom prst="rect">
            <a:avLst/>
          </a:prstGeom>
        </p:spPr>
      </p:pic>
      <p:pic>
        <p:nvPicPr>
          <p:cNvPr id="44" name="Picture 43">
            <a:extLst>
              <a:ext uri="{FF2B5EF4-FFF2-40B4-BE49-F238E27FC236}">
                <a16:creationId xmlns:a16="http://schemas.microsoft.com/office/drawing/2014/main" id="{E66C7A90-A27D-064A-2D87-A9818DDA061A}"/>
              </a:ext>
            </a:extLst>
          </p:cNvPr>
          <p:cNvPicPr>
            <a:picLocks noChangeAspect="1"/>
          </p:cNvPicPr>
          <p:nvPr/>
        </p:nvPicPr>
        <p:blipFill>
          <a:blip r:embed="rId8"/>
          <a:stretch>
            <a:fillRect/>
          </a:stretch>
        </p:blipFill>
        <p:spPr>
          <a:xfrm>
            <a:off x="9093161" y="4693051"/>
            <a:ext cx="2793757" cy="1802999"/>
          </a:xfrm>
          <a:prstGeom prst="rect">
            <a:avLst/>
          </a:prstGeom>
        </p:spPr>
      </p:pic>
      <mc:AlternateContent xmlns:mc="http://schemas.openxmlformats.org/markup-compatibility/2006" xmlns:p14="http://schemas.microsoft.com/office/powerpoint/2010/main">
        <mc:Choice Requires="p14">
          <p:contentPart p14:bwMode="auto" r:id="rId9">
            <p14:nvContentPartPr>
              <p14:cNvPr id="45" name="Viết tay 12">
                <a:extLst>
                  <a:ext uri="{FF2B5EF4-FFF2-40B4-BE49-F238E27FC236}">
                    <a16:creationId xmlns:a16="http://schemas.microsoft.com/office/drawing/2014/main" id="{5AF22BE6-46A8-B217-A655-37801315EFA3}"/>
                  </a:ext>
                </a:extLst>
              </p14:cNvPr>
              <p14:cNvContentPartPr/>
              <p14:nvPr/>
            </p14:nvContentPartPr>
            <p14:xfrm flipV="1">
              <a:off x="1598976" y="2155251"/>
              <a:ext cx="1789651" cy="45719"/>
            </p14:xfrm>
          </p:contentPart>
        </mc:Choice>
        <mc:Fallback xmlns="">
          <p:pic>
            <p:nvPicPr>
              <p:cNvPr id="45" name="Viết tay 12">
                <a:extLst>
                  <a:ext uri="{FF2B5EF4-FFF2-40B4-BE49-F238E27FC236}">
                    <a16:creationId xmlns:a16="http://schemas.microsoft.com/office/drawing/2014/main" id="{5AF22BE6-46A8-B217-A655-37801315EFA3}"/>
                  </a:ext>
                </a:extLst>
              </p:cNvPr>
              <p:cNvPicPr/>
              <p:nvPr/>
            </p:nvPicPr>
            <p:blipFill>
              <a:blip r:embed="rId10"/>
              <a:stretch>
                <a:fillRect/>
              </a:stretch>
            </p:blipFill>
            <p:spPr>
              <a:xfrm flipV="1">
                <a:off x="1508971" y="1974189"/>
                <a:ext cx="1969300" cy="408205"/>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9" name="Viết tay 6">
                <a:extLst>
                  <a:ext uri="{FF2B5EF4-FFF2-40B4-BE49-F238E27FC236}">
                    <a16:creationId xmlns:a16="http://schemas.microsoft.com/office/drawing/2014/main" id="{BDA93817-150F-2F66-ABDD-6E22DEA92F88}"/>
                  </a:ext>
                </a:extLst>
              </p14:cNvPr>
              <p14:cNvContentPartPr/>
              <p14:nvPr/>
            </p14:nvContentPartPr>
            <p14:xfrm>
              <a:off x="9470041" y="2160812"/>
              <a:ext cx="308004" cy="29880"/>
            </p14:xfrm>
          </p:contentPart>
        </mc:Choice>
        <mc:Fallback xmlns="">
          <p:pic>
            <p:nvPicPr>
              <p:cNvPr id="49" name="Viết tay 6">
                <a:extLst>
                  <a:ext uri="{FF2B5EF4-FFF2-40B4-BE49-F238E27FC236}">
                    <a16:creationId xmlns:a16="http://schemas.microsoft.com/office/drawing/2014/main" id="{BDA93817-150F-2F66-ABDD-6E22DEA92F88}"/>
                  </a:ext>
                </a:extLst>
              </p:cNvPr>
              <p:cNvPicPr/>
              <p:nvPr/>
            </p:nvPicPr>
            <p:blipFill>
              <a:blip r:embed="rId12"/>
              <a:stretch>
                <a:fillRect/>
              </a:stretch>
            </p:blipFill>
            <p:spPr>
              <a:xfrm>
                <a:off x="9380087" y="1980812"/>
                <a:ext cx="487553"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0" name="Viết tay 6">
                <a:extLst>
                  <a:ext uri="{FF2B5EF4-FFF2-40B4-BE49-F238E27FC236}">
                    <a16:creationId xmlns:a16="http://schemas.microsoft.com/office/drawing/2014/main" id="{E2376BD9-FE0F-303F-CC7A-EE5B3727F5FF}"/>
                  </a:ext>
                </a:extLst>
              </p14:cNvPr>
              <p14:cNvContentPartPr/>
              <p14:nvPr/>
            </p14:nvContentPartPr>
            <p14:xfrm>
              <a:off x="9986875" y="2190629"/>
              <a:ext cx="471273" cy="45719"/>
            </p14:xfrm>
          </p:contentPart>
        </mc:Choice>
        <mc:Fallback xmlns="">
          <p:pic>
            <p:nvPicPr>
              <p:cNvPr id="50" name="Viết tay 6">
                <a:extLst>
                  <a:ext uri="{FF2B5EF4-FFF2-40B4-BE49-F238E27FC236}">
                    <a16:creationId xmlns:a16="http://schemas.microsoft.com/office/drawing/2014/main" id="{E2376BD9-FE0F-303F-CC7A-EE5B3727F5FF}"/>
                  </a:ext>
                </a:extLst>
              </p:cNvPr>
              <p:cNvPicPr/>
              <p:nvPr/>
            </p:nvPicPr>
            <p:blipFill>
              <a:blip r:embed="rId14"/>
              <a:stretch>
                <a:fillRect/>
              </a:stretch>
            </p:blipFill>
            <p:spPr>
              <a:xfrm>
                <a:off x="9896869" y="2009204"/>
                <a:ext cx="650926" cy="40820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1" name="Viết tay 6">
                <a:extLst>
                  <a:ext uri="{FF2B5EF4-FFF2-40B4-BE49-F238E27FC236}">
                    <a16:creationId xmlns:a16="http://schemas.microsoft.com/office/drawing/2014/main" id="{E6BBB083-42C0-3B07-5E80-1D12049C8BBC}"/>
                  </a:ext>
                </a:extLst>
              </p14:cNvPr>
              <p14:cNvContentPartPr/>
              <p14:nvPr/>
            </p14:nvContentPartPr>
            <p14:xfrm>
              <a:off x="2621980" y="3035455"/>
              <a:ext cx="1290442" cy="125188"/>
            </p14:xfrm>
          </p:contentPart>
        </mc:Choice>
        <mc:Fallback xmlns="">
          <p:pic>
            <p:nvPicPr>
              <p:cNvPr id="51" name="Viết tay 6">
                <a:extLst>
                  <a:ext uri="{FF2B5EF4-FFF2-40B4-BE49-F238E27FC236}">
                    <a16:creationId xmlns:a16="http://schemas.microsoft.com/office/drawing/2014/main" id="{E6BBB083-42C0-3B07-5E80-1D12049C8BBC}"/>
                  </a:ext>
                </a:extLst>
              </p:cNvPr>
              <p:cNvPicPr/>
              <p:nvPr/>
            </p:nvPicPr>
            <p:blipFill>
              <a:blip r:embed="rId16"/>
              <a:stretch>
                <a:fillRect/>
              </a:stretch>
            </p:blipFill>
            <p:spPr>
              <a:xfrm>
                <a:off x="2531941" y="2854023"/>
                <a:ext cx="1470160" cy="487689"/>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2" name="Viết tay 6">
                <a:extLst>
                  <a:ext uri="{FF2B5EF4-FFF2-40B4-BE49-F238E27FC236}">
                    <a16:creationId xmlns:a16="http://schemas.microsoft.com/office/drawing/2014/main" id="{57DBFFE1-1ACC-5ED8-5A98-15399B64751B}"/>
                  </a:ext>
                </a:extLst>
              </p14:cNvPr>
              <p14:cNvContentPartPr/>
              <p14:nvPr/>
            </p14:nvContentPartPr>
            <p14:xfrm>
              <a:off x="5076945" y="3105029"/>
              <a:ext cx="308004" cy="29880"/>
            </p14:xfrm>
          </p:contentPart>
        </mc:Choice>
        <mc:Fallback xmlns="">
          <p:pic>
            <p:nvPicPr>
              <p:cNvPr id="52" name="Viết tay 6">
                <a:extLst>
                  <a:ext uri="{FF2B5EF4-FFF2-40B4-BE49-F238E27FC236}">
                    <a16:creationId xmlns:a16="http://schemas.microsoft.com/office/drawing/2014/main" id="{57DBFFE1-1ACC-5ED8-5A98-15399B64751B}"/>
                  </a:ext>
                </a:extLst>
              </p:cNvPr>
              <p:cNvPicPr/>
              <p:nvPr/>
            </p:nvPicPr>
            <p:blipFill>
              <a:blip r:embed="rId12"/>
              <a:stretch>
                <a:fillRect/>
              </a:stretch>
            </p:blipFill>
            <p:spPr>
              <a:xfrm>
                <a:off x="4986991" y="2925029"/>
                <a:ext cx="487553"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3" name="Viết tay 6">
                <a:extLst>
                  <a:ext uri="{FF2B5EF4-FFF2-40B4-BE49-F238E27FC236}">
                    <a16:creationId xmlns:a16="http://schemas.microsoft.com/office/drawing/2014/main" id="{C92BFC84-0130-FEED-8939-BDE3F5B26C28}"/>
                  </a:ext>
                </a:extLst>
              </p14:cNvPr>
              <p14:cNvContentPartPr/>
              <p14:nvPr/>
            </p14:nvContentPartPr>
            <p14:xfrm>
              <a:off x="10662735" y="3512534"/>
              <a:ext cx="471273" cy="45719"/>
            </p14:xfrm>
          </p:contentPart>
        </mc:Choice>
        <mc:Fallback xmlns="">
          <p:pic>
            <p:nvPicPr>
              <p:cNvPr id="53" name="Viết tay 6">
                <a:extLst>
                  <a:ext uri="{FF2B5EF4-FFF2-40B4-BE49-F238E27FC236}">
                    <a16:creationId xmlns:a16="http://schemas.microsoft.com/office/drawing/2014/main" id="{C92BFC84-0130-FEED-8939-BDE3F5B26C28}"/>
                  </a:ext>
                </a:extLst>
              </p:cNvPr>
              <p:cNvPicPr/>
              <p:nvPr/>
            </p:nvPicPr>
            <p:blipFill>
              <a:blip r:embed="rId14"/>
              <a:stretch>
                <a:fillRect/>
              </a:stretch>
            </p:blipFill>
            <p:spPr>
              <a:xfrm>
                <a:off x="10572729" y="3331109"/>
                <a:ext cx="650926" cy="408205"/>
              </a:xfrm>
              <a:prstGeom prst="rect">
                <a:avLst/>
              </a:prstGeom>
            </p:spPr>
          </p:pic>
        </mc:Fallback>
      </mc:AlternateContent>
      <p:cxnSp>
        <p:nvCxnSpPr>
          <p:cNvPr id="55" name="Straight Connector 54">
            <a:extLst>
              <a:ext uri="{FF2B5EF4-FFF2-40B4-BE49-F238E27FC236}">
                <a16:creationId xmlns:a16="http://schemas.microsoft.com/office/drawing/2014/main" id="{1F645F1E-AC27-B0E3-D43C-B836B9A21C16}"/>
              </a:ext>
            </a:extLst>
          </p:cNvPr>
          <p:cNvCxnSpPr/>
          <p:nvPr/>
        </p:nvCxnSpPr>
        <p:spPr>
          <a:xfrm>
            <a:off x="2435087" y="675861"/>
            <a:ext cx="69474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75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2" presetClass="entr" presetSubtype="2"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1000"/>
                                        <p:tgtEl>
                                          <p:spTgt spid="35"/>
                                        </p:tgtEl>
                                      </p:cBhvr>
                                    </p:animEffect>
                                    <p:anim calcmode="lin" valueType="num">
                                      <p:cBhvr>
                                        <p:cTn id="34" dur="1000" fill="hold"/>
                                        <p:tgtEl>
                                          <p:spTgt spid="35"/>
                                        </p:tgtEl>
                                        <p:attrNameLst>
                                          <p:attrName>ppt_x</p:attrName>
                                        </p:attrNameLst>
                                      </p:cBhvr>
                                      <p:tavLst>
                                        <p:tav tm="0">
                                          <p:val>
                                            <p:strVal val="#ppt_x"/>
                                          </p:val>
                                        </p:tav>
                                        <p:tav tm="100000">
                                          <p:val>
                                            <p:strVal val="#ppt_x"/>
                                          </p:val>
                                        </p:tav>
                                      </p:tavLst>
                                    </p:anim>
                                    <p:anim calcmode="lin" valueType="num">
                                      <p:cBhvr>
                                        <p:cTn id="3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wipe(down)">
                                      <p:cBhvr>
                                        <p:cTn id="40" dur="500"/>
                                        <p:tgtEl>
                                          <p:spTgt spid="5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barn(inVertical)">
                                      <p:cBhvr>
                                        <p:cTn id="45" dur="500"/>
                                        <p:tgtEl>
                                          <p:spTgt spid="44"/>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xit" presetSubtype="32" fill="hold" nodeType="clickEffect">
                                  <p:stCondLst>
                                    <p:cond delay="0"/>
                                  </p:stCondLst>
                                  <p:childTnLst>
                                    <p:animEffect transition="out" filter="circle(out)">
                                      <p:cBhvr>
                                        <p:cTn id="49" dur="2000"/>
                                        <p:tgtEl>
                                          <p:spTgt spid="44"/>
                                        </p:tgtEl>
                                      </p:cBhvr>
                                    </p:animEffect>
                                    <p:set>
                                      <p:cBhvr>
                                        <p:cTn id="50" dur="1" fill="hold">
                                          <p:stCondLst>
                                            <p:cond delay="1999"/>
                                          </p:stCondLst>
                                        </p:cTn>
                                        <p:tgtEl>
                                          <p:spTgt spid="4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63" presetClass="entr" presetSubtype="0" fill="hold" nodeType="clickEffect">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cBhvr>
                                        <p:cTn id="55" dur="500" fill="hold"/>
                                        <p:tgtEl>
                                          <p:spTgt spid="45"/>
                                        </p:tgtEl>
                                        <p:attrNameLst>
                                          <p:attrName>drawProgress</p:attrName>
                                        </p:attrNameLst>
                                      </p:cBhvr>
                                      <p:tavLst>
                                        <p:tav tm="0">
                                          <p:val>
                                            <p:fltVal val="0"/>
                                          </p:val>
                                        </p:tav>
                                        <p:tav tm="100000">
                                          <p:val>
                                            <p:fltVal val="1"/>
                                          </p:val>
                                        </p:tav>
                                      </p:tavLst>
                                    </p:anim>
                                  </p:childTnLst>
                                </p:cTn>
                              </p:par>
                            </p:childTnLst>
                          </p:cTn>
                        </p:par>
                      </p:childTnLst>
                    </p:cTn>
                  </p:par>
                  <p:par>
                    <p:cTn id="56" fill="hold">
                      <p:stCondLst>
                        <p:cond delay="indefinite"/>
                      </p:stCondLst>
                      <p:childTnLst>
                        <p:par>
                          <p:cTn id="57" fill="hold">
                            <p:stCondLst>
                              <p:cond delay="0"/>
                            </p:stCondLst>
                            <p:childTnLst>
                              <p:par>
                                <p:cTn id="58" presetID="63" presetClass="entr" presetSubtype="0" fill="hold" nodeType="clickEffect">
                                  <p:stCondLst>
                                    <p:cond delay="0"/>
                                  </p:stCondLst>
                                  <p:childTnLst>
                                    <p:set>
                                      <p:cBhvr>
                                        <p:cTn id="59" dur="1" fill="hold">
                                          <p:stCondLst>
                                            <p:cond delay="0"/>
                                          </p:stCondLst>
                                        </p:cTn>
                                        <p:tgtEl>
                                          <p:spTgt spid="49"/>
                                        </p:tgtEl>
                                        <p:attrNameLst>
                                          <p:attrName>style.visibility</p:attrName>
                                        </p:attrNameLst>
                                      </p:cBhvr>
                                      <p:to>
                                        <p:strVal val="visible"/>
                                      </p:to>
                                    </p:set>
                                    <p:anim calcmode="lin" valueType="num">
                                      <p:cBhvr>
                                        <p:cTn id="60" dur="500" fill="hold"/>
                                        <p:tgtEl>
                                          <p:spTgt spid="49"/>
                                        </p:tgtEl>
                                        <p:attrNameLst>
                                          <p:attrName>drawProgress</p:attrName>
                                        </p:attrNameLst>
                                      </p:cBhvr>
                                      <p:tavLst>
                                        <p:tav tm="0">
                                          <p:val>
                                            <p:fltVal val="0"/>
                                          </p:val>
                                        </p:tav>
                                        <p:tav tm="100000">
                                          <p:val>
                                            <p:fltVal val="1"/>
                                          </p:val>
                                        </p:tav>
                                      </p:tavLst>
                                    </p:anim>
                                  </p:childTnLst>
                                </p:cTn>
                              </p:par>
                            </p:childTnLst>
                          </p:cTn>
                        </p:par>
                      </p:childTnLst>
                    </p:cTn>
                  </p:par>
                  <p:par>
                    <p:cTn id="61" fill="hold">
                      <p:stCondLst>
                        <p:cond delay="indefinite"/>
                      </p:stCondLst>
                      <p:childTnLst>
                        <p:par>
                          <p:cTn id="62" fill="hold">
                            <p:stCondLst>
                              <p:cond delay="0"/>
                            </p:stCondLst>
                            <p:childTnLst>
                              <p:par>
                                <p:cTn id="63" presetID="63" presetClass="entr" presetSubtype="0" fill="hold" nodeType="click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p:cTn id="65" dur="500" fill="hold"/>
                                        <p:tgtEl>
                                          <p:spTgt spid="50"/>
                                        </p:tgtEl>
                                        <p:attrNameLst>
                                          <p:attrName>drawProgress</p:attrName>
                                        </p:attrNameLst>
                                      </p:cBhvr>
                                      <p:tavLst>
                                        <p:tav tm="0">
                                          <p:val>
                                            <p:fltVal val="0"/>
                                          </p:val>
                                        </p:tav>
                                        <p:tav tm="100000">
                                          <p:val>
                                            <p:fltVal val="1"/>
                                          </p:val>
                                        </p:tav>
                                      </p:tavLst>
                                    </p:anim>
                                  </p:childTnLst>
                                </p:cTn>
                              </p:par>
                            </p:childTnLst>
                          </p:cTn>
                        </p:par>
                      </p:childTnLst>
                    </p:cTn>
                  </p:par>
                  <p:par>
                    <p:cTn id="66" fill="hold">
                      <p:stCondLst>
                        <p:cond delay="indefinite"/>
                      </p:stCondLst>
                      <p:childTnLst>
                        <p:par>
                          <p:cTn id="67" fill="hold">
                            <p:stCondLst>
                              <p:cond delay="0"/>
                            </p:stCondLst>
                            <p:childTnLst>
                              <p:par>
                                <p:cTn id="68" presetID="63" presetClass="entr" presetSubtype="0" fill="hold" nodeType="click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p:cTn id="70" dur="500" fill="hold"/>
                                        <p:tgtEl>
                                          <p:spTgt spid="51"/>
                                        </p:tgtEl>
                                        <p:attrNameLst>
                                          <p:attrName>drawProgress</p:attrName>
                                        </p:attrNameLst>
                                      </p:cBhvr>
                                      <p:tavLst>
                                        <p:tav tm="0">
                                          <p:val>
                                            <p:fltVal val="0"/>
                                          </p:val>
                                        </p:tav>
                                        <p:tav tm="100000">
                                          <p:val>
                                            <p:fltVal val="1"/>
                                          </p:val>
                                        </p:tav>
                                      </p:tavLst>
                                    </p:anim>
                                  </p:childTnLst>
                                </p:cTn>
                              </p:par>
                            </p:childTnLst>
                          </p:cTn>
                        </p:par>
                      </p:childTnLst>
                    </p:cTn>
                  </p:par>
                  <p:par>
                    <p:cTn id="71" fill="hold">
                      <p:stCondLst>
                        <p:cond delay="indefinite"/>
                      </p:stCondLst>
                      <p:childTnLst>
                        <p:par>
                          <p:cTn id="72" fill="hold">
                            <p:stCondLst>
                              <p:cond delay="0"/>
                            </p:stCondLst>
                            <p:childTnLst>
                              <p:par>
                                <p:cTn id="73" presetID="63" presetClass="entr" presetSubtype="0" fill="hold" nodeType="clickEffect">
                                  <p:stCondLst>
                                    <p:cond delay="0"/>
                                  </p:stCondLst>
                                  <p:childTnLst>
                                    <p:set>
                                      <p:cBhvr>
                                        <p:cTn id="74" dur="1" fill="hold">
                                          <p:stCondLst>
                                            <p:cond delay="0"/>
                                          </p:stCondLst>
                                        </p:cTn>
                                        <p:tgtEl>
                                          <p:spTgt spid="52"/>
                                        </p:tgtEl>
                                        <p:attrNameLst>
                                          <p:attrName>style.visibility</p:attrName>
                                        </p:attrNameLst>
                                      </p:cBhvr>
                                      <p:to>
                                        <p:strVal val="visible"/>
                                      </p:to>
                                    </p:set>
                                    <p:anim calcmode="lin" valueType="num">
                                      <p:cBhvr>
                                        <p:cTn id="75" dur="500" fill="hold"/>
                                        <p:tgtEl>
                                          <p:spTgt spid="52"/>
                                        </p:tgtEl>
                                        <p:attrNameLst>
                                          <p:attrName>drawProgress</p:attrName>
                                        </p:attrNameLst>
                                      </p:cBhvr>
                                      <p:tavLst>
                                        <p:tav tm="0">
                                          <p:val>
                                            <p:fltVal val="0"/>
                                          </p:val>
                                        </p:tav>
                                        <p:tav tm="100000">
                                          <p:val>
                                            <p:fltVal val="1"/>
                                          </p:val>
                                        </p:tav>
                                      </p:tavLst>
                                    </p:anim>
                                  </p:childTnLst>
                                </p:cTn>
                              </p:par>
                            </p:childTnLst>
                          </p:cTn>
                        </p:par>
                      </p:childTnLst>
                    </p:cTn>
                  </p:par>
                  <p:par>
                    <p:cTn id="76" fill="hold">
                      <p:stCondLst>
                        <p:cond delay="indefinite"/>
                      </p:stCondLst>
                      <p:childTnLst>
                        <p:par>
                          <p:cTn id="77" fill="hold">
                            <p:stCondLst>
                              <p:cond delay="0"/>
                            </p:stCondLst>
                            <p:childTnLst>
                              <p:par>
                                <p:cTn id="78" presetID="63" presetClass="entr" presetSubtype="0" fill="hold" nodeType="clickEffect">
                                  <p:stCondLst>
                                    <p:cond delay="0"/>
                                  </p:stCondLst>
                                  <p:childTnLst>
                                    <p:set>
                                      <p:cBhvr>
                                        <p:cTn id="79" dur="1" fill="hold">
                                          <p:stCondLst>
                                            <p:cond delay="0"/>
                                          </p:stCondLst>
                                        </p:cTn>
                                        <p:tgtEl>
                                          <p:spTgt spid="53"/>
                                        </p:tgtEl>
                                        <p:attrNameLst>
                                          <p:attrName>style.visibility</p:attrName>
                                        </p:attrNameLst>
                                      </p:cBhvr>
                                      <p:to>
                                        <p:strVal val="visible"/>
                                      </p:to>
                                    </p:set>
                                    <p:anim calcmode="lin" valueType="num">
                                      <p:cBhvr>
                                        <p:cTn id="80" dur="500" fill="hold"/>
                                        <p:tgtEl>
                                          <p:spTgt spid="5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44C6C3-FA0C-6461-2867-478B3E7DF24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85"/>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D13B6014-B44E-4CAF-3FBB-ED56501D3020}"/>
              </a:ext>
            </a:extLst>
          </p:cNvPr>
          <p:cNvGrpSpPr/>
          <p:nvPr/>
        </p:nvGrpSpPr>
        <p:grpSpPr>
          <a:xfrm>
            <a:off x="305385" y="559606"/>
            <a:ext cx="11263535" cy="5482749"/>
            <a:chOff x="400635" y="1483531"/>
            <a:chExt cx="11263535" cy="5482749"/>
          </a:xfrm>
        </p:grpSpPr>
        <p:sp>
          <p:nvSpPr>
            <p:cNvPr id="12" name="Rectangle: Rounded Corners 1">
              <a:extLst>
                <a:ext uri="{FF2B5EF4-FFF2-40B4-BE49-F238E27FC236}">
                  <a16:creationId xmlns:a16="http://schemas.microsoft.com/office/drawing/2014/main" id="{4A614DAF-C885-C313-BA5C-904EE3D5DD17}"/>
                </a:ext>
              </a:extLst>
            </p:cNvPr>
            <p:cNvSpPr/>
            <p:nvPr/>
          </p:nvSpPr>
          <p:spPr>
            <a:xfrm>
              <a:off x="643632" y="1483531"/>
              <a:ext cx="11020538" cy="5297257"/>
            </a:xfrm>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54921" y="214018"/>
                    <a:pt x="309555" y="41345"/>
                    <a:pt x="573702" y="0"/>
                  </a:cubicBezTo>
                  <a:cubicBezTo>
                    <a:pt x="5523934" y="326791"/>
                    <a:pt x="8353040" y="259955"/>
                    <a:pt x="10446835" y="0"/>
                  </a:cubicBezTo>
                  <a:cubicBezTo>
                    <a:pt x="10798323" y="52460"/>
                    <a:pt x="11063852" y="272573"/>
                    <a:pt x="11020538" y="495823"/>
                  </a:cubicBezTo>
                  <a:cubicBezTo>
                    <a:pt x="11009707" y="1405152"/>
                    <a:pt x="11125193" y="4061313"/>
                    <a:pt x="11020538" y="4801433"/>
                  </a:cubicBezTo>
                  <a:cubicBezTo>
                    <a:pt x="10918454" y="5091601"/>
                    <a:pt x="10700340" y="5257997"/>
                    <a:pt x="10446835" y="5297257"/>
                  </a:cubicBezTo>
                  <a:cubicBezTo>
                    <a:pt x="6774434" y="5409981"/>
                    <a:pt x="2988650" y="5099002"/>
                    <a:pt x="573702" y="5297257"/>
                  </a:cubicBezTo>
                  <a:cubicBezTo>
                    <a:pt x="267328" y="5163138"/>
                    <a:pt x="-56021" y="5106048"/>
                    <a:pt x="0" y="4801433"/>
                  </a:cubicBezTo>
                  <a:cubicBezTo>
                    <a:pt x="-18228" y="4410834"/>
                    <a:pt x="66681" y="1128536"/>
                    <a:pt x="0" y="495823"/>
                  </a:cubicBezTo>
                  <a:close/>
                </a:path>
                <a:path w="11020538" h="5297257" stroke="0" extrusionOk="0">
                  <a:moveTo>
                    <a:pt x="0" y="495823"/>
                  </a:moveTo>
                  <a:cubicBezTo>
                    <a:pt x="-47818" y="219102"/>
                    <a:pt x="298408" y="-33794"/>
                    <a:pt x="573702" y="0"/>
                  </a:cubicBezTo>
                  <a:cubicBezTo>
                    <a:pt x="1162616" y="772497"/>
                    <a:pt x="6051164" y="-23353"/>
                    <a:pt x="10446835" y="0"/>
                  </a:cubicBezTo>
                  <a:cubicBezTo>
                    <a:pt x="10748919" y="91411"/>
                    <a:pt x="10951216" y="290917"/>
                    <a:pt x="11020538" y="495823"/>
                  </a:cubicBezTo>
                  <a:cubicBezTo>
                    <a:pt x="11114946" y="852621"/>
                    <a:pt x="10730321" y="3286383"/>
                    <a:pt x="11020538" y="4801433"/>
                  </a:cubicBezTo>
                  <a:cubicBezTo>
                    <a:pt x="11094350" y="5131316"/>
                    <a:pt x="10753832" y="5331832"/>
                    <a:pt x="10446835" y="5297257"/>
                  </a:cubicBezTo>
                  <a:cubicBezTo>
                    <a:pt x="6091908" y="5785755"/>
                    <a:pt x="3241024" y="4592648"/>
                    <a:pt x="573702" y="5297257"/>
                  </a:cubicBezTo>
                  <a:cubicBezTo>
                    <a:pt x="349258" y="5276774"/>
                    <a:pt x="-5184" y="5017410"/>
                    <a:pt x="0" y="4801433"/>
                  </a:cubicBezTo>
                  <a:cubicBezTo>
                    <a:pt x="348141" y="4504014"/>
                    <a:pt x="-106435" y="1987219"/>
                    <a:pt x="0" y="495823"/>
                  </a:cubicBezTo>
                  <a:close/>
                </a:path>
                <a:path w="11020538" h="5297257" fill="none" stroke="0" extrusionOk="0">
                  <a:moveTo>
                    <a:pt x="0" y="495823"/>
                  </a:moveTo>
                  <a:cubicBezTo>
                    <a:pt x="-91803" y="217625"/>
                    <a:pt x="211867" y="1692"/>
                    <a:pt x="573702" y="0"/>
                  </a:cubicBezTo>
                  <a:cubicBezTo>
                    <a:pt x="5850753" y="-12104"/>
                    <a:pt x="8354215" y="-72901"/>
                    <a:pt x="10446835" y="0"/>
                  </a:cubicBezTo>
                  <a:cubicBezTo>
                    <a:pt x="10700180" y="24847"/>
                    <a:pt x="11044521" y="269877"/>
                    <a:pt x="11020538" y="495823"/>
                  </a:cubicBezTo>
                  <a:cubicBezTo>
                    <a:pt x="10808854" y="1545676"/>
                    <a:pt x="11135909" y="4252847"/>
                    <a:pt x="11020538" y="4801433"/>
                  </a:cubicBezTo>
                  <a:cubicBezTo>
                    <a:pt x="11047789" y="5071166"/>
                    <a:pt x="10714052" y="5295841"/>
                    <a:pt x="10446835" y="5297257"/>
                  </a:cubicBezTo>
                  <a:cubicBezTo>
                    <a:pt x="7171680" y="5490598"/>
                    <a:pt x="3004099" y="5452858"/>
                    <a:pt x="573702" y="5297257"/>
                  </a:cubicBezTo>
                  <a:cubicBezTo>
                    <a:pt x="267490" y="5241726"/>
                    <a:pt x="3573" y="5149523"/>
                    <a:pt x="0" y="4801433"/>
                  </a:cubicBezTo>
                  <a:cubicBezTo>
                    <a:pt x="175972" y="4341452"/>
                    <a:pt x="109662" y="1139707"/>
                    <a:pt x="0" y="495823"/>
                  </a:cubicBezTo>
                  <a:close/>
                </a:path>
                <a:path w="11020538" h="5297257" fill="none" stroke="0" extrusionOk="0">
                  <a:moveTo>
                    <a:pt x="0" y="495823"/>
                  </a:moveTo>
                  <a:cubicBezTo>
                    <a:pt x="-82615" y="193825"/>
                    <a:pt x="234686" y="41957"/>
                    <a:pt x="573702" y="0"/>
                  </a:cubicBezTo>
                  <a:cubicBezTo>
                    <a:pt x="5586688" y="227255"/>
                    <a:pt x="7951458" y="242395"/>
                    <a:pt x="10446835" y="0"/>
                  </a:cubicBezTo>
                  <a:cubicBezTo>
                    <a:pt x="10767911" y="68540"/>
                    <a:pt x="11045541" y="305702"/>
                    <a:pt x="11020538" y="495823"/>
                  </a:cubicBezTo>
                  <a:cubicBezTo>
                    <a:pt x="10865106" y="1476395"/>
                    <a:pt x="11171780" y="4120663"/>
                    <a:pt x="11020538" y="4801433"/>
                  </a:cubicBezTo>
                  <a:cubicBezTo>
                    <a:pt x="10988408" y="5091591"/>
                    <a:pt x="10726968" y="5222155"/>
                    <a:pt x="10446835" y="5297257"/>
                  </a:cubicBezTo>
                  <a:cubicBezTo>
                    <a:pt x="6798835" y="5405001"/>
                    <a:pt x="2932341" y="5409718"/>
                    <a:pt x="573702" y="5297257"/>
                  </a:cubicBezTo>
                  <a:cubicBezTo>
                    <a:pt x="263419" y="5194561"/>
                    <a:pt x="-67305" y="5134956"/>
                    <a:pt x="0" y="4801433"/>
                  </a:cubicBezTo>
                  <a:cubicBezTo>
                    <a:pt x="118858" y="4371524"/>
                    <a:pt x="81765" y="1123734"/>
                    <a:pt x="0" y="495823"/>
                  </a:cubicBezTo>
                  <a:close/>
                </a:path>
              </a:pathLst>
            </a:custGeom>
            <a:solidFill>
              <a:schemeClr val="bg1">
                <a:alpha val="87000"/>
              </a:schemeClr>
            </a:solidFill>
            <a:ln w="31750">
              <a:solidFill>
                <a:srgbClr val="0070C0"/>
              </a:solidFill>
              <a:prstDash val="dash"/>
              <a:extLst>
                <a:ext uri="{C807C97D-BFC1-408E-A445-0C87EB9F89A2}">
                  <ask:lineSketchStyleProps xmlns:ask="http://schemas.microsoft.com/office/drawing/2018/sketchyshapes" sd="1219033472">
                    <a:custGeom>
                      <a:avLst/>
                      <a:gdLst>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 name="connsiteX0" fmla="*/ 0 w 11020538"/>
                        <a:gd name="connsiteY0" fmla="*/ 495823 h 5297257"/>
                        <a:gd name="connsiteX1" fmla="*/ 573702 w 11020538"/>
                        <a:gd name="connsiteY1" fmla="*/ 0 h 5297257"/>
                        <a:gd name="connsiteX2" fmla="*/ 10446835 w 11020538"/>
                        <a:gd name="connsiteY2" fmla="*/ 0 h 5297257"/>
                        <a:gd name="connsiteX3" fmla="*/ 11020538 w 11020538"/>
                        <a:gd name="connsiteY3" fmla="*/ 495823 h 5297257"/>
                        <a:gd name="connsiteX4" fmla="*/ 11020538 w 11020538"/>
                        <a:gd name="connsiteY4" fmla="*/ 4801433 h 5297257"/>
                        <a:gd name="connsiteX5" fmla="*/ 10446835 w 11020538"/>
                        <a:gd name="connsiteY5" fmla="*/ 5297257 h 5297257"/>
                        <a:gd name="connsiteX6" fmla="*/ 573702 w 11020538"/>
                        <a:gd name="connsiteY6" fmla="*/ 5297257 h 5297257"/>
                        <a:gd name="connsiteX7" fmla="*/ 0 w 11020538"/>
                        <a:gd name="connsiteY7" fmla="*/ 4801433 h 5297257"/>
                        <a:gd name="connsiteX8" fmla="*/ 0 w 11020538"/>
                        <a:gd name="connsiteY8" fmla="*/ 495823 h 529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0538" h="5297257" fill="none" extrusionOk="0">
                          <a:moveTo>
                            <a:pt x="0" y="495823"/>
                          </a:moveTo>
                          <a:cubicBezTo>
                            <a:pt x="-48085" y="215124"/>
                            <a:pt x="286517" y="22504"/>
                            <a:pt x="573702" y="0"/>
                          </a:cubicBezTo>
                          <a:cubicBezTo>
                            <a:pt x="5435718" y="195472"/>
                            <a:pt x="8350121" y="229719"/>
                            <a:pt x="10446835" y="0"/>
                          </a:cubicBezTo>
                          <a:cubicBezTo>
                            <a:pt x="10792912" y="44125"/>
                            <a:pt x="11053769" y="260222"/>
                            <a:pt x="11020538" y="495823"/>
                          </a:cubicBezTo>
                          <a:cubicBezTo>
                            <a:pt x="10904020" y="1497686"/>
                            <a:pt x="11118035" y="4094983"/>
                            <a:pt x="11020538" y="4801433"/>
                          </a:cubicBezTo>
                          <a:cubicBezTo>
                            <a:pt x="10947828" y="5086777"/>
                            <a:pt x="10707239" y="5262757"/>
                            <a:pt x="10446835" y="5297257"/>
                          </a:cubicBezTo>
                          <a:cubicBezTo>
                            <a:pt x="6880531" y="5417512"/>
                            <a:pt x="3075129" y="5275284"/>
                            <a:pt x="573702" y="5297257"/>
                          </a:cubicBezTo>
                          <a:cubicBezTo>
                            <a:pt x="264349" y="5203428"/>
                            <a:pt x="-39607" y="5096464"/>
                            <a:pt x="0" y="4801433"/>
                          </a:cubicBezTo>
                          <a:cubicBezTo>
                            <a:pt x="31202" y="4322451"/>
                            <a:pt x="49912" y="1116075"/>
                            <a:pt x="0" y="495823"/>
                          </a:cubicBezTo>
                          <a:close/>
                        </a:path>
                        <a:path w="11020538" h="5297257" stroke="0" extrusionOk="0">
                          <a:moveTo>
                            <a:pt x="0" y="495823"/>
                          </a:moveTo>
                          <a:cubicBezTo>
                            <a:pt x="-47074" y="201415"/>
                            <a:pt x="278837" y="-22185"/>
                            <a:pt x="573702" y="0"/>
                          </a:cubicBezTo>
                          <a:cubicBezTo>
                            <a:pt x="1260056" y="617807"/>
                            <a:pt x="6716640" y="-58837"/>
                            <a:pt x="10446835" y="0"/>
                          </a:cubicBezTo>
                          <a:cubicBezTo>
                            <a:pt x="10735468" y="64777"/>
                            <a:pt x="10978370" y="276597"/>
                            <a:pt x="11020538" y="495823"/>
                          </a:cubicBezTo>
                          <a:cubicBezTo>
                            <a:pt x="11090207" y="994092"/>
                            <a:pt x="10987132" y="3300917"/>
                            <a:pt x="11020538" y="4801433"/>
                          </a:cubicBezTo>
                          <a:cubicBezTo>
                            <a:pt x="11052365" y="5095170"/>
                            <a:pt x="10762359" y="5306085"/>
                            <a:pt x="10446835" y="5297257"/>
                          </a:cubicBezTo>
                          <a:cubicBezTo>
                            <a:pt x="6237636" y="5493210"/>
                            <a:pt x="3519135" y="4961656"/>
                            <a:pt x="573702" y="5297257"/>
                          </a:cubicBezTo>
                          <a:cubicBezTo>
                            <a:pt x="302629" y="5262164"/>
                            <a:pt x="-2972" y="5063320"/>
                            <a:pt x="0" y="4801433"/>
                          </a:cubicBezTo>
                          <a:cubicBezTo>
                            <a:pt x="158880" y="4384780"/>
                            <a:pt x="35010" y="1956180"/>
                            <a:pt x="0" y="495823"/>
                          </a:cubicBezTo>
                          <a:close/>
                        </a:path>
                        <a:path w="11020538" h="5297257" fill="none" stroke="0" extrusionOk="0">
                          <a:moveTo>
                            <a:pt x="0" y="495823"/>
                          </a:moveTo>
                          <a:cubicBezTo>
                            <a:pt x="-83122" y="190560"/>
                            <a:pt x="221026" y="30537"/>
                            <a:pt x="573702" y="0"/>
                          </a:cubicBezTo>
                          <a:cubicBezTo>
                            <a:pt x="5624142" y="158111"/>
                            <a:pt x="8291222" y="36465"/>
                            <a:pt x="10446835" y="0"/>
                          </a:cubicBezTo>
                          <a:cubicBezTo>
                            <a:pt x="10734793" y="38116"/>
                            <a:pt x="11026356" y="287740"/>
                            <a:pt x="11020538" y="495823"/>
                          </a:cubicBezTo>
                          <a:cubicBezTo>
                            <a:pt x="10868278" y="1512356"/>
                            <a:pt x="11109049" y="4180070"/>
                            <a:pt x="11020538" y="4801433"/>
                          </a:cubicBezTo>
                          <a:cubicBezTo>
                            <a:pt x="11008736" y="5078916"/>
                            <a:pt x="10727355" y="5246059"/>
                            <a:pt x="10446835" y="5297257"/>
                          </a:cubicBezTo>
                          <a:cubicBezTo>
                            <a:pt x="6914526" y="5416840"/>
                            <a:pt x="3031202" y="5541219"/>
                            <a:pt x="573702" y="5297257"/>
                          </a:cubicBezTo>
                          <a:cubicBezTo>
                            <a:pt x="260156" y="5241493"/>
                            <a:pt x="-37972" y="5106475"/>
                            <a:pt x="0" y="4801433"/>
                          </a:cubicBezTo>
                          <a:cubicBezTo>
                            <a:pt x="159519" y="4325697"/>
                            <a:pt x="90279" y="1092329"/>
                            <a:pt x="0" y="49582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0" name="Picture 16">
              <a:extLst>
                <a:ext uri="{FF2B5EF4-FFF2-40B4-BE49-F238E27FC236}">
                  <a16:creationId xmlns:a16="http://schemas.microsoft.com/office/drawing/2014/main" id="{6BE2DDE7-870F-805F-4E88-E6C3D577EEF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109272">
              <a:off x="400635" y="5924658"/>
              <a:ext cx="1043661" cy="1041622"/>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83AAA08A-8499-3A34-8E2C-0B0591021ABC}"/>
              </a:ext>
            </a:extLst>
          </p:cNvPr>
          <p:cNvPicPr>
            <a:picLocks noChangeAspect="1"/>
          </p:cNvPicPr>
          <p:nvPr/>
        </p:nvPicPr>
        <p:blipFill>
          <a:blip r:embed="rId7"/>
          <a:stretch>
            <a:fillRect/>
          </a:stretch>
        </p:blipFill>
        <p:spPr>
          <a:xfrm>
            <a:off x="1566862" y="1190625"/>
            <a:ext cx="1590675" cy="1619250"/>
          </a:xfrm>
          <a:prstGeom prst="rect">
            <a:avLst/>
          </a:prstGeom>
        </p:spPr>
      </p:pic>
      <p:sp>
        <p:nvSpPr>
          <p:cNvPr id="8" name="Hình chữ nhật 8">
            <a:extLst>
              <a:ext uri="{FF2B5EF4-FFF2-40B4-BE49-F238E27FC236}">
                <a16:creationId xmlns:a16="http://schemas.microsoft.com/office/drawing/2014/main" id="{51078341-6F6A-BF33-F33E-FD2529B37408}"/>
              </a:ext>
            </a:extLst>
          </p:cNvPr>
          <p:cNvSpPr/>
          <p:nvPr/>
        </p:nvSpPr>
        <p:spPr>
          <a:xfrm>
            <a:off x="888711" y="2862014"/>
            <a:ext cx="2456122" cy="1200329"/>
          </a:xfrm>
          <a:prstGeom prst="rect">
            <a:avLst/>
          </a:prstGeom>
          <a:noFill/>
        </p:spPr>
        <p:txBody>
          <a:bodyPr wrap="none" lIns="91440" tIns="45720" rIns="91440" bIns="45720">
            <a:spAutoFit/>
          </a:bodyPr>
          <a:lstStyle/>
          <a:p>
            <a:pPr marL="457200" indent="-457200">
              <a:buFont typeface="Wingdings" panose="05000000000000000000" pitchFamily="2" charset="2"/>
              <a:buChar char="Ø"/>
            </a:pPr>
            <a:r>
              <a:rPr lang="en-US" sz="3600" dirty="0" err="1">
                <a:ln w="0"/>
              </a:rPr>
              <a:t>đêm</a:t>
            </a:r>
            <a:r>
              <a:rPr lang="en-US" sz="3600" dirty="0">
                <a:ln w="0"/>
              </a:rPr>
              <a:t> </a:t>
            </a:r>
            <a:r>
              <a:rPr lang="en-US" sz="3600" dirty="0" err="1">
                <a:ln w="0"/>
              </a:rPr>
              <a:t>đêm</a:t>
            </a:r>
            <a:endParaRPr lang="vi-VN" sz="3600" dirty="0">
              <a:ln w="0"/>
            </a:endParaRPr>
          </a:p>
          <a:p>
            <a:pPr marL="457200" indent="-457200">
              <a:buFont typeface="Wingdings" panose="05000000000000000000" pitchFamily="2" charset="2"/>
              <a:buChar char="Ø"/>
            </a:pPr>
            <a:r>
              <a:rPr lang="en-US" sz="3600" b="0" cap="none" spc="0" dirty="0" err="1">
                <a:ln w="0"/>
                <a:solidFill>
                  <a:schemeClr val="tx1"/>
                </a:solidFill>
              </a:rPr>
              <a:t>ngày</a:t>
            </a:r>
            <a:endParaRPr lang="vi-VN" sz="3600" dirty="0">
              <a:ln w="0"/>
            </a:endParaRPr>
          </a:p>
        </p:txBody>
      </p:sp>
      <p:pic>
        <p:nvPicPr>
          <p:cNvPr id="11" name="Picture 10">
            <a:extLst>
              <a:ext uri="{FF2B5EF4-FFF2-40B4-BE49-F238E27FC236}">
                <a16:creationId xmlns:a16="http://schemas.microsoft.com/office/drawing/2014/main" id="{4CF5DC3D-7528-CB16-B91B-7EE8586D18E7}"/>
              </a:ext>
            </a:extLst>
          </p:cNvPr>
          <p:cNvPicPr>
            <a:picLocks noChangeAspect="1"/>
          </p:cNvPicPr>
          <p:nvPr/>
        </p:nvPicPr>
        <p:blipFill>
          <a:blip r:embed="rId8"/>
          <a:stretch>
            <a:fillRect/>
          </a:stretch>
        </p:blipFill>
        <p:spPr>
          <a:xfrm>
            <a:off x="4976812" y="1152524"/>
            <a:ext cx="1814513" cy="1703007"/>
          </a:xfrm>
          <a:prstGeom prst="rect">
            <a:avLst/>
          </a:prstGeom>
        </p:spPr>
      </p:pic>
      <p:sp>
        <p:nvSpPr>
          <p:cNvPr id="14" name="Hình chữ nhật 8">
            <a:extLst>
              <a:ext uri="{FF2B5EF4-FFF2-40B4-BE49-F238E27FC236}">
                <a16:creationId xmlns:a16="http://schemas.microsoft.com/office/drawing/2014/main" id="{0BAD84E6-D1F1-3A3D-2F57-395963F0832D}"/>
              </a:ext>
            </a:extLst>
          </p:cNvPr>
          <p:cNvSpPr/>
          <p:nvPr/>
        </p:nvSpPr>
        <p:spPr>
          <a:xfrm>
            <a:off x="4412961" y="2852489"/>
            <a:ext cx="3059556" cy="646331"/>
          </a:xfrm>
          <a:prstGeom prst="rect">
            <a:avLst/>
          </a:prstGeom>
          <a:noFill/>
        </p:spPr>
        <p:txBody>
          <a:bodyPr wrap="none" lIns="91440" tIns="45720" rIns="91440" bIns="45720">
            <a:spAutoFit/>
          </a:bodyPr>
          <a:lstStyle/>
          <a:p>
            <a:pPr marL="457200" indent="-457200">
              <a:buFont typeface="Wingdings" panose="05000000000000000000" pitchFamily="2" charset="2"/>
              <a:buChar char="Ø"/>
            </a:pPr>
            <a:r>
              <a:rPr lang="en-US" sz="3600" dirty="0" err="1">
                <a:ln w="0"/>
              </a:rPr>
              <a:t>vành</a:t>
            </a:r>
            <a:r>
              <a:rPr lang="en-US" sz="3600" dirty="0">
                <a:ln w="0"/>
              </a:rPr>
              <a:t> </a:t>
            </a:r>
            <a:r>
              <a:rPr lang="en-US" sz="3600" dirty="0" err="1">
                <a:ln w="0"/>
              </a:rPr>
              <a:t>khuyên</a:t>
            </a:r>
            <a:endParaRPr lang="vi-VN" sz="3600" dirty="0">
              <a:ln w="0"/>
            </a:endParaRPr>
          </a:p>
        </p:txBody>
      </p:sp>
      <p:pic>
        <p:nvPicPr>
          <p:cNvPr id="16" name="Picture 15">
            <a:extLst>
              <a:ext uri="{FF2B5EF4-FFF2-40B4-BE49-F238E27FC236}">
                <a16:creationId xmlns:a16="http://schemas.microsoft.com/office/drawing/2014/main" id="{F275F8DD-6CC4-D069-C22B-255C128254A8}"/>
              </a:ext>
            </a:extLst>
          </p:cNvPr>
          <p:cNvPicPr>
            <a:picLocks noChangeAspect="1"/>
          </p:cNvPicPr>
          <p:nvPr/>
        </p:nvPicPr>
        <p:blipFill>
          <a:blip r:embed="rId9"/>
          <a:stretch>
            <a:fillRect/>
          </a:stretch>
        </p:blipFill>
        <p:spPr>
          <a:xfrm>
            <a:off x="8510587" y="1184239"/>
            <a:ext cx="1833563" cy="1720886"/>
          </a:xfrm>
          <a:prstGeom prst="rect">
            <a:avLst/>
          </a:prstGeom>
        </p:spPr>
      </p:pic>
      <p:sp>
        <p:nvSpPr>
          <p:cNvPr id="17" name="Hình chữ nhật 8">
            <a:extLst>
              <a:ext uri="{FF2B5EF4-FFF2-40B4-BE49-F238E27FC236}">
                <a16:creationId xmlns:a16="http://schemas.microsoft.com/office/drawing/2014/main" id="{11A83918-47DC-8E11-998C-48E2A79A77FF}"/>
              </a:ext>
            </a:extLst>
          </p:cNvPr>
          <p:cNvSpPr/>
          <p:nvPr/>
        </p:nvSpPr>
        <p:spPr>
          <a:xfrm>
            <a:off x="8280111" y="2842964"/>
            <a:ext cx="1550424" cy="1754326"/>
          </a:xfrm>
          <a:prstGeom prst="rect">
            <a:avLst/>
          </a:prstGeom>
          <a:noFill/>
        </p:spPr>
        <p:txBody>
          <a:bodyPr wrap="none" lIns="91440" tIns="45720" rIns="91440" bIns="45720">
            <a:spAutoFit/>
          </a:bodyPr>
          <a:lstStyle/>
          <a:p>
            <a:pPr marL="457200" indent="-457200">
              <a:buFont typeface="Wingdings" panose="05000000000000000000" pitchFamily="2" charset="2"/>
              <a:buChar char="Ø"/>
            </a:pPr>
            <a:r>
              <a:rPr lang="en-US" sz="3600" dirty="0" err="1">
                <a:ln w="0"/>
              </a:rPr>
              <a:t>Lá</a:t>
            </a:r>
            <a:endParaRPr lang="en-US" sz="3600" dirty="0">
              <a:ln w="0"/>
            </a:endParaRPr>
          </a:p>
          <a:p>
            <a:pPr marL="457200" indent="-457200">
              <a:buFont typeface="Wingdings" panose="05000000000000000000" pitchFamily="2" charset="2"/>
              <a:buChar char="Ø"/>
            </a:pPr>
            <a:r>
              <a:rPr lang="en-US" sz="3600" dirty="0" err="1">
                <a:ln w="0"/>
              </a:rPr>
              <a:t>bưởi</a:t>
            </a:r>
            <a:endParaRPr lang="en-US" sz="3600" dirty="0">
              <a:ln w="0"/>
            </a:endParaRPr>
          </a:p>
          <a:p>
            <a:pPr marL="457200" indent="-457200">
              <a:buFont typeface="Wingdings" panose="05000000000000000000" pitchFamily="2" charset="2"/>
              <a:buChar char="Ø"/>
            </a:pPr>
            <a:r>
              <a:rPr lang="en-US" sz="3600" dirty="0" err="1">
                <a:ln w="0"/>
              </a:rPr>
              <a:t>cỏ</a:t>
            </a:r>
            <a:endParaRPr lang="vi-VN" sz="3600" dirty="0">
              <a:ln w="0"/>
            </a:endParaRPr>
          </a:p>
        </p:txBody>
      </p:sp>
    </p:spTree>
    <p:extLst>
      <p:ext uri="{BB962C8B-B14F-4D97-AF65-F5344CB8AC3E}">
        <p14:creationId xmlns:p14="http://schemas.microsoft.com/office/powerpoint/2010/main" val="22432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left)">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ipe(left)">
                                      <p:cBhvr>
                                        <p:cTn id="37" dur="5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wipe(left)">
                                      <p:cBhvr>
                                        <p:cTn id="42" dur="500"/>
                                        <p:tgtEl>
                                          <p:spTgt spid="17">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7">
                                            <p:txEl>
                                              <p:pRg st="2" end="2"/>
                                            </p:txEl>
                                          </p:spTgt>
                                        </p:tgtEl>
                                        <p:attrNameLst>
                                          <p:attrName>style.visibility</p:attrName>
                                        </p:attrNameLst>
                                      </p:cBhvr>
                                      <p:to>
                                        <p:strVal val="visible"/>
                                      </p:to>
                                    </p:set>
                                    <p:animEffect transition="in" filter="wipe(left)">
                                      <p:cBhvr>
                                        <p:cTn id="4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0467DD7-EDD3-13B7-E57F-C667722E1342}"/>
              </a:ext>
            </a:extLst>
          </p:cNvPr>
          <p:cNvPicPr>
            <a:picLocks noChangeAspect="1"/>
          </p:cNvPicPr>
          <p:nvPr/>
        </p:nvPicPr>
        <p:blipFill rotWithShape="1">
          <a:blip r:embed="rId2"/>
          <a:srcRect t="40" b="6949"/>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B310CFD5-370D-2198-BA8A-667E24F9010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421706" y="3101898"/>
            <a:ext cx="5878851" cy="3756102"/>
          </a:xfrm>
          <a:prstGeom prst="rect">
            <a:avLst/>
          </a:prstGeom>
        </p:spPr>
      </p:pic>
      <p:sp>
        <p:nvSpPr>
          <p:cNvPr id="14" name="TextBox 13">
            <a:extLst>
              <a:ext uri="{FF2B5EF4-FFF2-40B4-BE49-F238E27FC236}">
                <a16:creationId xmlns:a16="http://schemas.microsoft.com/office/drawing/2014/main" id="{7A30F095-8D4E-6344-2266-6098B60EBDF8}"/>
              </a:ext>
            </a:extLst>
          </p:cNvPr>
          <p:cNvSpPr txBox="1"/>
          <p:nvPr/>
        </p:nvSpPr>
        <p:spPr>
          <a:xfrm>
            <a:off x="2781301" y="1356382"/>
            <a:ext cx="6467354"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Tìm</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tiếp</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các</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danh</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từ</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chỉ</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thời</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gian</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con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vật</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cây</a:t>
            </a:r>
            <a:r>
              <a:rPr kumimoji="0" lang="en-US" sz="4400" b="1" i="0" u="none" strike="noStrike" kern="1200" cap="none" spc="0" normalizeH="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 </a:t>
            </a:r>
            <a:r>
              <a:rPr kumimoji="0" lang="en-US" sz="4400" b="1" i="0" u="none" strike="noStrike" kern="1200" cap="none" spc="0" normalizeH="0" noProof="0" dirty="0" err="1">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rPr>
              <a:t>cối</a:t>
            </a:r>
            <a:endParaRPr kumimoji="0" lang="vi-VN" sz="4400" b="1" i="0" u="none" strike="noStrike" kern="1200" cap="none" spc="0" normalizeH="0" baseline="0" noProof="0" dirty="0">
              <a:ln w="6600">
                <a:solidFill>
                  <a:srgbClr val="5B9BD5">
                    <a:lumMod val="75000"/>
                  </a:srgbClr>
                </a:solidFill>
                <a:prstDash val="solid"/>
              </a:ln>
              <a:solidFill>
                <a:srgbClr val="FFFFFF"/>
              </a:solidFill>
              <a:effectLst>
                <a:outerShdw dist="38100" dir="2700000" algn="tl" rotWithShape="0">
                  <a:srgbClr val="0066FF"/>
                </a:outerShdw>
              </a:effectLst>
              <a:uLnTx/>
              <a:uFillTx/>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20110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23ACE4-C0C4-1421-1806-943083FC7388}"/>
              </a:ext>
            </a:extLst>
          </p:cNvPr>
          <p:cNvPicPr>
            <a:picLocks noChangeAspect="1"/>
          </p:cNvPicPr>
          <p:nvPr/>
        </p:nvPicPr>
        <p:blipFill>
          <a:blip r:embed="rId3"/>
          <a:stretch>
            <a:fillRect/>
          </a:stretch>
        </p:blipFill>
        <p:spPr>
          <a:xfrm>
            <a:off x="-2614" y="3133"/>
            <a:ext cx="12194613" cy="6861527"/>
          </a:xfrm>
          <a:prstGeom prst="rect">
            <a:avLst/>
          </a:prstGeom>
        </p:spPr>
      </p:pic>
      <p:graphicFrame>
        <p:nvGraphicFramePr>
          <p:cNvPr id="2" name="Table 3">
            <a:extLst>
              <a:ext uri="{FF2B5EF4-FFF2-40B4-BE49-F238E27FC236}">
                <a16:creationId xmlns:a16="http://schemas.microsoft.com/office/drawing/2014/main" id="{008265D9-2D71-E1EE-DE43-CEFEF101E1A9}"/>
              </a:ext>
            </a:extLst>
          </p:cNvPr>
          <p:cNvGraphicFramePr>
            <a:graphicFrameLocks noGrp="1"/>
          </p:cNvGraphicFramePr>
          <p:nvPr>
            <p:extLst>
              <p:ext uri="{D42A27DB-BD31-4B8C-83A1-F6EECF244321}">
                <p14:modId xmlns:p14="http://schemas.microsoft.com/office/powerpoint/2010/main" val="3622803522"/>
              </p:ext>
            </p:extLst>
          </p:nvPr>
        </p:nvGraphicFramePr>
        <p:xfrm>
          <a:off x="962026" y="1453091"/>
          <a:ext cx="10220325" cy="3169756"/>
        </p:xfrm>
        <a:graphic>
          <a:graphicData uri="http://schemas.openxmlformats.org/drawingml/2006/table">
            <a:tbl>
              <a:tblPr firstRow="1" bandRow="1">
                <a:tableStyleId>{21E4AEA4-8DFA-4A89-87EB-49C32662AFE0}</a:tableStyleId>
              </a:tblPr>
              <a:tblGrid>
                <a:gridCol w="3406775">
                  <a:extLst>
                    <a:ext uri="{9D8B030D-6E8A-4147-A177-3AD203B41FA5}">
                      <a16:colId xmlns:a16="http://schemas.microsoft.com/office/drawing/2014/main" val="1554984051"/>
                    </a:ext>
                  </a:extLst>
                </a:gridCol>
                <a:gridCol w="3406775">
                  <a:extLst>
                    <a:ext uri="{9D8B030D-6E8A-4147-A177-3AD203B41FA5}">
                      <a16:colId xmlns:a16="http://schemas.microsoft.com/office/drawing/2014/main" val="1834555851"/>
                    </a:ext>
                  </a:extLst>
                </a:gridCol>
                <a:gridCol w="3406775">
                  <a:extLst>
                    <a:ext uri="{9D8B030D-6E8A-4147-A177-3AD203B41FA5}">
                      <a16:colId xmlns:a16="http://schemas.microsoft.com/office/drawing/2014/main" val="622728075"/>
                    </a:ext>
                  </a:extLst>
                </a:gridCol>
              </a:tblGrid>
              <a:tr h="604309">
                <a:tc>
                  <a:txBody>
                    <a:bodyPr/>
                    <a:lstStyle/>
                    <a:p>
                      <a:pPr algn="ctr"/>
                      <a:r>
                        <a:rPr lang="en-US" sz="2800" dirty="0" err="1">
                          <a:solidFill>
                            <a:srgbClr val="002060"/>
                          </a:solidFill>
                        </a:rPr>
                        <a:t>Danh</a:t>
                      </a:r>
                      <a:r>
                        <a:rPr lang="en-US" sz="2800" dirty="0">
                          <a:solidFill>
                            <a:srgbClr val="002060"/>
                          </a:solidFill>
                        </a:rPr>
                        <a:t> </a:t>
                      </a:r>
                      <a:r>
                        <a:rPr lang="en-US" sz="2800" dirty="0" err="1">
                          <a:solidFill>
                            <a:srgbClr val="002060"/>
                          </a:solidFill>
                        </a:rPr>
                        <a:t>từ</a:t>
                      </a:r>
                      <a:r>
                        <a:rPr lang="en-US" sz="2800" dirty="0">
                          <a:solidFill>
                            <a:srgbClr val="002060"/>
                          </a:solidFill>
                        </a:rPr>
                        <a:t> </a:t>
                      </a:r>
                      <a:r>
                        <a:rPr lang="en-US" sz="2800" dirty="0" err="1">
                          <a:solidFill>
                            <a:srgbClr val="002060"/>
                          </a:solidFill>
                        </a:rPr>
                        <a:t>chỉ</a:t>
                      </a:r>
                      <a:r>
                        <a:rPr lang="en-US" sz="2800" dirty="0">
                          <a:solidFill>
                            <a:srgbClr val="002060"/>
                          </a:solidFill>
                        </a:rPr>
                        <a:t> </a:t>
                      </a:r>
                      <a:r>
                        <a:rPr lang="en-US" sz="2800" dirty="0" err="1">
                          <a:solidFill>
                            <a:srgbClr val="002060"/>
                          </a:solidFill>
                        </a:rPr>
                        <a:t>thời</a:t>
                      </a:r>
                      <a:r>
                        <a:rPr lang="en-US" sz="2800" dirty="0">
                          <a:solidFill>
                            <a:srgbClr val="002060"/>
                          </a:solidFill>
                        </a:rPr>
                        <a:t> </a:t>
                      </a:r>
                      <a:r>
                        <a:rPr lang="en-US" sz="2800" dirty="0" err="1">
                          <a:solidFill>
                            <a:srgbClr val="002060"/>
                          </a:solidFill>
                        </a:rPr>
                        <a:t>gian</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solidFill>
                            <a:srgbClr val="002060"/>
                          </a:solidFill>
                        </a:rPr>
                        <a:t>Danh</a:t>
                      </a:r>
                      <a:r>
                        <a:rPr lang="en-US" sz="2800" dirty="0">
                          <a:solidFill>
                            <a:srgbClr val="002060"/>
                          </a:solidFill>
                        </a:rPr>
                        <a:t> </a:t>
                      </a:r>
                      <a:r>
                        <a:rPr lang="en-US" sz="2800" dirty="0" err="1">
                          <a:solidFill>
                            <a:srgbClr val="002060"/>
                          </a:solidFill>
                        </a:rPr>
                        <a:t>từ</a:t>
                      </a:r>
                      <a:r>
                        <a:rPr lang="en-US" sz="2800" dirty="0">
                          <a:solidFill>
                            <a:srgbClr val="002060"/>
                          </a:solidFill>
                        </a:rPr>
                        <a:t> </a:t>
                      </a:r>
                      <a:r>
                        <a:rPr lang="en-US" sz="2800" dirty="0" err="1">
                          <a:solidFill>
                            <a:srgbClr val="002060"/>
                          </a:solidFill>
                        </a:rPr>
                        <a:t>chỉ</a:t>
                      </a:r>
                      <a:r>
                        <a:rPr lang="en-US" sz="2800" dirty="0">
                          <a:solidFill>
                            <a:srgbClr val="002060"/>
                          </a:solidFill>
                        </a:rPr>
                        <a:t> con </a:t>
                      </a:r>
                      <a:r>
                        <a:rPr lang="en-US" sz="2800" dirty="0" err="1">
                          <a:solidFill>
                            <a:srgbClr val="002060"/>
                          </a:solidFill>
                        </a:rPr>
                        <a:t>vật</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US" sz="2800" dirty="0" err="1">
                          <a:solidFill>
                            <a:srgbClr val="002060"/>
                          </a:solidFill>
                        </a:rPr>
                        <a:t>Danh</a:t>
                      </a:r>
                      <a:r>
                        <a:rPr lang="en-US" sz="2800" dirty="0">
                          <a:solidFill>
                            <a:srgbClr val="002060"/>
                          </a:solidFill>
                        </a:rPr>
                        <a:t> </a:t>
                      </a:r>
                      <a:r>
                        <a:rPr lang="en-US" sz="2800" dirty="0" err="1">
                          <a:solidFill>
                            <a:srgbClr val="002060"/>
                          </a:solidFill>
                        </a:rPr>
                        <a:t>từ</a:t>
                      </a:r>
                      <a:r>
                        <a:rPr lang="en-US" sz="2800" dirty="0">
                          <a:solidFill>
                            <a:srgbClr val="002060"/>
                          </a:solidFill>
                        </a:rPr>
                        <a:t> </a:t>
                      </a:r>
                      <a:r>
                        <a:rPr lang="en-US" sz="2800" dirty="0" err="1">
                          <a:solidFill>
                            <a:srgbClr val="002060"/>
                          </a:solidFill>
                        </a:rPr>
                        <a:t>chỉ</a:t>
                      </a:r>
                      <a:r>
                        <a:rPr lang="en-US" sz="2800" dirty="0">
                          <a:solidFill>
                            <a:srgbClr val="002060"/>
                          </a:solidFill>
                        </a:rPr>
                        <a:t> </a:t>
                      </a:r>
                      <a:r>
                        <a:rPr lang="en-US" sz="2800" dirty="0" err="1">
                          <a:solidFill>
                            <a:srgbClr val="002060"/>
                          </a:solidFill>
                        </a:rPr>
                        <a:t>cây</a:t>
                      </a:r>
                      <a:r>
                        <a:rPr lang="en-US" sz="2800" dirty="0">
                          <a:solidFill>
                            <a:srgbClr val="002060"/>
                          </a:solidFill>
                        </a:rPr>
                        <a:t> </a:t>
                      </a:r>
                      <a:r>
                        <a:rPr lang="en-US" sz="2800" dirty="0" err="1">
                          <a:solidFill>
                            <a:srgbClr val="002060"/>
                          </a:solidFill>
                        </a:rPr>
                        <a:t>cối</a:t>
                      </a:r>
                      <a:endParaRPr lang="en-US" sz="2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676285036"/>
                  </a:ext>
                </a:extLst>
              </a:tr>
              <a:tr h="2565447">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1456766"/>
                  </a:ext>
                </a:extLst>
              </a:tr>
            </a:tbl>
          </a:graphicData>
        </a:graphic>
      </p:graphicFrame>
      <p:sp>
        <p:nvSpPr>
          <p:cNvPr id="5" name="TextBox 4">
            <a:extLst>
              <a:ext uri="{FF2B5EF4-FFF2-40B4-BE49-F238E27FC236}">
                <a16:creationId xmlns:a16="http://schemas.microsoft.com/office/drawing/2014/main" id="{F226705A-0184-B29D-B213-B00F331228E3}"/>
              </a:ext>
            </a:extLst>
          </p:cNvPr>
          <p:cNvSpPr txBox="1"/>
          <p:nvPr/>
        </p:nvSpPr>
        <p:spPr>
          <a:xfrm>
            <a:off x="1123949" y="2286000"/>
            <a:ext cx="3209925" cy="2062103"/>
          </a:xfrm>
          <a:prstGeom prst="rect">
            <a:avLst/>
          </a:prstGeom>
          <a:noFill/>
        </p:spPr>
        <p:txBody>
          <a:bodyPr wrap="square" rtlCol="0">
            <a:spAutoFit/>
          </a:bodyPr>
          <a:lstStyle/>
          <a:p>
            <a:pPr algn="just"/>
            <a:r>
              <a:rPr lang="en-US" sz="3200" b="0" i="0" u="none" strike="noStrike" dirty="0" err="1">
                <a:solidFill>
                  <a:srgbClr val="FF0000"/>
                </a:solidFill>
                <a:effectLst/>
              </a:rPr>
              <a:t>năm</a:t>
            </a:r>
            <a:r>
              <a:rPr lang="en-US" sz="3200" b="0" i="0" u="none" strike="noStrike" dirty="0">
                <a:solidFill>
                  <a:srgbClr val="FF0000"/>
                </a:solidFill>
                <a:effectLst/>
              </a:rPr>
              <a:t>, </a:t>
            </a:r>
            <a:r>
              <a:rPr lang="en-US" sz="3200" b="0" i="0" u="none" strike="noStrike" dirty="0" err="1">
                <a:solidFill>
                  <a:srgbClr val="FF0000"/>
                </a:solidFill>
                <a:effectLst/>
              </a:rPr>
              <a:t>tháng</a:t>
            </a:r>
            <a:r>
              <a:rPr lang="en-US" sz="3200" b="0" i="0" u="none" strike="noStrike" dirty="0">
                <a:solidFill>
                  <a:srgbClr val="FF0000"/>
                </a:solidFill>
                <a:effectLst/>
              </a:rPr>
              <a:t>, </a:t>
            </a:r>
            <a:r>
              <a:rPr lang="en-US" sz="3200" b="0" i="0" u="none" strike="noStrike" dirty="0" err="1">
                <a:solidFill>
                  <a:srgbClr val="FF0000"/>
                </a:solidFill>
                <a:effectLst/>
              </a:rPr>
              <a:t>tuần</a:t>
            </a:r>
            <a:r>
              <a:rPr lang="en-US" sz="3200" b="0" i="0" u="none" strike="noStrike" dirty="0">
                <a:solidFill>
                  <a:srgbClr val="FF0000"/>
                </a:solidFill>
                <a:effectLst/>
              </a:rPr>
              <a:t>, </a:t>
            </a:r>
            <a:r>
              <a:rPr lang="en-US" sz="3200" b="0" i="0" u="none" strike="noStrike" dirty="0" err="1">
                <a:solidFill>
                  <a:srgbClr val="FF0000"/>
                </a:solidFill>
                <a:effectLst/>
              </a:rPr>
              <a:t>ngày</a:t>
            </a:r>
            <a:r>
              <a:rPr lang="en-US" sz="3200" b="0" i="0" u="none" strike="noStrike" dirty="0">
                <a:solidFill>
                  <a:srgbClr val="FF0000"/>
                </a:solidFill>
                <a:effectLst/>
              </a:rPr>
              <a:t>, </a:t>
            </a:r>
            <a:r>
              <a:rPr lang="en-US" sz="3200" b="0" i="0" u="none" strike="noStrike" dirty="0" err="1">
                <a:solidFill>
                  <a:srgbClr val="FF0000"/>
                </a:solidFill>
                <a:effectLst/>
              </a:rPr>
              <a:t>buổi</a:t>
            </a:r>
            <a:r>
              <a:rPr lang="en-US" sz="3200" b="0" i="0" u="none" strike="noStrike" dirty="0">
                <a:solidFill>
                  <a:srgbClr val="FF0000"/>
                </a:solidFill>
                <a:effectLst/>
              </a:rPr>
              <a:t>, </a:t>
            </a:r>
            <a:r>
              <a:rPr lang="en-US" sz="3200" b="0" i="0" u="none" strike="noStrike" dirty="0" err="1">
                <a:solidFill>
                  <a:srgbClr val="FF0000"/>
                </a:solidFill>
                <a:effectLst/>
              </a:rPr>
              <a:t>giờ</a:t>
            </a:r>
            <a:r>
              <a:rPr lang="en-US" sz="3200" b="0" i="0" u="none" strike="noStrike" dirty="0">
                <a:solidFill>
                  <a:srgbClr val="FF0000"/>
                </a:solidFill>
                <a:effectLst/>
              </a:rPr>
              <a:t>, </a:t>
            </a:r>
            <a:r>
              <a:rPr lang="en-US" sz="3200" b="0" i="0" u="none" strike="noStrike" dirty="0" err="1">
                <a:solidFill>
                  <a:srgbClr val="FF0000"/>
                </a:solidFill>
                <a:effectLst/>
              </a:rPr>
              <a:t>phút</a:t>
            </a:r>
            <a:r>
              <a:rPr lang="en-US" sz="3200" b="0" i="0" u="none" strike="noStrike" dirty="0">
                <a:solidFill>
                  <a:srgbClr val="FF0000"/>
                </a:solidFill>
                <a:effectLst/>
              </a:rPr>
              <a:t>, </a:t>
            </a:r>
            <a:r>
              <a:rPr lang="en-US" sz="3200" b="0" i="0" u="none" strike="noStrike" dirty="0" err="1">
                <a:solidFill>
                  <a:srgbClr val="FF0000"/>
                </a:solidFill>
                <a:effectLst/>
              </a:rPr>
              <a:t>giây</a:t>
            </a:r>
            <a:r>
              <a:rPr lang="en-US" sz="3200" b="0" i="0" u="none" strike="noStrike" dirty="0">
                <a:solidFill>
                  <a:srgbClr val="FF0000"/>
                </a:solidFill>
                <a:effectLst/>
              </a:rPr>
              <a:t>, </a:t>
            </a:r>
            <a:r>
              <a:rPr lang="en-US" sz="3200" b="0" i="0" u="none" strike="noStrike" dirty="0" err="1">
                <a:solidFill>
                  <a:srgbClr val="FF0000"/>
                </a:solidFill>
                <a:effectLst/>
              </a:rPr>
              <a:t>sáng</a:t>
            </a:r>
            <a:r>
              <a:rPr lang="en-US" sz="3200" b="0" i="0" u="none" strike="noStrike" dirty="0">
                <a:solidFill>
                  <a:srgbClr val="FF0000"/>
                </a:solidFill>
                <a:effectLst/>
              </a:rPr>
              <a:t>, </a:t>
            </a:r>
            <a:r>
              <a:rPr lang="en-US" sz="3200" b="0" i="0" u="none" strike="noStrike" dirty="0" err="1">
                <a:solidFill>
                  <a:srgbClr val="FF0000"/>
                </a:solidFill>
                <a:effectLst/>
              </a:rPr>
              <a:t>chiều</a:t>
            </a:r>
            <a:r>
              <a:rPr lang="en-US" sz="3200" b="0" i="0" u="none" strike="noStrike" dirty="0">
                <a:solidFill>
                  <a:srgbClr val="FF0000"/>
                </a:solidFill>
                <a:effectLst/>
              </a:rPr>
              <a:t>, </a:t>
            </a:r>
            <a:r>
              <a:rPr lang="en-US" sz="3200" b="0" i="0" u="none" strike="noStrike" dirty="0" err="1">
                <a:solidFill>
                  <a:srgbClr val="FF0000"/>
                </a:solidFill>
                <a:effectLst/>
              </a:rPr>
              <a:t>tối</a:t>
            </a:r>
            <a:r>
              <a:rPr lang="en-US" sz="3200" b="0" i="0" u="none" strike="noStrike" dirty="0">
                <a:solidFill>
                  <a:srgbClr val="FF0000"/>
                </a:solidFill>
                <a:effectLst/>
              </a:rPr>
              <a:t>....</a:t>
            </a:r>
            <a:endParaRPr lang="en-US" sz="3200" dirty="0">
              <a:solidFill>
                <a:srgbClr val="FF0000"/>
              </a:solidFill>
            </a:endParaRPr>
          </a:p>
        </p:txBody>
      </p:sp>
      <p:sp>
        <p:nvSpPr>
          <p:cNvPr id="6" name="TextBox 5">
            <a:extLst>
              <a:ext uri="{FF2B5EF4-FFF2-40B4-BE49-F238E27FC236}">
                <a16:creationId xmlns:a16="http://schemas.microsoft.com/office/drawing/2014/main" id="{46B02A2E-5D9F-9EAF-2626-92CA6BBD361D}"/>
              </a:ext>
            </a:extLst>
          </p:cNvPr>
          <p:cNvSpPr txBox="1"/>
          <p:nvPr/>
        </p:nvSpPr>
        <p:spPr>
          <a:xfrm>
            <a:off x="4524374" y="2028825"/>
            <a:ext cx="3209925" cy="2554545"/>
          </a:xfrm>
          <a:prstGeom prst="rect">
            <a:avLst/>
          </a:prstGeom>
          <a:noFill/>
        </p:spPr>
        <p:txBody>
          <a:bodyPr wrap="square" rtlCol="0">
            <a:spAutoFit/>
          </a:bodyPr>
          <a:lstStyle/>
          <a:p>
            <a:pPr algn="just"/>
            <a:r>
              <a:rPr lang="en-US" sz="3200" dirty="0">
                <a:solidFill>
                  <a:srgbClr val="FF0000"/>
                </a:solidFill>
              </a:rPr>
              <a:t> </a:t>
            </a:r>
            <a:r>
              <a:rPr lang="en-US" sz="3200" dirty="0" err="1">
                <a:solidFill>
                  <a:srgbClr val="FF0000"/>
                </a:solidFill>
              </a:rPr>
              <a:t>thằn</a:t>
            </a:r>
            <a:r>
              <a:rPr lang="en-US" sz="3200" dirty="0">
                <a:solidFill>
                  <a:srgbClr val="FF0000"/>
                </a:solidFill>
              </a:rPr>
              <a:t> </a:t>
            </a:r>
            <a:r>
              <a:rPr lang="en-US" sz="3200" dirty="0" err="1">
                <a:solidFill>
                  <a:srgbClr val="FF0000"/>
                </a:solidFill>
              </a:rPr>
              <a:t>lằn</a:t>
            </a:r>
            <a:r>
              <a:rPr lang="en-US" sz="3200" dirty="0">
                <a:solidFill>
                  <a:srgbClr val="FF0000"/>
                </a:solidFill>
              </a:rPr>
              <a:t>, </a:t>
            </a:r>
            <a:r>
              <a:rPr lang="en-US" sz="3200" dirty="0" err="1">
                <a:solidFill>
                  <a:srgbClr val="FF0000"/>
                </a:solidFill>
              </a:rPr>
              <a:t>tắc</a:t>
            </a:r>
            <a:r>
              <a:rPr lang="en-US" sz="3200" dirty="0">
                <a:solidFill>
                  <a:srgbClr val="FF0000"/>
                </a:solidFill>
              </a:rPr>
              <a:t> </a:t>
            </a:r>
            <a:r>
              <a:rPr lang="en-US" sz="3200" dirty="0" err="1">
                <a:solidFill>
                  <a:srgbClr val="FF0000"/>
                </a:solidFill>
              </a:rPr>
              <a:t>kè</a:t>
            </a:r>
            <a:r>
              <a:rPr lang="en-US" sz="3200" dirty="0">
                <a:solidFill>
                  <a:srgbClr val="FF0000"/>
                </a:solidFill>
              </a:rPr>
              <a:t>, </a:t>
            </a:r>
            <a:r>
              <a:rPr lang="en-US" sz="3200" dirty="0" err="1">
                <a:solidFill>
                  <a:srgbClr val="FF0000"/>
                </a:solidFill>
              </a:rPr>
              <a:t>cá</a:t>
            </a:r>
            <a:r>
              <a:rPr lang="en-US" sz="3200" dirty="0">
                <a:solidFill>
                  <a:srgbClr val="FF0000"/>
                </a:solidFill>
              </a:rPr>
              <a:t>, </a:t>
            </a:r>
            <a:r>
              <a:rPr lang="en-US" sz="3200" dirty="0" err="1">
                <a:solidFill>
                  <a:srgbClr val="FF0000"/>
                </a:solidFill>
              </a:rPr>
              <a:t>chim</a:t>
            </a:r>
            <a:r>
              <a:rPr lang="en-US" sz="3200" dirty="0">
                <a:solidFill>
                  <a:srgbClr val="FF0000"/>
                </a:solidFill>
              </a:rPr>
              <a:t>, </a:t>
            </a:r>
            <a:r>
              <a:rPr lang="en-US" sz="3200" dirty="0" err="1">
                <a:solidFill>
                  <a:srgbClr val="FF0000"/>
                </a:solidFill>
              </a:rPr>
              <a:t>hổ</a:t>
            </a:r>
            <a:r>
              <a:rPr lang="en-US" sz="3200" dirty="0">
                <a:solidFill>
                  <a:srgbClr val="FF0000"/>
                </a:solidFill>
              </a:rPr>
              <a:t>, </a:t>
            </a:r>
            <a:r>
              <a:rPr lang="en-US" sz="3200" dirty="0" err="1">
                <a:solidFill>
                  <a:srgbClr val="FF0000"/>
                </a:solidFill>
              </a:rPr>
              <a:t>báo</a:t>
            </a:r>
            <a:r>
              <a:rPr lang="en-US" sz="3200" dirty="0">
                <a:solidFill>
                  <a:srgbClr val="FF0000"/>
                </a:solidFill>
              </a:rPr>
              <a:t>, </a:t>
            </a:r>
            <a:r>
              <a:rPr lang="en-US" sz="3200" dirty="0" err="1">
                <a:solidFill>
                  <a:srgbClr val="FF0000"/>
                </a:solidFill>
              </a:rPr>
              <a:t>mèo</a:t>
            </a:r>
            <a:r>
              <a:rPr lang="en-US" sz="3200" dirty="0">
                <a:solidFill>
                  <a:srgbClr val="FF0000"/>
                </a:solidFill>
              </a:rPr>
              <a:t>, </a:t>
            </a:r>
            <a:r>
              <a:rPr lang="en-US" sz="3200" dirty="0" err="1">
                <a:solidFill>
                  <a:srgbClr val="FF0000"/>
                </a:solidFill>
              </a:rPr>
              <a:t>gà</a:t>
            </a:r>
            <a:r>
              <a:rPr lang="en-US" sz="3200" dirty="0">
                <a:solidFill>
                  <a:srgbClr val="FF0000"/>
                </a:solidFill>
              </a:rPr>
              <a:t>, </a:t>
            </a:r>
            <a:r>
              <a:rPr lang="en-US" sz="3200" dirty="0" err="1">
                <a:solidFill>
                  <a:srgbClr val="FF0000"/>
                </a:solidFill>
              </a:rPr>
              <a:t>vịt</a:t>
            </a:r>
            <a:r>
              <a:rPr lang="en-US" sz="3200" dirty="0">
                <a:solidFill>
                  <a:srgbClr val="FF0000"/>
                </a:solidFill>
              </a:rPr>
              <a:t>, </a:t>
            </a:r>
            <a:r>
              <a:rPr lang="en-US" sz="3200" dirty="0" err="1">
                <a:solidFill>
                  <a:srgbClr val="FF0000"/>
                </a:solidFill>
              </a:rPr>
              <a:t>lợn</a:t>
            </a:r>
            <a:r>
              <a:rPr lang="en-US" sz="3200" dirty="0">
                <a:solidFill>
                  <a:srgbClr val="FF0000"/>
                </a:solidFill>
              </a:rPr>
              <a:t>, </a:t>
            </a:r>
            <a:r>
              <a:rPr lang="en-US" sz="3200" dirty="0" err="1">
                <a:solidFill>
                  <a:srgbClr val="FF0000"/>
                </a:solidFill>
              </a:rPr>
              <a:t>khủng</a:t>
            </a:r>
            <a:r>
              <a:rPr lang="en-US" sz="3200" dirty="0">
                <a:solidFill>
                  <a:srgbClr val="FF0000"/>
                </a:solidFill>
              </a:rPr>
              <a:t> long, </a:t>
            </a:r>
            <a:r>
              <a:rPr lang="en-US" sz="3200" dirty="0" err="1">
                <a:solidFill>
                  <a:srgbClr val="FF0000"/>
                </a:solidFill>
              </a:rPr>
              <a:t>gấu</a:t>
            </a:r>
            <a:r>
              <a:rPr lang="en-US" sz="3200" dirty="0">
                <a:solidFill>
                  <a:srgbClr val="FF0000"/>
                </a:solidFill>
              </a:rPr>
              <a:t> </a:t>
            </a:r>
            <a:r>
              <a:rPr lang="en-US" sz="3200" dirty="0" err="1">
                <a:solidFill>
                  <a:srgbClr val="FF0000"/>
                </a:solidFill>
              </a:rPr>
              <a:t>trúc</a:t>
            </a:r>
            <a:r>
              <a:rPr lang="en-US" sz="3200" dirty="0">
                <a:solidFill>
                  <a:srgbClr val="FF0000"/>
                </a:solidFill>
              </a:rPr>
              <a:t>, </a:t>
            </a:r>
            <a:r>
              <a:rPr lang="en-US" sz="3200" dirty="0" err="1">
                <a:solidFill>
                  <a:srgbClr val="FF0000"/>
                </a:solidFill>
              </a:rPr>
              <a:t>chuột</a:t>
            </a:r>
            <a:r>
              <a:rPr lang="en-US" sz="3200" dirty="0">
                <a:solidFill>
                  <a:srgbClr val="FF0000"/>
                </a:solidFill>
              </a:rPr>
              <a:t> </a:t>
            </a:r>
            <a:r>
              <a:rPr lang="en-US" sz="3200" dirty="0" err="1">
                <a:solidFill>
                  <a:srgbClr val="FF0000"/>
                </a:solidFill>
              </a:rPr>
              <a:t>túi</a:t>
            </a:r>
            <a:r>
              <a:rPr lang="en-US" sz="3200" dirty="0">
                <a:solidFill>
                  <a:srgbClr val="FF0000"/>
                </a:solidFill>
              </a:rPr>
              <a:t>,...</a:t>
            </a:r>
          </a:p>
        </p:txBody>
      </p:sp>
      <p:sp>
        <p:nvSpPr>
          <p:cNvPr id="9" name="TextBox 8">
            <a:extLst>
              <a:ext uri="{FF2B5EF4-FFF2-40B4-BE49-F238E27FC236}">
                <a16:creationId xmlns:a16="http://schemas.microsoft.com/office/drawing/2014/main" id="{33A95985-BE91-5EB8-85DE-AA1415DD6F15}"/>
              </a:ext>
            </a:extLst>
          </p:cNvPr>
          <p:cNvSpPr txBox="1"/>
          <p:nvPr/>
        </p:nvSpPr>
        <p:spPr>
          <a:xfrm>
            <a:off x="7924799" y="2085975"/>
            <a:ext cx="3209925" cy="2554545"/>
          </a:xfrm>
          <a:prstGeom prst="rect">
            <a:avLst/>
          </a:prstGeom>
          <a:noFill/>
        </p:spPr>
        <p:txBody>
          <a:bodyPr wrap="square" rtlCol="0">
            <a:spAutoFit/>
          </a:bodyPr>
          <a:lstStyle/>
          <a:p>
            <a:pPr algn="just"/>
            <a:r>
              <a:rPr lang="en-US" sz="3200">
                <a:solidFill>
                  <a:srgbClr val="FF0000"/>
                </a:solidFill>
              </a:rPr>
              <a:t>xà cừ, long não, thông, tùng, bách, xoan, đào, hồng, mai, hoa, gốc, rễ, cành, nhuỵ....</a:t>
            </a:r>
            <a:endParaRPr lang="en-US" sz="3200" dirty="0" err="1">
              <a:solidFill>
                <a:srgbClr val="FF0000"/>
              </a:solidFill>
            </a:endParaRPr>
          </a:p>
        </p:txBody>
      </p:sp>
    </p:spTree>
    <p:extLst>
      <p:ext uri="{BB962C8B-B14F-4D97-AF65-F5344CB8AC3E}">
        <p14:creationId xmlns:p14="http://schemas.microsoft.com/office/powerpoint/2010/main" val="289124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8|1.1|1|1.4|0.9|1.4|0.9|1.4|1"/>
</p:tagLst>
</file>

<file path=ppt/theme/theme1.xml><?xml version="1.0" encoding="utf-8"?>
<a:theme xmlns:a="http://schemas.openxmlformats.org/drawingml/2006/main" name="1_包图主题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1048</Words>
  <Application>Microsoft Office PowerPoint</Application>
  <PresentationFormat>Widescreen</PresentationFormat>
  <Paragraphs>116</Paragraphs>
  <Slides>24</Slides>
  <Notes>7</Notes>
  <HiddenSlides>0</HiddenSlides>
  <MMClips>1</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24</vt:i4>
      </vt:variant>
    </vt:vector>
  </HeadingPairs>
  <TitlesOfParts>
    <vt:vector size="40" baseType="lpstr">
      <vt:lpstr>等线</vt:lpstr>
      <vt:lpstr>等线 Light</vt:lpstr>
      <vt:lpstr>HP001 4H</vt:lpstr>
      <vt:lpstr>Arial</vt:lpstr>
      <vt:lpstr>Arial</vt:lpstr>
      <vt:lpstr>Calibri</vt:lpstr>
      <vt:lpstr>Calibri (Body)</vt:lpstr>
      <vt:lpstr>Calibri Light</vt:lpstr>
      <vt:lpstr>LNTH-LuoLuoNotangYuanTi 1</vt:lpstr>
      <vt:lpstr>Wingdings</vt:lpstr>
      <vt:lpstr>字魂36号-正文宋楷</vt:lpstr>
      <vt:lpstr>1_包图主题2</vt:lpstr>
      <vt:lpstr>Office Theme</vt:lpstr>
      <vt:lpstr>1_Office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43</cp:revision>
  <dcterms:created xsi:type="dcterms:W3CDTF">2023-07-02T10:47:43Z</dcterms:created>
  <dcterms:modified xsi:type="dcterms:W3CDTF">2024-06-19T04:02:15Z</dcterms:modified>
</cp:coreProperties>
</file>