
<file path=[Content_Types].xml><?xml version="1.0" encoding="utf-8"?>
<Types xmlns="http://schemas.openxmlformats.org/package/2006/content-types">
  <Default Extension="png" ContentType="image/png"/>
  <Default Extension="mp3" ContentType="audio/unknown"/>
  <Default Extension="jpeg" ContentType="image/jpeg"/>
  <Default Extension="emf" ContentType="image/x-emf"/>
  <Default Extension="rels" ContentType="application/vnd.openxmlformats-package.relationships+xml"/>
  <Default Extension="xml" ContentType="application/xml"/>
  <Default Extension="wav" ContentType="audio/wav"/>
  <Default Extension="wdp" ContentType="image/vnd.ms-photo"/>
  <Default Extension="jpg" ContentType="image/jpeg"/>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 id="2147483684" r:id="rId3"/>
    <p:sldMasterId id="2147483696" r:id="rId4"/>
    <p:sldMasterId id="2147483710" r:id="rId5"/>
  </p:sldMasterIdLst>
  <p:notesMasterIdLst>
    <p:notesMasterId r:id="rId23"/>
  </p:notesMasterIdLst>
  <p:sldIdLst>
    <p:sldId id="292" r:id="rId6"/>
    <p:sldId id="256" r:id="rId7"/>
    <p:sldId id="295" r:id="rId8"/>
    <p:sldId id="285" r:id="rId9"/>
    <p:sldId id="289" r:id="rId10"/>
    <p:sldId id="290" r:id="rId11"/>
    <p:sldId id="291" r:id="rId12"/>
    <p:sldId id="286" r:id="rId13"/>
    <p:sldId id="287" r:id="rId14"/>
    <p:sldId id="288" r:id="rId15"/>
    <p:sldId id="296" r:id="rId16"/>
    <p:sldId id="297" r:id="rId17"/>
    <p:sldId id="298" r:id="rId18"/>
    <p:sldId id="299" r:id="rId19"/>
    <p:sldId id="300" r:id="rId20"/>
    <p:sldId id="301" r:id="rId21"/>
    <p:sldId id="270" r:id="rId22"/>
  </p:sldIdLst>
  <p:sldSz cx="12192000" cy="6858000"/>
  <p:notesSz cx="6858000" cy="9144000"/>
  <p:defaultTextStyle>
    <a:defPPr>
      <a:defRPr lang="en-US"/>
    </a:defPPr>
    <a:lvl1pPr marL="0" algn="l" defTabSz="914214" rtl="0" eaLnBrk="1" latinLnBrk="0" hangingPunct="1">
      <a:defRPr sz="1800" kern="1200">
        <a:solidFill>
          <a:schemeClr val="tx1"/>
        </a:solidFill>
        <a:latin typeface="+mn-lt"/>
        <a:ea typeface="+mn-ea"/>
        <a:cs typeface="+mn-cs"/>
      </a:defRPr>
    </a:lvl1pPr>
    <a:lvl2pPr marL="457108" algn="l" defTabSz="914214" rtl="0" eaLnBrk="1" latinLnBrk="0" hangingPunct="1">
      <a:defRPr sz="1800" kern="1200">
        <a:solidFill>
          <a:schemeClr val="tx1"/>
        </a:solidFill>
        <a:latin typeface="+mn-lt"/>
        <a:ea typeface="+mn-ea"/>
        <a:cs typeface="+mn-cs"/>
      </a:defRPr>
    </a:lvl2pPr>
    <a:lvl3pPr marL="914214" algn="l" defTabSz="914214" rtl="0" eaLnBrk="1" latinLnBrk="0" hangingPunct="1">
      <a:defRPr sz="1800" kern="1200">
        <a:solidFill>
          <a:schemeClr val="tx1"/>
        </a:solidFill>
        <a:latin typeface="+mn-lt"/>
        <a:ea typeface="+mn-ea"/>
        <a:cs typeface="+mn-cs"/>
      </a:defRPr>
    </a:lvl3pPr>
    <a:lvl4pPr marL="1371319" algn="l" defTabSz="914214" rtl="0" eaLnBrk="1" latinLnBrk="0" hangingPunct="1">
      <a:defRPr sz="1800" kern="1200">
        <a:solidFill>
          <a:schemeClr val="tx1"/>
        </a:solidFill>
        <a:latin typeface="+mn-lt"/>
        <a:ea typeface="+mn-ea"/>
        <a:cs typeface="+mn-cs"/>
      </a:defRPr>
    </a:lvl4pPr>
    <a:lvl5pPr marL="1828425" algn="l" defTabSz="914214" rtl="0" eaLnBrk="1" latinLnBrk="0" hangingPunct="1">
      <a:defRPr sz="1800" kern="1200">
        <a:solidFill>
          <a:schemeClr val="tx1"/>
        </a:solidFill>
        <a:latin typeface="+mn-lt"/>
        <a:ea typeface="+mn-ea"/>
        <a:cs typeface="+mn-cs"/>
      </a:defRPr>
    </a:lvl5pPr>
    <a:lvl6pPr marL="2285532" algn="l" defTabSz="914214" rtl="0" eaLnBrk="1" latinLnBrk="0" hangingPunct="1">
      <a:defRPr sz="1800" kern="1200">
        <a:solidFill>
          <a:schemeClr val="tx1"/>
        </a:solidFill>
        <a:latin typeface="+mn-lt"/>
        <a:ea typeface="+mn-ea"/>
        <a:cs typeface="+mn-cs"/>
      </a:defRPr>
    </a:lvl6pPr>
    <a:lvl7pPr marL="2742638" algn="l" defTabSz="914214" rtl="0" eaLnBrk="1" latinLnBrk="0" hangingPunct="1">
      <a:defRPr sz="1800" kern="1200">
        <a:solidFill>
          <a:schemeClr val="tx1"/>
        </a:solidFill>
        <a:latin typeface="+mn-lt"/>
        <a:ea typeface="+mn-ea"/>
        <a:cs typeface="+mn-cs"/>
      </a:defRPr>
    </a:lvl7pPr>
    <a:lvl8pPr marL="3199745" algn="l" defTabSz="914214" rtl="0" eaLnBrk="1" latinLnBrk="0" hangingPunct="1">
      <a:defRPr sz="1800" kern="1200">
        <a:solidFill>
          <a:schemeClr val="tx1"/>
        </a:solidFill>
        <a:latin typeface="+mn-lt"/>
        <a:ea typeface="+mn-ea"/>
        <a:cs typeface="+mn-cs"/>
      </a:defRPr>
    </a:lvl8pPr>
    <a:lvl9pPr marL="3656851" algn="l" defTabSz="914214"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200"/>
    <a:srgbClr val="CC6600"/>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207" autoAdjust="0"/>
    <p:restoredTop sz="93950" autoAdjust="0"/>
  </p:normalViewPr>
  <p:slideViewPr>
    <p:cSldViewPr snapToGrid="0">
      <p:cViewPr varScale="1">
        <p:scale>
          <a:sx n="69" d="100"/>
          <a:sy n="69" d="100"/>
        </p:scale>
        <p:origin x="-942" y="-102"/>
      </p:cViewPr>
      <p:guideLst>
        <p:guide orient="horz" pos="2160"/>
        <p:guide pos="3840"/>
      </p:guideLst>
    </p:cSldViewPr>
  </p:slideViewPr>
  <p:notesTextViewPr>
    <p:cViewPr>
      <p:scale>
        <a:sx n="1" d="1"/>
        <a:sy n="1" d="1"/>
      </p:scale>
      <p:origin x="0" y="0"/>
    </p:cViewPr>
  </p:notesTextViewPr>
  <p:sorterViewPr>
    <p:cViewPr>
      <p:scale>
        <a:sx n="100" d="100"/>
        <a:sy n="100" d="100"/>
      </p:scale>
      <p:origin x="0" y="-102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EAD26F-197A-4344-8006-41ADEB63EE52}" type="datetimeFigureOut">
              <a:rPr lang="en-US" smtClean="0"/>
              <a:t>12/12/2021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D410672-AB2C-4B15-8A81-455247B6250E}" type="slidenum">
              <a:rPr lang="en-US" smtClean="0"/>
              <a:t>‹#›</a:t>
            </a:fld>
            <a:endParaRPr lang="en-US"/>
          </a:p>
        </p:txBody>
      </p:sp>
    </p:spTree>
    <p:extLst>
      <p:ext uri="{BB962C8B-B14F-4D97-AF65-F5344CB8AC3E}">
        <p14:creationId xmlns:p14="http://schemas.microsoft.com/office/powerpoint/2010/main" val="1694786217"/>
      </p:ext>
    </p:extLst>
  </p:cSld>
  <p:clrMap bg1="lt1" tx1="dk1" bg2="lt2" tx2="dk2" accent1="accent1" accent2="accent2" accent3="accent3" accent4="accent4" accent5="accent5" accent6="accent6" hlink="hlink" folHlink="folHlink"/>
  <p:notesStyle>
    <a:lvl1pPr marL="0" algn="l" defTabSz="914214" rtl="0" eaLnBrk="1" latinLnBrk="0" hangingPunct="1">
      <a:defRPr sz="1200" kern="1200">
        <a:solidFill>
          <a:schemeClr val="tx1"/>
        </a:solidFill>
        <a:latin typeface="+mn-lt"/>
        <a:ea typeface="+mn-ea"/>
        <a:cs typeface="+mn-cs"/>
      </a:defRPr>
    </a:lvl1pPr>
    <a:lvl2pPr marL="457108" algn="l" defTabSz="914214" rtl="0" eaLnBrk="1" latinLnBrk="0" hangingPunct="1">
      <a:defRPr sz="1200" kern="1200">
        <a:solidFill>
          <a:schemeClr val="tx1"/>
        </a:solidFill>
        <a:latin typeface="+mn-lt"/>
        <a:ea typeface="+mn-ea"/>
        <a:cs typeface="+mn-cs"/>
      </a:defRPr>
    </a:lvl2pPr>
    <a:lvl3pPr marL="914214" algn="l" defTabSz="914214" rtl="0" eaLnBrk="1" latinLnBrk="0" hangingPunct="1">
      <a:defRPr sz="1200" kern="1200">
        <a:solidFill>
          <a:schemeClr val="tx1"/>
        </a:solidFill>
        <a:latin typeface="+mn-lt"/>
        <a:ea typeface="+mn-ea"/>
        <a:cs typeface="+mn-cs"/>
      </a:defRPr>
    </a:lvl3pPr>
    <a:lvl4pPr marL="1371319" algn="l" defTabSz="914214" rtl="0" eaLnBrk="1" latinLnBrk="0" hangingPunct="1">
      <a:defRPr sz="1200" kern="1200">
        <a:solidFill>
          <a:schemeClr val="tx1"/>
        </a:solidFill>
        <a:latin typeface="+mn-lt"/>
        <a:ea typeface="+mn-ea"/>
        <a:cs typeface="+mn-cs"/>
      </a:defRPr>
    </a:lvl4pPr>
    <a:lvl5pPr marL="1828425" algn="l" defTabSz="914214" rtl="0" eaLnBrk="1" latinLnBrk="0" hangingPunct="1">
      <a:defRPr sz="1200" kern="1200">
        <a:solidFill>
          <a:schemeClr val="tx1"/>
        </a:solidFill>
        <a:latin typeface="+mn-lt"/>
        <a:ea typeface="+mn-ea"/>
        <a:cs typeface="+mn-cs"/>
      </a:defRPr>
    </a:lvl5pPr>
    <a:lvl6pPr marL="2285532" algn="l" defTabSz="914214" rtl="0" eaLnBrk="1" latinLnBrk="0" hangingPunct="1">
      <a:defRPr sz="1200" kern="1200">
        <a:solidFill>
          <a:schemeClr val="tx1"/>
        </a:solidFill>
        <a:latin typeface="+mn-lt"/>
        <a:ea typeface="+mn-ea"/>
        <a:cs typeface="+mn-cs"/>
      </a:defRPr>
    </a:lvl6pPr>
    <a:lvl7pPr marL="2742638" algn="l" defTabSz="914214" rtl="0" eaLnBrk="1" latinLnBrk="0" hangingPunct="1">
      <a:defRPr sz="1200" kern="1200">
        <a:solidFill>
          <a:schemeClr val="tx1"/>
        </a:solidFill>
        <a:latin typeface="+mn-lt"/>
        <a:ea typeface="+mn-ea"/>
        <a:cs typeface="+mn-cs"/>
      </a:defRPr>
    </a:lvl7pPr>
    <a:lvl8pPr marL="3199745" algn="l" defTabSz="914214" rtl="0" eaLnBrk="1" latinLnBrk="0" hangingPunct="1">
      <a:defRPr sz="1200" kern="1200">
        <a:solidFill>
          <a:schemeClr val="tx1"/>
        </a:solidFill>
        <a:latin typeface="+mn-lt"/>
        <a:ea typeface="+mn-ea"/>
        <a:cs typeface="+mn-cs"/>
      </a:defRPr>
    </a:lvl8pPr>
    <a:lvl9pPr marL="3656851" algn="l" defTabSz="914214"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6D33800-9EF5-458B-9C8B-85636545FB54}" type="slidenum">
              <a:rPr lang="zh-CN" altLang="en-US" smtClean="0">
                <a:solidFill>
                  <a:prstClr val="black"/>
                </a:solidFill>
              </a:rPr>
              <a:pPr/>
              <a:t>3</a:t>
            </a:fld>
            <a:endParaRPr lang="zh-CN" altLang="en-US">
              <a:solidFill>
                <a:prstClr val="black"/>
              </a:solidFill>
            </a:endParaRPr>
          </a:p>
        </p:txBody>
      </p:sp>
    </p:spTree>
    <p:extLst>
      <p:ext uri="{BB962C8B-B14F-4D97-AF65-F5344CB8AC3E}">
        <p14:creationId xmlns:p14="http://schemas.microsoft.com/office/powerpoint/2010/main" val="6964506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AFEA3F6-B450-4284-BB2C-4DA94784FDB0}"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31246681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49275" y="685800"/>
            <a:ext cx="5759450" cy="3429000"/>
          </a:xfrm>
        </p:spPr>
      </p:sp>
      <p:sp>
        <p:nvSpPr>
          <p:cNvPr id="3" name="Notes Placeholder 2"/>
          <p:cNvSpPr>
            <a:spLocks noGrp="1"/>
          </p:cNvSpPr>
          <p:nvPr>
            <p:ph type="body" idx="1"/>
          </p:nvPr>
        </p:nvSpPr>
        <p:spPr/>
        <p:txBody>
          <a:bodyPr/>
          <a:lstStyle/>
          <a:p>
            <a:r>
              <a:rPr lang="vi-VN" sz="2400" b="0" i="0" kern="1200" dirty="0" smtClean="0">
                <a:solidFill>
                  <a:schemeClr val="tx1"/>
                </a:solidFill>
                <a:effectLst/>
                <a:latin typeface="+mn-lt"/>
                <a:ea typeface="+mn-ea"/>
                <a:cs typeface="+mn-cs"/>
              </a:rPr>
              <a:t>Khi tác giả đã ở tuổi hơn sáu mươi, con gái bà yêu cầu bà viết lại về cuộc sống của bà mà hẳn cô đã nghe mẹ kể theo từng quãng đời rời rạc. Thế là bà mẹ cầm bút viết theo trí nhớ, kể lại một câu chuyện có thật nhưng bây giờ ta nghe như là truyện cổ tích, với không gian đầy ắp tình người đôn hậu và trung thực, về một cuộc sống khổ nhọc, đôi lúc hiểm nguy khi vượt sông suối, hoặc bị thú dữ đuổi, hoặc mâu thuẫn với người Da đỏ…, nhưng vẫn có những niềm vui thú trong sáng, không khí gia đình ấm cúng, con trẻ được đùm bọc, các gia đình giúp đỡ nhau…</a:t>
            </a:r>
            <a:endParaRPr lang="en-US" dirty="0"/>
          </a:p>
        </p:txBody>
      </p:sp>
      <p:sp>
        <p:nvSpPr>
          <p:cNvPr id="4" name="Slide Number Placeholder 3"/>
          <p:cNvSpPr>
            <a:spLocks noGrp="1"/>
          </p:cNvSpPr>
          <p:nvPr>
            <p:ph type="sldNum" sz="quarter" idx="10"/>
          </p:nvPr>
        </p:nvSpPr>
        <p:spPr/>
        <p:txBody>
          <a:bodyPr/>
          <a:lstStyle/>
          <a:p>
            <a:fld id="{7AFEA3F6-B450-4284-BB2C-4DA94784FDB0}"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32183959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DCC56-F5E1-4C44-AD86-F1B8EB7F87B0}"/>
              </a:ext>
            </a:extLst>
          </p:cNvPr>
          <p:cNvSpPr>
            <a:spLocks noGrp="1"/>
          </p:cNvSpPr>
          <p:nvPr>
            <p:ph type="ctrTitle"/>
          </p:nvPr>
        </p:nvSpPr>
        <p:spPr>
          <a:xfrm>
            <a:off x="1524002" y="1122364"/>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DD507852-9A7E-4F06-86D7-DBE085B30F29}"/>
              </a:ext>
            </a:extLst>
          </p:cNvPr>
          <p:cNvSpPr>
            <a:spLocks noGrp="1"/>
          </p:cNvSpPr>
          <p:nvPr>
            <p:ph type="subTitle" idx="1"/>
          </p:nvPr>
        </p:nvSpPr>
        <p:spPr>
          <a:xfrm>
            <a:off x="1524002" y="3602038"/>
            <a:ext cx="9144000" cy="1655762"/>
          </a:xfrm>
        </p:spPr>
        <p:txBody>
          <a:bodyPr/>
          <a:lstStyle>
            <a:lvl1pPr marL="0" indent="0" algn="ctr">
              <a:buNone/>
              <a:defRPr sz="2400"/>
            </a:lvl1pPr>
            <a:lvl2pPr marL="457108" indent="0" algn="ctr">
              <a:buNone/>
              <a:defRPr sz="2000"/>
            </a:lvl2pPr>
            <a:lvl3pPr marL="914214" indent="0" algn="ctr">
              <a:buNone/>
              <a:defRPr sz="1800"/>
            </a:lvl3pPr>
            <a:lvl4pPr marL="1371319" indent="0" algn="ctr">
              <a:buNone/>
              <a:defRPr sz="1600"/>
            </a:lvl4pPr>
            <a:lvl5pPr marL="1828425" indent="0" algn="ctr">
              <a:buNone/>
              <a:defRPr sz="1600"/>
            </a:lvl5pPr>
            <a:lvl6pPr marL="2285532" indent="0" algn="ctr">
              <a:buNone/>
              <a:defRPr sz="1600"/>
            </a:lvl6pPr>
            <a:lvl7pPr marL="2742638" indent="0" algn="ctr">
              <a:buNone/>
              <a:defRPr sz="1600"/>
            </a:lvl7pPr>
            <a:lvl8pPr marL="3199745" indent="0" algn="ctr">
              <a:buNone/>
              <a:defRPr sz="1600"/>
            </a:lvl8pPr>
            <a:lvl9pPr marL="3656851"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AF5D0A2A-C2A4-4C64-BBC0-C18F193E2DCB}"/>
              </a:ext>
            </a:extLst>
          </p:cNvPr>
          <p:cNvSpPr>
            <a:spLocks noGrp="1"/>
          </p:cNvSpPr>
          <p:nvPr>
            <p:ph type="dt" sz="half" idx="10"/>
          </p:nvPr>
        </p:nvSpPr>
        <p:spPr/>
        <p:txBody>
          <a:bodyPr/>
          <a:lstStyle/>
          <a:p>
            <a:fld id="{389C5F93-887A-4481-A204-754FB144E4BE}" type="datetimeFigureOut">
              <a:rPr lang="en-US" smtClean="0"/>
              <a:t>12/12/2021</a:t>
            </a:fld>
            <a:endParaRPr lang="en-US"/>
          </a:p>
        </p:txBody>
      </p:sp>
      <p:sp>
        <p:nvSpPr>
          <p:cNvPr id="5" name="Footer Placeholder 4">
            <a:extLst>
              <a:ext uri="{FF2B5EF4-FFF2-40B4-BE49-F238E27FC236}">
                <a16:creationId xmlns:a16="http://schemas.microsoft.com/office/drawing/2014/main" xmlns="" id="{601549A9-ADD6-4C8C-936F-8BDB0273E5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19B67A7-BC8F-483B-BDBA-EC669FAF611B}"/>
              </a:ext>
            </a:extLst>
          </p:cNvPr>
          <p:cNvSpPr>
            <a:spLocks noGrp="1"/>
          </p:cNvSpPr>
          <p:nvPr>
            <p:ph type="sldNum" sz="quarter" idx="12"/>
          </p:nvPr>
        </p:nvSpPr>
        <p:spPr/>
        <p:txBody>
          <a:bodyPr/>
          <a:lstStyle/>
          <a:p>
            <a:fld id="{484E047B-2186-4570-B73E-AAD78CC2AB62}" type="slidenum">
              <a:rPr lang="en-US" smtClean="0"/>
              <a:t>‹#›</a:t>
            </a:fld>
            <a:endParaRPr lang="en-US"/>
          </a:p>
        </p:txBody>
      </p:sp>
    </p:spTree>
    <p:extLst>
      <p:ext uri="{BB962C8B-B14F-4D97-AF65-F5344CB8AC3E}">
        <p14:creationId xmlns:p14="http://schemas.microsoft.com/office/powerpoint/2010/main" val="26315774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FCF7EA7-A850-4B31-BFB1-05DC9C4AE1A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0E12A992-B0AB-4724-97D7-DC5BFD05ED1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FE3DB81-A2CE-4DE2-A81D-BE3D0803E325}"/>
              </a:ext>
            </a:extLst>
          </p:cNvPr>
          <p:cNvSpPr>
            <a:spLocks noGrp="1"/>
          </p:cNvSpPr>
          <p:nvPr>
            <p:ph type="dt" sz="half" idx="10"/>
          </p:nvPr>
        </p:nvSpPr>
        <p:spPr/>
        <p:txBody>
          <a:bodyPr/>
          <a:lstStyle/>
          <a:p>
            <a:fld id="{389C5F93-887A-4481-A204-754FB144E4BE}" type="datetimeFigureOut">
              <a:rPr lang="en-US" smtClean="0"/>
              <a:t>12/12/2021</a:t>
            </a:fld>
            <a:endParaRPr lang="en-US"/>
          </a:p>
        </p:txBody>
      </p:sp>
      <p:sp>
        <p:nvSpPr>
          <p:cNvPr id="5" name="Footer Placeholder 4">
            <a:extLst>
              <a:ext uri="{FF2B5EF4-FFF2-40B4-BE49-F238E27FC236}">
                <a16:creationId xmlns:a16="http://schemas.microsoft.com/office/drawing/2014/main" xmlns="" id="{9B7F8850-939A-42C1-BE67-B5974749F4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9B22DB53-C194-42C0-9EA0-8FF03CFF51E8}"/>
              </a:ext>
            </a:extLst>
          </p:cNvPr>
          <p:cNvSpPr>
            <a:spLocks noGrp="1"/>
          </p:cNvSpPr>
          <p:nvPr>
            <p:ph type="sldNum" sz="quarter" idx="12"/>
          </p:nvPr>
        </p:nvSpPr>
        <p:spPr/>
        <p:txBody>
          <a:bodyPr/>
          <a:lstStyle/>
          <a:p>
            <a:fld id="{484E047B-2186-4570-B73E-AAD78CC2AB62}" type="slidenum">
              <a:rPr lang="en-US" smtClean="0"/>
              <a:t>‹#›</a:t>
            </a:fld>
            <a:endParaRPr lang="en-US"/>
          </a:p>
        </p:txBody>
      </p:sp>
    </p:spTree>
    <p:extLst>
      <p:ext uri="{BB962C8B-B14F-4D97-AF65-F5344CB8AC3E}">
        <p14:creationId xmlns:p14="http://schemas.microsoft.com/office/powerpoint/2010/main" val="1161798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AEA1348F-F778-4CB0-B111-7C97E7CBD8A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DA5C8359-3C7A-4EFE-854C-E2DE54F092B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C642ADB-39AF-4F4B-85BE-175AEF9F9FC9}"/>
              </a:ext>
            </a:extLst>
          </p:cNvPr>
          <p:cNvSpPr>
            <a:spLocks noGrp="1"/>
          </p:cNvSpPr>
          <p:nvPr>
            <p:ph type="dt" sz="half" idx="10"/>
          </p:nvPr>
        </p:nvSpPr>
        <p:spPr/>
        <p:txBody>
          <a:bodyPr/>
          <a:lstStyle/>
          <a:p>
            <a:fld id="{389C5F93-887A-4481-A204-754FB144E4BE}" type="datetimeFigureOut">
              <a:rPr lang="en-US" smtClean="0"/>
              <a:t>12/12/2021</a:t>
            </a:fld>
            <a:endParaRPr lang="en-US"/>
          </a:p>
        </p:txBody>
      </p:sp>
      <p:sp>
        <p:nvSpPr>
          <p:cNvPr id="5" name="Footer Placeholder 4">
            <a:extLst>
              <a:ext uri="{FF2B5EF4-FFF2-40B4-BE49-F238E27FC236}">
                <a16:creationId xmlns:a16="http://schemas.microsoft.com/office/drawing/2014/main" xmlns="" id="{64F9F293-897F-4929-9E42-96D4A6D15D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942CD7FF-3FFB-49B0-AA83-669D525ED01B}"/>
              </a:ext>
            </a:extLst>
          </p:cNvPr>
          <p:cNvSpPr>
            <a:spLocks noGrp="1"/>
          </p:cNvSpPr>
          <p:nvPr>
            <p:ph type="sldNum" sz="quarter" idx="12"/>
          </p:nvPr>
        </p:nvSpPr>
        <p:spPr/>
        <p:txBody>
          <a:bodyPr/>
          <a:lstStyle/>
          <a:p>
            <a:fld id="{484E047B-2186-4570-B73E-AAD78CC2AB62}" type="slidenum">
              <a:rPr lang="en-US" smtClean="0"/>
              <a:t>‹#›</a:t>
            </a:fld>
            <a:endParaRPr lang="en-US"/>
          </a:p>
        </p:txBody>
      </p:sp>
    </p:spTree>
    <p:extLst>
      <p:ext uri="{BB962C8B-B14F-4D97-AF65-F5344CB8AC3E}">
        <p14:creationId xmlns:p14="http://schemas.microsoft.com/office/powerpoint/2010/main" val="19891139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DDCC56-F5E1-4C44-AD86-F1B8EB7F87B0}"/>
              </a:ext>
            </a:extLst>
          </p:cNvPr>
          <p:cNvSpPr>
            <a:spLocks noGrp="1"/>
          </p:cNvSpPr>
          <p:nvPr>
            <p:ph type="ctrTitle"/>
          </p:nvPr>
        </p:nvSpPr>
        <p:spPr>
          <a:xfrm>
            <a:off x="1524002" y="1122364"/>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DD507852-9A7E-4F06-86D7-DBE085B30F29}"/>
              </a:ext>
            </a:extLst>
          </p:cNvPr>
          <p:cNvSpPr>
            <a:spLocks noGrp="1"/>
          </p:cNvSpPr>
          <p:nvPr>
            <p:ph type="subTitle" idx="1"/>
          </p:nvPr>
        </p:nvSpPr>
        <p:spPr>
          <a:xfrm>
            <a:off x="1524002" y="3602038"/>
            <a:ext cx="9144000" cy="1655762"/>
          </a:xfrm>
        </p:spPr>
        <p:txBody>
          <a:bodyPr/>
          <a:lstStyle>
            <a:lvl1pPr marL="0" indent="0" algn="ctr">
              <a:buNone/>
              <a:defRPr sz="2400"/>
            </a:lvl1pPr>
            <a:lvl2pPr marL="457108" indent="0" algn="ctr">
              <a:buNone/>
              <a:defRPr sz="2000"/>
            </a:lvl2pPr>
            <a:lvl3pPr marL="914214" indent="0" algn="ctr">
              <a:buNone/>
              <a:defRPr sz="1800"/>
            </a:lvl3pPr>
            <a:lvl4pPr marL="1371319" indent="0" algn="ctr">
              <a:buNone/>
              <a:defRPr sz="1600"/>
            </a:lvl4pPr>
            <a:lvl5pPr marL="1828425" indent="0" algn="ctr">
              <a:buNone/>
              <a:defRPr sz="1600"/>
            </a:lvl5pPr>
            <a:lvl6pPr marL="2285532" indent="0" algn="ctr">
              <a:buNone/>
              <a:defRPr sz="1600"/>
            </a:lvl6pPr>
            <a:lvl7pPr marL="2742638" indent="0" algn="ctr">
              <a:buNone/>
              <a:defRPr sz="1600"/>
            </a:lvl7pPr>
            <a:lvl8pPr marL="3199745" indent="0" algn="ctr">
              <a:buNone/>
              <a:defRPr sz="1600"/>
            </a:lvl8pPr>
            <a:lvl9pPr marL="3656851"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AF5D0A2A-C2A4-4C64-BBC0-C18F193E2DCB}"/>
              </a:ext>
            </a:extLst>
          </p:cNvPr>
          <p:cNvSpPr>
            <a:spLocks noGrp="1"/>
          </p:cNvSpPr>
          <p:nvPr>
            <p:ph type="dt" sz="half" idx="10"/>
          </p:nvPr>
        </p:nvSpPr>
        <p:spPr/>
        <p:txBody>
          <a:bodyPr/>
          <a:lstStyle/>
          <a:p>
            <a:fld id="{389C5F93-887A-4481-A204-754FB144E4BE}" type="datetimeFigureOut">
              <a:rPr lang="en-US" smtClean="0">
                <a:solidFill>
                  <a:prstClr val="black">
                    <a:tint val="75000"/>
                  </a:prstClr>
                </a:solidFill>
              </a:rPr>
              <a:pPr/>
              <a:t>12/12/2021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601549A9-ADD6-4C8C-936F-8BDB0273E576}"/>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B19B67A7-BC8F-483B-BDBA-EC669FAF611B}"/>
              </a:ext>
            </a:extLst>
          </p:cNvPr>
          <p:cNvSpPr>
            <a:spLocks noGrp="1"/>
          </p:cNvSpPr>
          <p:nvPr>
            <p:ph type="sldNum" sz="quarter" idx="12"/>
          </p:nvPr>
        </p:nvSpPr>
        <p:spPr/>
        <p:txBody>
          <a:bodyPr/>
          <a:lstStyle/>
          <a:p>
            <a:fld id="{484E047B-2186-4570-B73E-AAD78CC2AB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291824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EC7C249-3B70-4FA6-93F0-C231D5DB5CA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8E087E01-A3A5-4334-914B-F24DC27B16D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11F0F003-333E-4D29-A09D-C78034639685}"/>
              </a:ext>
            </a:extLst>
          </p:cNvPr>
          <p:cNvSpPr>
            <a:spLocks noGrp="1"/>
          </p:cNvSpPr>
          <p:nvPr>
            <p:ph type="dt" sz="half" idx="10"/>
          </p:nvPr>
        </p:nvSpPr>
        <p:spPr/>
        <p:txBody>
          <a:bodyPr/>
          <a:lstStyle/>
          <a:p>
            <a:fld id="{389C5F93-887A-4481-A204-754FB144E4BE}" type="datetimeFigureOut">
              <a:rPr lang="en-US" smtClean="0">
                <a:solidFill>
                  <a:prstClr val="black">
                    <a:tint val="75000"/>
                  </a:prstClr>
                </a:solidFill>
              </a:rPr>
              <a:pPr/>
              <a:t>12/12/2021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943D16D9-B845-4551-9DDF-45C4E07B11DB}"/>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BA3BC130-9B5D-4315-9904-85626D9CD4B3}"/>
              </a:ext>
            </a:extLst>
          </p:cNvPr>
          <p:cNvSpPr>
            <a:spLocks noGrp="1"/>
          </p:cNvSpPr>
          <p:nvPr>
            <p:ph type="sldNum" sz="quarter" idx="12"/>
          </p:nvPr>
        </p:nvSpPr>
        <p:spPr/>
        <p:txBody>
          <a:bodyPr/>
          <a:lstStyle/>
          <a:p>
            <a:fld id="{484E047B-2186-4570-B73E-AAD78CC2AB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925681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BB5E6A4-0F6D-47B3-B1B0-C81BEF1D11C2}"/>
              </a:ext>
            </a:extLst>
          </p:cNvPr>
          <p:cNvSpPr>
            <a:spLocks noGrp="1"/>
          </p:cNvSpPr>
          <p:nvPr>
            <p:ph type="title"/>
          </p:nvPr>
        </p:nvSpPr>
        <p:spPr>
          <a:xfrm>
            <a:off x="831850" y="1709743"/>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C6862201-2032-4EF5-B29F-61630F43269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108" indent="0">
              <a:buNone/>
              <a:defRPr sz="2000">
                <a:solidFill>
                  <a:schemeClr val="tx1">
                    <a:tint val="75000"/>
                  </a:schemeClr>
                </a:solidFill>
              </a:defRPr>
            </a:lvl2pPr>
            <a:lvl3pPr marL="914214" indent="0">
              <a:buNone/>
              <a:defRPr sz="1800">
                <a:solidFill>
                  <a:schemeClr val="tx1">
                    <a:tint val="75000"/>
                  </a:schemeClr>
                </a:solidFill>
              </a:defRPr>
            </a:lvl3pPr>
            <a:lvl4pPr marL="1371319" indent="0">
              <a:buNone/>
              <a:defRPr sz="1600">
                <a:solidFill>
                  <a:schemeClr val="tx1">
                    <a:tint val="75000"/>
                  </a:schemeClr>
                </a:solidFill>
              </a:defRPr>
            </a:lvl4pPr>
            <a:lvl5pPr marL="1828425" indent="0">
              <a:buNone/>
              <a:defRPr sz="1600">
                <a:solidFill>
                  <a:schemeClr val="tx1">
                    <a:tint val="75000"/>
                  </a:schemeClr>
                </a:solidFill>
              </a:defRPr>
            </a:lvl5pPr>
            <a:lvl6pPr marL="2285532" indent="0">
              <a:buNone/>
              <a:defRPr sz="1600">
                <a:solidFill>
                  <a:schemeClr val="tx1">
                    <a:tint val="75000"/>
                  </a:schemeClr>
                </a:solidFill>
              </a:defRPr>
            </a:lvl6pPr>
            <a:lvl7pPr marL="2742638" indent="0">
              <a:buNone/>
              <a:defRPr sz="1600">
                <a:solidFill>
                  <a:schemeClr val="tx1">
                    <a:tint val="75000"/>
                  </a:schemeClr>
                </a:solidFill>
              </a:defRPr>
            </a:lvl7pPr>
            <a:lvl8pPr marL="3199745" indent="0">
              <a:buNone/>
              <a:defRPr sz="1600">
                <a:solidFill>
                  <a:schemeClr val="tx1">
                    <a:tint val="75000"/>
                  </a:schemeClr>
                </a:solidFill>
              </a:defRPr>
            </a:lvl8pPr>
            <a:lvl9pPr marL="3656851"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48A8B075-1BD0-4D86-91C9-AFB9542B6C44}"/>
              </a:ext>
            </a:extLst>
          </p:cNvPr>
          <p:cNvSpPr>
            <a:spLocks noGrp="1"/>
          </p:cNvSpPr>
          <p:nvPr>
            <p:ph type="dt" sz="half" idx="10"/>
          </p:nvPr>
        </p:nvSpPr>
        <p:spPr/>
        <p:txBody>
          <a:bodyPr/>
          <a:lstStyle/>
          <a:p>
            <a:fld id="{389C5F93-887A-4481-A204-754FB144E4BE}" type="datetimeFigureOut">
              <a:rPr lang="en-US" smtClean="0">
                <a:solidFill>
                  <a:prstClr val="black">
                    <a:tint val="75000"/>
                  </a:prstClr>
                </a:solidFill>
              </a:rPr>
              <a:pPr/>
              <a:t>12/12/2021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B96A3AD1-44DC-4640-BD35-E86F637E87A6}"/>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2BB325A1-EB8B-45A0-9544-25DE745A92DB}"/>
              </a:ext>
            </a:extLst>
          </p:cNvPr>
          <p:cNvSpPr>
            <a:spLocks noGrp="1"/>
          </p:cNvSpPr>
          <p:nvPr>
            <p:ph type="sldNum" sz="quarter" idx="12"/>
          </p:nvPr>
        </p:nvSpPr>
        <p:spPr/>
        <p:txBody>
          <a:bodyPr/>
          <a:lstStyle/>
          <a:p>
            <a:fld id="{484E047B-2186-4570-B73E-AAD78CC2AB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333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F3F7812-5831-4B47-867E-6AACD3E4EE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F58893B5-3A4A-48F8-A774-0DE8F58E86B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DA23DB5A-3027-4D38-8798-A30633BCD616}"/>
              </a:ext>
            </a:extLst>
          </p:cNvPr>
          <p:cNvSpPr>
            <a:spLocks noGrp="1"/>
          </p:cNvSpPr>
          <p:nvPr>
            <p:ph sz="half" idx="2"/>
          </p:nvPr>
        </p:nvSpPr>
        <p:spPr>
          <a:xfrm>
            <a:off x="6172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13C59029-2351-43F4-BE15-A0B05CDDCCAF}"/>
              </a:ext>
            </a:extLst>
          </p:cNvPr>
          <p:cNvSpPr>
            <a:spLocks noGrp="1"/>
          </p:cNvSpPr>
          <p:nvPr>
            <p:ph type="dt" sz="half" idx="10"/>
          </p:nvPr>
        </p:nvSpPr>
        <p:spPr/>
        <p:txBody>
          <a:bodyPr/>
          <a:lstStyle/>
          <a:p>
            <a:fld id="{389C5F93-887A-4481-A204-754FB144E4BE}" type="datetimeFigureOut">
              <a:rPr lang="en-US" smtClean="0">
                <a:solidFill>
                  <a:prstClr val="black">
                    <a:tint val="75000"/>
                  </a:prstClr>
                </a:solidFill>
              </a:rPr>
              <a:pPr/>
              <a:t>12/12/2021</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D982C413-63C8-4708-B04B-22EA3CBE0CAD}"/>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4C35F2F7-954D-4718-AB34-12C970AEDF09}"/>
              </a:ext>
            </a:extLst>
          </p:cNvPr>
          <p:cNvSpPr>
            <a:spLocks noGrp="1"/>
          </p:cNvSpPr>
          <p:nvPr>
            <p:ph type="sldNum" sz="quarter" idx="12"/>
          </p:nvPr>
        </p:nvSpPr>
        <p:spPr/>
        <p:txBody>
          <a:bodyPr/>
          <a:lstStyle/>
          <a:p>
            <a:fld id="{484E047B-2186-4570-B73E-AAD78CC2AB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574479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18F00AA-FC9B-4B22-909A-66E2B4E7911B}"/>
              </a:ext>
            </a:extLst>
          </p:cNvPr>
          <p:cNvSpPr>
            <a:spLocks noGrp="1"/>
          </p:cNvSpPr>
          <p:nvPr>
            <p:ph type="title"/>
          </p:nvPr>
        </p:nvSpPr>
        <p:spPr>
          <a:xfrm>
            <a:off x="839788" y="365130"/>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D2AE43A2-95F0-4FDA-A3A9-994D72DF7D2E}"/>
              </a:ext>
            </a:extLst>
          </p:cNvPr>
          <p:cNvSpPr>
            <a:spLocks noGrp="1"/>
          </p:cNvSpPr>
          <p:nvPr>
            <p:ph type="body" idx="1"/>
          </p:nvPr>
        </p:nvSpPr>
        <p:spPr>
          <a:xfrm>
            <a:off x="839793" y="1681163"/>
            <a:ext cx="5157787" cy="823912"/>
          </a:xfrm>
        </p:spPr>
        <p:txBody>
          <a:bodyPr anchor="b"/>
          <a:lstStyle>
            <a:lvl1pPr marL="0" indent="0">
              <a:buNone/>
              <a:defRPr sz="2400" b="1"/>
            </a:lvl1pPr>
            <a:lvl2pPr marL="457108" indent="0">
              <a:buNone/>
              <a:defRPr sz="2000" b="1"/>
            </a:lvl2pPr>
            <a:lvl3pPr marL="914214" indent="0">
              <a:buNone/>
              <a:defRPr sz="1800" b="1"/>
            </a:lvl3pPr>
            <a:lvl4pPr marL="1371319" indent="0">
              <a:buNone/>
              <a:defRPr sz="1600" b="1"/>
            </a:lvl4pPr>
            <a:lvl5pPr marL="1828425" indent="0">
              <a:buNone/>
              <a:defRPr sz="1600" b="1"/>
            </a:lvl5pPr>
            <a:lvl6pPr marL="2285532" indent="0">
              <a:buNone/>
              <a:defRPr sz="1600" b="1"/>
            </a:lvl6pPr>
            <a:lvl7pPr marL="2742638" indent="0">
              <a:buNone/>
              <a:defRPr sz="1600" b="1"/>
            </a:lvl7pPr>
            <a:lvl8pPr marL="3199745" indent="0">
              <a:buNone/>
              <a:defRPr sz="1600" b="1"/>
            </a:lvl8pPr>
            <a:lvl9pPr marL="3656851"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6AA94606-FDC0-44C6-B2F6-78A0EE4BDFD7}"/>
              </a:ext>
            </a:extLst>
          </p:cNvPr>
          <p:cNvSpPr>
            <a:spLocks noGrp="1"/>
          </p:cNvSpPr>
          <p:nvPr>
            <p:ph sz="half" idx="2"/>
          </p:nvPr>
        </p:nvSpPr>
        <p:spPr>
          <a:xfrm>
            <a:off x="839793"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0E4136C7-42FF-44D1-9DDD-2AFC74A0E9A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108" indent="0">
              <a:buNone/>
              <a:defRPr sz="2000" b="1"/>
            </a:lvl2pPr>
            <a:lvl3pPr marL="914214" indent="0">
              <a:buNone/>
              <a:defRPr sz="1800" b="1"/>
            </a:lvl3pPr>
            <a:lvl4pPr marL="1371319" indent="0">
              <a:buNone/>
              <a:defRPr sz="1600" b="1"/>
            </a:lvl4pPr>
            <a:lvl5pPr marL="1828425" indent="0">
              <a:buNone/>
              <a:defRPr sz="1600" b="1"/>
            </a:lvl5pPr>
            <a:lvl6pPr marL="2285532" indent="0">
              <a:buNone/>
              <a:defRPr sz="1600" b="1"/>
            </a:lvl6pPr>
            <a:lvl7pPr marL="2742638" indent="0">
              <a:buNone/>
              <a:defRPr sz="1600" b="1"/>
            </a:lvl7pPr>
            <a:lvl8pPr marL="3199745" indent="0">
              <a:buNone/>
              <a:defRPr sz="1600" b="1"/>
            </a:lvl8pPr>
            <a:lvl9pPr marL="3656851"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EA383972-0D86-400F-AFB9-057E6E4038E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08A12704-9F3B-4E5D-B37A-A65FB6639FB7}"/>
              </a:ext>
            </a:extLst>
          </p:cNvPr>
          <p:cNvSpPr>
            <a:spLocks noGrp="1"/>
          </p:cNvSpPr>
          <p:nvPr>
            <p:ph type="dt" sz="half" idx="10"/>
          </p:nvPr>
        </p:nvSpPr>
        <p:spPr/>
        <p:txBody>
          <a:bodyPr/>
          <a:lstStyle/>
          <a:p>
            <a:fld id="{389C5F93-887A-4481-A204-754FB144E4BE}" type="datetimeFigureOut">
              <a:rPr lang="en-US" smtClean="0">
                <a:solidFill>
                  <a:prstClr val="black">
                    <a:tint val="75000"/>
                  </a:prstClr>
                </a:solidFill>
              </a:rPr>
              <a:pPr/>
              <a:t>12/12/2021</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xmlns="" id="{DED14B6A-D31E-4E4E-9999-2A037F28C0F9}"/>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xmlns="" id="{323CE0C2-879A-464E-B0C6-8927F16B4815}"/>
              </a:ext>
            </a:extLst>
          </p:cNvPr>
          <p:cNvSpPr>
            <a:spLocks noGrp="1"/>
          </p:cNvSpPr>
          <p:nvPr>
            <p:ph type="sldNum" sz="quarter" idx="12"/>
          </p:nvPr>
        </p:nvSpPr>
        <p:spPr/>
        <p:txBody>
          <a:bodyPr/>
          <a:lstStyle/>
          <a:p>
            <a:fld id="{484E047B-2186-4570-B73E-AAD78CC2AB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815635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F584C4B-E99A-4637-B2A5-62A92ADAB29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09C2A881-E3AF-49DA-A4B1-579A0F39FEBB}"/>
              </a:ext>
            </a:extLst>
          </p:cNvPr>
          <p:cNvSpPr>
            <a:spLocks noGrp="1"/>
          </p:cNvSpPr>
          <p:nvPr>
            <p:ph type="dt" sz="half" idx="10"/>
          </p:nvPr>
        </p:nvSpPr>
        <p:spPr/>
        <p:txBody>
          <a:bodyPr/>
          <a:lstStyle/>
          <a:p>
            <a:fld id="{389C5F93-887A-4481-A204-754FB144E4BE}" type="datetimeFigureOut">
              <a:rPr lang="en-US" smtClean="0">
                <a:solidFill>
                  <a:prstClr val="black">
                    <a:tint val="75000"/>
                  </a:prstClr>
                </a:solidFill>
              </a:rPr>
              <a:pPr/>
              <a:t>12/12/2021</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xmlns="" id="{F35913B2-3613-49A3-8703-7439B1EE9C3E}"/>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xmlns="" id="{9C282779-E726-41E8-A702-F4E40F136998}"/>
              </a:ext>
            </a:extLst>
          </p:cNvPr>
          <p:cNvSpPr>
            <a:spLocks noGrp="1"/>
          </p:cNvSpPr>
          <p:nvPr>
            <p:ph type="sldNum" sz="quarter" idx="12"/>
          </p:nvPr>
        </p:nvSpPr>
        <p:spPr/>
        <p:txBody>
          <a:bodyPr/>
          <a:lstStyle/>
          <a:p>
            <a:fld id="{484E047B-2186-4570-B73E-AAD78CC2AB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58847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32118B78-BCE9-4DA8-80F2-24A4C05240E0}"/>
              </a:ext>
            </a:extLst>
          </p:cNvPr>
          <p:cNvSpPr>
            <a:spLocks noGrp="1"/>
          </p:cNvSpPr>
          <p:nvPr>
            <p:ph type="dt" sz="half" idx="10"/>
          </p:nvPr>
        </p:nvSpPr>
        <p:spPr/>
        <p:txBody>
          <a:bodyPr/>
          <a:lstStyle/>
          <a:p>
            <a:fld id="{389C5F93-887A-4481-A204-754FB144E4BE}" type="datetimeFigureOut">
              <a:rPr lang="en-US" smtClean="0">
                <a:solidFill>
                  <a:prstClr val="black">
                    <a:tint val="75000"/>
                  </a:prstClr>
                </a:solidFill>
              </a:rPr>
              <a:pPr/>
              <a:t>12/12/2021</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xmlns="" id="{005BF5D5-4750-4FE3-AE67-46C67F70BE13}"/>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xmlns="" id="{646C7EBF-F997-4A98-BFCB-A2F2CFCE84B2}"/>
              </a:ext>
            </a:extLst>
          </p:cNvPr>
          <p:cNvSpPr>
            <a:spLocks noGrp="1"/>
          </p:cNvSpPr>
          <p:nvPr>
            <p:ph type="sldNum" sz="quarter" idx="12"/>
          </p:nvPr>
        </p:nvSpPr>
        <p:spPr/>
        <p:txBody>
          <a:bodyPr/>
          <a:lstStyle/>
          <a:p>
            <a:fld id="{484E047B-2186-4570-B73E-AAD78CC2AB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390678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390F86B-DE1B-47E5-AF1E-F1E43D126DB5}"/>
              </a:ext>
            </a:extLst>
          </p:cNvPr>
          <p:cNvSpPr>
            <a:spLocks noGrp="1"/>
          </p:cNvSpPr>
          <p:nvPr>
            <p:ph type="title"/>
          </p:nvPr>
        </p:nvSpPr>
        <p:spPr>
          <a:xfrm>
            <a:off x="839790"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D3839149-F5C9-4A3E-B1F1-64AC32A8C4EA}"/>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B0B49737-FC39-46B3-AA8E-88ED0BBE3DB8}"/>
              </a:ext>
            </a:extLst>
          </p:cNvPr>
          <p:cNvSpPr>
            <a:spLocks noGrp="1"/>
          </p:cNvSpPr>
          <p:nvPr>
            <p:ph type="body" sz="half" idx="2"/>
          </p:nvPr>
        </p:nvSpPr>
        <p:spPr>
          <a:xfrm>
            <a:off x="839790" y="2057400"/>
            <a:ext cx="3932237" cy="3811588"/>
          </a:xfrm>
        </p:spPr>
        <p:txBody>
          <a:bodyPr/>
          <a:lstStyle>
            <a:lvl1pPr marL="0" indent="0">
              <a:buNone/>
              <a:defRPr sz="1600"/>
            </a:lvl1pPr>
            <a:lvl2pPr marL="457108" indent="0">
              <a:buNone/>
              <a:defRPr sz="1400"/>
            </a:lvl2pPr>
            <a:lvl3pPr marL="914214" indent="0">
              <a:buNone/>
              <a:defRPr sz="1200"/>
            </a:lvl3pPr>
            <a:lvl4pPr marL="1371319" indent="0">
              <a:buNone/>
              <a:defRPr sz="1000"/>
            </a:lvl4pPr>
            <a:lvl5pPr marL="1828425" indent="0">
              <a:buNone/>
              <a:defRPr sz="1000"/>
            </a:lvl5pPr>
            <a:lvl6pPr marL="2285532" indent="0">
              <a:buNone/>
              <a:defRPr sz="1000"/>
            </a:lvl6pPr>
            <a:lvl7pPr marL="2742638" indent="0">
              <a:buNone/>
              <a:defRPr sz="1000"/>
            </a:lvl7pPr>
            <a:lvl8pPr marL="3199745" indent="0">
              <a:buNone/>
              <a:defRPr sz="1000"/>
            </a:lvl8pPr>
            <a:lvl9pPr marL="3656851"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ED70A5A9-3EC5-49B2-BB5D-3ADB82122DAF}"/>
              </a:ext>
            </a:extLst>
          </p:cNvPr>
          <p:cNvSpPr>
            <a:spLocks noGrp="1"/>
          </p:cNvSpPr>
          <p:nvPr>
            <p:ph type="dt" sz="half" idx="10"/>
          </p:nvPr>
        </p:nvSpPr>
        <p:spPr/>
        <p:txBody>
          <a:bodyPr/>
          <a:lstStyle/>
          <a:p>
            <a:fld id="{389C5F93-887A-4481-A204-754FB144E4BE}" type="datetimeFigureOut">
              <a:rPr lang="en-US" smtClean="0">
                <a:solidFill>
                  <a:prstClr val="black">
                    <a:tint val="75000"/>
                  </a:prstClr>
                </a:solidFill>
              </a:rPr>
              <a:pPr/>
              <a:t>12/12/2021</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EB834B9C-1E2F-4435-98A0-7D4AACDEAFAF}"/>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6D319B98-E521-4405-A564-3AB1026FDDA3}"/>
              </a:ext>
            </a:extLst>
          </p:cNvPr>
          <p:cNvSpPr>
            <a:spLocks noGrp="1"/>
          </p:cNvSpPr>
          <p:nvPr>
            <p:ph type="sldNum" sz="quarter" idx="12"/>
          </p:nvPr>
        </p:nvSpPr>
        <p:spPr/>
        <p:txBody>
          <a:bodyPr/>
          <a:lstStyle/>
          <a:p>
            <a:fld id="{484E047B-2186-4570-B73E-AAD78CC2AB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8747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EC7C249-3B70-4FA6-93F0-C231D5DB5CA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8E087E01-A3A5-4334-914B-F24DC27B16D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11F0F003-333E-4D29-A09D-C78034639685}"/>
              </a:ext>
            </a:extLst>
          </p:cNvPr>
          <p:cNvSpPr>
            <a:spLocks noGrp="1"/>
          </p:cNvSpPr>
          <p:nvPr>
            <p:ph type="dt" sz="half" idx="10"/>
          </p:nvPr>
        </p:nvSpPr>
        <p:spPr/>
        <p:txBody>
          <a:bodyPr/>
          <a:lstStyle/>
          <a:p>
            <a:fld id="{389C5F93-887A-4481-A204-754FB144E4BE}" type="datetimeFigureOut">
              <a:rPr lang="en-US" smtClean="0"/>
              <a:t>12/12/2021</a:t>
            </a:fld>
            <a:endParaRPr lang="en-US"/>
          </a:p>
        </p:txBody>
      </p:sp>
      <p:sp>
        <p:nvSpPr>
          <p:cNvPr id="5" name="Footer Placeholder 4">
            <a:extLst>
              <a:ext uri="{FF2B5EF4-FFF2-40B4-BE49-F238E27FC236}">
                <a16:creationId xmlns:a16="http://schemas.microsoft.com/office/drawing/2014/main" xmlns="" id="{943D16D9-B845-4551-9DDF-45C4E07B11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A3BC130-9B5D-4315-9904-85626D9CD4B3}"/>
              </a:ext>
            </a:extLst>
          </p:cNvPr>
          <p:cNvSpPr>
            <a:spLocks noGrp="1"/>
          </p:cNvSpPr>
          <p:nvPr>
            <p:ph type="sldNum" sz="quarter" idx="12"/>
          </p:nvPr>
        </p:nvSpPr>
        <p:spPr/>
        <p:txBody>
          <a:bodyPr/>
          <a:lstStyle/>
          <a:p>
            <a:fld id="{484E047B-2186-4570-B73E-AAD78CC2AB62}" type="slidenum">
              <a:rPr lang="en-US" smtClean="0"/>
              <a:t>‹#›</a:t>
            </a:fld>
            <a:endParaRPr lang="en-US"/>
          </a:p>
        </p:txBody>
      </p:sp>
    </p:spTree>
    <p:extLst>
      <p:ext uri="{BB962C8B-B14F-4D97-AF65-F5344CB8AC3E}">
        <p14:creationId xmlns:p14="http://schemas.microsoft.com/office/powerpoint/2010/main" val="30041590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3F9B37F-F0AD-4E46-B21B-5C2CD91743E5}"/>
              </a:ext>
            </a:extLst>
          </p:cNvPr>
          <p:cNvSpPr>
            <a:spLocks noGrp="1"/>
          </p:cNvSpPr>
          <p:nvPr>
            <p:ph type="title"/>
          </p:nvPr>
        </p:nvSpPr>
        <p:spPr>
          <a:xfrm>
            <a:off x="839790"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B76602EB-C689-4796-BE01-E59E221EA918}"/>
              </a:ext>
            </a:extLst>
          </p:cNvPr>
          <p:cNvSpPr>
            <a:spLocks noGrp="1"/>
          </p:cNvSpPr>
          <p:nvPr>
            <p:ph type="pic" idx="1"/>
          </p:nvPr>
        </p:nvSpPr>
        <p:spPr>
          <a:xfrm>
            <a:off x="5183188" y="987426"/>
            <a:ext cx="6172200" cy="4873625"/>
          </a:xfrm>
        </p:spPr>
        <p:txBody>
          <a:bodyPr/>
          <a:lstStyle>
            <a:lvl1pPr marL="0" indent="0">
              <a:buNone/>
              <a:defRPr sz="3200"/>
            </a:lvl1pPr>
            <a:lvl2pPr marL="457108" indent="0">
              <a:buNone/>
              <a:defRPr sz="2800"/>
            </a:lvl2pPr>
            <a:lvl3pPr marL="914214" indent="0">
              <a:buNone/>
              <a:defRPr sz="2400"/>
            </a:lvl3pPr>
            <a:lvl4pPr marL="1371319" indent="0">
              <a:buNone/>
              <a:defRPr sz="2000"/>
            </a:lvl4pPr>
            <a:lvl5pPr marL="1828425" indent="0">
              <a:buNone/>
              <a:defRPr sz="2000"/>
            </a:lvl5pPr>
            <a:lvl6pPr marL="2285532" indent="0">
              <a:buNone/>
              <a:defRPr sz="2000"/>
            </a:lvl6pPr>
            <a:lvl7pPr marL="2742638" indent="0">
              <a:buNone/>
              <a:defRPr sz="2000"/>
            </a:lvl7pPr>
            <a:lvl8pPr marL="3199745" indent="0">
              <a:buNone/>
              <a:defRPr sz="2000"/>
            </a:lvl8pPr>
            <a:lvl9pPr marL="3656851" indent="0">
              <a:buNone/>
              <a:defRPr sz="2000"/>
            </a:lvl9pPr>
          </a:lstStyle>
          <a:p>
            <a:endParaRPr lang="en-US"/>
          </a:p>
        </p:txBody>
      </p:sp>
      <p:sp>
        <p:nvSpPr>
          <p:cNvPr id="4" name="Text Placeholder 3">
            <a:extLst>
              <a:ext uri="{FF2B5EF4-FFF2-40B4-BE49-F238E27FC236}">
                <a16:creationId xmlns:a16="http://schemas.microsoft.com/office/drawing/2014/main" xmlns="" id="{886E3EE4-9555-4C63-94C7-F6ACA3E82DCF}"/>
              </a:ext>
            </a:extLst>
          </p:cNvPr>
          <p:cNvSpPr>
            <a:spLocks noGrp="1"/>
          </p:cNvSpPr>
          <p:nvPr>
            <p:ph type="body" sz="half" idx="2"/>
          </p:nvPr>
        </p:nvSpPr>
        <p:spPr>
          <a:xfrm>
            <a:off x="839790" y="2057400"/>
            <a:ext cx="3932237" cy="3811588"/>
          </a:xfrm>
        </p:spPr>
        <p:txBody>
          <a:bodyPr/>
          <a:lstStyle>
            <a:lvl1pPr marL="0" indent="0">
              <a:buNone/>
              <a:defRPr sz="1600"/>
            </a:lvl1pPr>
            <a:lvl2pPr marL="457108" indent="0">
              <a:buNone/>
              <a:defRPr sz="1400"/>
            </a:lvl2pPr>
            <a:lvl3pPr marL="914214" indent="0">
              <a:buNone/>
              <a:defRPr sz="1200"/>
            </a:lvl3pPr>
            <a:lvl4pPr marL="1371319" indent="0">
              <a:buNone/>
              <a:defRPr sz="1000"/>
            </a:lvl4pPr>
            <a:lvl5pPr marL="1828425" indent="0">
              <a:buNone/>
              <a:defRPr sz="1000"/>
            </a:lvl5pPr>
            <a:lvl6pPr marL="2285532" indent="0">
              <a:buNone/>
              <a:defRPr sz="1000"/>
            </a:lvl6pPr>
            <a:lvl7pPr marL="2742638" indent="0">
              <a:buNone/>
              <a:defRPr sz="1000"/>
            </a:lvl7pPr>
            <a:lvl8pPr marL="3199745" indent="0">
              <a:buNone/>
              <a:defRPr sz="1000"/>
            </a:lvl8pPr>
            <a:lvl9pPr marL="3656851"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EB6BCC5D-691D-47D3-874F-80E55C572CE6}"/>
              </a:ext>
            </a:extLst>
          </p:cNvPr>
          <p:cNvSpPr>
            <a:spLocks noGrp="1"/>
          </p:cNvSpPr>
          <p:nvPr>
            <p:ph type="dt" sz="half" idx="10"/>
          </p:nvPr>
        </p:nvSpPr>
        <p:spPr/>
        <p:txBody>
          <a:bodyPr/>
          <a:lstStyle/>
          <a:p>
            <a:fld id="{389C5F93-887A-4481-A204-754FB144E4BE}" type="datetimeFigureOut">
              <a:rPr lang="en-US" smtClean="0">
                <a:solidFill>
                  <a:prstClr val="black">
                    <a:tint val="75000"/>
                  </a:prstClr>
                </a:solidFill>
              </a:rPr>
              <a:pPr/>
              <a:t>12/12/2021</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7FFBD8AA-F3E0-4242-98F6-9558B68AF38A}"/>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D5ED071D-48D1-4743-B5AE-2DF61239820E}"/>
              </a:ext>
            </a:extLst>
          </p:cNvPr>
          <p:cNvSpPr>
            <a:spLocks noGrp="1"/>
          </p:cNvSpPr>
          <p:nvPr>
            <p:ph type="sldNum" sz="quarter" idx="12"/>
          </p:nvPr>
        </p:nvSpPr>
        <p:spPr/>
        <p:txBody>
          <a:bodyPr/>
          <a:lstStyle/>
          <a:p>
            <a:fld id="{484E047B-2186-4570-B73E-AAD78CC2AB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0274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FCF7EA7-A850-4B31-BFB1-05DC9C4AE1A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0E12A992-B0AB-4724-97D7-DC5BFD05ED1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FE3DB81-A2CE-4DE2-A81D-BE3D0803E325}"/>
              </a:ext>
            </a:extLst>
          </p:cNvPr>
          <p:cNvSpPr>
            <a:spLocks noGrp="1"/>
          </p:cNvSpPr>
          <p:nvPr>
            <p:ph type="dt" sz="half" idx="10"/>
          </p:nvPr>
        </p:nvSpPr>
        <p:spPr/>
        <p:txBody>
          <a:bodyPr/>
          <a:lstStyle/>
          <a:p>
            <a:fld id="{389C5F93-887A-4481-A204-754FB144E4BE}" type="datetimeFigureOut">
              <a:rPr lang="en-US" smtClean="0">
                <a:solidFill>
                  <a:prstClr val="black">
                    <a:tint val="75000"/>
                  </a:prstClr>
                </a:solidFill>
              </a:rPr>
              <a:pPr/>
              <a:t>12/12/2021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9B7F8850-939A-42C1-BE67-B5974749F418}"/>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9B22DB53-C194-42C0-9EA0-8FF03CFF51E8}"/>
              </a:ext>
            </a:extLst>
          </p:cNvPr>
          <p:cNvSpPr>
            <a:spLocks noGrp="1"/>
          </p:cNvSpPr>
          <p:nvPr>
            <p:ph type="sldNum" sz="quarter" idx="12"/>
          </p:nvPr>
        </p:nvSpPr>
        <p:spPr/>
        <p:txBody>
          <a:bodyPr/>
          <a:lstStyle/>
          <a:p>
            <a:fld id="{484E047B-2186-4570-B73E-AAD78CC2AB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81524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AEA1348F-F778-4CB0-B111-7C97E7CBD8A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DA5C8359-3C7A-4EFE-854C-E2DE54F092B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C642ADB-39AF-4F4B-85BE-175AEF9F9FC9}"/>
              </a:ext>
            </a:extLst>
          </p:cNvPr>
          <p:cNvSpPr>
            <a:spLocks noGrp="1"/>
          </p:cNvSpPr>
          <p:nvPr>
            <p:ph type="dt" sz="half" idx="10"/>
          </p:nvPr>
        </p:nvSpPr>
        <p:spPr/>
        <p:txBody>
          <a:bodyPr/>
          <a:lstStyle/>
          <a:p>
            <a:fld id="{389C5F93-887A-4481-A204-754FB144E4BE}" type="datetimeFigureOut">
              <a:rPr lang="en-US" smtClean="0">
                <a:solidFill>
                  <a:prstClr val="black">
                    <a:tint val="75000"/>
                  </a:prstClr>
                </a:solidFill>
              </a:rPr>
              <a:pPr/>
              <a:t>12/12/2021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64F9F293-897F-4929-9E42-96D4A6D15D02}"/>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942CD7FF-3FFB-49B0-AA83-669D525ED01B}"/>
              </a:ext>
            </a:extLst>
          </p:cNvPr>
          <p:cNvSpPr>
            <a:spLocks noGrp="1"/>
          </p:cNvSpPr>
          <p:nvPr>
            <p:ph type="sldNum" sz="quarter" idx="12"/>
          </p:nvPr>
        </p:nvSpPr>
        <p:spPr/>
        <p:txBody>
          <a:bodyPr/>
          <a:lstStyle/>
          <a:p>
            <a:fld id="{484E047B-2186-4570-B73E-AAD78CC2AB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483268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2" y="2130430"/>
            <a:ext cx="10363200" cy="1470026"/>
          </a:xfrm>
        </p:spPr>
        <p:txBody>
          <a:bodyPr/>
          <a:lstStyle/>
          <a:p>
            <a:r>
              <a:rPr lang="zh-CN" altLang="en-US"/>
              <a:t>单击此处编辑母版标题样式</a:t>
            </a:r>
          </a:p>
        </p:txBody>
      </p:sp>
      <p:sp>
        <p:nvSpPr>
          <p:cNvPr id="3" name="副标题 2"/>
          <p:cNvSpPr>
            <a:spLocks noGrp="1"/>
          </p:cNvSpPr>
          <p:nvPr>
            <p:ph type="subTitle" idx="1"/>
          </p:nvPr>
        </p:nvSpPr>
        <p:spPr>
          <a:xfrm>
            <a:off x="1828802" y="3886200"/>
            <a:ext cx="8534400" cy="1752600"/>
          </a:xfrm>
        </p:spPr>
        <p:txBody>
          <a:bodyPr/>
          <a:lstStyle>
            <a:lvl1pPr marL="0" indent="0" algn="ctr">
              <a:buNone/>
              <a:defRPr>
                <a:solidFill>
                  <a:schemeClr val="tx1">
                    <a:tint val="75000"/>
                  </a:schemeClr>
                </a:solidFill>
              </a:defRPr>
            </a:lvl1pPr>
            <a:lvl2pPr marL="543950" indent="0" algn="ctr">
              <a:buNone/>
              <a:defRPr>
                <a:solidFill>
                  <a:schemeClr val="tx1">
                    <a:tint val="75000"/>
                  </a:schemeClr>
                </a:solidFill>
              </a:defRPr>
            </a:lvl2pPr>
            <a:lvl3pPr marL="1087899" indent="0" algn="ctr">
              <a:buNone/>
              <a:defRPr>
                <a:solidFill>
                  <a:schemeClr val="tx1">
                    <a:tint val="75000"/>
                  </a:schemeClr>
                </a:solidFill>
              </a:defRPr>
            </a:lvl3pPr>
            <a:lvl4pPr marL="1631849" indent="0" algn="ctr">
              <a:buNone/>
              <a:defRPr>
                <a:solidFill>
                  <a:schemeClr val="tx1">
                    <a:tint val="75000"/>
                  </a:schemeClr>
                </a:solidFill>
              </a:defRPr>
            </a:lvl4pPr>
            <a:lvl5pPr marL="2175800" indent="0" algn="ctr">
              <a:buNone/>
              <a:defRPr>
                <a:solidFill>
                  <a:schemeClr val="tx1">
                    <a:tint val="75000"/>
                  </a:schemeClr>
                </a:solidFill>
              </a:defRPr>
            </a:lvl5pPr>
            <a:lvl6pPr marL="2719750" indent="0" algn="ctr">
              <a:buNone/>
              <a:defRPr>
                <a:solidFill>
                  <a:schemeClr val="tx1">
                    <a:tint val="75000"/>
                  </a:schemeClr>
                </a:solidFill>
              </a:defRPr>
            </a:lvl6pPr>
            <a:lvl7pPr marL="3263697" indent="0" algn="ctr">
              <a:buNone/>
              <a:defRPr>
                <a:solidFill>
                  <a:schemeClr val="tx1">
                    <a:tint val="75000"/>
                  </a:schemeClr>
                </a:solidFill>
              </a:defRPr>
            </a:lvl7pPr>
            <a:lvl8pPr marL="3807648" indent="0" algn="ctr">
              <a:buNone/>
              <a:defRPr>
                <a:solidFill>
                  <a:schemeClr val="tx1">
                    <a:tint val="75000"/>
                  </a:schemeClr>
                </a:solidFill>
              </a:defRPr>
            </a:lvl8pPr>
            <a:lvl9pPr marL="4351596"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1D6B058F-3419-4783-A32B-A7489A7A2485}" type="datetimeFigureOut">
              <a:rPr lang="zh-CN" altLang="en-US" smtClean="0">
                <a:solidFill>
                  <a:prstClr val="black">
                    <a:tint val="75000"/>
                  </a:prstClr>
                </a:solidFill>
              </a:rPr>
              <a:pPr/>
              <a:t>2021/12/12</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6043D999-5E8C-487F-9530-973DA5E47562}"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120621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1D6B058F-3419-4783-A32B-A7489A7A2485}" type="datetimeFigureOut">
              <a:rPr lang="zh-CN" altLang="en-US" smtClean="0">
                <a:solidFill>
                  <a:prstClr val="black">
                    <a:tint val="75000"/>
                  </a:prstClr>
                </a:solidFill>
              </a:rPr>
              <a:pPr/>
              <a:t>2021/12/12</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6043D999-5E8C-487F-9530-973DA5E47562}"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133492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grpSp>
        <p:nvGrpSpPr>
          <p:cNvPr id="259" name="Group 3"/>
          <p:cNvGrpSpPr/>
          <p:nvPr userDrawn="1"/>
        </p:nvGrpSpPr>
        <p:grpSpPr>
          <a:xfrm rot="10800000" flipV="1">
            <a:off x="2282330" y="6225657"/>
            <a:ext cx="412599" cy="1820481"/>
            <a:chOff x="4980416" y="5037518"/>
            <a:chExt cx="412706" cy="1820482"/>
          </a:xfrm>
        </p:grpSpPr>
        <p:sp>
          <p:nvSpPr>
            <p:cNvPr id="260" name="Freeform 11"/>
            <p:cNvSpPr>
              <a:spLocks/>
            </p:cNvSpPr>
            <p:nvPr/>
          </p:nvSpPr>
          <p:spPr bwMode="auto">
            <a:xfrm>
              <a:off x="4991862" y="5046944"/>
              <a:ext cx="300945" cy="490130"/>
            </a:xfrm>
            <a:custGeom>
              <a:avLst/>
              <a:gdLst>
                <a:gd name="T0" fmla="*/ 447 w 447"/>
                <a:gd name="T1" fmla="*/ 659 h 728"/>
                <a:gd name="T2" fmla="*/ 241 w 447"/>
                <a:gd name="T3" fmla="*/ 0 h 728"/>
                <a:gd name="T4" fmla="*/ 196 w 447"/>
                <a:gd name="T5" fmla="*/ 0 h 728"/>
                <a:gd name="T6" fmla="*/ 0 w 447"/>
                <a:gd name="T7" fmla="*/ 681 h 728"/>
                <a:gd name="T8" fmla="*/ 12 w 447"/>
                <a:gd name="T9" fmla="*/ 728 h 728"/>
                <a:gd name="T10" fmla="*/ 423 w 447"/>
                <a:gd name="T11" fmla="*/ 728 h 728"/>
                <a:gd name="T12" fmla="*/ 447 w 447"/>
                <a:gd name="T13" fmla="*/ 659 h 728"/>
              </a:gdLst>
              <a:ahLst/>
              <a:cxnLst>
                <a:cxn ang="0">
                  <a:pos x="T0" y="T1"/>
                </a:cxn>
                <a:cxn ang="0">
                  <a:pos x="T2" y="T3"/>
                </a:cxn>
                <a:cxn ang="0">
                  <a:pos x="T4" y="T5"/>
                </a:cxn>
                <a:cxn ang="0">
                  <a:pos x="T6" y="T7"/>
                </a:cxn>
                <a:cxn ang="0">
                  <a:pos x="T8" y="T9"/>
                </a:cxn>
                <a:cxn ang="0">
                  <a:pos x="T10" y="T11"/>
                </a:cxn>
                <a:cxn ang="0">
                  <a:pos x="T12" y="T13"/>
                </a:cxn>
              </a:cxnLst>
              <a:rect l="0" t="0" r="r" b="b"/>
              <a:pathLst>
                <a:path w="447" h="728">
                  <a:moveTo>
                    <a:pt x="447" y="659"/>
                  </a:moveTo>
                  <a:lnTo>
                    <a:pt x="241" y="0"/>
                  </a:lnTo>
                  <a:lnTo>
                    <a:pt x="196" y="0"/>
                  </a:lnTo>
                  <a:lnTo>
                    <a:pt x="0" y="681"/>
                  </a:lnTo>
                  <a:lnTo>
                    <a:pt x="12" y="728"/>
                  </a:lnTo>
                  <a:lnTo>
                    <a:pt x="423" y="728"/>
                  </a:lnTo>
                  <a:lnTo>
                    <a:pt x="447" y="659"/>
                  </a:lnTo>
                  <a:close/>
                </a:path>
              </a:pathLst>
            </a:custGeom>
            <a:solidFill>
              <a:srgbClr val="F8E9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261" name="Freeform 12"/>
            <p:cNvSpPr>
              <a:spLocks/>
            </p:cNvSpPr>
            <p:nvPr/>
          </p:nvSpPr>
          <p:spPr bwMode="auto">
            <a:xfrm>
              <a:off x="4991862" y="5046944"/>
              <a:ext cx="300945" cy="490130"/>
            </a:xfrm>
            <a:custGeom>
              <a:avLst/>
              <a:gdLst>
                <a:gd name="T0" fmla="*/ 447 w 447"/>
                <a:gd name="T1" fmla="*/ 659 h 728"/>
                <a:gd name="T2" fmla="*/ 241 w 447"/>
                <a:gd name="T3" fmla="*/ 0 h 728"/>
                <a:gd name="T4" fmla="*/ 196 w 447"/>
                <a:gd name="T5" fmla="*/ 0 h 728"/>
                <a:gd name="T6" fmla="*/ 0 w 447"/>
                <a:gd name="T7" fmla="*/ 681 h 728"/>
                <a:gd name="T8" fmla="*/ 12 w 447"/>
                <a:gd name="T9" fmla="*/ 728 h 728"/>
                <a:gd name="T10" fmla="*/ 423 w 447"/>
                <a:gd name="T11" fmla="*/ 728 h 728"/>
                <a:gd name="T12" fmla="*/ 447 w 447"/>
                <a:gd name="T13" fmla="*/ 659 h 728"/>
              </a:gdLst>
              <a:ahLst/>
              <a:cxnLst>
                <a:cxn ang="0">
                  <a:pos x="T0" y="T1"/>
                </a:cxn>
                <a:cxn ang="0">
                  <a:pos x="T2" y="T3"/>
                </a:cxn>
                <a:cxn ang="0">
                  <a:pos x="T4" y="T5"/>
                </a:cxn>
                <a:cxn ang="0">
                  <a:pos x="T6" y="T7"/>
                </a:cxn>
                <a:cxn ang="0">
                  <a:pos x="T8" y="T9"/>
                </a:cxn>
                <a:cxn ang="0">
                  <a:pos x="T10" y="T11"/>
                </a:cxn>
                <a:cxn ang="0">
                  <a:pos x="T12" y="T13"/>
                </a:cxn>
              </a:cxnLst>
              <a:rect l="0" t="0" r="r" b="b"/>
              <a:pathLst>
                <a:path w="447" h="728">
                  <a:moveTo>
                    <a:pt x="447" y="659"/>
                  </a:moveTo>
                  <a:lnTo>
                    <a:pt x="241" y="0"/>
                  </a:lnTo>
                  <a:lnTo>
                    <a:pt x="196" y="0"/>
                  </a:lnTo>
                  <a:lnTo>
                    <a:pt x="0" y="681"/>
                  </a:lnTo>
                  <a:lnTo>
                    <a:pt x="12" y="728"/>
                  </a:lnTo>
                  <a:lnTo>
                    <a:pt x="423" y="728"/>
                  </a:lnTo>
                  <a:lnTo>
                    <a:pt x="447" y="65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262" name="Freeform 13"/>
            <p:cNvSpPr>
              <a:spLocks/>
            </p:cNvSpPr>
            <p:nvPr/>
          </p:nvSpPr>
          <p:spPr bwMode="auto">
            <a:xfrm>
              <a:off x="5078038" y="5468401"/>
              <a:ext cx="125899" cy="1386906"/>
            </a:xfrm>
            <a:custGeom>
              <a:avLst/>
              <a:gdLst>
                <a:gd name="T0" fmla="*/ 79 w 79"/>
                <a:gd name="T1" fmla="*/ 871 h 871"/>
                <a:gd name="T2" fmla="*/ 0 w 79"/>
                <a:gd name="T3" fmla="*/ 871 h 871"/>
                <a:gd name="T4" fmla="*/ 0 w 79"/>
                <a:gd name="T5" fmla="*/ 33 h 871"/>
                <a:gd name="T6" fmla="*/ 39 w 79"/>
                <a:gd name="T7" fmla="*/ 1 h 871"/>
                <a:gd name="T8" fmla="*/ 79 w 79"/>
                <a:gd name="T9" fmla="*/ 33 h 871"/>
                <a:gd name="T10" fmla="*/ 79 w 79"/>
                <a:gd name="T11" fmla="*/ 871 h 871"/>
              </a:gdLst>
              <a:ahLst/>
              <a:cxnLst>
                <a:cxn ang="0">
                  <a:pos x="T0" y="T1"/>
                </a:cxn>
                <a:cxn ang="0">
                  <a:pos x="T2" y="T3"/>
                </a:cxn>
                <a:cxn ang="0">
                  <a:pos x="T4" y="T5"/>
                </a:cxn>
                <a:cxn ang="0">
                  <a:pos x="T6" y="T7"/>
                </a:cxn>
                <a:cxn ang="0">
                  <a:pos x="T8" y="T9"/>
                </a:cxn>
                <a:cxn ang="0">
                  <a:pos x="T10" y="T11"/>
                </a:cxn>
              </a:cxnLst>
              <a:rect l="0" t="0" r="r" b="b"/>
              <a:pathLst>
                <a:path w="79" h="871">
                  <a:moveTo>
                    <a:pt x="79" y="871"/>
                  </a:moveTo>
                  <a:cubicBezTo>
                    <a:pt x="0" y="871"/>
                    <a:pt x="0" y="871"/>
                    <a:pt x="0" y="871"/>
                  </a:cubicBezTo>
                  <a:cubicBezTo>
                    <a:pt x="0" y="33"/>
                    <a:pt x="0" y="33"/>
                    <a:pt x="0" y="33"/>
                  </a:cubicBezTo>
                  <a:cubicBezTo>
                    <a:pt x="0" y="33"/>
                    <a:pt x="5" y="2"/>
                    <a:pt x="39" y="1"/>
                  </a:cubicBezTo>
                  <a:cubicBezTo>
                    <a:pt x="73" y="0"/>
                    <a:pt x="79" y="33"/>
                    <a:pt x="79" y="33"/>
                  </a:cubicBezTo>
                  <a:cubicBezTo>
                    <a:pt x="79" y="871"/>
                    <a:pt x="79" y="871"/>
                    <a:pt x="79" y="871"/>
                  </a:cubicBezTo>
                </a:path>
              </a:pathLst>
            </a:custGeom>
            <a:solidFill>
              <a:srgbClr val="00A39E">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263" name="Freeform 14"/>
            <p:cNvSpPr>
              <a:spLocks/>
            </p:cNvSpPr>
            <p:nvPr/>
          </p:nvSpPr>
          <p:spPr bwMode="auto">
            <a:xfrm>
              <a:off x="5200571" y="5465708"/>
              <a:ext cx="101662" cy="1387579"/>
            </a:xfrm>
            <a:custGeom>
              <a:avLst/>
              <a:gdLst>
                <a:gd name="T0" fmla="*/ 64 w 64"/>
                <a:gd name="T1" fmla="*/ 872 h 872"/>
                <a:gd name="T2" fmla="*/ 0 w 64"/>
                <a:gd name="T3" fmla="*/ 872 h 872"/>
                <a:gd name="T4" fmla="*/ 0 w 64"/>
                <a:gd name="T5" fmla="*/ 33 h 872"/>
                <a:gd name="T6" fmla="*/ 31 w 64"/>
                <a:gd name="T7" fmla="*/ 1 h 872"/>
                <a:gd name="T8" fmla="*/ 64 w 64"/>
                <a:gd name="T9" fmla="*/ 33 h 872"/>
                <a:gd name="T10" fmla="*/ 64 w 64"/>
                <a:gd name="T11" fmla="*/ 872 h 872"/>
              </a:gdLst>
              <a:ahLst/>
              <a:cxnLst>
                <a:cxn ang="0">
                  <a:pos x="T0" y="T1"/>
                </a:cxn>
                <a:cxn ang="0">
                  <a:pos x="T2" y="T3"/>
                </a:cxn>
                <a:cxn ang="0">
                  <a:pos x="T4" y="T5"/>
                </a:cxn>
                <a:cxn ang="0">
                  <a:pos x="T6" y="T7"/>
                </a:cxn>
                <a:cxn ang="0">
                  <a:pos x="T8" y="T9"/>
                </a:cxn>
                <a:cxn ang="0">
                  <a:pos x="T10" y="T11"/>
                </a:cxn>
              </a:cxnLst>
              <a:rect l="0" t="0" r="r" b="b"/>
              <a:pathLst>
                <a:path w="64" h="872">
                  <a:moveTo>
                    <a:pt x="64" y="872"/>
                  </a:moveTo>
                  <a:cubicBezTo>
                    <a:pt x="0" y="872"/>
                    <a:pt x="0" y="872"/>
                    <a:pt x="0" y="872"/>
                  </a:cubicBezTo>
                  <a:cubicBezTo>
                    <a:pt x="0" y="33"/>
                    <a:pt x="0" y="33"/>
                    <a:pt x="0" y="33"/>
                  </a:cubicBezTo>
                  <a:cubicBezTo>
                    <a:pt x="0" y="33"/>
                    <a:pt x="4" y="2"/>
                    <a:pt x="31" y="1"/>
                  </a:cubicBezTo>
                  <a:cubicBezTo>
                    <a:pt x="58" y="0"/>
                    <a:pt x="64" y="33"/>
                    <a:pt x="64" y="33"/>
                  </a:cubicBezTo>
                  <a:cubicBezTo>
                    <a:pt x="64" y="872"/>
                    <a:pt x="64" y="872"/>
                    <a:pt x="64" y="872"/>
                  </a:cubicBezTo>
                </a:path>
              </a:pathLst>
            </a:custGeom>
            <a:solidFill>
              <a:srgbClr val="ABA0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264" name="Freeform 15"/>
            <p:cNvSpPr>
              <a:spLocks/>
            </p:cNvSpPr>
            <p:nvPr/>
          </p:nvSpPr>
          <p:spPr bwMode="auto">
            <a:xfrm>
              <a:off x="4980416" y="5465708"/>
              <a:ext cx="100315" cy="1387579"/>
            </a:xfrm>
            <a:custGeom>
              <a:avLst/>
              <a:gdLst>
                <a:gd name="T0" fmla="*/ 63 w 63"/>
                <a:gd name="T1" fmla="*/ 872 h 872"/>
                <a:gd name="T2" fmla="*/ 0 w 63"/>
                <a:gd name="T3" fmla="*/ 872 h 872"/>
                <a:gd name="T4" fmla="*/ 0 w 63"/>
                <a:gd name="T5" fmla="*/ 33 h 872"/>
                <a:gd name="T6" fmla="*/ 31 w 63"/>
                <a:gd name="T7" fmla="*/ 1 h 872"/>
                <a:gd name="T8" fmla="*/ 63 w 63"/>
                <a:gd name="T9" fmla="*/ 33 h 872"/>
                <a:gd name="T10" fmla="*/ 63 w 63"/>
                <a:gd name="T11" fmla="*/ 872 h 872"/>
              </a:gdLst>
              <a:ahLst/>
              <a:cxnLst>
                <a:cxn ang="0">
                  <a:pos x="T0" y="T1"/>
                </a:cxn>
                <a:cxn ang="0">
                  <a:pos x="T2" y="T3"/>
                </a:cxn>
                <a:cxn ang="0">
                  <a:pos x="T4" y="T5"/>
                </a:cxn>
                <a:cxn ang="0">
                  <a:pos x="T6" y="T7"/>
                </a:cxn>
                <a:cxn ang="0">
                  <a:pos x="T8" y="T9"/>
                </a:cxn>
                <a:cxn ang="0">
                  <a:pos x="T10" y="T11"/>
                </a:cxn>
              </a:cxnLst>
              <a:rect l="0" t="0" r="r" b="b"/>
              <a:pathLst>
                <a:path w="63" h="872">
                  <a:moveTo>
                    <a:pt x="63" y="872"/>
                  </a:moveTo>
                  <a:cubicBezTo>
                    <a:pt x="0" y="872"/>
                    <a:pt x="0" y="872"/>
                    <a:pt x="0" y="872"/>
                  </a:cubicBezTo>
                  <a:cubicBezTo>
                    <a:pt x="0" y="33"/>
                    <a:pt x="0" y="33"/>
                    <a:pt x="0" y="33"/>
                  </a:cubicBezTo>
                  <a:cubicBezTo>
                    <a:pt x="0" y="33"/>
                    <a:pt x="4" y="2"/>
                    <a:pt x="31" y="1"/>
                  </a:cubicBezTo>
                  <a:cubicBezTo>
                    <a:pt x="57" y="0"/>
                    <a:pt x="63" y="33"/>
                    <a:pt x="63" y="33"/>
                  </a:cubicBezTo>
                  <a:lnTo>
                    <a:pt x="63" y="872"/>
                  </a:lnTo>
                  <a:close/>
                </a:path>
              </a:pathLst>
            </a:custGeom>
            <a:solidFill>
              <a:srgbClr val="00A39E">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265" name="Freeform 16"/>
            <p:cNvSpPr>
              <a:spLocks/>
            </p:cNvSpPr>
            <p:nvPr/>
          </p:nvSpPr>
          <p:spPr bwMode="auto">
            <a:xfrm>
              <a:off x="5076019" y="5038865"/>
              <a:ext cx="132631" cy="192551"/>
            </a:xfrm>
            <a:custGeom>
              <a:avLst/>
              <a:gdLst>
                <a:gd name="T0" fmla="*/ 0 w 83"/>
                <a:gd name="T1" fmla="*/ 111 h 121"/>
                <a:gd name="T2" fmla="*/ 83 w 83"/>
                <a:gd name="T3" fmla="*/ 113 h 121"/>
                <a:gd name="T4" fmla="*/ 49 w 83"/>
                <a:gd name="T5" fmla="*/ 0 h 121"/>
                <a:gd name="T6" fmla="*/ 29 w 83"/>
                <a:gd name="T7" fmla="*/ 0 h 121"/>
                <a:gd name="T8" fmla="*/ 0 w 83"/>
                <a:gd name="T9" fmla="*/ 111 h 121"/>
              </a:gdLst>
              <a:ahLst/>
              <a:cxnLst>
                <a:cxn ang="0">
                  <a:pos x="T0" y="T1"/>
                </a:cxn>
                <a:cxn ang="0">
                  <a:pos x="T2" y="T3"/>
                </a:cxn>
                <a:cxn ang="0">
                  <a:pos x="T4" y="T5"/>
                </a:cxn>
                <a:cxn ang="0">
                  <a:pos x="T6" y="T7"/>
                </a:cxn>
                <a:cxn ang="0">
                  <a:pos x="T8" y="T9"/>
                </a:cxn>
              </a:cxnLst>
              <a:rect l="0" t="0" r="r" b="b"/>
              <a:pathLst>
                <a:path w="83" h="121">
                  <a:moveTo>
                    <a:pt x="0" y="111"/>
                  </a:moveTo>
                  <a:cubicBezTo>
                    <a:pt x="0" y="111"/>
                    <a:pt x="40" y="121"/>
                    <a:pt x="83" y="113"/>
                  </a:cubicBezTo>
                  <a:cubicBezTo>
                    <a:pt x="49" y="0"/>
                    <a:pt x="49" y="0"/>
                    <a:pt x="49" y="0"/>
                  </a:cubicBezTo>
                  <a:cubicBezTo>
                    <a:pt x="29" y="0"/>
                    <a:pt x="29" y="0"/>
                    <a:pt x="29" y="0"/>
                  </a:cubicBezTo>
                  <a:cubicBezTo>
                    <a:pt x="0" y="111"/>
                    <a:pt x="0" y="111"/>
                    <a:pt x="0" y="111"/>
                  </a:cubicBezTo>
                </a:path>
              </a:pathLst>
            </a:custGeom>
            <a:solidFill>
              <a:srgbClr val="00A39E">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266" name="Freeform 35"/>
            <p:cNvSpPr>
              <a:spLocks/>
            </p:cNvSpPr>
            <p:nvPr/>
          </p:nvSpPr>
          <p:spPr bwMode="auto">
            <a:xfrm>
              <a:off x="5143344" y="5037518"/>
              <a:ext cx="249778" cy="1820482"/>
            </a:xfrm>
            <a:custGeom>
              <a:avLst/>
              <a:gdLst>
                <a:gd name="T0" fmla="*/ 34 w 157"/>
                <a:gd name="T1" fmla="*/ 0 h 1144"/>
                <a:gd name="T2" fmla="*/ 0 w 157"/>
                <a:gd name="T3" fmla="*/ 1 h 1144"/>
                <a:gd name="T4" fmla="*/ 7 w 157"/>
                <a:gd name="T5" fmla="*/ 1 h 1144"/>
                <a:gd name="T6" fmla="*/ 41 w 157"/>
                <a:gd name="T7" fmla="*/ 114 h 1144"/>
                <a:gd name="T8" fmla="*/ 41 w 157"/>
                <a:gd name="T9" fmla="*/ 114 h 1144"/>
                <a:gd name="T10" fmla="*/ 94 w 157"/>
                <a:gd name="T11" fmla="*/ 285 h 1144"/>
                <a:gd name="T12" fmla="*/ 94 w 157"/>
                <a:gd name="T13" fmla="*/ 286 h 1144"/>
                <a:gd name="T14" fmla="*/ 100 w 157"/>
                <a:gd name="T15" fmla="*/ 302 h 1144"/>
                <a:gd name="T16" fmla="*/ 100 w 157"/>
                <a:gd name="T17" fmla="*/ 1141 h 1144"/>
                <a:gd name="T18" fmla="*/ 38 w 157"/>
                <a:gd name="T19" fmla="*/ 1141 h 1144"/>
                <a:gd name="T20" fmla="*/ 38 w 157"/>
                <a:gd name="T21" fmla="*/ 1142 h 1144"/>
                <a:gd name="T22" fmla="*/ 0 w 157"/>
                <a:gd name="T23" fmla="*/ 1142 h 1144"/>
                <a:gd name="T24" fmla="*/ 0 w 157"/>
                <a:gd name="T25" fmla="*/ 1144 h 1144"/>
                <a:gd name="T26" fmla="*/ 157 w 157"/>
                <a:gd name="T27" fmla="*/ 1142 h 1144"/>
                <a:gd name="T28" fmla="*/ 142 w 157"/>
                <a:gd name="T29" fmla="*/ 290 h 1144"/>
                <a:gd name="T30" fmla="*/ 34 w 157"/>
                <a:gd name="T31" fmla="*/ 0 h 1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7" h="1144">
                  <a:moveTo>
                    <a:pt x="34" y="0"/>
                  </a:moveTo>
                  <a:cubicBezTo>
                    <a:pt x="0" y="1"/>
                    <a:pt x="0" y="1"/>
                    <a:pt x="0" y="1"/>
                  </a:cubicBezTo>
                  <a:cubicBezTo>
                    <a:pt x="7" y="1"/>
                    <a:pt x="7" y="1"/>
                    <a:pt x="7" y="1"/>
                  </a:cubicBezTo>
                  <a:cubicBezTo>
                    <a:pt x="41" y="114"/>
                    <a:pt x="41" y="114"/>
                    <a:pt x="41" y="114"/>
                  </a:cubicBezTo>
                  <a:cubicBezTo>
                    <a:pt x="41" y="114"/>
                    <a:pt x="41" y="114"/>
                    <a:pt x="41" y="114"/>
                  </a:cubicBezTo>
                  <a:cubicBezTo>
                    <a:pt x="94" y="285"/>
                    <a:pt x="94" y="285"/>
                    <a:pt x="94" y="285"/>
                  </a:cubicBezTo>
                  <a:cubicBezTo>
                    <a:pt x="94" y="286"/>
                    <a:pt x="94" y="286"/>
                    <a:pt x="94" y="286"/>
                  </a:cubicBezTo>
                  <a:cubicBezTo>
                    <a:pt x="98" y="294"/>
                    <a:pt x="100" y="302"/>
                    <a:pt x="100" y="302"/>
                  </a:cubicBezTo>
                  <a:cubicBezTo>
                    <a:pt x="100" y="1141"/>
                    <a:pt x="100" y="1141"/>
                    <a:pt x="100" y="1141"/>
                  </a:cubicBezTo>
                  <a:cubicBezTo>
                    <a:pt x="38" y="1141"/>
                    <a:pt x="38" y="1141"/>
                    <a:pt x="38" y="1141"/>
                  </a:cubicBezTo>
                  <a:cubicBezTo>
                    <a:pt x="38" y="1142"/>
                    <a:pt x="38" y="1142"/>
                    <a:pt x="38" y="1142"/>
                  </a:cubicBezTo>
                  <a:cubicBezTo>
                    <a:pt x="0" y="1142"/>
                    <a:pt x="0" y="1142"/>
                    <a:pt x="0" y="1142"/>
                  </a:cubicBezTo>
                  <a:cubicBezTo>
                    <a:pt x="0" y="1144"/>
                    <a:pt x="0" y="1144"/>
                    <a:pt x="0" y="1144"/>
                  </a:cubicBezTo>
                  <a:cubicBezTo>
                    <a:pt x="157" y="1142"/>
                    <a:pt x="157" y="1142"/>
                    <a:pt x="157" y="1142"/>
                  </a:cubicBezTo>
                  <a:cubicBezTo>
                    <a:pt x="142" y="290"/>
                    <a:pt x="142" y="290"/>
                    <a:pt x="142" y="290"/>
                  </a:cubicBezTo>
                  <a:cubicBezTo>
                    <a:pt x="34" y="0"/>
                    <a:pt x="34" y="0"/>
                    <a:pt x="34" y="0"/>
                  </a:cubicBezTo>
                </a:path>
              </a:pathLst>
            </a:custGeom>
            <a:solidFill>
              <a:srgbClr val="9C96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267" name="Freeform 36"/>
            <p:cNvSpPr>
              <a:spLocks/>
            </p:cNvSpPr>
            <p:nvPr/>
          </p:nvSpPr>
          <p:spPr bwMode="auto">
            <a:xfrm>
              <a:off x="5143344" y="5218624"/>
              <a:ext cx="149463" cy="294886"/>
            </a:xfrm>
            <a:custGeom>
              <a:avLst/>
              <a:gdLst>
                <a:gd name="T0" fmla="*/ 41 w 94"/>
                <a:gd name="T1" fmla="*/ 0 h 185"/>
                <a:gd name="T2" fmla="*/ 6 w 94"/>
                <a:gd name="T3" fmla="*/ 3 h 185"/>
                <a:gd name="T4" fmla="*/ 0 w 94"/>
                <a:gd name="T5" fmla="*/ 3 h 185"/>
                <a:gd name="T6" fmla="*/ 0 w 94"/>
                <a:gd name="T7" fmla="*/ 158 h 185"/>
                <a:gd name="T8" fmla="*/ 37 w 94"/>
                <a:gd name="T9" fmla="*/ 185 h 185"/>
                <a:gd name="T10" fmla="*/ 67 w 94"/>
                <a:gd name="T11" fmla="*/ 156 h 185"/>
                <a:gd name="T12" fmla="*/ 68 w 94"/>
                <a:gd name="T13" fmla="*/ 156 h 185"/>
                <a:gd name="T14" fmla="*/ 94 w 94"/>
                <a:gd name="T15" fmla="*/ 172 h 185"/>
                <a:gd name="T16" fmla="*/ 94 w 94"/>
                <a:gd name="T17" fmla="*/ 171 h 185"/>
                <a:gd name="T18" fmla="*/ 41 w 94"/>
                <a:gd name="T19" fmla="*/ 0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4" h="185">
                  <a:moveTo>
                    <a:pt x="41" y="0"/>
                  </a:moveTo>
                  <a:cubicBezTo>
                    <a:pt x="28" y="2"/>
                    <a:pt x="16" y="3"/>
                    <a:pt x="6" y="3"/>
                  </a:cubicBezTo>
                  <a:cubicBezTo>
                    <a:pt x="4" y="3"/>
                    <a:pt x="2" y="3"/>
                    <a:pt x="0" y="3"/>
                  </a:cubicBezTo>
                  <a:cubicBezTo>
                    <a:pt x="0" y="158"/>
                    <a:pt x="0" y="158"/>
                    <a:pt x="0" y="158"/>
                  </a:cubicBezTo>
                  <a:cubicBezTo>
                    <a:pt x="24" y="159"/>
                    <a:pt x="34" y="177"/>
                    <a:pt x="37" y="185"/>
                  </a:cubicBezTo>
                  <a:cubicBezTo>
                    <a:pt x="38" y="178"/>
                    <a:pt x="45" y="157"/>
                    <a:pt x="67" y="156"/>
                  </a:cubicBezTo>
                  <a:cubicBezTo>
                    <a:pt x="68" y="156"/>
                    <a:pt x="68" y="156"/>
                    <a:pt x="68" y="156"/>
                  </a:cubicBezTo>
                  <a:cubicBezTo>
                    <a:pt x="81" y="156"/>
                    <a:pt x="89" y="164"/>
                    <a:pt x="94" y="172"/>
                  </a:cubicBezTo>
                  <a:cubicBezTo>
                    <a:pt x="94" y="171"/>
                    <a:pt x="94" y="171"/>
                    <a:pt x="94" y="171"/>
                  </a:cubicBezTo>
                  <a:cubicBezTo>
                    <a:pt x="41" y="0"/>
                    <a:pt x="41" y="0"/>
                    <a:pt x="41" y="0"/>
                  </a:cubicBezTo>
                </a:path>
              </a:pathLst>
            </a:custGeom>
            <a:solidFill>
              <a:srgbClr val="C2B3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268" name="Freeform 37"/>
            <p:cNvSpPr>
              <a:spLocks/>
            </p:cNvSpPr>
            <p:nvPr/>
          </p:nvSpPr>
          <p:spPr bwMode="auto">
            <a:xfrm>
              <a:off x="5143344" y="5470421"/>
              <a:ext cx="60593" cy="1384886"/>
            </a:xfrm>
            <a:custGeom>
              <a:avLst/>
              <a:gdLst>
                <a:gd name="T0" fmla="*/ 0 w 38"/>
                <a:gd name="T1" fmla="*/ 0 h 870"/>
                <a:gd name="T2" fmla="*/ 0 w 38"/>
                <a:gd name="T3" fmla="*/ 870 h 870"/>
                <a:gd name="T4" fmla="*/ 38 w 38"/>
                <a:gd name="T5" fmla="*/ 870 h 870"/>
                <a:gd name="T6" fmla="*/ 38 w 38"/>
                <a:gd name="T7" fmla="*/ 869 h 870"/>
                <a:gd name="T8" fmla="*/ 36 w 38"/>
                <a:gd name="T9" fmla="*/ 869 h 870"/>
                <a:gd name="T10" fmla="*/ 36 w 38"/>
                <a:gd name="T11" fmla="*/ 30 h 870"/>
                <a:gd name="T12" fmla="*/ 37 w 38"/>
                <a:gd name="T13" fmla="*/ 27 h 870"/>
                <a:gd name="T14" fmla="*/ 0 w 38"/>
                <a:gd name="T15" fmla="*/ 0 h 8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870">
                  <a:moveTo>
                    <a:pt x="0" y="0"/>
                  </a:moveTo>
                  <a:cubicBezTo>
                    <a:pt x="0" y="870"/>
                    <a:pt x="0" y="870"/>
                    <a:pt x="0" y="870"/>
                  </a:cubicBezTo>
                  <a:cubicBezTo>
                    <a:pt x="38" y="870"/>
                    <a:pt x="38" y="870"/>
                    <a:pt x="38" y="870"/>
                  </a:cubicBezTo>
                  <a:cubicBezTo>
                    <a:pt x="38" y="869"/>
                    <a:pt x="38" y="869"/>
                    <a:pt x="38" y="869"/>
                  </a:cubicBezTo>
                  <a:cubicBezTo>
                    <a:pt x="36" y="869"/>
                    <a:pt x="36" y="869"/>
                    <a:pt x="36" y="869"/>
                  </a:cubicBezTo>
                  <a:cubicBezTo>
                    <a:pt x="36" y="30"/>
                    <a:pt x="36" y="30"/>
                    <a:pt x="36" y="30"/>
                  </a:cubicBezTo>
                  <a:cubicBezTo>
                    <a:pt x="36" y="30"/>
                    <a:pt x="37" y="29"/>
                    <a:pt x="37" y="27"/>
                  </a:cubicBezTo>
                  <a:cubicBezTo>
                    <a:pt x="34" y="19"/>
                    <a:pt x="24" y="1"/>
                    <a:pt x="0" y="0"/>
                  </a:cubicBezTo>
                </a:path>
              </a:pathLst>
            </a:custGeom>
            <a:solidFill>
              <a:srgbClr val="00A39E"/>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269" name="Freeform 38"/>
            <p:cNvSpPr>
              <a:spLocks/>
            </p:cNvSpPr>
            <p:nvPr/>
          </p:nvSpPr>
          <p:spPr bwMode="auto">
            <a:xfrm>
              <a:off x="5200571" y="5467055"/>
              <a:ext cx="101662" cy="1386232"/>
            </a:xfrm>
            <a:custGeom>
              <a:avLst/>
              <a:gdLst>
                <a:gd name="T0" fmla="*/ 32 w 64"/>
                <a:gd name="T1" fmla="*/ 0 h 871"/>
                <a:gd name="T2" fmla="*/ 31 w 64"/>
                <a:gd name="T3" fmla="*/ 0 h 871"/>
                <a:gd name="T4" fmla="*/ 1 w 64"/>
                <a:gd name="T5" fmla="*/ 29 h 871"/>
                <a:gd name="T6" fmla="*/ 0 w 64"/>
                <a:gd name="T7" fmla="*/ 32 h 871"/>
                <a:gd name="T8" fmla="*/ 0 w 64"/>
                <a:gd name="T9" fmla="*/ 871 h 871"/>
                <a:gd name="T10" fmla="*/ 2 w 64"/>
                <a:gd name="T11" fmla="*/ 871 h 871"/>
                <a:gd name="T12" fmla="*/ 64 w 64"/>
                <a:gd name="T13" fmla="*/ 871 h 871"/>
                <a:gd name="T14" fmla="*/ 64 w 64"/>
                <a:gd name="T15" fmla="*/ 32 h 871"/>
                <a:gd name="T16" fmla="*/ 58 w 64"/>
                <a:gd name="T17" fmla="*/ 16 h 871"/>
                <a:gd name="T18" fmla="*/ 32 w 64"/>
                <a:gd name="T19" fmla="*/ 0 h 8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871">
                  <a:moveTo>
                    <a:pt x="32" y="0"/>
                  </a:moveTo>
                  <a:cubicBezTo>
                    <a:pt x="32" y="0"/>
                    <a:pt x="32" y="0"/>
                    <a:pt x="31" y="0"/>
                  </a:cubicBezTo>
                  <a:cubicBezTo>
                    <a:pt x="9" y="1"/>
                    <a:pt x="2" y="22"/>
                    <a:pt x="1" y="29"/>
                  </a:cubicBezTo>
                  <a:cubicBezTo>
                    <a:pt x="1" y="31"/>
                    <a:pt x="0" y="32"/>
                    <a:pt x="0" y="32"/>
                  </a:cubicBezTo>
                  <a:cubicBezTo>
                    <a:pt x="0" y="871"/>
                    <a:pt x="0" y="871"/>
                    <a:pt x="0" y="871"/>
                  </a:cubicBezTo>
                  <a:cubicBezTo>
                    <a:pt x="2" y="871"/>
                    <a:pt x="2" y="871"/>
                    <a:pt x="2" y="871"/>
                  </a:cubicBezTo>
                  <a:cubicBezTo>
                    <a:pt x="64" y="871"/>
                    <a:pt x="64" y="871"/>
                    <a:pt x="64" y="871"/>
                  </a:cubicBezTo>
                  <a:cubicBezTo>
                    <a:pt x="64" y="32"/>
                    <a:pt x="64" y="32"/>
                    <a:pt x="64" y="32"/>
                  </a:cubicBezTo>
                  <a:cubicBezTo>
                    <a:pt x="64" y="32"/>
                    <a:pt x="62" y="24"/>
                    <a:pt x="58" y="16"/>
                  </a:cubicBezTo>
                  <a:cubicBezTo>
                    <a:pt x="53" y="8"/>
                    <a:pt x="45" y="0"/>
                    <a:pt x="32" y="0"/>
                  </a:cubicBezTo>
                </a:path>
              </a:pathLst>
            </a:custGeom>
            <a:solidFill>
              <a:srgbClr val="00A39E"/>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270" name="Freeform 39"/>
            <p:cNvSpPr>
              <a:spLocks/>
            </p:cNvSpPr>
            <p:nvPr/>
          </p:nvSpPr>
          <p:spPr bwMode="auto">
            <a:xfrm>
              <a:off x="5143344" y="5038865"/>
              <a:ext cx="65306" cy="184472"/>
            </a:xfrm>
            <a:custGeom>
              <a:avLst/>
              <a:gdLst>
                <a:gd name="T0" fmla="*/ 7 w 41"/>
                <a:gd name="T1" fmla="*/ 0 h 116"/>
                <a:gd name="T2" fmla="*/ 0 w 41"/>
                <a:gd name="T3" fmla="*/ 0 h 116"/>
                <a:gd name="T4" fmla="*/ 0 w 41"/>
                <a:gd name="T5" fmla="*/ 116 h 116"/>
                <a:gd name="T6" fmla="*/ 6 w 41"/>
                <a:gd name="T7" fmla="*/ 116 h 116"/>
                <a:gd name="T8" fmla="*/ 41 w 41"/>
                <a:gd name="T9" fmla="*/ 113 h 116"/>
                <a:gd name="T10" fmla="*/ 41 w 41"/>
                <a:gd name="T11" fmla="*/ 113 h 116"/>
                <a:gd name="T12" fmla="*/ 7 w 41"/>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41" h="116">
                  <a:moveTo>
                    <a:pt x="7" y="0"/>
                  </a:moveTo>
                  <a:cubicBezTo>
                    <a:pt x="0" y="0"/>
                    <a:pt x="0" y="0"/>
                    <a:pt x="0" y="0"/>
                  </a:cubicBezTo>
                  <a:cubicBezTo>
                    <a:pt x="0" y="116"/>
                    <a:pt x="0" y="116"/>
                    <a:pt x="0" y="116"/>
                  </a:cubicBezTo>
                  <a:cubicBezTo>
                    <a:pt x="2" y="116"/>
                    <a:pt x="4" y="116"/>
                    <a:pt x="6" y="116"/>
                  </a:cubicBezTo>
                  <a:cubicBezTo>
                    <a:pt x="16" y="116"/>
                    <a:pt x="28" y="115"/>
                    <a:pt x="41" y="113"/>
                  </a:cubicBezTo>
                  <a:cubicBezTo>
                    <a:pt x="41" y="113"/>
                    <a:pt x="41" y="113"/>
                    <a:pt x="41" y="113"/>
                  </a:cubicBezTo>
                  <a:cubicBezTo>
                    <a:pt x="7" y="0"/>
                    <a:pt x="7" y="0"/>
                    <a:pt x="7" y="0"/>
                  </a:cubicBezTo>
                </a:path>
              </a:pathLst>
            </a:custGeom>
            <a:solidFill>
              <a:srgbClr val="00A39E"/>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grpSp>
      <p:grpSp>
        <p:nvGrpSpPr>
          <p:cNvPr id="271" name="Group 4"/>
          <p:cNvGrpSpPr/>
          <p:nvPr userDrawn="1"/>
        </p:nvGrpSpPr>
        <p:grpSpPr>
          <a:xfrm rot="10800000" flipV="1">
            <a:off x="1760019" y="6225662"/>
            <a:ext cx="412599" cy="1502707"/>
            <a:chOff x="5502862" y="5355294"/>
            <a:chExt cx="412706" cy="1502706"/>
          </a:xfrm>
        </p:grpSpPr>
        <p:sp>
          <p:nvSpPr>
            <p:cNvPr id="272" name="Freeform 23"/>
            <p:cNvSpPr>
              <a:spLocks/>
            </p:cNvSpPr>
            <p:nvPr/>
          </p:nvSpPr>
          <p:spPr bwMode="auto">
            <a:xfrm>
              <a:off x="5514308" y="5365393"/>
              <a:ext cx="302292" cy="490130"/>
            </a:xfrm>
            <a:custGeom>
              <a:avLst/>
              <a:gdLst>
                <a:gd name="T0" fmla="*/ 449 w 449"/>
                <a:gd name="T1" fmla="*/ 657 h 728"/>
                <a:gd name="T2" fmla="*/ 241 w 449"/>
                <a:gd name="T3" fmla="*/ 0 h 728"/>
                <a:gd name="T4" fmla="*/ 196 w 449"/>
                <a:gd name="T5" fmla="*/ 0 h 728"/>
                <a:gd name="T6" fmla="*/ 0 w 449"/>
                <a:gd name="T7" fmla="*/ 681 h 728"/>
                <a:gd name="T8" fmla="*/ 12 w 449"/>
                <a:gd name="T9" fmla="*/ 728 h 728"/>
                <a:gd name="T10" fmla="*/ 423 w 449"/>
                <a:gd name="T11" fmla="*/ 726 h 728"/>
                <a:gd name="T12" fmla="*/ 449 w 449"/>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9" h="728">
                  <a:moveTo>
                    <a:pt x="449" y="657"/>
                  </a:moveTo>
                  <a:lnTo>
                    <a:pt x="241" y="0"/>
                  </a:lnTo>
                  <a:lnTo>
                    <a:pt x="196" y="0"/>
                  </a:lnTo>
                  <a:lnTo>
                    <a:pt x="0" y="681"/>
                  </a:lnTo>
                  <a:lnTo>
                    <a:pt x="12" y="728"/>
                  </a:lnTo>
                  <a:lnTo>
                    <a:pt x="423" y="726"/>
                  </a:lnTo>
                  <a:lnTo>
                    <a:pt x="449" y="657"/>
                  </a:lnTo>
                  <a:close/>
                </a:path>
              </a:pathLst>
            </a:custGeom>
            <a:solidFill>
              <a:srgbClr val="F8E9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273" name="Freeform 24"/>
            <p:cNvSpPr>
              <a:spLocks/>
            </p:cNvSpPr>
            <p:nvPr/>
          </p:nvSpPr>
          <p:spPr bwMode="auto">
            <a:xfrm>
              <a:off x="5514308" y="5365393"/>
              <a:ext cx="302292" cy="490130"/>
            </a:xfrm>
            <a:custGeom>
              <a:avLst/>
              <a:gdLst>
                <a:gd name="T0" fmla="*/ 449 w 449"/>
                <a:gd name="T1" fmla="*/ 657 h 728"/>
                <a:gd name="T2" fmla="*/ 241 w 449"/>
                <a:gd name="T3" fmla="*/ 0 h 728"/>
                <a:gd name="T4" fmla="*/ 196 w 449"/>
                <a:gd name="T5" fmla="*/ 0 h 728"/>
                <a:gd name="T6" fmla="*/ 0 w 449"/>
                <a:gd name="T7" fmla="*/ 681 h 728"/>
                <a:gd name="T8" fmla="*/ 12 w 449"/>
                <a:gd name="T9" fmla="*/ 728 h 728"/>
                <a:gd name="T10" fmla="*/ 423 w 449"/>
                <a:gd name="T11" fmla="*/ 726 h 728"/>
                <a:gd name="T12" fmla="*/ 449 w 449"/>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9" h="728">
                  <a:moveTo>
                    <a:pt x="449" y="657"/>
                  </a:moveTo>
                  <a:lnTo>
                    <a:pt x="241" y="0"/>
                  </a:lnTo>
                  <a:lnTo>
                    <a:pt x="196" y="0"/>
                  </a:lnTo>
                  <a:lnTo>
                    <a:pt x="0" y="681"/>
                  </a:lnTo>
                  <a:lnTo>
                    <a:pt x="12" y="728"/>
                  </a:lnTo>
                  <a:lnTo>
                    <a:pt x="423" y="726"/>
                  </a:lnTo>
                  <a:lnTo>
                    <a:pt x="449" y="65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274" name="Freeform 25"/>
            <p:cNvSpPr>
              <a:spLocks/>
            </p:cNvSpPr>
            <p:nvPr/>
          </p:nvSpPr>
          <p:spPr bwMode="auto">
            <a:xfrm>
              <a:off x="5601831" y="5786851"/>
              <a:ext cx="125899" cy="1068456"/>
            </a:xfrm>
            <a:custGeom>
              <a:avLst/>
              <a:gdLst>
                <a:gd name="T0" fmla="*/ 79 w 79"/>
                <a:gd name="T1" fmla="*/ 671 h 671"/>
                <a:gd name="T2" fmla="*/ 0 w 79"/>
                <a:gd name="T3" fmla="*/ 671 h 671"/>
                <a:gd name="T4" fmla="*/ 0 w 79"/>
                <a:gd name="T5" fmla="*/ 32 h 671"/>
                <a:gd name="T6" fmla="*/ 38 w 79"/>
                <a:gd name="T7" fmla="*/ 1 h 671"/>
                <a:gd name="T8" fmla="*/ 79 w 79"/>
                <a:gd name="T9" fmla="*/ 32 h 671"/>
                <a:gd name="T10" fmla="*/ 79 w 79"/>
                <a:gd name="T11" fmla="*/ 671 h 671"/>
              </a:gdLst>
              <a:ahLst/>
              <a:cxnLst>
                <a:cxn ang="0">
                  <a:pos x="T0" y="T1"/>
                </a:cxn>
                <a:cxn ang="0">
                  <a:pos x="T2" y="T3"/>
                </a:cxn>
                <a:cxn ang="0">
                  <a:pos x="T4" y="T5"/>
                </a:cxn>
                <a:cxn ang="0">
                  <a:pos x="T6" y="T7"/>
                </a:cxn>
                <a:cxn ang="0">
                  <a:pos x="T8" y="T9"/>
                </a:cxn>
                <a:cxn ang="0">
                  <a:pos x="T10" y="T11"/>
                </a:cxn>
              </a:cxnLst>
              <a:rect l="0" t="0" r="r" b="b"/>
              <a:pathLst>
                <a:path w="79" h="671">
                  <a:moveTo>
                    <a:pt x="79" y="671"/>
                  </a:moveTo>
                  <a:cubicBezTo>
                    <a:pt x="0" y="671"/>
                    <a:pt x="0" y="671"/>
                    <a:pt x="0" y="671"/>
                  </a:cubicBezTo>
                  <a:cubicBezTo>
                    <a:pt x="0" y="32"/>
                    <a:pt x="0" y="32"/>
                    <a:pt x="0" y="32"/>
                  </a:cubicBezTo>
                  <a:cubicBezTo>
                    <a:pt x="0" y="32"/>
                    <a:pt x="5" y="1"/>
                    <a:pt x="38" y="1"/>
                  </a:cubicBezTo>
                  <a:cubicBezTo>
                    <a:pt x="72" y="0"/>
                    <a:pt x="79" y="32"/>
                    <a:pt x="79" y="32"/>
                  </a:cubicBezTo>
                  <a:cubicBezTo>
                    <a:pt x="79" y="671"/>
                    <a:pt x="79" y="671"/>
                    <a:pt x="79" y="671"/>
                  </a:cubicBezTo>
                </a:path>
              </a:pathLst>
            </a:custGeom>
            <a:solidFill>
              <a:srgbClr val="82B732">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275" name="Freeform 26"/>
            <p:cNvSpPr>
              <a:spLocks/>
            </p:cNvSpPr>
            <p:nvPr/>
          </p:nvSpPr>
          <p:spPr bwMode="auto">
            <a:xfrm>
              <a:off x="5724363" y="5783485"/>
              <a:ext cx="100315" cy="1069802"/>
            </a:xfrm>
            <a:custGeom>
              <a:avLst/>
              <a:gdLst>
                <a:gd name="T0" fmla="*/ 63 w 63"/>
                <a:gd name="T1" fmla="*/ 672 h 672"/>
                <a:gd name="T2" fmla="*/ 0 w 63"/>
                <a:gd name="T3" fmla="*/ 672 h 672"/>
                <a:gd name="T4" fmla="*/ 0 w 63"/>
                <a:gd name="T5" fmla="*/ 32 h 672"/>
                <a:gd name="T6" fmla="*/ 31 w 63"/>
                <a:gd name="T7" fmla="*/ 0 h 672"/>
                <a:gd name="T8" fmla="*/ 63 w 63"/>
                <a:gd name="T9" fmla="*/ 32 h 672"/>
                <a:gd name="T10" fmla="*/ 63 w 63"/>
                <a:gd name="T11" fmla="*/ 672 h 672"/>
              </a:gdLst>
              <a:ahLst/>
              <a:cxnLst>
                <a:cxn ang="0">
                  <a:pos x="T0" y="T1"/>
                </a:cxn>
                <a:cxn ang="0">
                  <a:pos x="T2" y="T3"/>
                </a:cxn>
                <a:cxn ang="0">
                  <a:pos x="T4" y="T5"/>
                </a:cxn>
                <a:cxn ang="0">
                  <a:pos x="T6" y="T7"/>
                </a:cxn>
                <a:cxn ang="0">
                  <a:pos x="T8" y="T9"/>
                </a:cxn>
                <a:cxn ang="0">
                  <a:pos x="T10" y="T11"/>
                </a:cxn>
              </a:cxnLst>
              <a:rect l="0" t="0" r="r" b="b"/>
              <a:pathLst>
                <a:path w="63" h="672">
                  <a:moveTo>
                    <a:pt x="63" y="672"/>
                  </a:moveTo>
                  <a:cubicBezTo>
                    <a:pt x="0" y="672"/>
                    <a:pt x="0" y="672"/>
                    <a:pt x="0" y="672"/>
                  </a:cubicBezTo>
                  <a:cubicBezTo>
                    <a:pt x="0" y="32"/>
                    <a:pt x="0" y="32"/>
                    <a:pt x="0" y="32"/>
                  </a:cubicBezTo>
                  <a:cubicBezTo>
                    <a:pt x="0" y="32"/>
                    <a:pt x="4" y="1"/>
                    <a:pt x="31" y="0"/>
                  </a:cubicBezTo>
                  <a:cubicBezTo>
                    <a:pt x="57" y="0"/>
                    <a:pt x="63" y="32"/>
                    <a:pt x="63" y="32"/>
                  </a:cubicBezTo>
                  <a:cubicBezTo>
                    <a:pt x="63" y="672"/>
                    <a:pt x="63" y="672"/>
                    <a:pt x="63" y="672"/>
                  </a:cubicBezTo>
                </a:path>
              </a:pathLst>
            </a:custGeom>
            <a:solidFill>
              <a:srgbClr val="B59B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276" name="Freeform 27"/>
            <p:cNvSpPr>
              <a:spLocks/>
            </p:cNvSpPr>
            <p:nvPr/>
          </p:nvSpPr>
          <p:spPr bwMode="auto">
            <a:xfrm>
              <a:off x="5502862" y="5783485"/>
              <a:ext cx="100315" cy="1069802"/>
            </a:xfrm>
            <a:custGeom>
              <a:avLst/>
              <a:gdLst>
                <a:gd name="T0" fmla="*/ 63 w 63"/>
                <a:gd name="T1" fmla="*/ 672 h 672"/>
                <a:gd name="T2" fmla="*/ 0 w 63"/>
                <a:gd name="T3" fmla="*/ 672 h 672"/>
                <a:gd name="T4" fmla="*/ 0 w 63"/>
                <a:gd name="T5" fmla="*/ 32 h 672"/>
                <a:gd name="T6" fmla="*/ 31 w 63"/>
                <a:gd name="T7" fmla="*/ 0 h 672"/>
                <a:gd name="T8" fmla="*/ 63 w 63"/>
                <a:gd name="T9" fmla="*/ 32 h 672"/>
                <a:gd name="T10" fmla="*/ 63 w 63"/>
                <a:gd name="T11" fmla="*/ 672 h 672"/>
              </a:gdLst>
              <a:ahLst/>
              <a:cxnLst>
                <a:cxn ang="0">
                  <a:pos x="T0" y="T1"/>
                </a:cxn>
                <a:cxn ang="0">
                  <a:pos x="T2" y="T3"/>
                </a:cxn>
                <a:cxn ang="0">
                  <a:pos x="T4" y="T5"/>
                </a:cxn>
                <a:cxn ang="0">
                  <a:pos x="T6" y="T7"/>
                </a:cxn>
                <a:cxn ang="0">
                  <a:pos x="T8" y="T9"/>
                </a:cxn>
                <a:cxn ang="0">
                  <a:pos x="T10" y="T11"/>
                </a:cxn>
              </a:cxnLst>
              <a:rect l="0" t="0" r="r" b="b"/>
              <a:pathLst>
                <a:path w="63" h="672">
                  <a:moveTo>
                    <a:pt x="63" y="672"/>
                  </a:moveTo>
                  <a:cubicBezTo>
                    <a:pt x="0" y="672"/>
                    <a:pt x="0" y="672"/>
                    <a:pt x="0" y="672"/>
                  </a:cubicBezTo>
                  <a:cubicBezTo>
                    <a:pt x="0" y="32"/>
                    <a:pt x="0" y="32"/>
                    <a:pt x="0" y="32"/>
                  </a:cubicBezTo>
                  <a:cubicBezTo>
                    <a:pt x="0" y="32"/>
                    <a:pt x="4" y="1"/>
                    <a:pt x="31" y="0"/>
                  </a:cubicBezTo>
                  <a:cubicBezTo>
                    <a:pt x="58" y="0"/>
                    <a:pt x="63" y="32"/>
                    <a:pt x="63" y="32"/>
                  </a:cubicBezTo>
                  <a:lnTo>
                    <a:pt x="63" y="672"/>
                  </a:lnTo>
                  <a:close/>
                </a:path>
              </a:pathLst>
            </a:custGeom>
            <a:solidFill>
              <a:srgbClr val="82B732">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277" name="Freeform 28"/>
            <p:cNvSpPr>
              <a:spLocks/>
            </p:cNvSpPr>
            <p:nvPr/>
          </p:nvSpPr>
          <p:spPr bwMode="auto">
            <a:xfrm>
              <a:off x="5599811" y="5357314"/>
              <a:ext cx="130611" cy="189185"/>
            </a:xfrm>
            <a:custGeom>
              <a:avLst/>
              <a:gdLst>
                <a:gd name="T0" fmla="*/ 0 w 82"/>
                <a:gd name="T1" fmla="*/ 110 h 119"/>
                <a:gd name="T2" fmla="*/ 82 w 82"/>
                <a:gd name="T3" fmla="*/ 111 h 119"/>
                <a:gd name="T4" fmla="*/ 48 w 82"/>
                <a:gd name="T5" fmla="*/ 0 h 119"/>
                <a:gd name="T6" fmla="*/ 28 w 82"/>
                <a:gd name="T7" fmla="*/ 0 h 119"/>
                <a:gd name="T8" fmla="*/ 0 w 82"/>
                <a:gd name="T9" fmla="*/ 110 h 119"/>
              </a:gdLst>
              <a:ahLst/>
              <a:cxnLst>
                <a:cxn ang="0">
                  <a:pos x="T0" y="T1"/>
                </a:cxn>
                <a:cxn ang="0">
                  <a:pos x="T2" y="T3"/>
                </a:cxn>
                <a:cxn ang="0">
                  <a:pos x="T4" y="T5"/>
                </a:cxn>
                <a:cxn ang="0">
                  <a:pos x="T6" y="T7"/>
                </a:cxn>
                <a:cxn ang="0">
                  <a:pos x="T8" y="T9"/>
                </a:cxn>
              </a:cxnLst>
              <a:rect l="0" t="0" r="r" b="b"/>
              <a:pathLst>
                <a:path w="82" h="119">
                  <a:moveTo>
                    <a:pt x="0" y="110"/>
                  </a:moveTo>
                  <a:cubicBezTo>
                    <a:pt x="0" y="110"/>
                    <a:pt x="39" y="119"/>
                    <a:pt x="82" y="111"/>
                  </a:cubicBezTo>
                  <a:cubicBezTo>
                    <a:pt x="48" y="0"/>
                    <a:pt x="48" y="0"/>
                    <a:pt x="48" y="0"/>
                  </a:cubicBezTo>
                  <a:cubicBezTo>
                    <a:pt x="28" y="0"/>
                    <a:pt x="28" y="0"/>
                    <a:pt x="28" y="0"/>
                  </a:cubicBezTo>
                  <a:cubicBezTo>
                    <a:pt x="0" y="110"/>
                    <a:pt x="0" y="110"/>
                    <a:pt x="0" y="110"/>
                  </a:cubicBezTo>
                </a:path>
              </a:pathLst>
            </a:custGeom>
            <a:solidFill>
              <a:srgbClr val="82B732">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278" name="Freeform 40"/>
            <p:cNvSpPr>
              <a:spLocks/>
            </p:cNvSpPr>
            <p:nvPr/>
          </p:nvSpPr>
          <p:spPr bwMode="auto">
            <a:xfrm>
              <a:off x="5665117" y="5355294"/>
              <a:ext cx="250451" cy="1502706"/>
            </a:xfrm>
            <a:custGeom>
              <a:avLst/>
              <a:gdLst>
                <a:gd name="T0" fmla="*/ 34 w 157"/>
                <a:gd name="T1" fmla="*/ 0 h 944"/>
                <a:gd name="T2" fmla="*/ 0 w 157"/>
                <a:gd name="T3" fmla="*/ 1 h 944"/>
                <a:gd name="T4" fmla="*/ 0 w 157"/>
                <a:gd name="T5" fmla="*/ 1 h 944"/>
                <a:gd name="T6" fmla="*/ 7 w 157"/>
                <a:gd name="T7" fmla="*/ 1 h 944"/>
                <a:gd name="T8" fmla="*/ 41 w 157"/>
                <a:gd name="T9" fmla="*/ 112 h 944"/>
                <a:gd name="T10" fmla="*/ 40 w 157"/>
                <a:gd name="T11" fmla="*/ 113 h 944"/>
                <a:gd name="T12" fmla="*/ 95 w 157"/>
                <a:gd name="T13" fmla="*/ 284 h 944"/>
                <a:gd name="T14" fmla="*/ 94 w 157"/>
                <a:gd name="T15" fmla="*/ 286 h 944"/>
                <a:gd name="T16" fmla="*/ 100 w 157"/>
                <a:gd name="T17" fmla="*/ 301 h 944"/>
                <a:gd name="T18" fmla="*/ 100 w 157"/>
                <a:gd name="T19" fmla="*/ 941 h 944"/>
                <a:gd name="T20" fmla="*/ 39 w 157"/>
                <a:gd name="T21" fmla="*/ 941 h 944"/>
                <a:gd name="T22" fmla="*/ 39 w 157"/>
                <a:gd name="T23" fmla="*/ 942 h 944"/>
                <a:gd name="T24" fmla="*/ 0 w 157"/>
                <a:gd name="T25" fmla="*/ 942 h 944"/>
                <a:gd name="T26" fmla="*/ 0 w 157"/>
                <a:gd name="T27" fmla="*/ 944 h 944"/>
                <a:gd name="T28" fmla="*/ 157 w 157"/>
                <a:gd name="T29" fmla="*/ 942 h 944"/>
                <a:gd name="T30" fmla="*/ 142 w 157"/>
                <a:gd name="T31" fmla="*/ 290 h 944"/>
                <a:gd name="T32" fmla="*/ 34 w 157"/>
                <a:gd name="T33" fmla="*/ 0 h 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7" h="944">
                  <a:moveTo>
                    <a:pt x="34" y="0"/>
                  </a:moveTo>
                  <a:cubicBezTo>
                    <a:pt x="0" y="1"/>
                    <a:pt x="0" y="1"/>
                    <a:pt x="0" y="1"/>
                  </a:cubicBezTo>
                  <a:cubicBezTo>
                    <a:pt x="0" y="1"/>
                    <a:pt x="0" y="1"/>
                    <a:pt x="0" y="1"/>
                  </a:cubicBezTo>
                  <a:cubicBezTo>
                    <a:pt x="7" y="1"/>
                    <a:pt x="7" y="1"/>
                    <a:pt x="7" y="1"/>
                  </a:cubicBezTo>
                  <a:cubicBezTo>
                    <a:pt x="41" y="112"/>
                    <a:pt x="41" y="112"/>
                    <a:pt x="41" y="112"/>
                  </a:cubicBezTo>
                  <a:cubicBezTo>
                    <a:pt x="41" y="112"/>
                    <a:pt x="41" y="113"/>
                    <a:pt x="40" y="113"/>
                  </a:cubicBezTo>
                  <a:cubicBezTo>
                    <a:pt x="95" y="284"/>
                    <a:pt x="95" y="284"/>
                    <a:pt x="95" y="284"/>
                  </a:cubicBezTo>
                  <a:cubicBezTo>
                    <a:pt x="94" y="286"/>
                    <a:pt x="94" y="286"/>
                    <a:pt x="94" y="286"/>
                  </a:cubicBezTo>
                  <a:cubicBezTo>
                    <a:pt x="98" y="293"/>
                    <a:pt x="100" y="301"/>
                    <a:pt x="100" y="301"/>
                  </a:cubicBezTo>
                  <a:cubicBezTo>
                    <a:pt x="100" y="941"/>
                    <a:pt x="100" y="941"/>
                    <a:pt x="100" y="941"/>
                  </a:cubicBezTo>
                  <a:cubicBezTo>
                    <a:pt x="39" y="941"/>
                    <a:pt x="39" y="941"/>
                    <a:pt x="39" y="941"/>
                  </a:cubicBezTo>
                  <a:cubicBezTo>
                    <a:pt x="39" y="942"/>
                    <a:pt x="39" y="942"/>
                    <a:pt x="39" y="942"/>
                  </a:cubicBezTo>
                  <a:cubicBezTo>
                    <a:pt x="0" y="942"/>
                    <a:pt x="0" y="942"/>
                    <a:pt x="0" y="942"/>
                  </a:cubicBezTo>
                  <a:cubicBezTo>
                    <a:pt x="0" y="944"/>
                    <a:pt x="0" y="944"/>
                    <a:pt x="0" y="944"/>
                  </a:cubicBezTo>
                  <a:cubicBezTo>
                    <a:pt x="157" y="942"/>
                    <a:pt x="157" y="942"/>
                    <a:pt x="157" y="942"/>
                  </a:cubicBezTo>
                  <a:cubicBezTo>
                    <a:pt x="142" y="290"/>
                    <a:pt x="142" y="290"/>
                    <a:pt x="142" y="290"/>
                  </a:cubicBezTo>
                  <a:cubicBezTo>
                    <a:pt x="34" y="0"/>
                    <a:pt x="34" y="0"/>
                    <a:pt x="34" y="0"/>
                  </a:cubicBezTo>
                </a:path>
              </a:pathLst>
            </a:custGeom>
            <a:solidFill>
              <a:srgbClr val="9C96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279" name="Freeform 41"/>
            <p:cNvSpPr>
              <a:spLocks/>
            </p:cNvSpPr>
            <p:nvPr/>
          </p:nvSpPr>
          <p:spPr bwMode="auto">
            <a:xfrm>
              <a:off x="5665117" y="5535727"/>
              <a:ext cx="151482" cy="295559"/>
            </a:xfrm>
            <a:custGeom>
              <a:avLst/>
              <a:gdLst>
                <a:gd name="T0" fmla="*/ 40 w 95"/>
                <a:gd name="T1" fmla="*/ 0 h 186"/>
                <a:gd name="T2" fmla="*/ 6 w 95"/>
                <a:gd name="T3" fmla="*/ 2 h 186"/>
                <a:gd name="T4" fmla="*/ 0 w 95"/>
                <a:gd name="T5" fmla="*/ 2 h 186"/>
                <a:gd name="T6" fmla="*/ 0 w 95"/>
                <a:gd name="T7" fmla="*/ 159 h 186"/>
                <a:gd name="T8" fmla="*/ 37 w 95"/>
                <a:gd name="T9" fmla="*/ 186 h 186"/>
                <a:gd name="T10" fmla="*/ 68 w 95"/>
                <a:gd name="T11" fmla="*/ 156 h 186"/>
                <a:gd name="T12" fmla="*/ 68 w 95"/>
                <a:gd name="T13" fmla="*/ 156 h 186"/>
                <a:gd name="T14" fmla="*/ 94 w 95"/>
                <a:gd name="T15" fmla="*/ 173 h 186"/>
                <a:gd name="T16" fmla="*/ 95 w 95"/>
                <a:gd name="T17" fmla="*/ 171 h 186"/>
                <a:gd name="T18" fmla="*/ 40 w 95"/>
                <a:gd name="T19"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5" h="186">
                  <a:moveTo>
                    <a:pt x="40" y="0"/>
                  </a:moveTo>
                  <a:cubicBezTo>
                    <a:pt x="28" y="2"/>
                    <a:pt x="16" y="2"/>
                    <a:pt x="6" y="2"/>
                  </a:cubicBezTo>
                  <a:cubicBezTo>
                    <a:pt x="4" y="2"/>
                    <a:pt x="2" y="2"/>
                    <a:pt x="0" y="2"/>
                  </a:cubicBezTo>
                  <a:cubicBezTo>
                    <a:pt x="0" y="159"/>
                    <a:pt x="0" y="159"/>
                    <a:pt x="0" y="159"/>
                  </a:cubicBezTo>
                  <a:cubicBezTo>
                    <a:pt x="24" y="159"/>
                    <a:pt x="34" y="177"/>
                    <a:pt x="37" y="186"/>
                  </a:cubicBezTo>
                  <a:cubicBezTo>
                    <a:pt x="39" y="179"/>
                    <a:pt x="45" y="157"/>
                    <a:pt x="68" y="156"/>
                  </a:cubicBezTo>
                  <a:cubicBezTo>
                    <a:pt x="68" y="156"/>
                    <a:pt x="68" y="156"/>
                    <a:pt x="68" y="156"/>
                  </a:cubicBezTo>
                  <a:cubicBezTo>
                    <a:pt x="82" y="156"/>
                    <a:pt x="89" y="165"/>
                    <a:pt x="94" y="173"/>
                  </a:cubicBezTo>
                  <a:cubicBezTo>
                    <a:pt x="95" y="171"/>
                    <a:pt x="95" y="171"/>
                    <a:pt x="95" y="171"/>
                  </a:cubicBezTo>
                  <a:cubicBezTo>
                    <a:pt x="40" y="0"/>
                    <a:pt x="40" y="0"/>
                    <a:pt x="40" y="0"/>
                  </a:cubicBezTo>
                </a:path>
              </a:pathLst>
            </a:custGeom>
            <a:solidFill>
              <a:srgbClr val="C2B3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280" name="Freeform 42"/>
            <p:cNvSpPr>
              <a:spLocks/>
            </p:cNvSpPr>
            <p:nvPr/>
          </p:nvSpPr>
          <p:spPr bwMode="auto">
            <a:xfrm>
              <a:off x="5679185" y="5788871"/>
              <a:ext cx="62613" cy="1066436"/>
            </a:xfrm>
            <a:custGeom>
              <a:avLst/>
              <a:gdLst>
                <a:gd name="T0" fmla="*/ 0 w 39"/>
                <a:gd name="T1" fmla="*/ 0 h 670"/>
                <a:gd name="T2" fmla="*/ 0 w 39"/>
                <a:gd name="T3" fmla="*/ 670 h 670"/>
                <a:gd name="T4" fmla="*/ 39 w 39"/>
                <a:gd name="T5" fmla="*/ 670 h 670"/>
                <a:gd name="T6" fmla="*/ 39 w 39"/>
                <a:gd name="T7" fmla="*/ 669 h 670"/>
                <a:gd name="T8" fmla="*/ 37 w 39"/>
                <a:gd name="T9" fmla="*/ 669 h 670"/>
                <a:gd name="T10" fmla="*/ 37 w 39"/>
                <a:gd name="T11" fmla="*/ 29 h 670"/>
                <a:gd name="T12" fmla="*/ 37 w 39"/>
                <a:gd name="T13" fmla="*/ 27 h 670"/>
                <a:gd name="T14" fmla="*/ 0 w 39"/>
                <a:gd name="T15" fmla="*/ 0 h 6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670">
                  <a:moveTo>
                    <a:pt x="0" y="0"/>
                  </a:moveTo>
                  <a:cubicBezTo>
                    <a:pt x="0" y="670"/>
                    <a:pt x="0" y="670"/>
                    <a:pt x="0" y="670"/>
                  </a:cubicBezTo>
                  <a:cubicBezTo>
                    <a:pt x="39" y="670"/>
                    <a:pt x="39" y="670"/>
                    <a:pt x="39" y="670"/>
                  </a:cubicBezTo>
                  <a:cubicBezTo>
                    <a:pt x="39" y="669"/>
                    <a:pt x="39" y="669"/>
                    <a:pt x="39" y="669"/>
                  </a:cubicBezTo>
                  <a:cubicBezTo>
                    <a:pt x="37" y="669"/>
                    <a:pt x="37" y="669"/>
                    <a:pt x="37" y="669"/>
                  </a:cubicBezTo>
                  <a:cubicBezTo>
                    <a:pt x="37" y="29"/>
                    <a:pt x="37" y="29"/>
                    <a:pt x="37" y="29"/>
                  </a:cubicBezTo>
                  <a:cubicBezTo>
                    <a:pt x="37" y="29"/>
                    <a:pt x="37" y="28"/>
                    <a:pt x="37" y="27"/>
                  </a:cubicBezTo>
                  <a:cubicBezTo>
                    <a:pt x="34" y="18"/>
                    <a:pt x="24" y="0"/>
                    <a:pt x="0" y="0"/>
                  </a:cubicBezTo>
                </a:path>
              </a:pathLst>
            </a:custGeom>
            <a:solidFill>
              <a:srgbClr val="82B732"/>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281" name="Freeform 43"/>
            <p:cNvSpPr>
              <a:spLocks/>
            </p:cNvSpPr>
            <p:nvPr/>
          </p:nvSpPr>
          <p:spPr bwMode="auto">
            <a:xfrm>
              <a:off x="5724363" y="5783485"/>
              <a:ext cx="100315" cy="1069802"/>
            </a:xfrm>
            <a:custGeom>
              <a:avLst/>
              <a:gdLst>
                <a:gd name="T0" fmla="*/ 31 w 63"/>
                <a:gd name="T1" fmla="*/ 0 h 672"/>
                <a:gd name="T2" fmla="*/ 31 w 63"/>
                <a:gd name="T3" fmla="*/ 0 h 672"/>
                <a:gd name="T4" fmla="*/ 0 w 63"/>
                <a:gd name="T5" fmla="*/ 30 h 672"/>
                <a:gd name="T6" fmla="*/ 0 w 63"/>
                <a:gd name="T7" fmla="*/ 32 h 672"/>
                <a:gd name="T8" fmla="*/ 0 w 63"/>
                <a:gd name="T9" fmla="*/ 672 h 672"/>
                <a:gd name="T10" fmla="*/ 2 w 63"/>
                <a:gd name="T11" fmla="*/ 672 h 672"/>
                <a:gd name="T12" fmla="*/ 63 w 63"/>
                <a:gd name="T13" fmla="*/ 672 h 672"/>
                <a:gd name="T14" fmla="*/ 63 w 63"/>
                <a:gd name="T15" fmla="*/ 32 h 672"/>
                <a:gd name="T16" fmla="*/ 57 w 63"/>
                <a:gd name="T17" fmla="*/ 17 h 672"/>
                <a:gd name="T18" fmla="*/ 31 w 63"/>
                <a:gd name="T19" fmla="*/ 0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672">
                  <a:moveTo>
                    <a:pt x="31" y="0"/>
                  </a:moveTo>
                  <a:cubicBezTo>
                    <a:pt x="31" y="0"/>
                    <a:pt x="31" y="0"/>
                    <a:pt x="31" y="0"/>
                  </a:cubicBezTo>
                  <a:cubicBezTo>
                    <a:pt x="8" y="1"/>
                    <a:pt x="2" y="23"/>
                    <a:pt x="0" y="30"/>
                  </a:cubicBezTo>
                  <a:cubicBezTo>
                    <a:pt x="0" y="31"/>
                    <a:pt x="0" y="32"/>
                    <a:pt x="0" y="32"/>
                  </a:cubicBezTo>
                  <a:cubicBezTo>
                    <a:pt x="0" y="672"/>
                    <a:pt x="0" y="672"/>
                    <a:pt x="0" y="672"/>
                  </a:cubicBezTo>
                  <a:cubicBezTo>
                    <a:pt x="2" y="672"/>
                    <a:pt x="2" y="672"/>
                    <a:pt x="2" y="672"/>
                  </a:cubicBezTo>
                  <a:cubicBezTo>
                    <a:pt x="63" y="672"/>
                    <a:pt x="63" y="672"/>
                    <a:pt x="63" y="672"/>
                  </a:cubicBezTo>
                  <a:cubicBezTo>
                    <a:pt x="63" y="32"/>
                    <a:pt x="63" y="32"/>
                    <a:pt x="63" y="32"/>
                  </a:cubicBezTo>
                  <a:cubicBezTo>
                    <a:pt x="63" y="32"/>
                    <a:pt x="61" y="24"/>
                    <a:pt x="57" y="17"/>
                  </a:cubicBezTo>
                  <a:cubicBezTo>
                    <a:pt x="52" y="9"/>
                    <a:pt x="45" y="0"/>
                    <a:pt x="31" y="0"/>
                  </a:cubicBezTo>
                </a:path>
              </a:pathLst>
            </a:custGeom>
            <a:solidFill>
              <a:srgbClr val="82B732"/>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282" name="Freeform 44"/>
            <p:cNvSpPr>
              <a:spLocks/>
            </p:cNvSpPr>
            <p:nvPr/>
          </p:nvSpPr>
          <p:spPr bwMode="auto">
            <a:xfrm>
              <a:off x="5665117" y="5357314"/>
              <a:ext cx="65306" cy="181106"/>
            </a:xfrm>
            <a:custGeom>
              <a:avLst/>
              <a:gdLst>
                <a:gd name="T0" fmla="*/ 7 w 41"/>
                <a:gd name="T1" fmla="*/ 0 h 114"/>
                <a:gd name="T2" fmla="*/ 0 w 41"/>
                <a:gd name="T3" fmla="*/ 0 h 114"/>
                <a:gd name="T4" fmla="*/ 0 w 41"/>
                <a:gd name="T5" fmla="*/ 114 h 114"/>
                <a:gd name="T6" fmla="*/ 6 w 41"/>
                <a:gd name="T7" fmla="*/ 114 h 114"/>
                <a:gd name="T8" fmla="*/ 40 w 41"/>
                <a:gd name="T9" fmla="*/ 112 h 114"/>
                <a:gd name="T10" fmla="*/ 41 w 41"/>
                <a:gd name="T11" fmla="*/ 111 h 114"/>
                <a:gd name="T12" fmla="*/ 7 w 41"/>
                <a:gd name="T13" fmla="*/ 0 h 114"/>
              </a:gdLst>
              <a:ahLst/>
              <a:cxnLst>
                <a:cxn ang="0">
                  <a:pos x="T0" y="T1"/>
                </a:cxn>
                <a:cxn ang="0">
                  <a:pos x="T2" y="T3"/>
                </a:cxn>
                <a:cxn ang="0">
                  <a:pos x="T4" y="T5"/>
                </a:cxn>
                <a:cxn ang="0">
                  <a:pos x="T6" y="T7"/>
                </a:cxn>
                <a:cxn ang="0">
                  <a:pos x="T8" y="T9"/>
                </a:cxn>
                <a:cxn ang="0">
                  <a:pos x="T10" y="T11"/>
                </a:cxn>
                <a:cxn ang="0">
                  <a:pos x="T12" y="T13"/>
                </a:cxn>
              </a:cxnLst>
              <a:rect l="0" t="0" r="r" b="b"/>
              <a:pathLst>
                <a:path w="41" h="114">
                  <a:moveTo>
                    <a:pt x="7" y="0"/>
                  </a:moveTo>
                  <a:cubicBezTo>
                    <a:pt x="0" y="0"/>
                    <a:pt x="0" y="0"/>
                    <a:pt x="0" y="0"/>
                  </a:cubicBezTo>
                  <a:cubicBezTo>
                    <a:pt x="0" y="114"/>
                    <a:pt x="0" y="114"/>
                    <a:pt x="0" y="114"/>
                  </a:cubicBezTo>
                  <a:cubicBezTo>
                    <a:pt x="2" y="114"/>
                    <a:pt x="4" y="114"/>
                    <a:pt x="6" y="114"/>
                  </a:cubicBezTo>
                  <a:cubicBezTo>
                    <a:pt x="16" y="114"/>
                    <a:pt x="28" y="114"/>
                    <a:pt x="40" y="112"/>
                  </a:cubicBezTo>
                  <a:cubicBezTo>
                    <a:pt x="41" y="112"/>
                    <a:pt x="41" y="111"/>
                    <a:pt x="41" y="111"/>
                  </a:cubicBezTo>
                  <a:cubicBezTo>
                    <a:pt x="7" y="0"/>
                    <a:pt x="7" y="0"/>
                    <a:pt x="7" y="0"/>
                  </a:cubicBezTo>
                </a:path>
              </a:pathLst>
            </a:custGeom>
            <a:solidFill>
              <a:srgbClr val="82B732"/>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grpSp>
      <p:grpSp>
        <p:nvGrpSpPr>
          <p:cNvPr id="283" name="Group 7"/>
          <p:cNvGrpSpPr/>
          <p:nvPr userDrawn="1"/>
        </p:nvGrpSpPr>
        <p:grpSpPr>
          <a:xfrm rot="10800000" flipV="1">
            <a:off x="308858" y="6225662"/>
            <a:ext cx="407215" cy="1502707"/>
            <a:chOff x="6959786" y="5355294"/>
            <a:chExt cx="407320" cy="1502706"/>
          </a:xfrm>
        </p:grpSpPr>
        <p:sp>
          <p:nvSpPr>
            <p:cNvPr id="284" name="Freeform 17"/>
            <p:cNvSpPr>
              <a:spLocks/>
            </p:cNvSpPr>
            <p:nvPr/>
          </p:nvSpPr>
          <p:spPr bwMode="auto">
            <a:xfrm>
              <a:off x="6970558" y="5365393"/>
              <a:ext cx="302965" cy="490130"/>
            </a:xfrm>
            <a:custGeom>
              <a:avLst/>
              <a:gdLst>
                <a:gd name="T0" fmla="*/ 450 w 450"/>
                <a:gd name="T1" fmla="*/ 657 h 728"/>
                <a:gd name="T2" fmla="*/ 242 w 450"/>
                <a:gd name="T3" fmla="*/ 0 h 728"/>
                <a:gd name="T4" fmla="*/ 197 w 450"/>
                <a:gd name="T5" fmla="*/ 0 h 728"/>
                <a:gd name="T6" fmla="*/ 0 w 450"/>
                <a:gd name="T7" fmla="*/ 681 h 728"/>
                <a:gd name="T8" fmla="*/ 12 w 450"/>
                <a:gd name="T9" fmla="*/ 728 h 728"/>
                <a:gd name="T10" fmla="*/ 424 w 450"/>
                <a:gd name="T11" fmla="*/ 726 h 728"/>
                <a:gd name="T12" fmla="*/ 450 w 450"/>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50" h="728">
                  <a:moveTo>
                    <a:pt x="450" y="657"/>
                  </a:moveTo>
                  <a:lnTo>
                    <a:pt x="242" y="0"/>
                  </a:lnTo>
                  <a:lnTo>
                    <a:pt x="197" y="0"/>
                  </a:lnTo>
                  <a:lnTo>
                    <a:pt x="0" y="681"/>
                  </a:lnTo>
                  <a:lnTo>
                    <a:pt x="12" y="728"/>
                  </a:lnTo>
                  <a:lnTo>
                    <a:pt x="424" y="726"/>
                  </a:lnTo>
                  <a:lnTo>
                    <a:pt x="450" y="657"/>
                  </a:lnTo>
                  <a:close/>
                </a:path>
              </a:pathLst>
            </a:custGeom>
            <a:solidFill>
              <a:srgbClr val="F8E9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285" name="Freeform 18"/>
            <p:cNvSpPr>
              <a:spLocks/>
            </p:cNvSpPr>
            <p:nvPr/>
          </p:nvSpPr>
          <p:spPr bwMode="auto">
            <a:xfrm>
              <a:off x="6970558" y="5365393"/>
              <a:ext cx="302965" cy="490130"/>
            </a:xfrm>
            <a:custGeom>
              <a:avLst/>
              <a:gdLst>
                <a:gd name="T0" fmla="*/ 450 w 450"/>
                <a:gd name="T1" fmla="*/ 657 h 728"/>
                <a:gd name="T2" fmla="*/ 242 w 450"/>
                <a:gd name="T3" fmla="*/ 0 h 728"/>
                <a:gd name="T4" fmla="*/ 197 w 450"/>
                <a:gd name="T5" fmla="*/ 0 h 728"/>
                <a:gd name="T6" fmla="*/ 0 w 450"/>
                <a:gd name="T7" fmla="*/ 681 h 728"/>
                <a:gd name="T8" fmla="*/ 12 w 450"/>
                <a:gd name="T9" fmla="*/ 728 h 728"/>
                <a:gd name="T10" fmla="*/ 424 w 450"/>
                <a:gd name="T11" fmla="*/ 726 h 728"/>
                <a:gd name="T12" fmla="*/ 450 w 450"/>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50" h="728">
                  <a:moveTo>
                    <a:pt x="450" y="657"/>
                  </a:moveTo>
                  <a:lnTo>
                    <a:pt x="242" y="0"/>
                  </a:lnTo>
                  <a:lnTo>
                    <a:pt x="197" y="0"/>
                  </a:lnTo>
                  <a:lnTo>
                    <a:pt x="0" y="681"/>
                  </a:lnTo>
                  <a:lnTo>
                    <a:pt x="12" y="728"/>
                  </a:lnTo>
                  <a:lnTo>
                    <a:pt x="424" y="726"/>
                  </a:lnTo>
                  <a:lnTo>
                    <a:pt x="450" y="65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286" name="Freeform 19"/>
            <p:cNvSpPr>
              <a:spLocks/>
            </p:cNvSpPr>
            <p:nvPr/>
          </p:nvSpPr>
          <p:spPr bwMode="auto">
            <a:xfrm>
              <a:off x="7058755" y="5786851"/>
              <a:ext cx="123879" cy="1068456"/>
            </a:xfrm>
            <a:custGeom>
              <a:avLst/>
              <a:gdLst>
                <a:gd name="T0" fmla="*/ 78 w 78"/>
                <a:gd name="T1" fmla="*/ 671 h 671"/>
                <a:gd name="T2" fmla="*/ 0 w 78"/>
                <a:gd name="T3" fmla="*/ 671 h 671"/>
                <a:gd name="T4" fmla="*/ 0 w 78"/>
                <a:gd name="T5" fmla="*/ 32 h 671"/>
                <a:gd name="T6" fmla="*/ 38 w 78"/>
                <a:gd name="T7" fmla="*/ 1 h 671"/>
                <a:gd name="T8" fmla="*/ 78 w 78"/>
                <a:gd name="T9" fmla="*/ 32 h 671"/>
                <a:gd name="T10" fmla="*/ 78 w 78"/>
                <a:gd name="T11" fmla="*/ 671 h 671"/>
              </a:gdLst>
              <a:ahLst/>
              <a:cxnLst>
                <a:cxn ang="0">
                  <a:pos x="T0" y="T1"/>
                </a:cxn>
                <a:cxn ang="0">
                  <a:pos x="T2" y="T3"/>
                </a:cxn>
                <a:cxn ang="0">
                  <a:pos x="T4" y="T5"/>
                </a:cxn>
                <a:cxn ang="0">
                  <a:pos x="T6" y="T7"/>
                </a:cxn>
                <a:cxn ang="0">
                  <a:pos x="T8" y="T9"/>
                </a:cxn>
                <a:cxn ang="0">
                  <a:pos x="T10" y="T11"/>
                </a:cxn>
              </a:cxnLst>
              <a:rect l="0" t="0" r="r" b="b"/>
              <a:pathLst>
                <a:path w="78" h="671">
                  <a:moveTo>
                    <a:pt x="78" y="671"/>
                  </a:moveTo>
                  <a:cubicBezTo>
                    <a:pt x="0" y="671"/>
                    <a:pt x="0" y="671"/>
                    <a:pt x="0" y="671"/>
                  </a:cubicBezTo>
                  <a:cubicBezTo>
                    <a:pt x="0" y="32"/>
                    <a:pt x="0" y="32"/>
                    <a:pt x="0" y="32"/>
                  </a:cubicBezTo>
                  <a:cubicBezTo>
                    <a:pt x="0" y="32"/>
                    <a:pt x="4" y="1"/>
                    <a:pt x="38" y="1"/>
                  </a:cubicBezTo>
                  <a:cubicBezTo>
                    <a:pt x="72" y="0"/>
                    <a:pt x="78" y="32"/>
                    <a:pt x="78" y="32"/>
                  </a:cubicBezTo>
                  <a:cubicBezTo>
                    <a:pt x="78" y="671"/>
                    <a:pt x="78" y="671"/>
                    <a:pt x="78" y="671"/>
                  </a:cubicBezTo>
                </a:path>
              </a:pathLst>
            </a:custGeom>
            <a:solidFill>
              <a:srgbClr val="44546A">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287" name="Freeform 20"/>
            <p:cNvSpPr>
              <a:spLocks/>
            </p:cNvSpPr>
            <p:nvPr/>
          </p:nvSpPr>
          <p:spPr bwMode="auto">
            <a:xfrm>
              <a:off x="7181287" y="5783485"/>
              <a:ext cx="100315" cy="1069802"/>
            </a:xfrm>
            <a:custGeom>
              <a:avLst/>
              <a:gdLst>
                <a:gd name="T0" fmla="*/ 63 w 63"/>
                <a:gd name="T1" fmla="*/ 672 h 672"/>
                <a:gd name="T2" fmla="*/ 0 w 63"/>
                <a:gd name="T3" fmla="*/ 672 h 672"/>
                <a:gd name="T4" fmla="*/ 0 w 63"/>
                <a:gd name="T5" fmla="*/ 32 h 672"/>
                <a:gd name="T6" fmla="*/ 31 w 63"/>
                <a:gd name="T7" fmla="*/ 0 h 672"/>
                <a:gd name="T8" fmla="*/ 63 w 63"/>
                <a:gd name="T9" fmla="*/ 32 h 672"/>
                <a:gd name="T10" fmla="*/ 63 w 63"/>
                <a:gd name="T11" fmla="*/ 672 h 672"/>
              </a:gdLst>
              <a:ahLst/>
              <a:cxnLst>
                <a:cxn ang="0">
                  <a:pos x="T0" y="T1"/>
                </a:cxn>
                <a:cxn ang="0">
                  <a:pos x="T2" y="T3"/>
                </a:cxn>
                <a:cxn ang="0">
                  <a:pos x="T4" y="T5"/>
                </a:cxn>
                <a:cxn ang="0">
                  <a:pos x="T6" y="T7"/>
                </a:cxn>
                <a:cxn ang="0">
                  <a:pos x="T8" y="T9"/>
                </a:cxn>
                <a:cxn ang="0">
                  <a:pos x="T10" y="T11"/>
                </a:cxn>
              </a:cxnLst>
              <a:rect l="0" t="0" r="r" b="b"/>
              <a:pathLst>
                <a:path w="63" h="672">
                  <a:moveTo>
                    <a:pt x="63" y="672"/>
                  </a:moveTo>
                  <a:cubicBezTo>
                    <a:pt x="0" y="672"/>
                    <a:pt x="0" y="672"/>
                    <a:pt x="0" y="672"/>
                  </a:cubicBezTo>
                  <a:cubicBezTo>
                    <a:pt x="0" y="32"/>
                    <a:pt x="0" y="32"/>
                    <a:pt x="0" y="32"/>
                  </a:cubicBezTo>
                  <a:cubicBezTo>
                    <a:pt x="0" y="32"/>
                    <a:pt x="4" y="1"/>
                    <a:pt x="31" y="0"/>
                  </a:cubicBezTo>
                  <a:cubicBezTo>
                    <a:pt x="57" y="0"/>
                    <a:pt x="63" y="32"/>
                    <a:pt x="63" y="32"/>
                  </a:cubicBezTo>
                  <a:cubicBezTo>
                    <a:pt x="63" y="672"/>
                    <a:pt x="63" y="672"/>
                    <a:pt x="63" y="672"/>
                  </a:cubicBezTo>
                </a:path>
              </a:pathLst>
            </a:custGeom>
            <a:solidFill>
              <a:srgbClr val="F778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288" name="Freeform 21"/>
            <p:cNvSpPr>
              <a:spLocks/>
            </p:cNvSpPr>
            <p:nvPr/>
          </p:nvSpPr>
          <p:spPr bwMode="auto">
            <a:xfrm>
              <a:off x="6959786" y="5783485"/>
              <a:ext cx="100315" cy="1069802"/>
            </a:xfrm>
            <a:custGeom>
              <a:avLst/>
              <a:gdLst>
                <a:gd name="T0" fmla="*/ 63 w 63"/>
                <a:gd name="T1" fmla="*/ 672 h 672"/>
                <a:gd name="T2" fmla="*/ 0 w 63"/>
                <a:gd name="T3" fmla="*/ 672 h 672"/>
                <a:gd name="T4" fmla="*/ 0 w 63"/>
                <a:gd name="T5" fmla="*/ 32 h 672"/>
                <a:gd name="T6" fmla="*/ 31 w 63"/>
                <a:gd name="T7" fmla="*/ 0 h 672"/>
                <a:gd name="T8" fmla="*/ 63 w 63"/>
                <a:gd name="T9" fmla="*/ 32 h 672"/>
                <a:gd name="T10" fmla="*/ 63 w 63"/>
                <a:gd name="T11" fmla="*/ 672 h 672"/>
              </a:gdLst>
              <a:ahLst/>
              <a:cxnLst>
                <a:cxn ang="0">
                  <a:pos x="T0" y="T1"/>
                </a:cxn>
                <a:cxn ang="0">
                  <a:pos x="T2" y="T3"/>
                </a:cxn>
                <a:cxn ang="0">
                  <a:pos x="T4" y="T5"/>
                </a:cxn>
                <a:cxn ang="0">
                  <a:pos x="T6" y="T7"/>
                </a:cxn>
                <a:cxn ang="0">
                  <a:pos x="T8" y="T9"/>
                </a:cxn>
                <a:cxn ang="0">
                  <a:pos x="T10" y="T11"/>
                </a:cxn>
              </a:cxnLst>
              <a:rect l="0" t="0" r="r" b="b"/>
              <a:pathLst>
                <a:path w="63" h="672">
                  <a:moveTo>
                    <a:pt x="63" y="672"/>
                  </a:moveTo>
                  <a:cubicBezTo>
                    <a:pt x="0" y="672"/>
                    <a:pt x="0" y="672"/>
                    <a:pt x="0" y="672"/>
                  </a:cubicBezTo>
                  <a:cubicBezTo>
                    <a:pt x="0" y="32"/>
                    <a:pt x="0" y="32"/>
                    <a:pt x="0" y="32"/>
                  </a:cubicBezTo>
                  <a:cubicBezTo>
                    <a:pt x="0" y="32"/>
                    <a:pt x="4" y="1"/>
                    <a:pt x="31" y="0"/>
                  </a:cubicBezTo>
                  <a:cubicBezTo>
                    <a:pt x="58" y="0"/>
                    <a:pt x="63" y="32"/>
                    <a:pt x="63" y="32"/>
                  </a:cubicBezTo>
                  <a:lnTo>
                    <a:pt x="63" y="672"/>
                  </a:lnTo>
                  <a:close/>
                </a:path>
              </a:pathLst>
            </a:custGeom>
            <a:solidFill>
              <a:srgbClr val="44546A">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289" name="Freeform 22"/>
            <p:cNvSpPr>
              <a:spLocks/>
            </p:cNvSpPr>
            <p:nvPr/>
          </p:nvSpPr>
          <p:spPr bwMode="auto">
            <a:xfrm>
              <a:off x="7056735" y="5357314"/>
              <a:ext cx="130611" cy="191204"/>
            </a:xfrm>
            <a:custGeom>
              <a:avLst/>
              <a:gdLst>
                <a:gd name="T0" fmla="*/ 0 w 82"/>
                <a:gd name="T1" fmla="*/ 110 h 120"/>
                <a:gd name="T2" fmla="*/ 82 w 82"/>
                <a:gd name="T3" fmla="*/ 112 h 120"/>
                <a:gd name="T4" fmla="*/ 48 w 82"/>
                <a:gd name="T5" fmla="*/ 0 h 120"/>
                <a:gd name="T6" fmla="*/ 28 w 82"/>
                <a:gd name="T7" fmla="*/ 0 h 120"/>
                <a:gd name="T8" fmla="*/ 0 w 82"/>
                <a:gd name="T9" fmla="*/ 110 h 120"/>
              </a:gdLst>
              <a:ahLst/>
              <a:cxnLst>
                <a:cxn ang="0">
                  <a:pos x="T0" y="T1"/>
                </a:cxn>
                <a:cxn ang="0">
                  <a:pos x="T2" y="T3"/>
                </a:cxn>
                <a:cxn ang="0">
                  <a:pos x="T4" y="T5"/>
                </a:cxn>
                <a:cxn ang="0">
                  <a:pos x="T6" y="T7"/>
                </a:cxn>
                <a:cxn ang="0">
                  <a:pos x="T8" y="T9"/>
                </a:cxn>
              </a:cxnLst>
              <a:rect l="0" t="0" r="r" b="b"/>
              <a:pathLst>
                <a:path w="82" h="120">
                  <a:moveTo>
                    <a:pt x="0" y="110"/>
                  </a:moveTo>
                  <a:cubicBezTo>
                    <a:pt x="0" y="110"/>
                    <a:pt x="39" y="120"/>
                    <a:pt x="82" y="112"/>
                  </a:cubicBezTo>
                  <a:cubicBezTo>
                    <a:pt x="48" y="0"/>
                    <a:pt x="48" y="0"/>
                    <a:pt x="48" y="0"/>
                  </a:cubicBezTo>
                  <a:cubicBezTo>
                    <a:pt x="28" y="0"/>
                    <a:pt x="28" y="0"/>
                    <a:pt x="28" y="0"/>
                  </a:cubicBezTo>
                  <a:cubicBezTo>
                    <a:pt x="0" y="110"/>
                    <a:pt x="0" y="110"/>
                    <a:pt x="0" y="110"/>
                  </a:cubicBezTo>
                </a:path>
              </a:pathLst>
            </a:custGeom>
            <a:solidFill>
              <a:srgbClr val="44546A">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290" name="Freeform 45"/>
            <p:cNvSpPr>
              <a:spLocks/>
            </p:cNvSpPr>
            <p:nvPr/>
          </p:nvSpPr>
          <p:spPr bwMode="auto">
            <a:xfrm>
              <a:off x="7117328" y="5355294"/>
              <a:ext cx="249778" cy="1502706"/>
            </a:xfrm>
            <a:custGeom>
              <a:avLst/>
              <a:gdLst>
                <a:gd name="T0" fmla="*/ 34 w 157"/>
                <a:gd name="T1" fmla="*/ 0 h 944"/>
                <a:gd name="T2" fmla="*/ 0 w 157"/>
                <a:gd name="T3" fmla="*/ 1 h 944"/>
                <a:gd name="T4" fmla="*/ 0 w 157"/>
                <a:gd name="T5" fmla="*/ 1 h 944"/>
                <a:gd name="T6" fmla="*/ 10 w 157"/>
                <a:gd name="T7" fmla="*/ 1 h 944"/>
                <a:gd name="T8" fmla="*/ 44 w 157"/>
                <a:gd name="T9" fmla="*/ 113 h 944"/>
                <a:gd name="T10" fmla="*/ 44 w 157"/>
                <a:gd name="T11" fmla="*/ 113 h 944"/>
                <a:gd name="T12" fmla="*/ 98 w 157"/>
                <a:gd name="T13" fmla="*/ 284 h 944"/>
                <a:gd name="T14" fmla="*/ 97 w 157"/>
                <a:gd name="T15" fmla="*/ 286 h 944"/>
                <a:gd name="T16" fmla="*/ 103 w 157"/>
                <a:gd name="T17" fmla="*/ 301 h 944"/>
                <a:gd name="T18" fmla="*/ 103 w 157"/>
                <a:gd name="T19" fmla="*/ 941 h 944"/>
                <a:gd name="T20" fmla="*/ 41 w 157"/>
                <a:gd name="T21" fmla="*/ 941 h 944"/>
                <a:gd name="T22" fmla="*/ 41 w 157"/>
                <a:gd name="T23" fmla="*/ 942 h 944"/>
                <a:gd name="T24" fmla="*/ 0 w 157"/>
                <a:gd name="T25" fmla="*/ 942 h 944"/>
                <a:gd name="T26" fmla="*/ 0 w 157"/>
                <a:gd name="T27" fmla="*/ 944 h 944"/>
                <a:gd name="T28" fmla="*/ 157 w 157"/>
                <a:gd name="T29" fmla="*/ 942 h 944"/>
                <a:gd name="T30" fmla="*/ 142 w 157"/>
                <a:gd name="T31" fmla="*/ 290 h 944"/>
                <a:gd name="T32" fmla="*/ 34 w 157"/>
                <a:gd name="T33" fmla="*/ 0 h 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7" h="944">
                  <a:moveTo>
                    <a:pt x="34" y="0"/>
                  </a:moveTo>
                  <a:cubicBezTo>
                    <a:pt x="0" y="1"/>
                    <a:pt x="0" y="1"/>
                    <a:pt x="0" y="1"/>
                  </a:cubicBezTo>
                  <a:cubicBezTo>
                    <a:pt x="0" y="1"/>
                    <a:pt x="0" y="1"/>
                    <a:pt x="0" y="1"/>
                  </a:cubicBezTo>
                  <a:cubicBezTo>
                    <a:pt x="10" y="1"/>
                    <a:pt x="10" y="1"/>
                    <a:pt x="10" y="1"/>
                  </a:cubicBezTo>
                  <a:cubicBezTo>
                    <a:pt x="44" y="113"/>
                    <a:pt x="44" y="113"/>
                    <a:pt x="44" y="113"/>
                  </a:cubicBezTo>
                  <a:cubicBezTo>
                    <a:pt x="44" y="113"/>
                    <a:pt x="44" y="113"/>
                    <a:pt x="44" y="113"/>
                  </a:cubicBezTo>
                  <a:cubicBezTo>
                    <a:pt x="98" y="284"/>
                    <a:pt x="98" y="284"/>
                    <a:pt x="98" y="284"/>
                  </a:cubicBezTo>
                  <a:cubicBezTo>
                    <a:pt x="97" y="286"/>
                    <a:pt x="97" y="286"/>
                    <a:pt x="97" y="286"/>
                  </a:cubicBezTo>
                  <a:cubicBezTo>
                    <a:pt x="101" y="293"/>
                    <a:pt x="103" y="301"/>
                    <a:pt x="103" y="301"/>
                  </a:cubicBezTo>
                  <a:cubicBezTo>
                    <a:pt x="103" y="941"/>
                    <a:pt x="103" y="941"/>
                    <a:pt x="103" y="941"/>
                  </a:cubicBezTo>
                  <a:cubicBezTo>
                    <a:pt x="41" y="941"/>
                    <a:pt x="41" y="941"/>
                    <a:pt x="41" y="941"/>
                  </a:cubicBezTo>
                  <a:cubicBezTo>
                    <a:pt x="41" y="942"/>
                    <a:pt x="41" y="942"/>
                    <a:pt x="41" y="942"/>
                  </a:cubicBezTo>
                  <a:cubicBezTo>
                    <a:pt x="0" y="942"/>
                    <a:pt x="0" y="942"/>
                    <a:pt x="0" y="942"/>
                  </a:cubicBezTo>
                  <a:cubicBezTo>
                    <a:pt x="0" y="944"/>
                    <a:pt x="0" y="944"/>
                    <a:pt x="0" y="944"/>
                  </a:cubicBezTo>
                  <a:cubicBezTo>
                    <a:pt x="157" y="942"/>
                    <a:pt x="157" y="942"/>
                    <a:pt x="157" y="942"/>
                  </a:cubicBezTo>
                  <a:cubicBezTo>
                    <a:pt x="142" y="290"/>
                    <a:pt x="142" y="290"/>
                    <a:pt x="142" y="290"/>
                  </a:cubicBezTo>
                  <a:cubicBezTo>
                    <a:pt x="34" y="0"/>
                    <a:pt x="34" y="0"/>
                    <a:pt x="34" y="0"/>
                  </a:cubicBezTo>
                </a:path>
              </a:pathLst>
            </a:custGeom>
            <a:solidFill>
              <a:srgbClr val="9C96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291" name="Freeform 46"/>
            <p:cNvSpPr>
              <a:spLocks/>
            </p:cNvSpPr>
            <p:nvPr/>
          </p:nvSpPr>
          <p:spPr bwMode="auto">
            <a:xfrm>
              <a:off x="7117328" y="5535727"/>
              <a:ext cx="156195" cy="295559"/>
            </a:xfrm>
            <a:custGeom>
              <a:avLst/>
              <a:gdLst>
                <a:gd name="T0" fmla="*/ 44 w 98"/>
                <a:gd name="T1" fmla="*/ 0 h 186"/>
                <a:gd name="T2" fmla="*/ 9 w 98"/>
                <a:gd name="T3" fmla="*/ 3 h 186"/>
                <a:gd name="T4" fmla="*/ 0 w 98"/>
                <a:gd name="T5" fmla="*/ 3 h 186"/>
                <a:gd name="T6" fmla="*/ 0 w 98"/>
                <a:gd name="T7" fmla="*/ 159 h 186"/>
                <a:gd name="T8" fmla="*/ 1 w 98"/>
                <a:gd name="T9" fmla="*/ 159 h 186"/>
                <a:gd name="T10" fmla="*/ 2 w 98"/>
                <a:gd name="T11" fmla="*/ 159 h 186"/>
                <a:gd name="T12" fmla="*/ 40 w 98"/>
                <a:gd name="T13" fmla="*/ 186 h 186"/>
                <a:gd name="T14" fmla="*/ 71 w 98"/>
                <a:gd name="T15" fmla="*/ 156 h 186"/>
                <a:gd name="T16" fmla="*/ 71 w 98"/>
                <a:gd name="T17" fmla="*/ 156 h 186"/>
                <a:gd name="T18" fmla="*/ 97 w 98"/>
                <a:gd name="T19" fmla="*/ 173 h 186"/>
                <a:gd name="T20" fmla="*/ 98 w 98"/>
                <a:gd name="T21" fmla="*/ 171 h 186"/>
                <a:gd name="T22" fmla="*/ 44 w 98"/>
                <a:gd name="T23"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8" h="186">
                  <a:moveTo>
                    <a:pt x="44" y="0"/>
                  </a:moveTo>
                  <a:cubicBezTo>
                    <a:pt x="31" y="2"/>
                    <a:pt x="20" y="3"/>
                    <a:pt x="9" y="3"/>
                  </a:cubicBezTo>
                  <a:cubicBezTo>
                    <a:pt x="6" y="3"/>
                    <a:pt x="3" y="3"/>
                    <a:pt x="0" y="3"/>
                  </a:cubicBezTo>
                  <a:cubicBezTo>
                    <a:pt x="0" y="159"/>
                    <a:pt x="0" y="159"/>
                    <a:pt x="0" y="159"/>
                  </a:cubicBezTo>
                  <a:cubicBezTo>
                    <a:pt x="0" y="159"/>
                    <a:pt x="1" y="159"/>
                    <a:pt x="1" y="159"/>
                  </a:cubicBezTo>
                  <a:cubicBezTo>
                    <a:pt x="2" y="159"/>
                    <a:pt x="2" y="159"/>
                    <a:pt x="2" y="159"/>
                  </a:cubicBezTo>
                  <a:cubicBezTo>
                    <a:pt x="27" y="159"/>
                    <a:pt x="37" y="177"/>
                    <a:pt x="40" y="186"/>
                  </a:cubicBezTo>
                  <a:cubicBezTo>
                    <a:pt x="42" y="179"/>
                    <a:pt x="48" y="157"/>
                    <a:pt x="71" y="156"/>
                  </a:cubicBezTo>
                  <a:cubicBezTo>
                    <a:pt x="71" y="156"/>
                    <a:pt x="71" y="156"/>
                    <a:pt x="71" y="156"/>
                  </a:cubicBezTo>
                  <a:cubicBezTo>
                    <a:pt x="85" y="156"/>
                    <a:pt x="92" y="165"/>
                    <a:pt x="97" y="173"/>
                  </a:cubicBezTo>
                  <a:cubicBezTo>
                    <a:pt x="98" y="171"/>
                    <a:pt x="98" y="171"/>
                    <a:pt x="98" y="171"/>
                  </a:cubicBezTo>
                  <a:cubicBezTo>
                    <a:pt x="44" y="0"/>
                    <a:pt x="44" y="0"/>
                    <a:pt x="44" y="0"/>
                  </a:cubicBezTo>
                </a:path>
              </a:pathLst>
            </a:custGeom>
            <a:solidFill>
              <a:srgbClr val="C2B3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292" name="Freeform 47"/>
            <p:cNvSpPr>
              <a:spLocks/>
            </p:cNvSpPr>
            <p:nvPr/>
          </p:nvSpPr>
          <p:spPr bwMode="auto">
            <a:xfrm>
              <a:off x="7117328" y="5788871"/>
              <a:ext cx="65306" cy="1066436"/>
            </a:xfrm>
            <a:custGeom>
              <a:avLst/>
              <a:gdLst>
                <a:gd name="T0" fmla="*/ 2 w 41"/>
                <a:gd name="T1" fmla="*/ 0 h 670"/>
                <a:gd name="T2" fmla="*/ 1 w 41"/>
                <a:gd name="T3" fmla="*/ 0 h 670"/>
                <a:gd name="T4" fmla="*/ 0 w 41"/>
                <a:gd name="T5" fmla="*/ 0 h 670"/>
                <a:gd name="T6" fmla="*/ 0 w 41"/>
                <a:gd name="T7" fmla="*/ 670 h 670"/>
                <a:gd name="T8" fmla="*/ 41 w 41"/>
                <a:gd name="T9" fmla="*/ 670 h 670"/>
                <a:gd name="T10" fmla="*/ 41 w 41"/>
                <a:gd name="T11" fmla="*/ 669 h 670"/>
                <a:gd name="T12" fmla="*/ 40 w 41"/>
                <a:gd name="T13" fmla="*/ 669 h 670"/>
                <a:gd name="T14" fmla="*/ 40 w 41"/>
                <a:gd name="T15" fmla="*/ 29 h 670"/>
                <a:gd name="T16" fmla="*/ 40 w 41"/>
                <a:gd name="T17" fmla="*/ 27 h 670"/>
                <a:gd name="T18" fmla="*/ 2 w 41"/>
                <a:gd name="T19" fmla="*/ 0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670">
                  <a:moveTo>
                    <a:pt x="2" y="0"/>
                  </a:moveTo>
                  <a:cubicBezTo>
                    <a:pt x="2" y="0"/>
                    <a:pt x="2" y="0"/>
                    <a:pt x="1" y="0"/>
                  </a:cubicBezTo>
                  <a:cubicBezTo>
                    <a:pt x="1" y="0"/>
                    <a:pt x="0" y="0"/>
                    <a:pt x="0" y="0"/>
                  </a:cubicBezTo>
                  <a:cubicBezTo>
                    <a:pt x="0" y="670"/>
                    <a:pt x="0" y="670"/>
                    <a:pt x="0" y="670"/>
                  </a:cubicBezTo>
                  <a:cubicBezTo>
                    <a:pt x="41" y="670"/>
                    <a:pt x="41" y="670"/>
                    <a:pt x="41" y="670"/>
                  </a:cubicBezTo>
                  <a:cubicBezTo>
                    <a:pt x="41" y="669"/>
                    <a:pt x="41" y="669"/>
                    <a:pt x="41" y="669"/>
                  </a:cubicBezTo>
                  <a:cubicBezTo>
                    <a:pt x="40" y="669"/>
                    <a:pt x="40" y="669"/>
                    <a:pt x="40" y="669"/>
                  </a:cubicBezTo>
                  <a:cubicBezTo>
                    <a:pt x="40" y="29"/>
                    <a:pt x="40" y="29"/>
                    <a:pt x="40" y="29"/>
                  </a:cubicBezTo>
                  <a:cubicBezTo>
                    <a:pt x="40" y="29"/>
                    <a:pt x="40" y="28"/>
                    <a:pt x="40" y="27"/>
                  </a:cubicBezTo>
                  <a:cubicBezTo>
                    <a:pt x="37" y="18"/>
                    <a:pt x="27" y="0"/>
                    <a:pt x="2" y="0"/>
                  </a:cubicBezTo>
                </a:path>
              </a:pathLst>
            </a:custGeom>
            <a:solidFill>
              <a:srgbClr val="44546A"/>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293" name="Freeform 48"/>
            <p:cNvSpPr>
              <a:spLocks/>
            </p:cNvSpPr>
            <p:nvPr/>
          </p:nvSpPr>
          <p:spPr bwMode="auto">
            <a:xfrm>
              <a:off x="7181287" y="5783485"/>
              <a:ext cx="100315" cy="1069802"/>
            </a:xfrm>
            <a:custGeom>
              <a:avLst/>
              <a:gdLst>
                <a:gd name="T0" fmla="*/ 31 w 63"/>
                <a:gd name="T1" fmla="*/ 0 h 672"/>
                <a:gd name="T2" fmla="*/ 31 w 63"/>
                <a:gd name="T3" fmla="*/ 0 h 672"/>
                <a:gd name="T4" fmla="*/ 0 w 63"/>
                <a:gd name="T5" fmla="*/ 30 h 672"/>
                <a:gd name="T6" fmla="*/ 0 w 63"/>
                <a:gd name="T7" fmla="*/ 32 h 672"/>
                <a:gd name="T8" fmla="*/ 0 w 63"/>
                <a:gd name="T9" fmla="*/ 672 h 672"/>
                <a:gd name="T10" fmla="*/ 1 w 63"/>
                <a:gd name="T11" fmla="*/ 672 h 672"/>
                <a:gd name="T12" fmla="*/ 63 w 63"/>
                <a:gd name="T13" fmla="*/ 672 h 672"/>
                <a:gd name="T14" fmla="*/ 63 w 63"/>
                <a:gd name="T15" fmla="*/ 32 h 672"/>
                <a:gd name="T16" fmla="*/ 57 w 63"/>
                <a:gd name="T17" fmla="*/ 17 h 672"/>
                <a:gd name="T18" fmla="*/ 31 w 63"/>
                <a:gd name="T19" fmla="*/ 0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672">
                  <a:moveTo>
                    <a:pt x="31" y="0"/>
                  </a:moveTo>
                  <a:cubicBezTo>
                    <a:pt x="31" y="0"/>
                    <a:pt x="31" y="0"/>
                    <a:pt x="31" y="0"/>
                  </a:cubicBezTo>
                  <a:cubicBezTo>
                    <a:pt x="8" y="1"/>
                    <a:pt x="2" y="23"/>
                    <a:pt x="0" y="30"/>
                  </a:cubicBezTo>
                  <a:cubicBezTo>
                    <a:pt x="0" y="31"/>
                    <a:pt x="0" y="32"/>
                    <a:pt x="0" y="32"/>
                  </a:cubicBezTo>
                  <a:cubicBezTo>
                    <a:pt x="0" y="672"/>
                    <a:pt x="0" y="672"/>
                    <a:pt x="0" y="672"/>
                  </a:cubicBezTo>
                  <a:cubicBezTo>
                    <a:pt x="1" y="672"/>
                    <a:pt x="1" y="672"/>
                    <a:pt x="1" y="672"/>
                  </a:cubicBezTo>
                  <a:cubicBezTo>
                    <a:pt x="63" y="672"/>
                    <a:pt x="63" y="672"/>
                    <a:pt x="63" y="672"/>
                  </a:cubicBezTo>
                  <a:cubicBezTo>
                    <a:pt x="63" y="32"/>
                    <a:pt x="63" y="32"/>
                    <a:pt x="63" y="32"/>
                  </a:cubicBezTo>
                  <a:cubicBezTo>
                    <a:pt x="63" y="32"/>
                    <a:pt x="61" y="24"/>
                    <a:pt x="57" y="17"/>
                  </a:cubicBezTo>
                  <a:cubicBezTo>
                    <a:pt x="52" y="9"/>
                    <a:pt x="45" y="0"/>
                    <a:pt x="31" y="0"/>
                  </a:cubicBezTo>
                </a:path>
              </a:pathLst>
            </a:custGeom>
            <a:solidFill>
              <a:srgbClr val="44546A"/>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294" name="Freeform 49"/>
            <p:cNvSpPr>
              <a:spLocks/>
            </p:cNvSpPr>
            <p:nvPr/>
          </p:nvSpPr>
          <p:spPr bwMode="auto">
            <a:xfrm>
              <a:off x="7117328" y="5357314"/>
              <a:ext cx="70019" cy="183125"/>
            </a:xfrm>
            <a:custGeom>
              <a:avLst/>
              <a:gdLst>
                <a:gd name="T0" fmla="*/ 10 w 44"/>
                <a:gd name="T1" fmla="*/ 0 h 115"/>
                <a:gd name="T2" fmla="*/ 0 w 44"/>
                <a:gd name="T3" fmla="*/ 0 h 115"/>
                <a:gd name="T4" fmla="*/ 0 w 44"/>
                <a:gd name="T5" fmla="*/ 115 h 115"/>
                <a:gd name="T6" fmla="*/ 9 w 44"/>
                <a:gd name="T7" fmla="*/ 115 h 115"/>
                <a:gd name="T8" fmla="*/ 44 w 44"/>
                <a:gd name="T9" fmla="*/ 112 h 115"/>
                <a:gd name="T10" fmla="*/ 44 w 44"/>
                <a:gd name="T11" fmla="*/ 112 h 115"/>
                <a:gd name="T12" fmla="*/ 10 w 44"/>
                <a:gd name="T13" fmla="*/ 0 h 115"/>
              </a:gdLst>
              <a:ahLst/>
              <a:cxnLst>
                <a:cxn ang="0">
                  <a:pos x="T0" y="T1"/>
                </a:cxn>
                <a:cxn ang="0">
                  <a:pos x="T2" y="T3"/>
                </a:cxn>
                <a:cxn ang="0">
                  <a:pos x="T4" y="T5"/>
                </a:cxn>
                <a:cxn ang="0">
                  <a:pos x="T6" y="T7"/>
                </a:cxn>
                <a:cxn ang="0">
                  <a:pos x="T8" y="T9"/>
                </a:cxn>
                <a:cxn ang="0">
                  <a:pos x="T10" y="T11"/>
                </a:cxn>
                <a:cxn ang="0">
                  <a:pos x="T12" y="T13"/>
                </a:cxn>
              </a:cxnLst>
              <a:rect l="0" t="0" r="r" b="b"/>
              <a:pathLst>
                <a:path w="44" h="115">
                  <a:moveTo>
                    <a:pt x="10" y="0"/>
                  </a:moveTo>
                  <a:cubicBezTo>
                    <a:pt x="0" y="0"/>
                    <a:pt x="0" y="0"/>
                    <a:pt x="0" y="0"/>
                  </a:cubicBezTo>
                  <a:cubicBezTo>
                    <a:pt x="0" y="115"/>
                    <a:pt x="0" y="115"/>
                    <a:pt x="0" y="115"/>
                  </a:cubicBezTo>
                  <a:cubicBezTo>
                    <a:pt x="3" y="115"/>
                    <a:pt x="6" y="115"/>
                    <a:pt x="9" y="115"/>
                  </a:cubicBezTo>
                  <a:cubicBezTo>
                    <a:pt x="20" y="115"/>
                    <a:pt x="31" y="114"/>
                    <a:pt x="44" y="112"/>
                  </a:cubicBezTo>
                  <a:cubicBezTo>
                    <a:pt x="44" y="112"/>
                    <a:pt x="44" y="112"/>
                    <a:pt x="44" y="112"/>
                  </a:cubicBezTo>
                  <a:cubicBezTo>
                    <a:pt x="10" y="0"/>
                    <a:pt x="10" y="0"/>
                    <a:pt x="10" y="0"/>
                  </a:cubicBezTo>
                </a:path>
              </a:pathLst>
            </a:custGeom>
            <a:solidFill>
              <a:srgbClr val="44546A"/>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grpSp>
      <p:grpSp>
        <p:nvGrpSpPr>
          <p:cNvPr id="295" name="Group 5"/>
          <p:cNvGrpSpPr/>
          <p:nvPr userDrawn="1"/>
        </p:nvGrpSpPr>
        <p:grpSpPr>
          <a:xfrm rot="10800000" flipV="1">
            <a:off x="1263965" y="6225660"/>
            <a:ext cx="403845" cy="2588667"/>
            <a:chOff x="6007804" y="4266641"/>
            <a:chExt cx="403952" cy="2588666"/>
          </a:xfrm>
        </p:grpSpPr>
        <p:sp>
          <p:nvSpPr>
            <p:cNvPr id="296" name="Freeform 29"/>
            <p:cNvSpPr>
              <a:spLocks/>
            </p:cNvSpPr>
            <p:nvPr/>
          </p:nvSpPr>
          <p:spPr bwMode="auto">
            <a:xfrm>
              <a:off x="6018576" y="4273373"/>
              <a:ext cx="300945" cy="490130"/>
            </a:xfrm>
            <a:custGeom>
              <a:avLst/>
              <a:gdLst>
                <a:gd name="T0" fmla="*/ 447 w 447"/>
                <a:gd name="T1" fmla="*/ 657 h 728"/>
                <a:gd name="T2" fmla="*/ 242 w 447"/>
                <a:gd name="T3" fmla="*/ 0 h 728"/>
                <a:gd name="T4" fmla="*/ 197 w 447"/>
                <a:gd name="T5" fmla="*/ 0 h 728"/>
                <a:gd name="T6" fmla="*/ 0 w 447"/>
                <a:gd name="T7" fmla="*/ 681 h 728"/>
                <a:gd name="T8" fmla="*/ 12 w 447"/>
                <a:gd name="T9" fmla="*/ 728 h 728"/>
                <a:gd name="T10" fmla="*/ 424 w 447"/>
                <a:gd name="T11" fmla="*/ 726 h 728"/>
                <a:gd name="T12" fmla="*/ 447 w 447"/>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7" h="728">
                  <a:moveTo>
                    <a:pt x="447" y="657"/>
                  </a:moveTo>
                  <a:lnTo>
                    <a:pt x="242" y="0"/>
                  </a:lnTo>
                  <a:lnTo>
                    <a:pt x="197" y="0"/>
                  </a:lnTo>
                  <a:lnTo>
                    <a:pt x="0" y="681"/>
                  </a:lnTo>
                  <a:lnTo>
                    <a:pt x="12" y="728"/>
                  </a:lnTo>
                  <a:lnTo>
                    <a:pt x="424" y="726"/>
                  </a:lnTo>
                  <a:lnTo>
                    <a:pt x="447" y="657"/>
                  </a:lnTo>
                  <a:close/>
                </a:path>
              </a:pathLst>
            </a:custGeom>
            <a:solidFill>
              <a:srgbClr val="F8E9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297" name="Freeform 30"/>
            <p:cNvSpPr>
              <a:spLocks/>
            </p:cNvSpPr>
            <p:nvPr/>
          </p:nvSpPr>
          <p:spPr bwMode="auto">
            <a:xfrm>
              <a:off x="6018576" y="4273373"/>
              <a:ext cx="300945" cy="490130"/>
            </a:xfrm>
            <a:custGeom>
              <a:avLst/>
              <a:gdLst>
                <a:gd name="T0" fmla="*/ 447 w 447"/>
                <a:gd name="T1" fmla="*/ 657 h 728"/>
                <a:gd name="T2" fmla="*/ 242 w 447"/>
                <a:gd name="T3" fmla="*/ 0 h 728"/>
                <a:gd name="T4" fmla="*/ 197 w 447"/>
                <a:gd name="T5" fmla="*/ 0 h 728"/>
                <a:gd name="T6" fmla="*/ 0 w 447"/>
                <a:gd name="T7" fmla="*/ 681 h 728"/>
                <a:gd name="T8" fmla="*/ 12 w 447"/>
                <a:gd name="T9" fmla="*/ 728 h 728"/>
                <a:gd name="T10" fmla="*/ 424 w 447"/>
                <a:gd name="T11" fmla="*/ 726 h 728"/>
                <a:gd name="T12" fmla="*/ 447 w 447"/>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7" h="728">
                  <a:moveTo>
                    <a:pt x="447" y="657"/>
                  </a:moveTo>
                  <a:lnTo>
                    <a:pt x="242" y="0"/>
                  </a:lnTo>
                  <a:lnTo>
                    <a:pt x="197" y="0"/>
                  </a:lnTo>
                  <a:lnTo>
                    <a:pt x="0" y="681"/>
                  </a:lnTo>
                  <a:lnTo>
                    <a:pt x="12" y="728"/>
                  </a:lnTo>
                  <a:lnTo>
                    <a:pt x="424" y="726"/>
                  </a:lnTo>
                  <a:lnTo>
                    <a:pt x="447" y="65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298" name="Freeform 31"/>
            <p:cNvSpPr>
              <a:spLocks/>
            </p:cNvSpPr>
            <p:nvPr/>
          </p:nvSpPr>
          <p:spPr bwMode="auto">
            <a:xfrm>
              <a:off x="6104752" y="4694831"/>
              <a:ext cx="125899" cy="2160476"/>
            </a:xfrm>
            <a:custGeom>
              <a:avLst/>
              <a:gdLst>
                <a:gd name="T0" fmla="*/ 79 w 79"/>
                <a:gd name="T1" fmla="*/ 1357 h 1357"/>
                <a:gd name="T2" fmla="*/ 0 w 79"/>
                <a:gd name="T3" fmla="*/ 1357 h 1357"/>
                <a:gd name="T4" fmla="*/ 0 w 79"/>
                <a:gd name="T5" fmla="*/ 32 h 1357"/>
                <a:gd name="T6" fmla="*/ 39 w 79"/>
                <a:gd name="T7" fmla="*/ 1 h 1357"/>
                <a:gd name="T8" fmla="*/ 79 w 79"/>
                <a:gd name="T9" fmla="*/ 32 h 1357"/>
                <a:gd name="T10" fmla="*/ 79 w 79"/>
                <a:gd name="T11" fmla="*/ 1357 h 1357"/>
              </a:gdLst>
              <a:ahLst/>
              <a:cxnLst>
                <a:cxn ang="0">
                  <a:pos x="T0" y="T1"/>
                </a:cxn>
                <a:cxn ang="0">
                  <a:pos x="T2" y="T3"/>
                </a:cxn>
                <a:cxn ang="0">
                  <a:pos x="T4" y="T5"/>
                </a:cxn>
                <a:cxn ang="0">
                  <a:pos x="T6" y="T7"/>
                </a:cxn>
                <a:cxn ang="0">
                  <a:pos x="T8" y="T9"/>
                </a:cxn>
                <a:cxn ang="0">
                  <a:pos x="T10" y="T11"/>
                </a:cxn>
              </a:cxnLst>
              <a:rect l="0" t="0" r="r" b="b"/>
              <a:pathLst>
                <a:path w="79" h="1357">
                  <a:moveTo>
                    <a:pt x="79" y="1357"/>
                  </a:moveTo>
                  <a:cubicBezTo>
                    <a:pt x="0" y="1357"/>
                    <a:pt x="0" y="1357"/>
                    <a:pt x="0" y="1357"/>
                  </a:cubicBezTo>
                  <a:cubicBezTo>
                    <a:pt x="0" y="32"/>
                    <a:pt x="0" y="32"/>
                    <a:pt x="0" y="32"/>
                  </a:cubicBezTo>
                  <a:cubicBezTo>
                    <a:pt x="0" y="32"/>
                    <a:pt x="5" y="1"/>
                    <a:pt x="39" y="1"/>
                  </a:cubicBezTo>
                  <a:cubicBezTo>
                    <a:pt x="73" y="0"/>
                    <a:pt x="79" y="32"/>
                    <a:pt x="79" y="32"/>
                  </a:cubicBezTo>
                  <a:cubicBezTo>
                    <a:pt x="79" y="1357"/>
                    <a:pt x="79" y="1357"/>
                    <a:pt x="79" y="1357"/>
                  </a:cubicBezTo>
                </a:path>
              </a:pathLst>
            </a:custGeom>
            <a:solidFill>
              <a:srgbClr val="F39C11">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299" name="Freeform 32"/>
            <p:cNvSpPr>
              <a:spLocks/>
            </p:cNvSpPr>
            <p:nvPr/>
          </p:nvSpPr>
          <p:spPr bwMode="auto">
            <a:xfrm>
              <a:off x="6228631" y="4692138"/>
              <a:ext cx="100315" cy="2161149"/>
            </a:xfrm>
            <a:custGeom>
              <a:avLst/>
              <a:gdLst>
                <a:gd name="T0" fmla="*/ 63 w 63"/>
                <a:gd name="T1" fmla="*/ 1358 h 1358"/>
                <a:gd name="T2" fmla="*/ 0 w 63"/>
                <a:gd name="T3" fmla="*/ 1358 h 1358"/>
                <a:gd name="T4" fmla="*/ 0 w 63"/>
                <a:gd name="T5" fmla="*/ 32 h 1358"/>
                <a:gd name="T6" fmla="*/ 30 w 63"/>
                <a:gd name="T7" fmla="*/ 0 h 1358"/>
                <a:gd name="T8" fmla="*/ 63 w 63"/>
                <a:gd name="T9" fmla="*/ 32 h 1358"/>
                <a:gd name="T10" fmla="*/ 63 w 63"/>
                <a:gd name="T11" fmla="*/ 1358 h 1358"/>
              </a:gdLst>
              <a:ahLst/>
              <a:cxnLst>
                <a:cxn ang="0">
                  <a:pos x="T0" y="T1"/>
                </a:cxn>
                <a:cxn ang="0">
                  <a:pos x="T2" y="T3"/>
                </a:cxn>
                <a:cxn ang="0">
                  <a:pos x="T4" y="T5"/>
                </a:cxn>
                <a:cxn ang="0">
                  <a:pos x="T6" y="T7"/>
                </a:cxn>
                <a:cxn ang="0">
                  <a:pos x="T8" y="T9"/>
                </a:cxn>
                <a:cxn ang="0">
                  <a:pos x="T10" y="T11"/>
                </a:cxn>
              </a:cxnLst>
              <a:rect l="0" t="0" r="r" b="b"/>
              <a:pathLst>
                <a:path w="63" h="1358">
                  <a:moveTo>
                    <a:pt x="63" y="1358"/>
                  </a:moveTo>
                  <a:cubicBezTo>
                    <a:pt x="0" y="1358"/>
                    <a:pt x="0" y="1358"/>
                    <a:pt x="0" y="1358"/>
                  </a:cubicBezTo>
                  <a:cubicBezTo>
                    <a:pt x="0" y="32"/>
                    <a:pt x="0" y="32"/>
                    <a:pt x="0" y="32"/>
                  </a:cubicBezTo>
                  <a:cubicBezTo>
                    <a:pt x="0" y="32"/>
                    <a:pt x="4" y="1"/>
                    <a:pt x="30" y="0"/>
                  </a:cubicBezTo>
                  <a:cubicBezTo>
                    <a:pt x="57" y="0"/>
                    <a:pt x="63" y="32"/>
                    <a:pt x="63" y="32"/>
                  </a:cubicBezTo>
                  <a:cubicBezTo>
                    <a:pt x="63" y="1358"/>
                    <a:pt x="63" y="1358"/>
                    <a:pt x="63" y="1358"/>
                  </a:cubicBezTo>
                </a:path>
              </a:pathLst>
            </a:custGeom>
            <a:solidFill>
              <a:srgbClr val="FFB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00" name="Freeform 33"/>
            <p:cNvSpPr>
              <a:spLocks/>
            </p:cNvSpPr>
            <p:nvPr/>
          </p:nvSpPr>
          <p:spPr bwMode="auto">
            <a:xfrm>
              <a:off x="6007804" y="4692138"/>
              <a:ext cx="100315" cy="2161149"/>
            </a:xfrm>
            <a:custGeom>
              <a:avLst/>
              <a:gdLst>
                <a:gd name="T0" fmla="*/ 63 w 63"/>
                <a:gd name="T1" fmla="*/ 1358 h 1358"/>
                <a:gd name="T2" fmla="*/ 0 w 63"/>
                <a:gd name="T3" fmla="*/ 1358 h 1358"/>
                <a:gd name="T4" fmla="*/ 0 w 63"/>
                <a:gd name="T5" fmla="*/ 32 h 1358"/>
                <a:gd name="T6" fmla="*/ 31 w 63"/>
                <a:gd name="T7" fmla="*/ 0 h 1358"/>
                <a:gd name="T8" fmla="*/ 63 w 63"/>
                <a:gd name="T9" fmla="*/ 32 h 1358"/>
                <a:gd name="T10" fmla="*/ 63 w 63"/>
                <a:gd name="T11" fmla="*/ 1358 h 1358"/>
              </a:gdLst>
              <a:ahLst/>
              <a:cxnLst>
                <a:cxn ang="0">
                  <a:pos x="T0" y="T1"/>
                </a:cxn>
                <a:cxn ang="0">
                  <a:pos x="T2" y="T3"/>
                </a:cxn>
                <a:cxn ang="0">
                  <a:pos x="T4" y="T5"/>
                </a:cxn>
                <a:cxn ang="0">
                  <a:pos x="T6" y="T7"/>
                </a:cxn>
                <a:cxn ang="0">
                  <a:pos x="T8" y="T9"/>
                </a:cxn>
                <a:cxn ang="0">
                  <a:pos x="T10" y="T11"/>
                </a:cxn>
              </a:cxnLst>
              <a:rect l="0" t="0" r="r" b="b"/>
              <a:pathLst>
                <a:path w="63" h="1358">
                  <a:moveTo>
                    <a:pt x="63" y="1358"/>
                  </a:moveTo>
                  <a:cubicBezTo>
                    <a:pt x="0" y="1358"/>
                    <a:pt x="0" y="1358"/>
                    <a:pt x="0" y="1358"/>
                  </a:cubicBezTo>
                  <a:cubicBezTo>
                    <a:pt x="0" y="32"/>
                    <a:pt x="0" y="32"/>
                    <a:pt x="0" y="32"/>
                  </a:cubicBezTo>
                  <a:cubicBezTo>
                    <a:pt x="0" y="32"/>
                    <a:pt x="4" y="1"/>
                    <a:pt x="31" y="0"/>
                  </a:cubicBezTo>
                  <a:cubicBezTo>
                    <a:pt x="58" y="0"/>
                    <a:pt x="63" y="32"/>
                    <a:pt x="63" y="32"/>
                  </a:cubicBezTo>
                  <a:lnTo>
                    <a:pt x="63" y="1358"/>
                  </a:lnTo>
                  <a:close/>
                </a:path>
              </a:pathLst>
            </a:custGeom>
            <a:solidFill>
              <a:srgbClr val="F39C11">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01" name="Freeform 34"/>
            <p:cNvSpPr>
              <a:spLocks/>
            </p:cNvSpPr>
            <p:nvPr/>
          </p:nvSpPr>
          <p:spPr bwMode="auto">
            <a:xfrm>
              <a:off x="6104752" y="4268661"/>
              <a:ext cx="129265" cy="185818"/>
            </a:xfrm>
            <a:custGeom>
              <a:avLst/>
              <a:gdLst>
                <a:gd name="T0" fmla="*/ 0 w 81"/>
                <a:gd name="T1" fmla="*/ 107 h 117"/>
                <a:gd name="T2" fmla="*/ 81 w 81"/>
                <a:gd name="T3" fmla="*/ 109 h 117"/>
                <a:gd name="T4" fmla="*/ 48 w 81"/>
                <a:gd name="T5" fmla="*/ 0 h 117"/>
                <a:gd name="T6" fmla="*/ 28 w 81"/>
                <a:gd name="T7" fmla="*/ 0 h 117"/>
                <a:gd name="T8" fmla="*/ 0 w 81"/>
                <a:gd name="T9" fmla="*/ 107 h 117"/>
              </a:gdLst>
              <a:ahLst/>
              <a:cxnLst>
                <a:cxn ang="0">
                  <a:pos x="T0" y="T1"/>
                </a:cxn>
                <a:cxn ang="0">
                  <a:pos x="T2" y="T3"/>
                </a:cxn>
                <a:cxn ang="0">
                  <a:pos x="T4" y="T5"/>
                </a:cxn>
                <a:cxn ang="0">
                  <a:pos x="T6" y="T7"/>
                </a:cxn>
                <a:cxn ang="0">
                  <a:pos x="T8" y="T9"/>
                </a:cxn>
              </a:cxnLst>
              <a:rect l="0" t="0" r="r" b="b"/>
              <a:pathLst>
                <a:path w="81" h="117">
                  <a:moveTo>
                    <a:pt x="0" y="107"/>
                  </a:moveTo>
                  <a:cubicBezTo>
                    <a:pt x="0" y="107"/>
                    <a:pt x="39" y="117"/>
                    <a:pt x="81" y="109"/>
                  </a:cubicBezTo>
                  <a:cubicBezTo>
                    <a:pt x="48" y="0"/>
                    <a:pt x="48" y="0"/>
                    <a:pt x="48" y="0"/>
                  </a:cubicBezTo>
                  <a:cubicBezTo>
                    <a:pt x="28" y="0"/>
                    <a:pt x="28" y="0"/>
                    <a:pt x="28" y="0"/>
                  </a:cubicBezTo>
                  <a:cubicBezTo>
                    <a:pt x="0" y="107"/>
                    <a:pt x="0" y="107"/>
                    <a:pt x="0" y="107"/>
                  </a:cubicBezTo>
                </a:path>
              </a:pathLst>
            </a:custGeom>
            <a:solidFill>
              <a:srgbClr val="F39C11">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02" name="Freeform 50"/>
            <p:cNvSpPr>
              <a:spLocks/>
            </p:cNvSpPr>
            <p:nvPr/>
          </p:nvSpPr>
          <p:spPr bwMode="auto">
            <a:xfrm>
              <a:off x="6173424" y="4266641"/>
              <a:ext cx="238332" cy="2588666"/>
            </a:xfrm>
            <a:custGeom>
              <a:avLst/>
              <a:gdLst>
                <a:gd name="T0" fmla="*/ 27 w 150"/>
                <a:gd name="T1" fmla="*/ 0 h 1626"/>
                <a:gd name="T2" fmla="*/ 0 w 150"/>
                <a:gd name="T3" fmla="*/ 1 h 1626"/>
                <a:gd name="T4" fmla="*/ 5 w 150"/>
                <a:gd name="T5" fmla="*/ 1 h 1626"/>
                <a:gd name="T6" fmla="*/ 38 w 150"/>
                <a:gd name="T7" fmla="*/ 110 h 1626"/>
                <a:gd name="T8" fmla="*/ 92 w 150"/>
                <a:gd name="T9" fmla="*/ 282 h 1626"/>
                <a:gd name="T10" fmla="*/ 92 w 150"/>
                <a:gd name="T11" fmla="*/ 284 h 1626"/>
                <a:gd name="T12" fmla="*/ 98 w 150"/>
                <a:gd name="T13" fmla="*/ 299 h 1626"/>
                <a:gd name="T14" fmla="*/ 98 w 150"/>
                <a:gd name="T15" fmla="*/ 1625 h 1626"/>
                <a:gd name="T16" fmla="*/ 36 w 150"/>
                <a:gd name="T17" fmla="*/ 1625 h 1626"/>
                <a:gd name="T18" fmla="*/ 36 w 150"/>
                <a:gd name="T19" fmla="*/ 1626 h 1626"/>
                <a:gd name="T20" fmla="*/ 150 w 150"/>
                <a:gd name="T21" fmla="*/ 1626 h 1626"/>
                <a:gd name="T22" fmla="*/ 135 w 150"/>
                <a:gd name="T23" fmla="*/ 290 h 1626"/>
                <a:gd name="T24" fmla="*/ 27 w 150"/>
                <a:gd name="T25" fmla="*/ 0 h 16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0" h="1626">
                  <a:moveTo>
                    <a:pt x="27" y="0"/>
                  </a:moveTo>
                  <a:cubicBezTo>
                    <a:pt x="0" y="1"/>
                    <a:pt x="0" y="1"/>
                    <a:pt x="0" y="1"/>
                  </a:cubicBezTo>
                  <a:cubicBezTo>
                    <a:pt x="5" y="1"/>
                    <a:pt x="5" y="1"/>
                    <a:pt x="5" y="1"/>
                  </a:cubicBezTo>
                  <a:cubicBezTo>
                    <a:pt x="38" y="110"/>
                    <a:pt x="38" y="110"/>
                    <a:pt x="38" y="110"/>
                  </a:cubicBezTo>
                  <a:cubicBezTo>
                    <a:pt x="92" y="282"/>
                    <a:pt x="92" y="282"/>
                    <a:pt x="92" y="282"/>
                  </a:cubicBezTo>
                  <a:cubicBezTo>
                    <a:pt x="92" y="284"/>
                    <a:pt x="92" y="284"/>
                    <a:pt x="92" y="284"/>
                  </a:cubicBezTo>
                  <a:cubicBezTo>
                    <a:pt x="96" y="291"/>
                    <a:pt x="98" y="299"/>
                    <a:pt x="98" y="299"/>
                  </a:cubicBezTo>
                  <a:cubicBezTo>
                    <a:pt x="98" y="1625"/>
                    <a:pt x="98" y="1625"/>
                    <a:pt x="98" y="1625"/>
                  </a:cubicBezTo>
                  <a:cubicBezTo>
                    <a:pt x="36" y="1625"/>
                    <a:pt x="36" y="1625"/>
                    <a:pt x="36" y="1625"/>
                  </a:cubicBezTo>
                  <a:cubicBezTo>
                    <a:pt x="36" y="1626"/>
                    <a:pt x="36" y="1626"/>
                    <a:pt x="36" y="1626"/>
                  </a:cubicBezTo>
                  <a:cubicBezTo>
                    <a:pt x="150" y="1626"/>
                    <a:pt x="150" y="1626"/>
                    <a:pt x="150" y="1626"/>
                  </a:cubicBezTo>
                  <a:cubicBezTo>
                    <a:pt x="135" y="290"/>
                    <a:pt x="135" y="290"/>
                    <a:pt x="135" y="290"/>
                  </a:cubicBezTo>
                  <a:cubicBezTo>
                    <a:pt x="27" y="0"/>
                    <a:pt x="27" y="0"/>
                    <a:pt x="27" y="0"/>
                  </a:cubicBezTo>
                </a:path>
              </a:pathLst>
            </a:custGeom>
            <a:solidFill>
              <a:srgbClr val="9C96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03" name="Freeform 51"/>
            <p:cNvSpPr>
              <a:spLocks/>
            </p:cNvSpPr>
            <p:nvPr/>
          </p:nvSpPr>
          <p:spPr bwMode="auto">
            <a:xfrm>
              <a:off x="6161979" y="4441687"/>
              <a:ext cx="157542" cy="298252"/>
            </a:xfrm>
            <a:custGeom>
              <a:avLst/>
              <a:gdLst>
                <a:gd name="T0" fmla="*/ 45 w 99"/>
                <a:gd name="T1" fmla="*/ 0 h 187"/>
                <a:gd name="T2" fmla="*/ 45 w 99"/>
                <a:gd name="T3" fmla="*/ 0 h 187"/>
                <a:gd name="T4" fmla="*/ 11 w 99"/>
                <a:gd name="T5" fmla="*/ 3 h 187"/>
                <a:gd name="T6" fmla="*/ 0 w 99"/>
                <a:gd name="T7" fmla="*/ 3 h 187"/>
                <a:gd name="T8" fmla="*/ 0 w 99"/>
                <a:gd name="T9" fmla="*/ 160 h 187"/>
                <a:gd name="T10" fmla="*/ 3 w 99"/>
                <a:gd name="T11" fmla="*/ 160 h 187"/>
                <a:gd name="T12" fmla="*/ 4 w 99"/>
                <a:gd name="T13" fmla="*/ 160 h 187"/>
                <a:gd name="T14" fmla="*/ 42 w 99"/>
                <a:gd name="T15" fmla="*/ 187 h 187"/>
                <a:gd name="T16" fmla="*/ 72 w 99"/>
                <a:gd name="T17" fmla="*/ 157 h 187"/>
                <a:gd name="T18" fmla="*/ 73 w 99"/>
                <a:gd name="T19" fmla="*/ 157 h 187"/>
                <a:gd name="T20" fmla="*/ 99 w 99"/>
                <a:gd name="T21" fmla="*/ 174 h 187"/>
                <a:gd name="T22" fmla="*/ 99 w 99"/>
                <a:gd name="T23" fmla="*/ 172 h 187"/>
                <a:gd name="T24" fmla="*/ 45 w 99"/>
                <a:gd name="T25" fmla="*/ 0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 h="187">
                  <a:moveTo>
                    <a:pt x="45" y="0"/>
                  </a:moveTo>
                  <a:cubicBezTo>
                    <a:pt x="45" y="0"/>
                    <a:pt x="45" y="0"/>
                    <a:pt x="45" y="0"/>
                  </a:cubicBezTo>
                  <a:cubicBezTo>
                    <a:pt x="33" y="2"/>
                    <a:pt x="21" y="3"/>
                    <a:pt x="11" y="3"/>
                  </a:cubicBezTo>
                  <a:cubicBezTo>
                    <a:pt x="7" y="3"/>
                    <a:pt x="3" y="3"/>
                    <a:pt x="0" y="3"/>
                  </a:cubicBezTo>
                  <a:cubicBezTo>
                    <a:pt x="0" y="160"/>
                    <a:pt x="0" y="160"/>
                    <a:pt x="0" y="160"/>
                  </a:cubicBezTo>
                  <a:cubicBezTo>
                    <a:pt x="1" y="160"/>
                    <a:pt x="2" y="160"/>
                    <a:pt x="3" y="160"/>
                  </a:cubicBezTo>
                  <a:cubicBezTo>
                    <a:pt x="3" y="160"/>
                    <a:pt x="4" y="160"/>
                    <a:pt x="4" y="160"/>
                  </a:cubicBezTo>
                  <a:cubicBezTo>
                    <a:pt x="29" y="160"/>
                    <a:pt x="39" y="178"/>
                    <a:pt x="42" y="187"/>
                  </a:cubicBezTo>
                  <a:cubicBezTo>
                    <a:pt x="44" y="179"/>
                    <a:pt x="50" y="158"/>
                    <a:pt x="72" y="157"/>
                  </a:cubicBezTo>
                  <a:cubicBezTo>
                    <a:pt x="73" y="157"/>
                    <a:pt x="73" y="157"/>
                    <a:pt x="73" y="157"/>
                  </a:cubicBezTo>
                  <a:cubicBezTo>
                    <a:pt x="87" y="157"/>
                    <a:pt x="94" y="166"/>
                    <a:pt x="99" y="174"/>
                  </a:cubicBezTo>
                  <a:cubicBezTo>
                    <a:pt x="99" y="172"/>
                    <a:pt x="99" y="172"/>
                    <a:pt x="99" y="172"/>
                  </a:cubicBezTo>
                  <a:cubicBezTo>
                    <a:pt x="45" y="0"/>
                    <a:pt x="45" y="0"/>
                    <a:pt x="45" y="0"/>
                  </a:cubicBezTo>
                </a:path>
              </a:pathLst>
            </a:custGeom>
            <a:solidFill>
              <a:srgbClr val="C2B3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04" name="Freeform 52"/>
            <p:cNvSpPr>
              <a:spLocks/>
            </p:cNvSpPr>
            <p:nvPr/>
          </p:nvSpPr>
          <p:spPr bwMode="auto">
            <a:xfrm>
              <a:off x="6161979" y="4696851"/>
              <a:ext cx="68672" cy="2158456"/>
            </a:xfrm>
            <a:custGeom>
              <a:avLst/>
              <a:gdLst>
                <a:gd name="T0" fmla="*/ 4 w 43"/>
                <a:gd name="T1" fmla="*/ 0 h 1356"/>
                <a:gd name="T2" fmla="*/ 3 w 43"/>
                <a:gd name="T3" fmla="*/ 0 h 1356"/>
                <a:gd name="T4" fmla="*/ 0 w 43"/>
                <a:gd name="T5" fmla="*/ 0 h 1356"/>
                <a:gd name="T6" fmla="*/ 0 w 43"/>
                <a:gd name="T7" fmla="*/ 1356 h 1356"/>
                <a:gd name="T8" fmla="*/ 43 w 43"/>
                <a:gd name="T9" fmla="*/ 1356 h 1356"/>
                <a:gd name="T10" fmla="*/ 43 w 43"/>
                <a:gd name="T11" fmla="*/ 1355 h 1356"/>
                <a:gd name="T12" fmla="*/ 42 w 43"/>
                <a:gd name="T13" fmla="*/ 1355 h 1356"/>
                <a:gd name="T14" fmla="*/ 42 w 43"/>
                <a:gd name="T15" fmla="*/ 29 h 1356"/>
                <a:gd name="T16" fmla="*/ 42 w 43"/>
                <a:gd name="T17" fmla="*/ 27 h 1356"/>
                <a:gd name="T18" fmla="*/ 4 w 43"/>
                <a:gd name="T19" fmla="*/ 0 h 1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1356">
                  <a:moveTo>
                    <a:pt x="4" y="0"/>
                  </a:moveTo>
                  <a:cubicBezTo>
                    <a:pt x="4" y="0"/>
                    <a:pt x="3" y="0"/>
                    <a:pt x="3" y="0"/>
                  </a:cubicBezTo>
                  <a:cubicBezTo>
                    <a:pt x="2" y="0"/>
                    <a:pt x="1" y="0"/>
                    <a:pt x="0" y="0"/>
                  </a:cubicBezTo>
                  <a:cubicBezTo>
                    <a:pt x="0" y="1356"/>
                    <a:pt x="0" y="1356"/>
                    <a:pt x="0" y="1356"/>
                  </a:cubicBezTo>
                  <a:cubicBezTo>
                    <a:pt x="43" y="1356"/>
                    <a:pt x="43" y="1356"/>
                    <a:pt x="43" y="1356"/>
                  </a:cubicBezTo>
                  <a:cubicBezTo>
                    <a:pt x="43" y="1355"/>
                    <a:pt x="43" y="1355"/>
                    <a:pt x="43" y="1355"/>
                  </a:cubicBezTo>
                  <a:cubicBezTo>
                    <a:pt x="42" y="1355"/>
                    <a:pt x="42" y="1355"/>
                    <a:pt x="42" y="1355"/>
                  </a:cubicBezTo>
                  <a:cubicBezTo>
                    <a:pt x="42" y="29"/>
                    <a:pt x="42" y="29"/>
                    <a:pt x="42" y="29"/>
                  </a:cubicBezTo>
                  <a:cubicBezTo>
                    <a:pt x="42" y="29"/>
                    <a:pt x="42" y="28"/>
                    <a:pt x="42" y="27"/>
                  </a:cubicBezTo>
                  <a:cubicBezTo>
                    <a:pt x="39" y="18"/>
                    <a:pt x="29" y="0"/>
                    <a:pt x="4" y="0"/>
                  </a:cubicBezTo>
                </a:path>
              </a:pathLst>
            </a:custGeom>
            <a:solidFill>
              <a:srgbClr val="F39C11"/>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05" name="Freeform 53"/>
            <p:cNvSpPr>
              <a:spLocks/>
            </p:cNvSpPr>
            <p:nvPr/>
          </p:nvSpPr>
          <p:spPr bwMode="auto">
            <a:xfrm>
              <a:off x="6228631" y="4692138"/>
              <a:ext cx="100315" cy="2161149"/>
            </a:xfrm>
            <a:custGeom>
              <a:avLst/>
              <a:gdLst>
                <a:gd name="T0" fmla="*/ 31 w 63"/>
                <a:gd name="T1" fmla="*/ 0 h 1358"/>
                <a:gd name="T2" fmla="*/ 30 w 63"/>
                <a:gd name="T3" fmla="*/ 0 h 1358"/>
                <a:gd name="T4" fmla="*/ 0 w 63"/>
                <a:gd name="T5" fmla="*/ 30 h 1358"/>
                <a:gd name="T6" fmla="*/ 0 w 63"/>
                <a:gd name="T7" fmla="*/ 32 h 1358"/>
                <a:gd name="T8" fmla="*/ 0 w 63"/>
                <a:gd name="T9" fmla="*/ 1358 h 1358"/>
                <a:gd name="T10" fmla="*/ 1 w 63"/>
                <a:gd name="T11" fmla="*/ 1358 h 1358"/>
                <a:gd name="T12" fmla="*/ 63 w 63"/>
                <a:gd name="T13" fmla="*/ 1358 h 1358"/>
                <a:gd name="T14" fmla="*/ 63 w 63"/>
                <a:gd name="T15" fmla="*/ 32 h 1358"/>
                <a:gd name="T16" fmla="*/ 57 w 63"/>
                <a:gd name="T17" fmla="*/ 17 h 1358"/>
                <a:gd name="T18" fmla="*/ 31 w 63"/>
                <a:gd name="T19" fmla="*/ 0 h 1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1358">
                  <a:moveTo>
                    <a:pt x="31" y="0"/>
                  </a:moveTo>
                  <a:cubicBezTo>
                    <a:pt x="31" y="0"/>
                    <a:pt x="31" y="0"/>
                    <a:pt x="30" y="0"/>
                  </a:cubicBezTo>
                  <a:cubicBezTo>
                    <a:pt x="8" y="1"/>
                    <a:pt x="2" y="22"/>
                    <a:pt x="0" y="30"/>
                  </a:cubicBezTo>
                  <a:cubicBezTo>
                    <a:pt x="0" y="31"/>
                    <a:pt x="0" y="32"/>
                    <a:pt x="0" y="32"/>
                  </a:cubicBezTo>
                  <a:cubicBezTo>
                    <a:pt x="0" y="1358"/>
                    <a:pt x="0" y="1358"/>
                    <a:pt x="0" y="1358"/>
                  </a:cubicBezTo>
                  <a:cubicBezTo>
                    <a:pt x="1" y="1358"/>
                    <a:pt x="1" y="1358"/>
                    <a:pt x="1" y="1358"/>
                  </a:cubicBezTo>
                  <a:cubicBezTo>
                    <a:pt x="63" y="1358"/>
                    <a:pt x="63" y="1358"/>
                    <a:pt x="63" y="1358"/>
                  </a:cubicBezTo>
                  <a:cubicBezTo>
                    <a:pt x="63" y="32"/>
                    <a:pt x="63" y="32"/>
                    <a:pt x="63" y="32"/>
                  </a:cubicBezTo>
                  <a:cubicBezTo>
                    <a:pt x="63" y="32"/>
                    <a:pt x="61" y="24"/>
                    <a:pt x="57" y="17"/>
                  </a:cubicBezTo>
                  <a:cubicBezTo>
                    <a:pt x="52" y="9"/>
                    <a:pt x="45" y="0"/>
                    <a:pt x="31" y="0"/>
                  </a:cubicBezTo>
                </a:path>
              </a:pathLst>
            </a:custGeom>
            <a:solidFill>
              <a:srgbClr val="F39C11"/>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06" name="Freeform 54"/>
            <p:cNvSpPr>
              <a:spLocks/>
            </p:cNvSpPr>
            <p:nvPr/>
          </p:nvSpPr>
          <p:spPr bwMode="auto">
            <a:xfrm>
              <a:off x="6161979" y="4268661"/>
              <a:ext cx="72038" cy="178413"/>
            </a:xfrm>
            <a:custGeom>
              <a:avLst/>
              <a:gdLst>
                <a:gd name="T0" fmla="*/ 12 w 45"/>
                <a:gd name="T1" fmla="*/ 0 h 112"/>
                <a:gd name="T2" fmla="*/ 7 w 45"/>
                <a:gd name="T3" fmla="*/ 0 h 112"/>
                <a:gd name="T4" fmla="*/ 0 w 45"/>
                <a:gd name="T5" fmla="*/ 0 h 112"/>
                <a:gd name="T6" fmla="*/ 0 w 45"/>
                <a:gd name="T7" fmla="*/ 112 h 112"/>
                <a:gd name="T8" fmla="*/ 11 w 45"/>
                <a:gd name="T9" fmla="*/ 112 h 112"/>
                <a:gd name="T10" fmla="*/ 45 w 45"/>
                <a:gd name="T11" fmla="*/ 109 h 112"/>
                <a:gd name="T12" fmla="*/ 45 w 45"/>
                <a:gd name="T13" fmla="*/ 109 h 112"/>
                <a:gd name="T14" fmla="*/ 12 w 45"/>
                <a:gd name="T15" fmla="*/ 0 h 1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 h="112">
                  <a:moveTo>
                    <a:pt x="12" y="0"/>
                  </a:moveTo>
                  <a:cubicBezTo>
                    <a:pt x="7" y="0"/>
                    <a:pt x="7" y="0"/>
                    <a:pt x="7" y="0"/>
                  </a:cubicBezTo>
                  <a:cubicBezTo>
                    <a:pt x="0" y="0"/>
                    <a:pt x="0" y="0"/>
                    <a:pt x="0" y="0"/>
                  </a:cubicBezTo>
                  <a:cubicBezTo>
                    <a:pt x="0" y="112"/>
                    <a:pt x="0" y="112"/>
                    <a:pt x="0" y="112"/>
                  </a:cubicBezTo>
                  <a:cubicBezTo>
                    <a:pt x="3" y="112"/>
                    <a:pt x="7" y="112"/>
                    <a:pt x="11" y="112"/>
                  </a:cubicBezTo>
                  <a:cubicBezTo>
                    <a:pt x="21" y="112"/>
                    <a:pt x="33" y="111"/>
                    <a:pt x="45" y="109"/>
                  </a:cubicBezTo>
                  <a:cubicBezTo>
                    <a:pt x="45" y="109"/>
                    <a:pt x="45" y="109"/>
                    <a:pt x="45" y="109"/>
                  </a:cubicBezTo>
                  <a:cubicBezTo>
                    <a:pt x="12" y="0"/>
                    <a:pt x="12" y="0"/>
                    <a:pt x="12" y="0"/>
                  </a:cubicBezTo>
                </a:path>
              </a:pathLst>
            </a:custGeom>
            <a:solidFill>
              <a:srgbClr val="F39C11"/>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grpSp>
      <p:grpSp>
        <p:nvGrpSpPr>
          <p:cNvPr id="307" name="Group 6"/>
          <p:cNvGrpSpPr/>
          <p:nvPr userDrawn="1"/>
        </p:nvGrpSpPr>
        <p:grpSpPr>
          <a:xfrm rot="10800000" flipV="1">
            <a:off x="786073" y="6225660"/>
            <a:ext cx="409232" cy="3142083"/>
            <a:chOff x="6480429" y="3713225"/>
            <a:chExt cx="409339" cy="3142082"/>
          </a:xfrm>
        </p:grpSpPr>
        <p:sp>
          <p:nvSpPr>
            <p:cNvPr id="308" name="Freeform 5"/>
            <p:cNvSpPr>
              <a:spLocks/>
            </p:cNvSpPr>
            <p:nvPr/>
          </p:nvSpPr>
          <p:spPr bwMode="auto">
            <a:xfrm>
              <a:off x="6491874" y="3722651"/>
              <a:ext cx="302292" cy="490130"/>
            </a:xfrm>
            <a:custGeom>
              <a:avLst/>
              <a:gdLst>
                <a:gd name="T0" fmla="*/ 449 w 449"/>
                <a:gd name="T1" fmla="*/ 657 h 728"/>
                <a:gd name="T2" fmla="*/ 241 w 449"/>
                <a:gd name="T3" fmla="*/ 0 h 728"/>
                <a:gd name="T4" fmla="*/ 196 w 449"/>
                <a:gd name="T5" fmla="*/ 0 h 728"/>
                <a:gd name="T6" fmla="*/ 0 w 449"/>
                <a:gd name="T7" fmla="*/ 681 h 728"/>
                <a:gd name="T8" fmla="*/ 12 w 449"/>
                <a:gd name="T9" fmla="*/ 728 h 728"/>
                <a:gd name="T10" fmla="*/ 423 w 449"/>
                <a:gd name="T11" fmla="*/ 726 h 728"/>
                <a:gd name="T12" fmla="*/ 449 w 449"/>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9" h="728">
                  <a:moveTo>
                    <a:pt x="449" y="657"/>
                  </a:moveTo>
                  <a:lnTo>
                    <a:pt x="241" y="0"/>
                  </a:lnTo>
                  <a:lnTo>
                    <a:pt x="196" y="0"/>
                  </a:lnTo>
                  <a:lnTo>
                    <a:pt x="0" y="681"/>
                  </a:lnTo>
                  <a:lnTo>
                    <a:pt x="12" y="728"/>
                  </a:lnTo>
                  <a:lnTo>
                    <a:pt x="423" y="726"/>
                  </a:lnTo>
                  <a:lnTo>
                    <a:pt x="449" y="657"/>
                  </a:lnTo>
                  <a:close/>
                </a:path>
              </a:pathLst>
            </a:custGeom>
            <a:solidFill>
              <a:srgbClr val="F8E9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09" name="Freeform 6"/>
            <p:cNvSpPr>
              <a:spLocks/>
            </p:cNvSpPr>
            <p:nvPr/>
          </p:nvSpPr>
          <p:spPr bwMode="auto">
            <a:xfrm>
              <a:off x="6491874" y="3722651"/>
              <a:ext cx="302292" cy="490130"/>
            </a:xfrm>
            <a:custGeom>
              <a:avLst/>
              <a:gdLst>
                <a:gd name="T0" fmla="*/ 449 w 449"/>
                <a:gd name="T1" fmla="*/ 657 h 728"/>
                <a:gd name="T2" fmla="*/ 241 w 449"/>
                <a:gd name="T3" fmla="*/ 0 h 728"/>
                <a:gd name="T4" fmla="*/ 196 w 449"/>
                <a:gd name="T5" fmla="*/ 0 h 728"/>
                <a:gd name="T6" fmla="*/ 0 w 449"/>
                <a:gd name="T7" fmla="*/ 681 h 728"/>
                <a:gd name="T8" fmla="*/ 12 w 449"/>
                <a:gd name="T9" fmla="*/ 728 h 728"/>
                <a:gd name="T10" fmla="*/ 423 w 449"/>
                <a:gd name="T11" fmla="*/ 726 h 728"/>
                <a:gd name="T12" fmla="*/ 449 w 449"/>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9" h="728">
                  <a:moveTo>
                    <a:pt x="449" y="657"/>
                  </a:moveTo>
                  <a:lnTo>
                    <a:pt x="241" y="0"/>
                  </a:lnTo>
                  <a:lnTo>
                    <a:pt x="196" y="0"/>
                  </a:lnTo>
                  <a:lnTo>
                    <a:pt x="0" y="681"/>
                  </a:lnTo>
                  <a:lnTo>
                    <a:pt x="12" y="728"/>
                  </a:lnTo>
                  <a:lnTo>
                    <a:pt x="423" y="726"/>
                  </a:lnTo>
                  <a:lnTo>
                    <a:pt x="449" y="65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10" name="Freeform 7"/>
            <p:cNvSpPr>
              <a:spLocks/>
            </p:cNvSpPr>
            <p:nvPr/>
          </p:nvSpPr>
          <p:spPr bwMode="auto">
            <a:xfrm>
              <a:off x="6579397" y="4144108"/>
              <a:ext cx="125899" cy="2711199"/>
            </a:xfrm>
            <a:custGeom>
              <a:avLst/>
              <a:gdLst>
                <a:gd name="T0" fmla="*/ 79 w 79"/>
                <a:gd name="T1" fmla="*/ 1703 h 1703"/>
                <a:gd name="T2" fmla="*/ 0 w 79"/>
                <a:gd name="T3" fmla="*/ 1703 h 1703"/>
                <a:gd name="T4" fmla="*/ 0 w 79"/>
                <a:gd name="T5" fmla="*/ 33 h 1703"/>
                <a:gd name="T6" fmla="*/ 38 w 79"/>
                <a:gd name="T7" fmla="*/ 1 h 1703"/>
                <a:gd name="T8" fmla="*/ 79 w 79"/>
                <a:gd name="T9" fmla="*/ 33 h 1703"/>
                <a:gd name="T10" fmla="*/ 79 w 79"/>
                <a:gd name="T11" fmla="*/ 1703 h 1703"/>
              </a:gdLst>
              <a:ahLst/>
              <a:cxnLst>
                <a:cxn ang="0">
                  <a:pos x="T0" y="T1"/>
                </a:cxn>
                <a:cxn ang="0">
                  <a:pos x="T2" y="T3"/>
                </a:cxn>
                <a:cxn ang="0">
                  <a:pos x="T4" y="T5"/>
                </a:cxn>
                <a:cxn ang="0">
                  <a:pos x="T6" y="T7"/>
                </a:cxn>
                <a:cxn ang="0">
                  <a:pos x="T8" y="T9"/>
                </a:cxn>
                <a:cxn ang="0">
                  <a:pos x="T10" y="T11"/>
                </a:cxn>
              </a:cxnLst>
              <a:rect l="0" t="0" r="r" b="b"/>
              <a:pathLst>
                <a:path w="79" h="1703">
                  <a:moveTo>
                    <a:pt x="79" y="1703"/>
                  </a:moveTo>
                  <a:cubicBezTo>
                    <a:pt x="0" y="1703"/>
                    <a:pt x="0" y="1703"/>
                    <a:pt x="0" y="1703"/>
                  </a:cubicBezTo>
                  <a:cubicBezTo>
                    <a:pt x="0" y="33"/>
                    <a:pt x="0" y="33"/>
                    <a:pt x="0" y="33"/>
                  </a:cubicBezTo>
                  <a:cubicBezTo>
                    <a:pt x="0" y="33"/>
                    <a:pt x="5" y="2"/>
                    <a:pt x="38" y="1"/>
                  </a:cubicBezTo>
                  <a:cubicBezTo>
                    <a:pt x="72" y="0"/>
                    <a:pt x="79" y="33"/>
                    <a:pt x="79" y="33"/>
                  </a:cubicBezTo>
                  <a:cubicBezTo>
                    <a:pt x="79" y="1703"/>
                    <a:pt x="79" y="1703"/>
                    <a:pt x="79" y="1703"/>
                  </a:cubicBezTo>
                </a:path>
              </a:pathLst>
            </a:custGeom>
            <a:solidFill>
              <a:srgbClr val="E23761">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11" name="Freeform 8"/>
            <p:cNvSpPr>
              <a:spLocks/>
            </p:cNvSpPr>
            <p:nvPr/>
          </p:nvSpPr>
          <p:spPr bwMode="auto">
            <a:xfrm>
              <a:off x="6701930" y="4141415"/>
              <a:ext cx="100315" cy="2711872"/>
            </a:xfrm>
            <a:custGeom>
              <a:avLst/>
              <a:gdLst>
                <a:gd name="T0" fmla="*/ 63 w 63"/>
                <a:gd name="T1" fmla="*/ 1704 h 1704"/>
                <a:gd name="T2" fmla="*/ 0 w 63"/>
                <a:gd name="T3" fmla="*/ 1704 h 1704"/>
                <a:gd name="T4" fmla="*/ 0 w 63"/>
                <a:gd name="T5" fmla="*/ 33 h 1704"/>
                <a:gd name="T6" fmla="*/ 31 w 63"/>
                <a:gd name="T7" fmla="*/ 1 h 1704"/>
                <a:gd name="T8" fmla="*/ 63 w 63"/>
                <a:gd name="T9" fmla="*/ 33 h 1704"/>
                <a:gd name="T10" fmla="*/ 63 w 63"/>
                <a:gd name="T11" fmla="*/ 1704 h 1704"/>
              </a:gdLst>
              <a:ahLst/>
              <a:cxnLst>
                <a:cxn ang="0">
                  <a:pos x="T0" y="T1"/>
                </a:cxn>
                <a:cxn ang="0">
                  <a:pos x="T2" y="T3"/>
                </a:cxn>
                <a:cxn ang="0">
                  <a:pos x="T4" y="T5"/>
                </a:cxn>
                <a:cxn ang="0">
                  <a:pos x="T6" y="T7"/>
                </a:cxn>
                <a:cxn ang="0">
                  <a:pos x="T8" y="T9"/>
                </a:cxn>
                <a:cxn ang="0">
                  <a:pos x="T10" y="T11"/>
                </a:cxn>
              </a:cxnLst>
              <a:rect l="0" t="0" r="r" b="b"/>
              <a:pathLst>
                <a:path w="63" h="1704">
                  <a:moveTo>
                    <a:pt x="63" y="1704"/>
                  </a:moveTo>
                  <a:cubicBezTo>
                    <a:pt x="0" y="1704"/>
                    <a:pt x="0" y="1704"/>
                    <a:pt x="0" y="1704"/>
                  </a:cubicBezTo>
                  <a:cubicBezTo>
                    <a:pt x="0" y="33"/>
                    <a:pt x="0" y="33"/>
                    <a:pt x="0" y="33"/>
                  </a:cubicBezTo>
                  <a:cubicBezTo>
                    <a:pt x="0" y="33"/>
                    <a:pt x="4" y="1"/>
                    <a:pt x="31" y="1"/>
                  </a:cubicBezTo>
                  <a:cubicBezTo>
                    <a:pt x="58" y="0"/>
                    <a:pt x="63" y="33"/>
                    <a:pt x="63" y="33"/>
                  </a:cubicBezTo>
                  <a:cubicBezTo>
                    <a:pt x="63" y="1704"/>
                    <a:pt x="63" y="1704"/>
                    <a:pt x="63" y="1704"/>
                  </a:cubicBezTo>
                </a:path>
              </a:pathLst>
            </a:custGeom>
            <a:solidFill>
              <a:srgbClr val="3DCE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12" name="Freeform 9"/>
            <p:cNvSpPr>
              <a:spLocks/>
            </p:cNvSpPr>
            <p:nvPr/>
          </p:nvSpPr>
          <p:spPr bwMode="auto">
            <a:xfrm>
              <a:off x="6480429" y="4141415"/>
              <a:ext cx="100315" cy="2711872"/>
            </a:xfrm>
            <a:custGeom>
              <a:avLst/>
              <a:gdLst>
                <a:gd name="T0" fmla="*/ 63 w 63"/>
                <a:gd name="T1" fmla="*/ 1704 h 1704"/>
                <a:gd name="T2" fmla="*/ 0 w 63"/>
                <a:gd name="T3" fmla="*/ 1704 h 1704"/>
                <a:gd name="T4" fmla="*/ 0 w 63"/>
                <a:gd name="T5" fmla="*/ 33 h 1704"/>
                <a:gd name="T6" fmla="*/ 31 w 63"/>
                <a:gd name="T7" fmla="*/ 1 h 1704"/>
                <a:gd name="T8" fmla="*/ 63 w 63"/>
                <a:gd name="T9" fmla="*/ 33 h 1704"/>
                <a:gd name="T10" fmla="*/ 63 w 63"/>
                <a:gd name="T11" fmla="*/ 1704 h 1704"/>
              </a:gdLst>
              <a:ahLst/>
              <a:cxnLst>
                <a:cxn ang="0">
                  <a:pos x="T0" y="T1"/>
                </a:cxn>
                <a:cxn ang="0">
                  <a:pos x="T2" y="T3"/>
                </a:cxn>
                <a:cxn ang="0">
                  <a:pos x="T4" y="T5"/>
                </a:cxn>
                <a:cxn ang="0">
                  <a:pos x="T6" y="T7"/>
                </a:cxn>
                <a:cxn ang="0">
                  <a:pos x="T8" y="T9"/>
                </a:cxn>
                <a:cxn ang="0">
                  <a:pos x="T10" y="T11"/>
                </a:cxn>
              </a:cxnLst>
              <a:rect l="0" t="0" r="r" b="b"/>
              <a:pathLst>
                <a:path w="63" h="1704">
                  <a:moveTo>
                    <a:pt x="63" y="1704"/>
                  </a:moveTo>
                  <a:cubicBezTo>
                    <a:pt x="0" y="1704"/>
                    <a:pt x="0" y="1704"/>
                    <a:pt x="0" y="1704"/>
                  </a:cubicBezTo>
                  <a:cubicBezTo>
                    <a:pt x="0" y="33"/>
                    <a:pt x="0" y="33"/>
                    <a:pt x="0" y="33"/>
                  </a:cubicBezTo>
                  <a:cubicBezTo>
                    <a:pt x="0" y="33"/>
                    <a:pt x="4" y="1"/>
                    <a:pt x="31" y="1"/>
                  </a:cubicBezTo>
                  <a:cubicBezTo>
                    <a:pt x="58" y="0"/>
                    <a:pt x="63" y="33"/>
                    <a:pt x="63" y="33"/>
                  </a:cubicBezTo>
                  <a:lnTo>
                    <a:pt x="63" y="1704"/>
                  </a:lnTo>
                  <a:close/>
                </a:path>
              </a:pathLst>
            </a:custGeom>
            <a:solidFill>
              <a:srgbClr val="E23761">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13" name="Freeform 10"/>
            <p:cNvSpPr>
              <a:spLocks/>
            </p:cNvSpPr>
            <p:nvPr/>
          </p:nvSpPr>
          <p:spPr bwMode="auto">
            <a:xfrm>
              <a:off x="6576031" y="3714572"/>
              <a:ext cx="131958" cy="191204"/>
            </a:xfrm>
            <a:custGeom>
              <a:avLst/>
              <a:gdLst>
                <a:gd name="T0" fmla="*/ 0 w 83"/>
                <a:gd name="T1" fmla="*/ 111 h 120"/>
                <a:gd name="T2" fmla="*/ 83 w 83"/>
                <a:gd name="T3" fmla="*/ 113 h 120"/>
                <a:gd name="T4" fmla="*/ 50 w 83"/>
                <a:gd name="T5" fmla="*/ 0 h 120"/>
                <a:gd name="T6" fmla="*/ 29 w 83"/>
                <a:gd name="T7" fmla="*/ 0 h 120"/>
                <a:gd name="T8" fmla="*/ 0 w 83"/>
                <a:gd name="T9" fmla="*/ 111 h 120"/>
              </a:gdLst>
              <a:ahLst/>
              <a:cxnLst>
                <a:cxn ang="0">
                  <a:pos x="T0" y="T1"/>
                </a:cxn>
                <a:cxn ang="0">
                  <a:pos x="T2" y="T3"/>
                </a:cxn>
                <a:cxn ang="0">
                  <a:pos x="T4" y="T5"/>
                </a:cxn>
                <a:cxn ang="0">
                  <a:pos x="T6" y="T7"/>
                </a:cxn>
                <a:cxn ang="0">
                  <a:pos x="T8" y="T9"/>
                </a:cxn>
              </a:cxnLst>
              <a:rect l="0" t="0" r="r" b="b"/>
              <a:pathLst>
                <a:path w="83" h="120">
                  <a:moveTo>
                    <a:pt x="0" y="111"/>
                  </a:moveTo>
                  <a:cubicBezTo>
                    <a:pt x="0" y="111"/>
                    <a:pt x="40" y="120"/>
                    <a:pt x="83" y="113"/>
                  </a:cubicBezTo>
                  <a:cubicBezTo>
                    <a:pt x="50" y="0"/>
                    <a:pt x="50" y="0"/>
                    <a:pt x="50" y="0"/>
                  </a:cubicBezTo>
                  <a:cubicBezTo>
                    <a:pt x="29" y="0"/>
                    <a:pt x="29" y="0"/>
                    <a:pt x="29" y="0"/>
                  </a:cubicBezTo>
                  <a:cubicBezTo>
                    <a:pt x="0" y="111"/>
                    <a:pt x="0" y="111"/>
                    <a:pt x="0" y="111"/>
                  </a:cubicBezTo>
                </a:path>
              </a:pathLst>
            </a:custGeom>
            <a:solidFill>
              <a:srgbClr val="E23761">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14" name="Freeform 55"/>
            <p:cNvSpPr>
              <a:spLocks/>
            </p:cNvSpPr>
            <p:nvPr/>
          </p:nvSpPr>
          <p:spPr bwMode="auto">
            <a:xfrm>
              <a:off x="6655475" y="3713225"/>
              <a:ext cx="234293" cy="3142082"/>
            </a:xfrm>
            <a:custGeom>
              <a:avLst/>
              <a:gdLst>
                <a:gd name="T0" fmla="*/ 24 w 147"/>
                <a:gd name="T1" fmla="*/ 0 h 1974"/>
                <a:gd name="T2" fmla="*/ 0 w 147"/>
                <a:gd name="T3" fmla="*/ 1 h 1974"/>
                <a:gd name="T4" fmla="*/ 33 w 147"/>
                <a:gd name="T5" fmla="*/ 114 h 1974"/>
                <a:gd name="T6" fmla="*/ 33 w 147"/>
                <a:gd name="T7" fmla="*/ 114 h 1974"/>
                <a:gd name="T8" fmla="*/ 87 w 147"/>
                <a:gd name="T9" fmla="*/ 284 h 1974"/>
                <a:gd name="T10" fmla="*/ 86 w 147"/>
                <a:gd name="T11" fmla="*/ 286 h 1974"/>
                <a:gd name="T12" fmla="*/ 92 w 147"/>
                <a:gd name="T13" fmla="*/ 302 h 1974"/>
                <a:gd name="T14" fmla="*/ 92 w 147"/>
                <a:gd name="T15" fmla="*/ 1973 h 1974"/>
                <a:gd name="T16" fmla="*/ 31 w 147"/>
                <a:gd name="T17" fmla="*/ 1973 h 1974"/>
                <a:gd name="T18" fmla="*/ 31 w 147"/>
                <a:gd name="T19" fmla="*/ 1974 h 1974"/>
                <a:gd name="T20" fmla="*/ 147 w 147"/>
                <a:gd name="T21" fmla="*/ 1974 h 1974"/>
                <a:gd name="T22" fmla="*/ 132 w 147"/>
                <a:gd name="T23" fmla="*/ 290 h 1974"/>
                <a:gd name="T24" fmla="*/ 24 w 147"/>
                <a:gd name="T25" fmla="*/ 0 h 19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7" h="1974">
                  <a:moveTo>
                    <a:pt x="24" y="0"/>
                  </a:moveTo>
                  <a:cubicBezTo>
                    <a:pt x="0" y="1"/>
                    <a:pt x="0" y="1"/>
                    <a:pt x="0" y="1"/>
                  </a:cubicBezTo>
                  <a:cubicBezTo>
                    <a:pt x="33" y="114"/>
                    <a:pt x="33" y="114"/>
                    <a:pt x="33" y="114"/>
                  </a:cubicBezTo>
                  <a:cubicBezTo>
                    <a:pt x="33" y="114"/>
                    <a:pt x="33" y="114"/>
                    <a:pt x="33" y="114"/>
                  </a:cubicBezTo>
                  <a:cubicBezTo>
                    <a:pt x="87" y="284"/>
                    <a:pt x="87" y="284"/>
                    <a:pt x="87" y="284"/>
                  </a:cubicBezTo>
                  <a:cubicBezTo>
                    <a:pt x="86" y="286"/>
                    <a:pt x="86" y="286"/>
                    <a:pt x="86" y="286"/>
                  </a:cubicBezTo>
                  <a:cubicBezTo>
                    <a:pt x="91" y="294"/>
                    <a:pt x="92" y="302"/>
                    <a:pt x="92" y="302"/>
                  </a:cubicBezTo>
                  <a:cubicBezTo>
                    <a:pt x="92" y="1973"/>
                    <a:pt x="92" y="1973"/>
                    <a:pt x="92" y="1973"/>
                  </a:cubicBezTo>
                  <a:cubicBezTo>
                    <a:pt x="31" y="1973"/>
                    <a:pt x="31" y="1973"/>
                    <a:pt x="31" y="1973"/>
                  </a:cubicBezTo>
                  <a:cubicBezTo>
                    <a:pt x="31" y="1974"/>
                    <a:pt x="31" y="1974"/>
                    <a:pt x="31" y="1974"/>
                  </a:cubicBezTo>
                  <a:cubicBezTo>
                    <a:pt x="147" y="1974"/>
                    <a:pt x="147" y="1974"/>
                    <a:pt x="147" y="1974"/>
                  </a:cubicBezTo>
                  <a:cubicBezTo>
                    <a:pt x="132" y="290"/>
                    <a:pt x="132" y="290"/>
                    <a:pt x="132" y="290"/>
                  </a:cubicBezTo>
                  <a:cubicBezTo>
                    <a:pt x="24" y="0"/>
                    <a:pt x="24" y="0"/>
                    <a:pt x="24" y="0"/>
                  </a:cubicBezTo>
                </a:path>
              </a:pathLst>
            </a:custGeom>
            <a:solidFill>
              <a:srgbClr val="9C96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15" name="Freeform 56"/>
            <p:cNvSpPr>
              <a:spLocks/>
            </p:cNvSpPr>
            <p:nvPr/>
          </p:nvSpPr>
          <p:spPr bwMode="auto">
            <a:xfrm>
              <a:off x="6639990" y="3894331"/>
              <a:ext cx="154175" cy="294886"/>
            </a:xfrm>
            <a:custGeom>
              <a:avLst/>
              <a:gdLst>
                <a:gd name="T0" fmla="*/ 43 w 97"/>
                <a:gd name="T1" fmla="*/ 0 h 185"/>
                <a:gd name="T2" fmla="*/ 8 w 97"/>
                <a:gd name="T3" fmla="*/ 3 h 185"/>
                <a:gd name="T4" fmla="*/ 0 w 97"/>
                <a:gd name="T5" fmla="*/ 3 h 185"/>
                <a:gd name="T6" fmla="*/ 0 w 97"/>
                <a:gd name="T7" fmla="*/ 158 h 185"/>
                <a:gd name="T8" fmla="*/ 0 w 97"/>
                <a:gd name="T9" fmla="*/ 158 h 185"/>
                <a:gd name="T10" fmla="*/ 1 w 97"/>
                <a:gd name="T11" fmla="*/ 158 h 185"/>
                <a:gd name="T12" fmla="*/ 39 w 97"/>
                <a:gd name="T13" fmla="*/ 185 h 185"/>
                <a:gd name="T14" fmla="*/ 70 w 97"/>
                <a:gd name="T15" fmla="*/ 156 h 185"/>
                <a:gd name="T16" fmla="*/ 71 w 97"/>
                <a:gd name="T17" fmla="*/ 156 h 185"/>
                <a:gd name="T18" fmla="*/ 96 w 97"/>
                <a:gd name="T19" fmla="*/ 172 h 185"/>
                <a:gd name="T20" fmla="*/ 97 w 97"/>
                <a:gd name="T21" fmla="*/ 170 h 185"/>
                <a:gd name="T22" fmla="*/ 43 w 97"/>
                <a:gd name="T23" fmla="*/ 0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7" h="185">
                  <a:moveTo>
                    <a:pt x="43" y="0"/>
                  </a:moveTo>
                  <a:cubicBezTo>
                    <a:pt x="31" y="2"/>
                    <a:pt x="19" y="3"/>
                    <a:pt x="8" y="3"/>
                  </a:cubicBezTo>
                  <a:cubicBezTo>
                    <a:pt x="5" y="3"/>
                    <a:pt x="3" y="3"/>
                    <a:pt x="0" y="3"/>
                  </a:cubicBezTo>
                  <a:cubicBezTo>
                    <a:pt x="0" y="158"/>
                    <a:pt x="0" y="158"/>
                    <a:pt x="0" y="158"/>
                  </a:cubicBezTo>
                  <a:cubicBezTo>
                    <a:pt x="0" y="158"/>
                    <a:pt x="0" y="158"/>
                    <a:pt x="0" y="158"/>
                  </a:cubicBezTo>
                  <a:cubicBezTo>
                    <a:pt x="1" y="158"/>
                    <a:pt x="1" y="158"/>
                    <a:pt x="1" y="158"/>
                  </a:cubicBezTo>
                  <a:cubicBezTo>
                    <a:pt x="26" y="158"/>
                    <a:pt x="36" y="176"/>
                    <a:pt x="39" y="185"/>
                  </a:cubicBezTo>
                  <a:cubicBezTo>
                    <a:pt x="41" y="178"/>
                    <a:pt x="47" y="156"/>
                    <a:pt x="70" y="156"/>
                  </a:cubicBezTo>
                  <a:cubicBezTo>
                    <a:pt x="70" y="156"/>
                    <a:pt x="70" y="156"/>
                    <a:pt x="71" y="156"/>
                  </a:cubicBezTo>
                  <a:cubicBezTo>
                    <a:pt x="84" y="156"/>
                    <a:pt x="92" y="164"/>
                    <a:pt x="96" y="172"/>
                  </a:cubicBezTo>
                  <a:cubicBezTo>
                    <a:pt x="97" y="170"/>
                    <a:pt x="97" y="170"/>
                    <a:pt x="97" y="170"/>
                  </a:cubicBezTo>
                  <a:cubicBezTo>
                    <a:pt x="43" y="0"/>
                    <a:pt x="43" y="0"/>
                    <a:pt x="43" y="0"/>
                  </a:cubicBezTo>
                </a:path>
              </a:pathLst>
            </a:custGeom>
            <a:solidFill>
              <a:srgbClr val="C2B3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16" name="Freeform 57"/>
            <p:cNvSpPr>
              <a:spLocks/>
            </p:cNvSpPr>
            <p:nvPr/>
          </p:nvSpPr>
          <p:spPr bwMode="auto">
            <a:xfrm>
              <a:off x="6639990" y="4146128"/>
              <a:ext cx="65306" cy="2709179"/>
            </a:xfrm>
            <a:custGeom>
              <a:avLst/>
              <a:gdLst>
                <a:gd name="T0" fmla="*/ 1 w 41"/>
                <a:gd name="T1" fmla="*/ 0 h 1702"/>
                <a:gd name="T2" fmla="*/ 0 w 41"/>
                <a:gd name="T3" fmla="*/ 0 h 1702"/>
                <a:gd name="T4" fmla="*/ 0 w 41"/>
                <a:gd name="T5" fmla="*/ 0 h 1702"/>
                <a:gd name="T6" fmla="*/ 0 w 41"/>
                <a:gd name="T7" fmla="*/ 1702 h 1702"/>
                <a:gd name="T8" fmla="*/ 41 w 41"/>
                <a:gd name="T9" fmla="*/ 1702 h 1702"/>
                <a:gd name="T10" fmla="*/ 41 w 41"/>
                <a:gd name="T11" fmla="*/ 1701 h 1702"/>
                <a:gd name="T12" fmla="*/ 39 w 41"/>
                <a:gd name="T13" fmla="*/ 1701 h 1702"/>
                <a:gd name="T14" fmla="*/ 39 w 41"/>
                <a:gd name="T15" fmla="*/ 30 h 1702"/>
                <a:gd name="T16" fmla="*/ 39 w 41"/>
                <a:gd name="T17" fmla="*/ 27 h 1702"/>
                <a:gd name="T18" fmla="*/ 1 w 41"/>
                <a:gd name="T19" fmla="*/ 0 h 1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1702">
                  <a:moveTo>
                    <a:pt x="1" y="0"/>
                  </a:moveTo>
                  <a:cubicBezTo>
                    <a:pt x="1" y="0"/>
                    <a:pt x="1" y="0"/>
                    <a:pt x="0" y="0"/>
                  </a:cubicBezTo>
                  <a:cubicBezTo>
                    <a:pt x="0" y="0"/>
                    <a:pt x="0" y="0"/>
                    <a:pt x="0" y="0"/>
                  </a:cubicBezTo>
                  <a:cubicBezTo>
                    <a:pt x="0" y="1702"/>
                    <a:pt x="0" y="1702"/>
                    <a:pt x="0" y="1702"/>
                  </a:cubicBezTo>
                  <a:cubicBezTo>
                    <a:pt x="41" y="1702"/>
                    <a:pt x="41" y="1702"/>
                    <a:pt x="41" y="1702"/>
                  </a:cubicBezTo>
                  <a:cubicBezTo>
                    <a:pt x="41" y="1701"/>
                    <a:pt x="41" y="1701"/>
                    <a:pt x="41" y="1701"/>
                  </a:cubicBezTo>
                  <a:cubicBezTo>
                    <a:pt x="39" y="1701"/>
                    <a:pt x="39" y="1701"/>
                    <a:pt x="39" y="1701"/>
                  </a:cubicBezTo>
                  <a:cubicBezTo>
                    <a:pt x="39" y="30"/>
                    <a:pt x="39" y="30"/>
                    <a:pt x="39" y="30"/>
                  </a:cubicBezTo>
                  <a:cubicBezTo>
                    <a:pt x="39" y="30"/>
                    <a:pt x="39" y="29"/>
                    <a:pt x="39" y="27"/>
                  </a:cubicBezTo>
                  <a:cubicBezTo>
                    <a:pt x="36" y="18"/>
                    <a:pt x="26" y="0"/>
                    <a:pt x="1" y="0"/>
                  </a:cubicBezTo>
                </a:path>
              </a:pathLst>
            </a:custGeom>
            <a:solidFill>
              <a:srgbClr val="E23761"/>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17" name="Freeform 58"/>
            <p:cNvSpPr>
              <a:spLocks/>
            </p:cNvSpPr>
            <p:nvPr/>
          </p:nvSpPr>
          <p:spPr bwMode="auto">
            <a:xfrm>
              <a:off x="6701930" y="4142762"/>
              <a:ext cx="100315" cy="2710525"/>
            </a:xfrm>
            <a:custGeom>
              <a:avLst/>
              <a:gdLst>
                <a:gd name="T0" fmla="*/ 32 w 63"/>
                <a:gd name="T1" fmla="*/ 0 h 1703"/>
                <a:gd name="T2" fmla="*/ 31 w 63"/>
                <a:gd name="T3" fmla="*/ 0 h 1703"/>
                <a:gd name="T4" fmla="*/ 0 w 63"/>
                <a:gd name="T5" fmla="*/ 29 h 1703"/>
                <a:gd name="T6" fmla="*/ 0 w 63"/>
                <a:gd name="T7" fmla="*/ 32 h 1703"/>
                <a:gd name="T8" fmla="*/ 0 w 63"/>
                <a:gd name="T9" fmla="*/ 1703 h 1703"/>
                <a:gd name="T10" fmla="*/ 2 w 63"/>
                <a:gd name="T11" fmla="*/ 1703 h 1703"/>
                <a:gd name="T12" fmla="*/ 63 w 63"/>
                <a:gd name="T13" fmla="*/ 1703 h 1703"/>
                <a:gd name="T14" fmla="*/ 63 w 63"/>
                <a:gd name="T15" fmla="*/ 32 h 1703"/>
                <a:gd name="T16" fmla="*/ 57 w 63"/>
                <a:gd name="T17" fmla="*/ 16 h 1703"/>
                <a:gd name="T18" fmla="*/ 32 w 63"/>
                <a:gd name="T19" fmla="*/ 0 h 17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1703">
                  <a:moveTo>
                    <a:pt x="32" y="0"/>
                  </a:moveTo>
                  <a:cubicBezTo>
                    <a:pt x="31" y="0"/>
                    <a:pt x="31" y="0"/>
                    <a:pt x="31" y="0"/>
                  </a:cubicBezTo>
                  <a:cubicBezTo>
                    <a:pt x="8" y="0"/>
                    <a:pt x="2" y="22"/>
                    <a:pt x="0" y="29"/>
                  </a:cubicBezTo>
                  <a:cubicBezTo>
                    <a:pt x="0" y="31"/>
                    <a:pt x="0" y="32"/>
                    <a:pt x="0" y="32"/>
                  </a:cubicBezTo>
                  <a:cubicBezTo>
                    <a:pt x="0" y="1703"/>
                    <a:pt x="0" y="1703"/>
                    <a:pt x="0" y="1703"/>
                  </a:cubicBezTo>
                  <a:cubicBezTo>
                    <a:pt x="2" y="1703"/>
                    <a:pt x="2" y="1703"/>
                    <a:pt x="2" y="1703"/>
                  </a:cubicBezTo>
                  <a:cubicBezTo>
                    <a:pt x="63" y="1703"/>
                    <a:pt x="63" y="1703"/>
                    <a:pt x="63" y="1703"/>
                  </a:cubicBezTo>
                  <a:cubicBezTo>
                    <a:pt x="63" y="32"/>
                    <a:pt x="63" y="32"/>
                    <a:pt x="63" y="32"/>
                  </a:cubicBezTo>
                  <a:cubicBezTo>
                    <a:pt x="63" y="32"/>
                    <a:pt x="62" y="24"/>
                    <a:pt x="57" y="16"/>
                  </a:cubicBezTo>
                  <a:cubicBezTo>
                    <a:pt x="53" y="8"/>
                    <a:pt x="45" y="0"/>
                    <a:pt x="32" y="0"/>
                  </a:cubicBezTo>
                </a:path>
              </a:pathLst>
            </a:custGeom>
            <a:solidFill>
              <a:srgbClr val="E23761"/>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18" name="Freeform 59"/>
            <p:cNvSpPr>
              <a:spLocks/>
            </p:cNvSpPr>
            <p:nvPr/>
          </p:nvSpPr>
          <p:spPr bwMode="auto">
            <a:xfrm>
              <a:off x="6639990" y="3714572"/>
              <a:ext cx="67999" cy="184472"/>
            </a:xfrm>
            <a:custGeom>
              <a:avLst/>
              <a:gdLst>
                <a:gd name="T0" fmla="*/ 10 w 43"/>
                <a:gd name="T1" fmla="*/ 0 h 116"/>
                <a:gd name="T2" fmla="*/ 0 w 43"/>
                <a:gd name="T3" fmla="*/ 0 h 116"/>
                <a:gd name="T4" fmla="*/ 0 w 43"/>
                <a:gd name="T5" fmla="*/ 116 h 116"/>
                <a:gd name="T6" fmla="*/ 8 w 43"/>
                <a:gd name="T7" fmla="*/ 116 h 116"/>
                <a:gd name="T8" fmla="*/ 43 w 43"/>
                <a:gd name="T9" fmla="*/ 113 h 116"/>
                <a:gd name="T10" fmla="*/ 43 w 43"/>
                <a:gd name="T11" fmla="*/ 113 h 116"/>
                <a:gd name="T12" fmla="*/ 10 w 43"/>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43" h="116">
                  <a:moveTo>
                    <a:pt x="10" y="0"/>
                  </a:moveTo>
                  <a:cubicBezTo>
                    <a:pt x="0" y="0"/>
                    <a:pt x="0" y="0"/>
                    <a:pt x="0" y="0"/>
                  </a:cubicBezTo>
                  <a:cubicBezTo>
                    <a:pt x="0" y="116"/>
                    <a:pt x="0" y="116"/>
                    <a:pt x="0" y="116"/>
                  </a:cubicBezTo>
                  <a:cubicBezTo>
                    <a:pt x="3" y="116"/>
                    <a:pt x="5" y="116"/>
                    <a:pt x="8" y="116"/>
                  </a:cubicBezTo>
                  <a:cubicBezTo>
                    <a:pt x="19" y="116"/>
                    <a:pt x="31" y="115"/>
                    <a:pt x="43" y="113"/>
                  </a:cubicBezTo>
                  <a:cubicBezTo>
                    <a:pt x="43" y="113"/>
                    <a:pt x="43" y="113"/>
                    <a:pt x="43" y="113"/>
                  </a:cubicBezTo>
                  <a:cubicBezTo>
                    <a:pt x="10" y="0"/>
                    <a:pt x="10" y="0"/>
                    <a:pt x="10" y="0"/>
                  </a:cubicBezTo>
                </a:path>
              </a:pathLst>
            </a:custGeom>
            <a:solidFill>
              <a:srgbClr val="E23761"/>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grpSp>
      <p:grpSp>
        <p:nvGrpSpPr>
          <p:cNvPr id="319" name="Group 3"/>
          <p:cNvGrpSpPr/>
          <p:nvPr userDrawn="1"/>
        </p:nvGrpSpPr>
        <p:grpSpPr>
          <a:xfrm rot="10800000" flipV="1">
            <a:off x="4579049" y="6225657"/>
            <a:ext cx="412599" cy="1820481"/>
            <a:chOff x="4980416" y="5037518"/>
            <a:chExt cx="412706" cy="1820482"/>
          </a:xfrm>
        </p:grpSpPr>
        <p:sp>
          <p:nvSpPr>
            <p:cNvPr id="320" name="Freeform 11"/>
            <p:cNvSpPr>
              <a:spLocks/>
            </p:cNvSpPr>
            <p:nvPr/>
          </p:nvSpPr>
          <p:spPr bwMode="auto">
            <a:xfrm>
              <a:off x="4991862" y="5046944"/>
              <a:ext cx="300945" cy="490130"/>
            </a:xfrm>
            <a:custGeom>
              <a:avLst/>
              <a:gdLst>
                <a:gd name="T0" fmla="*/ 447 w 447"/>
                <a:gd name="T1" fmla="*/ 659 h 728"/>
                <a:gd name="T2" fmla="*/ 241 w 447"/>
                <a:gd name="T3" fmla="*/ 0 h 728"/>
                <a:gd name="T4" fmla="*/ 196 w 447"/>
                <a:gd name="T5" fmla="*/ 0 h 728"/>
                <a:gd name="T6" fmla="*/ 0 w 447"/>
                <a:gd name="T7" fmla="*/ 681 h 728"/>
                <a:gd name="T8" fmla="*/ 12 w 447"/>
                <a:gd name="T9" fmla="*/ 728 h 728"/>
                <a:gd name="T10" fmla="*/ 423 w 447"/>
                <a:gd name="T11" fmla="*/ 728 h 728"/>
                <a:gd name="T12" fmla="*/ 447 w 447"/>
                <a:gd name="T13" fmla="*/ 659 h 728"/>
              </a:gdLst>
              <a:ahLst/>
              <a:cxnLst>
                <a:cxn ang="0">
                  <a:pos x="T0" y="T1"/>
                </a:cxn>
                <a:cxn ang="0">
                  <a:pos x="T2" y="T3"/>
                </a:cxn>
                <a:cxn ang="0">
                  <a:pos x="T4" y="T5"/>
                </a:cxn>
                <a:cxn ang="0">
                  <a:pos x="T6" y="T7"/>
                </a:cxn>
                <a:cxn ang="0">
                  <a:pos x="T8" y="T9"/>
                </a:cxn>
                <a:cxn ang="0">
                  <a:pos x="T10" y="T11"/>
                </a:cxn>
                <a:cxn ang="0">
                  <a:pos x="T12" y="T13"/>
                </a:cxn>
              </a:cxnLst>
              <a:rect l="0" t="0" r="r" b="b"/>
              <a:pathLst>
                <a:path w="447" h="728">
                  <a:moveTo>
                    <a:pt x="447" y="659"/>
                  </a:moveTo>
                  <a:lnTo>
                    <a:pt x="241" y="0"/>
                  </a:lnTo>
                  <a:lnTo>
                    <a:pt x="196" y="0"/>
                  </a:lnTo>
                  <a:lnTo>
                    <a:pt x="0" y="681"/>
                  </a:lnTo>
                  <a:lnTo>
                    <a:pt x="12" y="728"/>
                  </a:lnTo>
                  <a:lnTo>
                    <a:pt x="423" y="728"/>
                  </a:lnTo>
                  <a:lnTo>
                    <a:pt x="447" y="659"/>
                  </a:lnTo>
                  <a:close/>
                </a:path>
              </a:pathLst>
            </a:custGeom>
            <a:solidFill>
              <a:srgbClr val="F8E9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21" name="Freeform 12"/>
            <p:cNvSpPr>
              <a:spLocks/>
            </p:cNvSpPr>
            <p:nvPr/>
          </p:nvSpPr>
          <p:spPr bwMode="auto">
            <a:xfrm>
              <a:off x="4991862" y="5046944"/>
              <a:ext cx="300945" cy="490130"/>
            </a:xfrm>
            <a:custGeom>
              <a:avLst/>
              <a:gdLst>
                <a:gd name="T0" fmla="*/ 447 w 447"/>
                <a:gd name="T1" fmla="*/ 659 h 728"/>
                <a:gd name="T2" fmla="*/ 241 w 447"/>
                <a:gd name="T3" fmla="*/ 0 h 728"/>
                <a:gd name="T4" fmla="*/ 196 w 447"/>
                <a:gd name="T5" fmla="*/ 0 h 728"/>
                <a:gd name="T6" fmla="*/ 0 w 447"/>
                <a:gd name="T7" fmla="*/ 681 h 728"/>
                <a:gd name="T8" fmla="*/ 12 w 447"/>
                <a:gd name="T9" fmla="*/ 728 h 728"/>
                <a:gd name="T10" fmla="*/ 423 w 447"/>
                <a:gd name="T11" fmla="*/ 728 h 728"/>
                <a:gd name="T12" fmla="*/ 447 w 447"/>
                <a:gd name="T13" fmla="*/ 659 h 728"/>
              </a:gdLst>
              <a:ahLst/>
              <a:cxnLst>
                <a:cxn ang="0">
                  <a:pos x="T0" y="T1"/>
                </a:cxn>
                <a:cxn ang="0">
                  <a:pos x="T2" y="T3"/>
                </a:cxn>
                <a:cxn ang="0">
                  <a:pos x="T4" y="T5"/>
                </a:cxn>
                <a:cxn ang="0">
                  <a:pos x="T6" y="T7"/>
                </a:cxn>
                <a:cxn ang="0">
                  <a:pos x="T8" y="T9"/>
                </a:cxn>
                <a:cxn ang="0">
                  <a:pos x="T10" y="T11"/>
                </a:cxn>
                <a:cxn ang="0">
                  <a:pos x="T12" y="T13"/>
                </a:cxn>
              </a:cxnLst>
              <a:rect l="0" t="0" r="r" b="b"/>
              <a:pathLst>
                <a:path w="447" h="728">
                  <a:moveTo>
                    <a:pt x="447" y="659"/>
                  </a:moveTo>
                  <a:lnTo>
                    <a:pt x="241" y="0"/>
                  </a:lnTo>
                  <a:lnTo>
                    <a:pt x="196" y="0"/>
                  </a:lnTo>
                  <a:lnTo>
                    <a:pt x="0" y="681"/>
                  </a:lnTo>
                  <a:lnTo>
                    <a:pt x="12" y="728"/>
                  </a:lnTo>
                  <a:lnTo>
                    <a:pt x="423" y="728"/>
                  </a:lnTo>
                  <a:lnTo>
                    <a:pt x="447" y="65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22" name="Freeform 13"/>
            <p:cNvSpPr>
              <a:spLocks/>
            </p:cNvSpPr>
            <p:nvPr/>
          </p:nvSpPr>
          <p:spPr bwMode="auto">
            <a:xfrm>
              <a:off x="5078038" y="5468401"/>
              <a:ext cx="125899" cy="1386906"/>
            </a:xfrm>
            <a:custGeom>
              <a:avLst/>
              <a:gdLst>
                <a:gd name="T0" fmla="*/ 79 w 79"/>
                <a:gd name="T1" fmla="*/ 871 h 871"/>
                <a:gd name="T2" fmla="*/ 0 w 79"/>
                <a:gd name="T3" fmla="*/ 871 h 871"/>
                <a:gd name="T4" fmla="*/ 0 w 79"/>
                <a:gd name="T5" fmla="*/ 33 h 871"/>
                <a:gd name="T6" fmla="*/ 39 w 79"/>
                <a:gd name="T7" fmla="*/ 1 h 871"/>
                <a:gd name="T8" fmla="*/ 79 w 79"/>
                <a:gd name="T9" fmla="*/ 33 h 871"/>
                <a:gd name="T10" fmla="*/ 79 w 79"/>
                <a:gd name="T11" fmla="*/ 871 h 871"/>
              </a:gdLst>
              <a:ahLst/>
              <a:cxnLst>
                <a:cxn ang="0">
                  <a:pos x="T0" y="T1"/>
                </a:cxn>
                <a:cxn ang="0">
                  <a:pos x="T2" y="T3"/>
                </a:cxn>
                <a:cxn ang="0">
                  <a:pos x="T4" y="T5"/>
                </a:cxn>
                <a:cxn ang="0">
                  <a:pos x="T6" y="T7"/>
                </a:cxn>
                <a:cxn ang="0">
                  <a:pos x="T8" y="T9"/>
                </a:cxn>
                <a:cxn ang="0">
                  <a:pos x="T10" y="T11"/>
                </a:cxn>
              </a:cxnLst>
              <a:rect l="0" t="0" r="r" b="b"/>
              <a:pathLst>
                <a:path w="79" h="871">
                  <a:moveTo>
                    <a:pt x="79" y="871"/>
                  </a:moveTo>
                  <a:cubicBezTo>
                    <a:pt x="0" y="871"/>
                    <a:pt x="0" y="871"/>
                    <a:pt x="0" y="871"/>
                  </a:cubicBezTo>
                  <a:cubicBezTo>
                    <a:pt x="0" y="33"/>
                    <a:pt x="0" y="33"/>
                    <a:pt x="0" y="33"/>
                  </a:cubicBezTo>
                  <a:cubicBezTo>
                    <a:pt x="0" y="33"/>
                    <a:pt x="5" y="2"/>
                    <a:pt x="39" y="1"/>
                  </a:cubicBezTo>
                  <a:cubicBezTo>
                    <a:pt x="73" y="0"/>
                    <a:pt x="79" y="33"/>
                    <a:pt x="79" y="33"/>
                  </a:cubicBezTo>
                  <a:cubicBezTo>
                    <a:pt x="79" y="871"/>
                    <a:pt x="79" y="871"/>
                    <a:pt x="79" y="871"/>
                  </a:cubicBezTo>
                </a:path>
              </a:pathLst>
            </a:custGeom>
            <a:solidFill>
              <a:srgbClr val="00A39E">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23" name="Freeform 14"/>
            <p:cNvSpPr>
              <a:spLocks/>
            </p:cNvSpPr>
            <p:nvPr/>
          </p:nvSpPr>
          <p:spPr bwMode="auto">
            <a:xfrm>
              <a:off x="5200571" y="5465708"/>
              <a:ext cx="101662" cy="1387579"/>
            </a:xfrm>
            <a:custGeom>
              <a:avLst/>
              <a:gdLst>
                <a:gd name="T0" fmla="*/ 64 w 64"/>
                <a:gd name="T1" fmla="*/ 872 h 872"/>
                <a:gd name="T2" fmla="*/ 0 w 64"/>
                <a:gd name="T3" fmla="*/ 872 h 872"/>
                <a:gd name="T4" fmla="*/ 0 w 64"/>
                <a:gd name="T5" fmla="*/ 33 h 872"/>
                <a:gd name="T6" fmla="*/ 31 w 64"/>
                <a:gd name="T7" fmla="*/ 1 h 872"/>
                <a:gd name="T8" fmla="*/ 64 w 64"/>
                <a:gd name="T9" fmla="*/ 33 h 872"/>
                <a:gd name="T10" fmla="*/ 64 w 64"/>
                <a:gd name="T11" fmla="*/ 872 h 872"/>
              </a:gdLst>
              <a:ahLst/>
              <a:cxnLst>
                <a:cxn ang="0">
                  <a:pos x="T0" y="T1"/>
                </a:cxn>
                <a:cxn ang="0">
                  <a:pos x="T2" y="T3"/>
                </a:cxn>
                <a:cxn ang="0">
                  <a:pos x="T4" y="T5"/>
                </a:cxn>
                <a:cxn ang="0">
                  <a:pos x="T6" y="T7"/>
                </a:cxn>
                <a:cxn ang="0">
                  <a:pos x="T8" y="T9"/>
                </a:cxn>
                <a:cxn ang="0">
                  <a:pos x="T10" y="T11"/>
                </a:cxn>
              </a:cxnLst>
              <a:rect l="0" t="0" r="r" b="b"/>
              <a:pathLst>
                <a:path w="64" h="872">
                  <a:moveTo>
                    <a:pt x="64" y="872"/>
                  </a:moveTo>
                  <a:cubicBezTo>
                    <a:pt x="0" y="872"/>
                    <a:pt x="0" y="872"/>
                    <a:pt x="0" y="872"/>
                  </a:cubicBezTo>
                  <a:cubicBezTo>
                    <a:pt x="0" y="33"/>
                    <a:pt x="0" y="33"/>
                    <a:pt x="0" y="33"/>
                  </a:cubicBezTo>
                  <a:cubicBezTo>
                    <a:pt x="0" y="33"/>
                    <a:pt x="4" y="2"/>
                    <a:pt x="31" y="1"/>
                  </a:cubicBezTo>
                  <a:cubicBezTo>
                    <a:pt x="58" y="0"/>
                    <a:pt x="64" y="33"/>
                    <a:pt x="64" y="33"/>
                  </a:cubicBezTo>
                  <a:cubicBezTo>
                    <a:pt x="64" y="872"/>
                    <a:pt x="64" y="872"/>
                    <a:pt x="64" y="872"/>
                  </a:cubicBezTo>
                </a:path>
              </a:pathLst>
            </a:custGeom>
            <a:solidFill>
              <a:srgbClr val="ABA0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24" name="Freeform 15"/>
            <p:cNvSpPr>
              <a:spLocks/>
            </p:cNvSpPr>
            <p:nvPr/>
          </p:nvSpPr>
          <p:spPr bwMode="auto">
            <a:xfrm>
              <a:off x="4980416" y="5465708"/>
              <a:ext cx="100315" cy="1387579"/>
            </a:xfrm>
            <a:custGeom>
              <a:avLst/>
              <a:gdLst>
                <a:gd name="T0" fmla="*/ 63 w 63"/>
                <a:gd name="T1" fmla="*/ 872 h 872"/>
                <a:gd name="T2" fmla="*/ 0 w 63"/>
                <a:gd name="T3" fmla="*/ 872 h 872"/>
                <a:gd name="T4" fmla="*/ 0 w 63"/>
                <a:gd name="T5" fmla="*/ 33 h 872"/>
                <a:gd name="T6" fmla="*/ 31 w 63"/>
                <a:gd name="T7" fmla="*/ 1 h 872"/>
                <a:gd name="T8" fmla="*/ 63 w 63"/>
                <a:gd name="T9" fmla="*/ 33 h 872"/>
                <a:gd name="T10" fmla="*/ 63 w 63"/>
                <a:gd name="T11" fmla="*/ 872 h 872"/>
              </a:gdLst>
              <a:ahLst/>
              <a:cxnLst>
                <a:cxn ang="0">
                  <a:pos x="T0" y="T1"/>
                </a:cxn>
                <a:cxn ang="0">
                  <a:pos x="T2" y="T3"/>
                </a:cxn>
                <a:cxn ang="0">
                  <a:pos x="T4" y="T5"/>
                </a:cxn>
                <a:cxn ang="0">
                  <a:pos x="T6" y="T7"/>
                </a:cxn>
                <a:cxn ang="0">
                  <a:pos x="T8" y="T9"/>
                </a:cxn>
                <a:cxn ang="0">
                  <a:pos x="T10" y="T11"/>
                </a:cxn>
              </a:cxnLst>
              <a:rect l="0" t="0" r="r" b="b"/>
              <a:pathLst>
                <a:path w="63" h="872">
                  <a:moveTo>
                    <a:pt x="63" y="872"/>
                  </a:moveTo>
                  <a:cubicBezTo>
                    <a:pt x="0" y="872"/>
                    <a:pt x="0" y="872"/>
                    <a:pt x="0" y="872"/>
                  </a:cubicBezTo>
                  <a:cubicBezTo>
                    <a:pt x="0" y="33"/>
                    <a:pt x="0" y="33"/>
                    <a:pt x="0" y="33"/>
                  </a:cubicBezTo>
                  <a:cubicBezTo>
                    <a:pt x="0" y="33"/>
                    <a:pt x="4" y="2"/>
                    <a:pt x="31" y="1"/>
                  </a:cubicBezTo>
                  <a:cubicBezTo>
                    <a:pt x="57" y="0"/>
                    <a:pt x="63" y="33"/>
                    <a:pt x="63" y="33"/>
                  </a:cubicBezTo>
                  <a:lnTo>
                    <a:pt x="63" y="872"/>
                  </a:lnTo>
                  <a:close/>
                </a:path>
              </a:pathLst>
            </a:custGeom>
            <a:solidFill>
              <a:srgbClr val="00A39E">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25" name="Freeform 16"/>
            <p:cNvSpPr>
              <a:spLocks/>
            </p:cNvSpPr>
            <p:nvPr/>
          </p:nvSpPr>
          <p:spPr bwMode="auto">
            <a:xfrm>
              <a:off x="5076019" y="5038865"/>
              <a:ext cx="132631" cy="192551"/>
            </a:xfrm>
            <a:custGeom>
              <a:avLst/>
              <a:gdLst>
                <a:gd name="T0" fmla="*/ 0 w 83"/>
                <a:gd name="T1" fmla="*/ 111 h 121"/>
                <a:gd name="T2" fmla="*/ 83 w 83"/>
                <a:gd name="T3" fmla="*/ 113 h 121"/>
                <a:gd name="T4" fmla="*/ 49 w 83"/>
                <a:gd name="T5" fmla="*/ 0 h 121"/>
                <a:gd name="T6" fmla="*/ 29 w 83"/>
                <a:gd name="T7" fmla="*/ 0 h 121"/>
                <a:gd name="T8" fmla="*/ 0 w 83"/>
                <a:gd name="T9" fmla="*/ 111 h 121"/>
              </a:gdLst>
              <a:ahLst/>
              <a:cxnLst>
                <a:cxn ang="0">
                  <a:pos x="T0" y="T1"/>
                </a:cxn>
                <a:cxn ang="0">
                  <a:pos x="T2" y="T3"/>
                </a:cxn>
                <a:cxn ang="0">
                  <a:pos x="T4" y="T5"/>
                </a:cxn>
                <a:cxn ang="0">
                  <a:pos x="T6" y="T7"/>
                </a:cxn>
                <a:cxn ang="0">
                  <a:pos x="T8" y="T9"/>
                </a:cxn>
              </a:cxnLst>
              <a:rect l="0" t="0" r="r" b="b"/>
              <a:pathLst>
                <a:path w="83" h="121">
                  <a:moveTo>
                    <a:pt x="0" y="111"/>
                  </a:moveTo>
                  <a:cubicBezTo>
                    <a:pt x="0" y="111"/>
                    <a:pt x="40" y="121"/>
                    <a:pt x="83" y="113"/>
                  </a:cubicBezTo>
                  <a:cubicBezTo>
                    <a:pt x="49" y="0"/>
                    <a:pt x="49" y="0"/>
                    <a:pt x="49" y="0"/>
                  </a:cubicBezTo>
                  <a:cubicBezTo>
                    <a:pt x="29" y="0"/>
                    <a:pt x="29" y="0"/>
                    <a:pt x="29" y="0"/>
                  </a:cubicBezTo>
                  <a:cubicBezTo>
                    <a:pt x="0" y="111"/>
                    <a:pt x="0" y="111"/>
                    <a:pt x="0" y="111"/>
                  </a:cubicBezTo>
                </a:path>
              </a:pathLst>
            </a:custGeom>
            <a:solidFill>
              <a:srgbClr val="00A39E">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26" name="Freeform 35"/>
            <p:cNvSpPr>
              <a:spLocks/>
            </p:cNvSpPr>
            <p:nvPr/>
          </p:nvSpPr>
          <p:spPr bwMode="auto">
            <a:xfrm>
              <a:off x="5143344" y="5037518"/>
              <a:ext cx="249778" cy="1820482"/>
            </a:xfrm>
            <a:custGeom>
              <a:avLst/>
              <a:gdLst>
                <a:gd name="T0" fmla="*/ 34 w 157"/>
                <a:gd name="T1" fmla="*/ 0 h 1144"/>
                <a:gd name="T2" fmla="*/ 0 w 157"/>
                <a:gd name="T3" fmla="*/ 1 h 1144"/>
                <a:gd name="T4" fmla="*/ 7 w 157"/>
                <a:gd name="T5" fmla="*/ 1 h 1144"/>
                <a:gd name="T6" fmla="*/ 41 w 157"/>
                <a:gd name="T7" fmla="*/ 114 h 1144"/>
                <a:gd name="T8" fmla="*/ 41 w 157"/>
                <a:gd name="T9" fmla="*/ 114 h 1144"/>
                <a:gd name="T10" fmla="*/ 94 w 157"/>
                <a:gd name="T11" fmla="*/ 285 h 1144"/>
                <a:gd name="T12" fmla="*/ 94 w 157"/>
                <a:gd name="T13" fmla="*/ 286 h 1144"/>
                <a:gd name="T14" fmla="*/ 100 w 157"/>
                <a:gd name="T15" fmla="*/ 302 h 1144"/>
                <a:gd name="T16" fmla="*/ 100 w 157"/>
                <a:gd name="T17" fmla="*/ 1141 h 1144"/>
                <a:gd name="T18" fmla="*/ 38 w 157"/>
                <a:gd name="T19" fmla="*/ 1141 h 1144"/>
                <a:gd name="T20" fmla="*/ 38 w 157"/>
                <a:gd name="T21" fmla="*/ 1142 h 1144"/>
                <a:gd name="T22" fmla="*/ 0 w 157"/>
                <a:gd name="T23" fmla="*/ 1142 h 1144"/>
                <a:gd name="T24" fmla="*/ 0 w 157"/>
                <a:gd name="T25" fmla="*/ 1144 h 1144"/>
                <a:gd name="T26" fmla="*/ 157 w 157"/>
                <a:gd name="T27" fmla="*/ 1142 h 1144"/>
                <a:gd name="T28" fmla="*/ 142 w 157"/>
                <a:gd name="T29" fmla="*/ 290 h 1144"/>
                <a:gd name="T30" fmla="*/ 34 w 157"/>
                <a:gd name="T31" fmla="*/ 0 h 1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7" h="1144">
                  <a:moveTo>
                    <a:pt x="34" y="0"/>
                  </a:moveTo>
                  <a:cubicBezTo>
                    <a:pt x="0" y="1"/>
                    <a:pt x="0" y="1"/>
                    <a:pt x="0" y="1"/>
                  </a:cubicBezTo>
                  <a:cubicBezTo>
                    <a:pt x="7" y="1"/>
                    <a:pt x="7" y="1"/>
                    <a:pt x="7" y="1"/>
                  </a:cubicBezTo>
                  <a:cubicBezTo>
                    <a:pt x="41" y="114"/>
                    <a:pt x="41" y="114"/>
                    <a:pt x="41" y="114"/>
                  </a:cubicBezTo>
                  <a:cubicBezTo>
                    <a:pt x="41" y="114"/>
                    <a:pt x="41" y="114"/>
                    <a:pt x="41" y="114"/>
                  </a:cubicBezTo>
                  <a:cubicBezTo>
                    <a:pt x="94" y="285"/>
                    <a:pt x="94" y="285"/>
                    <a:pt x="94" y="285"/>
                  </a:cubicBezTo>
                  <a:cubicBezTo>
                    <a:pt x="94" y="286"/>
                    <a:pt x="94" y="286"/>
                    <a:pt x="94" y="286"/>
                  </a:cubicBezTo>
                  <a:cubicBezTo>
                    <a:pt x="98" y="294"/>
                    <a:pt x="100" y="302"/>
                    <a:pt x="100" y="302"/>
                  </a:cubicBezTo>
                  <a:cubicBezTo>
                    <a:pt x="100" y="1141"/>
                    <a:pt x="100" y="1141"/>
                    <a:pt x="100" y="1141"/>
                  </a:cubicBezTo>
                  <a:cubicBezTo>
                    <a:pt x="38" y="1141"/>
                    <a:pt x="38" y="1141"/>
                    <a:pt x="38" y="1141"/>
                  </a:cubicBezTo>
                  <a:cubicBezTo>
                    <a:pt x="38" y="1142"/>
                    <a:pt x="38" y="1142"/>
                    <a:pt x="38" y="1142"/>
                  </a:cubicBezTo>
                  <a:cubicBezTo>
                    <a:pt x="0" y="1142"/>
                    <a:pt x="0" y="1142"/>
                    <a:pt x="0" y="1142"/>
                  </a:cubicBezTo>
                  <a:cubicBezTo>
                    <a:pt x="0" y="1144"/>
                    <a:pt x="0" y="1144"/>
                    <a:pt x="0" y="1144"/>
                  </a:cubicBezTo>
                  <a:cubicBezTo>
                    <a:pt x="157" y="1142"/>
                    <a:pt x="157" y="1142"/>
                    <a:pt x="157" y="1142"/>
                  </a:cubicBezTo>
                  <a:cubicBezTo>
                    <a:pt x="142" y="290"/>
                    <a:pt x="142" y="290"/>
                    <a:pt x="142" y="290"/>
                  </a:cubicBezTo>
                  <a:cubicBezTo>
                    <a:pt x="34" y="0"/>
                    <a:pt x="34" y="0"/>
                    <a:pt x="34" y="0"/>
                  </a:cubicBezTo>
                </a:path>
              </a:pathLst>
            </a:custGeom>
            <a:solidFill>
              <a:srgbClr val="9C96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27" name="Freeform 36"/>
            <p:cNvSpPr>
              <a:spLocks/>
            </p:cNvSpPr>
            <p:nvPr/>
          </p:nvSpPr>
          <p:spPr bwMode="auto">
            <a:xfrm>
              <a:off x="5143344" y="5218624"/>
              <a:ext cx="149463" cy="294886"/>
            </a:xfrm>
            <a:custGeom>
              <a:avLst/>
              <a:gdLst>
                <a:gd name="T0" fmla="*/ 41 w 94"/>
                <a:gd name="T1" fmla="*/ 0 h 185"/>
                <a:gd name="T2" fmla="*/ 6 w 94"/>
                <a:gd name="T3" fmla="*/ 3 h 185"/>
                <a:gd name="T4" fmla="*/ 0 w 94"/>
                <a:gd name="T5" fmla="*/ 3 h 185"/>
                <a:gd name="T6" fmla="*/ 0 w 94"/>
                <a:gd name="T7" fmla="*/ 158 h 185"/>
                <a:gd name="T8" fmla="*/ 37 w 94"/>
                <a:gd name="T9" fmla="*/ 185 h 185"/>
                <a:gd name="T10" fmla="*/ 67 w 94"/>
                <a:gd name="T11" fmla="*/ 156 h 185"/>
                <a:gd name="T12" fmla="*/ 68 w 94"/>
                <a:gd name="T13" fmla="*/ 156 h 185"/>
                <a:gd name="T14" fmla="*/ 94 w 94"/>
                <a:gd name="T15" fmla="*/ 172 h 185"/>
                <a:gd name="T16" fmla="*/ 94 w 94"/>
                <a:gd name="T17" fmla="*/ 171 h 185"/>
                <a:gd name="T18" fmla="*/ 41 w 94"/>
                <a:gd name="T19" fmla="*/ 0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4" h="185">
                  <a:moveTo>
                    <a:pt x="41" y="0"/>
                  </a:moveTo>
                  <a:cubicBezTo>
                    <a:pt x="28" y="2"/>
                    <a:pt x="16" y="3"/>
                    <a:pt x="6" y="3"/>
                  </a:cubicBezTo>
                  <a:cubicBezTo>
                    <a:pt x="4" y="3"/>
                    <a:pt x="2" y="3"/>
                    <a:pt x="0" y="3"/>
                  </a:cubicBezTo>
                  <a:cubicBezTo>
                    <a:pt x="0" y="158"/>
                    <a:pt x="0" y="158"/>
                    <a:pt x="0" y="158"/>
                  </a:cubicBezTo>
                  <a:cubicBezTo>
                    <a:pt x="24" y="159"/>
                    <a:pt x="34" y="177"/>
                    <a:pt x="37" y="185"/>
                  </a:cubicBezTo>
                  <a:cubicBezTo>
                    <a:pt x="38" y="178"/>
                    <a:pt x="45" y="157"/>
                    <a:pt x="67" y="156"/>
                  </a:cubicBezTo>
                  <a:cubicBezTo>
                    <a:pt x="68" y="156"/>
                    <a:pt x="68" y="156"/>
                    <a:pt x="68" y="156"/>
                  </a:cubicBezTo>
                  <a:cubicBezTo>
                    <a:pt x="81" y="156"/>
                    <a:pt x="89" y="164"/>
                    <a:pt x="94" y="172"/>
                  </a:cubicBezTo>
                  <a:cubicBezTo>
                    <a:pt x="94" y="171"/>
                    <a:pt x="94" y="171"/>
                    <a:pt x="94" y="171"/>
                  </a:cubicBezTo>
                  <a:cubicBezTo>
                    <a:pt x="41" y="0"/>
                    <a:pt x="41" y="0"/>
                    <a:pt x="41" y="0"/>
                  </a:cubicBezTo>
                </a:path>
              </a:pathLst>
            </a:custGeom>
            <a:solidFill>
              <a:srgbClr val="C2B3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28" name="Freeform 37"/>
            <p:cNvSpPr>
              <a:spLocks/>
            </p:cNvSpPr>
            <p:nvPr/>
          </p:nvSpPr>
          <p:spPr bwMode="auto">
            <a:xfrm>
              <a:off x="5143344" y="5470421"/>
              <a:ext cx="60593" cy="1384886"/>
            </a:xfrm>
            <a:custGeom>
              <a:avLst/>
              <a:gdLst>
                <a:gd name="T0" fmla="*/ 0 w 38"/>
                <a:gd name="T1" fmla="*/ 0 h 870"/>
                <a:gd name="T2" fmla="*/ 0 w 38"/>
                <a:gd name="T3" fmla="*/ 870 h 870"/>
                <a:gd name="T4" fmla="*/ 38 w 38"/>
                <a:gd name="T5" fmla="*/ 870 h 870"/>
                <a:gd name="T6" fmla="*/ 38 w 38"/>
                <a:gd name="T7" fmla="*/ 869 h 870"/>
                <a:gd name="T8" fmla="*/ 36 w 38"/>
                <a:gd name="T9" fmla="*/ 869 h 870"/>
                <a:gd name="T10" fmla="*/ 36 w 38"/>
                <a:gd name="T11" fmla="*/ 30 h 870"/>
                <a:gd name="T12" fmla="*/ 37 w 38"/>
                <a:gd name="T13" fmla="*/ 27 h 870"/>
                <a:gd name="T14" fmla="*/ 0 w 38"/>
                <a:gd name="T15" fmla="*/ 0 h 8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870">
                  <a:moveTo>
                    <a:pt x="0" y="0"/>
                  </a:moveTo>
                  <a:cubicBezTo>
                    <a:pt x="0" y="870"/>
                    <a:pt x="0" y="870"/>
                    <a:pt x="0" y="870"/>
                  </a:cubicBezTo>
                  <a:cubicBezTo>
                    <a:pt x="38" y="870"/>
                    <a:pt x="38" y="870"/>
                    <a:pt x="38" y="870"/>
                  </a:cubicBezTo>
                  <a:cubicBezTo>
                    <a:pt x="38" y="869"/>
                    <a:pt x="38" y="869"/>
                    <a:pt x="38" y="869"/>
                  </a:cubicBezTo>
                  <a:cubicBezTo>
                    <a:pt x="36" y="869"/>
                    <a:pt x="36" y="869"/>
                    <a:pt x="36" y="869"/>
                  </a:cubicBezTo>
                  <a:cubicBezTo>
                    <a:pt x="36" y="30"/>
                    <a:pt x="36" y="30"/>
                    <a:pt x="36" y="30"/>
                  </a:cubicBezTo>
                  <a:cubicBezTo>
                    <a:pt x="36" y="30"/>
                    <a:pt x="37" y="29"/>
                    <a:pt x="37" y="27"/>
                  </a:cubicBezTo>
                  <a:cubicBezTo>
                    <a:pt x="34" y="19"/>
                    <a:pt x="24" y="1"/>
                    <a:pt x="0" y="0"/>
                  </a:cubicBezTo>
                </a:path>
              </a:pathLst>
            </a:custGeom>
            <a:solidFill>
              <a:srgbClr val="00A39E"/>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29" name="Freeform 38"/>
            <p:cNvSpPr>
              <a:spLocks/>
            </p:cNvSpPr>
            <p:nvPr/>
          </p:nvSpPr>
          <p:spPr bwMode="auto">
            <a:xfrm>
              <a:off x="5200571" y="5467055"/>
              <a:ext cx="101662" cy="1386232"/>
            </a:xfrm>
            <a:custGeom>
              <a:avLst/>
              <a:gdLst>
                <a:gd name="T0" fmla="*/ 32 w 64"/>
                <a:gd name="T1" fmla="*/ 0 h 871"/>
                <a:gd name="T2" fmla="*/ 31 w 64"/>
                <a:gd name="T3" fmla="*/ 0 h 871"/>
                <a:gd name="T4" fmla="*/ 1 w 64"/>
                <a:gd name="T5" fmla="*/ 29 h 871"/>
                <a:gd name="T6" fmla="*/ 0 w 64"/>
                <a:gd name="T7" fmla="*/ 32 h 871"/>
                <a:gd name="T8" fmla="*/ 0 w 64"/>
                <a:gd name="T9" fmla="*/ 871 h 871"/>
                <a:gd name="T10" fmla="*/ 2 w 64"/>
                <a:gd name="T11" fmla="*/ 871 h 871"/>
                <a:gd name="T12" fmla="*/ 64 w 64"/>
                <a:gd name="T13" fmla="*/ 871 h 871"/>
                <a:gd name="T14" fmla="*/ 64 w 64"/>
                <a:gd name="T15" fmla="*/ 32 h 871"/>
                <a:gd name="T16" fmla="*/ 58 w 64"/>
                <a:gd name="T17" fmla="*/ 16 h 871"/>
                <a:gd name="T18" fmla="*/ 32 w 64"/>
                <a:gd name="T19" fmla="*/ 0 h 8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871">
                  <a:moveTo>
                    <a:pt x="32" y="0"/>
                  </a:moveTo>
                  <a:cubicBezTo>
                    <a:pt x="32" y="0"/>
                    <a:pt x="32" y="0"/>
                    <a:pt x="31" y="0"/>
                  </a:cubicBezTo>
                  <a:cubicBezTo>
                    <a:pt x="9" y="1"/>
                    <a:pt x="2" y="22"/>
                    <a:pt x="1" y="29"/>
                  </a:cubicBezTo>
                  <a:cubicBezTo>
                    <a:pt x="1" y="31"/>
                    <a:pt x="0" y="32"/>
                    <a:pt x="0" y="32"/>
                  </a:cubicBezTo>
                  <a:cubicBezTo>
                    <a:pt x="0" y="871"/>
                    <a:pt x="0" y="871"/>
                    <a:pt x="0" y="871"/>
                  </a:cubicBezTo>
                  <a:cubicBezTo>
                    <a:pt x="2" y="871"/>
                    <a:pt x="2" y="871"/>
                    <a:pt x="2" y="871"/>
                  </a:cubicBezTo>
                  <a:cubicBezTo>
                    <a:pt x="64" y="871"/>
                    <a:pt x="64" y="871"/>
                    <a:pt x="64" y="871"/>
                  </a:cubicBezTo>
                  <a:cubicBezTo>
                    <a:pt x="64" y="32"/>
                    <a:pt x="64" y="32"/>
                    <a:pt x="64" y="32"/>
                  </a:cubicBezTo>
                  <a:cubicBezTo>
                    <a:pt x="64" y="32"/>
                    <a:pt x="62" y="24"/>
                    <a:pt x="58" y="16"/>
                  </a:cubicBezTo>
                  <a:cubicBezTo>
                    <a:pt x="53" y="8"/>
                    <a:pt x="45" y="0"/>
                    <a:pt x="32" y="0"/>
                  </a:cubicBezTo>
                </a:path>
              </a:pathLst>
            </a:custGeom>
            <a:solidFill>
              <a:srgbClr val="00A39E"/>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30" name="Freeform 39"/>
            <p:cNvSpPr>
              <a:spLocks/>
            </p:cNvSpPr>
            <p:nvPr/>
          </p:nvSpPr>
          <p:spPr bwMode="auto">
            <a:xfrm>
              <a:off x="5143344" y="5038865"/>
              <a:ext cx="65306" cy="184472"/>
            </a:xfrm>
            <a:custGeom>
              <a:avLst/>
              <a:gdLst>
                <a:gd name="T0" fmla="*/ 7 w 41"/>
                <a:gd name="T1" fmla="*/ 0 h 116"/>
                <a:gd name="T2" fmla="*/ 0 w 41"/>
                <a:gd name="T3" fmla="*/ 0 h 116"/>
                <a:gd name="T4" fmla="*/ 0 w 41"/>
                <a:gd name="T5" fmla="*/ 116 h 116"/>
                <a:gd name="T6" fmla="*/ 6 w 41"/>
                <a:gd name="T7" fmla="*/ 116 h 116"/>
                <a:gd name="T8" fmla="*/ 41 w 41"/>
                <a:gd name="T9" fmla="*/ 113 h 116"/>
                <a:gd name="T10" fmla="*/ 41 w 41"/>
                <a:gd name="T11" fmla="*/ 113 h 116"/>
                <a:gd name="T12" fmla="*/ 7 w 41"/>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41" h="116">
                  <a:moveTo>
                    <a:pt x="7" y="0"/>
                  </a:moveTo>
                  <a:cubicBezTo>
                    <a:pt x="0" y="0"/>
                    <a:pt x="0" y="0"/>
                    <a:pt x="0" y="0"/>
                  </a:cubicBezTo>
                  <a:cubicBezTo>
                    <a:pt x="0" y="116"/>
                    <a:pt x="0" y="116"/>
                    <a:pt x="0" y="116"/>
                  </a:cubicBezTo>
                  <a:cubicBezTo>
                    <a:pt x="2" y="116"/>
                    <a:pt x="4" y="116"/>
                    <a:pt x="6" y="116"/>
                  </a:cubicBezTo>
                  <a:cubicBezTo>
                    <a:pt x="16" y="116"/>
                    <a:pt x="28" y="115"/>
                    <a:pt x="41" y="113"/>
                  </a:cubicBezTo>
                  <a:cubicBezTo>
                    <a:pt x="41" y="113"/>
                    <a:pt x="41" y="113"/>
                    <a:pt x="41" y="113"/>
                  </a:cubicBezTo>
                  <a:cubicBezTo>
                    <a:pt x="7" y="0"/>
                    <a:pt x="7" y="0"/>
                    <a:pt x="7" y="0"/>
                  </a:cubicBezTo>
                </a:path>
              </a:pathLst>
            </a:custGeom>
            <a:solidFill>
              <a:srgbClr val="00A39E"/>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grpSp>
      <p:grpSp>
        <p:nvGrpSpPr>
          <p:cNvPr id="331" name="Group 4"/>
          <p:cNvGrpSpPr/>
          <p:nvPr userDrawn="1"/>
        </p:nvGrpSpPr>
        <p:grpSpPr>
          <a:xfrm rot="10800000" flipV="1">
            <a:off x="3991942" y="6225662"/>
            <a:ext cx="412599" cy="1502707"/>
            <a:chOff x="5502862" y="5355294"/>
            <a:chExt cx="412706" cy="1502706"/>
          </a:xfrm>
        </p:grpSpPr>
        <p:sp>
          <p:nvSpPr>
            <p:cNvPr id="332" name="Freeform 23"/>
            <p:cNvSpPr>
              <a:spLocks/>
            </p:cNvSpPr>
            <p:nvPr/>
          </p:nvSpPr>
          <p:spPr bwMode="auto">
            <a:xfrm>
              <a:off x="5514308" y="5365393"/>
              <a:ext cx="302292" cy="490130"/>
            </a:xfrm>
            <a:custGeom>
              <a:avLst/>
              <a:gdLst>
                <a:gd name="T0" fmla="*/ 449 w 449"/>
                <a:gd name="T1" fmla="*/ 657 h 728"/>
                <a:gd name="T2" fmla="*/ 241 w 449"/>
                <a:gd name="T3" fmla="*/ 0 h 728"/>
                <a:gd name="T4" fmla="*/ 196 w 449"/>
                <a:gd name="T5" fmla="*/ 0 h 728"/>
                <a:gd name="T6" fmla="*/ 0 w 449"/>
                <a:gd name="T7" fmla="*/ 681 h 728"/>
                <a:gd name="T8" fmla="*/ 12 w 449"/>
                <a:gd name="T9" fmla="*/ 728 h 728"/>
                <a:gd name="T10" fmla="*/ 423 w 449"/>
                <a:gd name="T11" fmla="*/ 726 h 728"/>
                <a:gd name="T12" fmla="*/ 449 w 449"/>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9" h="728">
                  <a:moveTo>
                    <a:pt x="449" y="657"/>
                  </a:moveTo>
                  <a:lnTo>
                    <a:pt x="241" y="0"/>
                  </a:lnTo>
                  <a:lnTo>
                    <a:pt x="196" y="0"/>
                  </a:lnTo>
                  <a:lnTo>
                    <a:pt x="0" y="681"/>
                  </a:lnTo>
                  <a:lnTo>
                    <a:pt x="12" y="728"/>
                  </a:lnTo>
                  <a:lnTo>
                    <a:pt x="423" y="726"/>
                  </a:lnTo>
                  <a:lnTo>
                    <a:pt x="449" y="657"/>
                  </a:lnTo>
                  <a:close/>
                </a:path>
              </a:pathLst>
            </a:custGeom>
            <a:solidFill>
              <a:srgbClr val="F8E9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33" name="Freeform 24"/>
            <p:cNvSpPr>
              <a:spLocks/>
            </p:cNvSpPr>
            <p:nvPr/>
          </p:nvSpPr>
          <p:spPr bwMode="auto">
            <a:xfrm>
              <a:off x="5514308" y="5365393"/>
              <a:ext cx="302292" cy="490130"/>
            </a:xfrm>
            <a:custGeom>
              <a:avLst/>
              <a:gdLst>
                <a:gd name="T0" fmla="*/ 449 w 449"/>
                <a:gd name="T1" fmla="*/ 657 h 728"/>
                <a:gd name="T2" fmla="*/ 241 w 449"/>
                <a:gd name="T3" fmla="*/ 0 h 728"/>
                <a:gd name="T4" fmla="*/ 196 w 449"/>
                <a:gd name="T5" fmla="*/ 0 h 728"/>
                <a:gd name="T6" fmla="*/ 0 w 449"/>
                <a:gd name="T7" fmla="*/ 681 h 728"/>
                <a:gd name="T8" fmla="*/ 12 w 449"/>
                <a:gd name="T9" fmla="*/ 728 h 728"/>
                <a:gd name="T10" fmla="*/ 423 w 449"/>
                <a:gd name="T11" fmla="*/ 726 h 728"/>
                <a:gd name="T12" fmla="*/ 449 w 449"/>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9" h="728">
                  <a:moveTo>
                    <a:pt x="449" y="657"/>
                  </a:moveTo>
                  <a:lnTo>
                    <a:pt x="241" y="0"/>
                  </a:lnTo>
                  <a:lnTo>
                    <a:pt x="196" y="0"/>
                  </a:lnTo>
                  <a:lnTo>
                    <a:pt x="0" y="681"/>
                  </a:lnTo>
                  <a:lnTo>
                    <a:pt x="12" y="728"/>
                  </a:lnTo>
                  <a:lnTo>
                    <a:pt x="423" y="726"/>
                  </a:lnTo>
                  <a:lnTo>
                    <a:pt x="449" y="65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34" name="Freeform 25"/>
            <p:cNvSpPr>
              <a:spLocks/>
            </p:cNvSpPr>
            <p:nvPr/>
          </p:nvSpPr>
          <p:spPr bwMode="auto">
            <a:xfrm>
              <a:off x="5601831" y="5786851"/>
              <a:ext cx="125899" cy="1068456"/>
            </a:xfrm>
            <a:custGeom>
              <a:avLst/>
              <a:gdLst>
                <a:gd name="T0" fmla="*/ 79 w 79"/>
                <a:gd name="T1" fmla="*/ 671 h 671"/>
                <a:gd name="T2" fmla="*/ 0 w 79"/>
                <a:gd name="T3" fmla="*/ 671 h 671"/>
                <a:gd name="T4" fmla="*/ 0 w 79"/>
                <a:gd name="T5" fmla="*/ 32 h 671"/>
                <a:gd name="T6" fmla="*/ 38 w 79"/>
                <a:gd name="T7" fmla="*/ 1 h 671"/>
                <a:gd name="T8" fmla="*/ 79 w 79"/>
                <a:gd name="T9" fmla="*/ 32 h 671"/>
                <a:gd name="T10" fmla="*/ 79 w 79"/>
                <a:gd name="T11" fmla="*/ 671 h 671"/>
              </a:gdLst>
              <a:ahLst/>
              <a:cxnLst>
                <a:cxn ang="0">
                  <a:pos x="T0" y="T1"/>
                </a:cxn>
                <a:cxn ang="0">
                  <a:pos x="T2" y="T3"/>
                </a:cxn>
                <a:cxn ang="0">
                  <a:pos x="T4" y="T5"/>
                </a:cxn>
                <a:cxn ang="0">
                  <a:pos x="T6" y="T7"/>
                </a:cxn>
                <a:cxn ang="0">
                  <a:pos x="T8" y="T9"/>
                </a:cxn>
                <a:cxn ang="0">
                  <a:pos x="T10" y="T11"/>
                </a:cxn>
              </a:cxnLst>
              <a:rect l="0" t="0" r="r" b="b"/>
              <a:pathLst>
                <a:path w="79" h="671">
                  <a:moveTo>
                    <a:pt x="79" y="671"/>
                  </a:moveTo>
                  <a:cubicBezTo>
                    <a:pt x="0" y="671"/>
                    <a:pt x="0" y="671"/>
                    <a:pt x="0" y="671"/>
                  </a:cubicBezTo>
                  <a:cubicBezTo>
                    <a:pt x="0" y="32"/>
                    <a:pt x="0" y="32"/>
                    <a:pt x="0" y="32"/>
                  </a:cubicBezTo>
                  <a:cubicBezTo>
                    <a:pt x="0" y="32"/>
                    <a:pt x="5" y="1"/>
                    <a:pt x="38" y="1"/>
                  </a:cubicBezTo>
                  <a:cubicBezTo>
                    <a:pt x="72" y="0"/>
                    <a:pt x="79" y="32"/>
                    <a:pt x="79" y="32"/>
                  </a:cubicBezTo>
                  <a:cubicBezTo>
                    <a:pt x="79" y="671"/>
                    <a:pt x="79" y="671"/>
                    <a:pt x="79" y="671"/>
                  </a:cubicBezTo>
                </a:path>
              </a:pathLst>
            </a:custGeom>
            <a:solidFill>
              <a:srgbClr val="82B732">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35" name="Freeform 26"/>
            <p:cNvSpPr>
              <a:spLocks/>
            </p:cNvSpPr>
            <p:nvPr/>
          </p:nvSpPr>
          <p:spPr bwMode="auto">
            <a:xfrm>
              <a:off x="5724363" y="5783485"/>
              <a:ext cx="100315" cy="1069802"/>
            </a:xfrm>
            <a:custGeom>
              <a:avLst/>
              <a:gdLst>
                <a:gd name="T0" fmla="*/ 63 w 63"/>
                <a:gd name="T1" fmla="*/ 672 h 672"/>
                <a:gd name="T2" fmla="*/ 0 w 63"/>
                <a:gd name="T3" fmla="*/ 672 h 672"/>
                <a:gd name="T4" fmla="*/ 0 w 63"/>
                <a:gd name="T5" fmla="*/ 32 h 672"/>
                <a:gd name="T6" fmla="*/ 31 w 63"/>
                <a:gd name="T7" fmla="*/ 0 h 672"/>
                <a:gd name="T8" fmla="*/ 63 w 63"/>
                <a:gd name="T9" fmla="*/ 32 h 672"/>
                <a:gd name="T10" fmla="*/ 63 w 63"/>
                <a:gd name="T11" fmla="*/ 672 h 672"/>
              </a:gdLst>
              <a:ahLst/>
              <a:cxnLst>
                <a:cxn ang="0">
                  <a:pos x="T0" y="T1"/>
                </a:cxn>
                <a:cxn ang="0">
                  <a:pos x="T2" y="T3"/>
                </a:cxn>
                <a:cxn ang="0">
                  <a:pos x="T4" y="T5"/>
                </a:cxn>
                <a:cxn ang="0">
                  <a:pos x="T6" y="T7"/>
                </a:cxn>
                <a:cxn ang="0">
                  <a:pos x="T8" y="T9"/>
                </a:cxn>
                <a:cxn ang="0">
                  <a:pos x="T10" y="T11"/>
                </a:cxn>
              </a:cxnLst>
              <a:rect l="0" t="0" r="r" b="b"/>
              <a:pathLst>
                <a:path w="63" h="672">
                  <a:moveTo>
                    <a:pt x="63" y="672"/>
                  </a:moveTo>
                  <a:cubicBezTo>
                    <a:pt x="0" y="672"/>
                    <a:pt x="0" y="672"/>
                    <a:pt x="0" y="672"/>
                  </a:cubicBezTo>
                  <a:cubicBezTo>
                    <a:pt x="0" y="32"/>
                    <a:pt x="0" y="32"/>
                    <a:pt x="0" y="32"/>
                  </a:cubicBezTo>
                  <a:cubicBezTo>
                    <a:pt x="0" y="32"/>
                    <a:pt x="4" y="1"/>
                    <a:pt x="31" y="0"/>
                  </a:cubicBezTo>
                  <a:cubicBezTo>
                    <a:pt x="57" y="0"/>
                    <a:pt x="63" y="32"/>
                    <a:pt x="63" y="32"/>
                  </a:cubicBezTo>
                  <a:cubicBezTo>
                    <a:pt x="63" y="672"/>
                    <a:pt x="63" y="672"/>
                    <a:pt x="63" y="672"/>
                  </a:cubicBezTo>
                </a:path>
              </a:pathLst>
            </a:custGeom>
            <a:solidFill>
              <a:srgbClr val="B59B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36" name="Freeform 27"/>
            <p:cNvSpPr>
              <a:spLocks/>
            </p:cNvSpPr>
            <p:nvPr/>
          </p:nvSpPr>
          <p:spPr bwMode="auto">
            <a:xfrm>
              <a:off x="5502862" y="5783485"/>
              <a:ext cx="100315" cy="1069802"/>
            </a:xfrm>
            <a:custGeom>
              <a:avLst/>
              <a:gdLst>
                <a:gd name="T0" fmla="*/ 63 w 63"/>
                <a:gd name="T1" fmla="*/ 672 h 672"/>
                <a:gd name="T2" fmla="*/ 0 w 63"/>
                <a:gd name="T3" fmla="*/ 672 h 672"/>
                <a:gd name="T4" fmla="*/ 0 w 63"/>
                <a:gd name="T5" fmla="*/ 32 h 672"/>
                <a:gd name="T6" fmla="*/ 31 w 63"/>
                <a:gd name="T7" fmla="*/ 0 h 672"/>
                <a:gd name="T8" fmla="*/ 63 w 63"/>
                <a:gd name="T9" fmla="*/ 32 h 672"/>
                <a:gd name="T10" fmla="*/ 63 w 63"/>
                <a:gd name="T11" fmla="*/ 672 h 672"/>
              </a:gdLst>
              <a:ahLst/>
              <a:cxnLst>
                <a:cxn ang="0">
                  <a:pos x="T0" y="T1"/>
                </a:cxn>
                <a:cxn ang="0">
                  <a:pos x="T2" y="T3"/>
                </a:cxn>
                <a:cxn ang="0">
                  <a:pos x="T4" y="T5"/>
                </a:cxn>
                <a:cxn ang="0">
                  <a:pos x="T6" y="T7"/>
                </a:cxn>
                <a:cxn ang="0">
                  <a:pos x="T8" y="T9"/>
                </a:cxn>
                <a:cxn ang="0">
                  <a:pos x="T10" y="T11"/>
                </a:cxn>
              </a:cxnLst>
              <a:rect l="0" t="0" r="r" b="b"/>
              <a:pathLst>
                <a:path w="63" h="672">
                  <a:moveTo>
                    <a:pt x="63" y="672"/>
                  </a:moveTo>
                  <a:cubicBezTo>
                    <a:pt x="0" y="672"/>
                    <a:pt x="0" y="672"/>
                    <a:pt x="0" y="672"/>
                  </a:cubicBezTo>
                  <a:cubicBezTo>
                    <a:pt x="0" y="32"/>
                    <a:pt x="0" y="32"/>
                    <a:pt x="0" y="32"/>
                  </a:cubicBezTo>
                  <a:cubicBezTo>
                    <a:pt x="0" y="32"/>
                    <a:pt x="4" y="1"/>
                    <a:pt x="31" y="0"/>
                  </a:cubicBezTo>
                  <a:cubicBezTo>
                    <a:pt x="58" y="0"/>
                    <a:pt x="63" y="32"/>
                    <a:pt x="63" y="32"/>
                  </a:cubicBezTo>
                  <a:lnTo>
                    <a:pt x="63" y="672"/>
                  </a:lnTo>
                  <a:close/>
                </a:path>
              </a:pathLst>
            </a:custGeom>
            <a:solidFill>
              <a:srgbClr val="82B732">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37" name="Freeform 28"/>
            <p:cNvSpPr>
              <a:spLocks/>
            </p:cNvSpPr>
            <p:nvPr/>
          </p:nvSpPr>
          <p:spPr bwMode="auto">
            <a:xfrm>
              <a:off x="5599811" y="5357314"/>
              <a:ext cx="130611" cy="189185"/>
            </a:xfrm>
            <a:custGeom>
              <a:avLst/>
              <a:gdLst>
                <a:gd name="T0" fmla="*/ 0 w 82"/>
                <a:gd name="T1" fmla="*/ 110 h 119"/>
                <a:gd name="T2" fmla="*/ 82 w 82"/>
                <a:gd name="T3" fmla="*/ 111 h 119"/>
                <a:gd name="T4" fmla="*/ 48 w 82"/>
                <a:gd name="T5" fmla="*/ 0 h 119"/>
                <a:gd name="T6" fmla="*/ 28 w 82"/>
                <a:gd name="T7" fmla="*/ 0 h 119"/>
                <a:gd name="T8" fmla="*/ 0 w 82"/>
                <a:gd name="T9" fmla="*/ 110 h 119"/>
              </a:gdLst>
              <a:ahLst/>
              <a:cxnLst>
                <a:cxn ang="0">
                  <a:pos x="T0" y="T1"/>
                </a:cxn>
                <a:cxn ang="0">
                  <a:pos x="T2" y="T3"/>
                </a:cxn>
                <a:cxn ang="0">
                  <a:pos x="T4" y="T5"/>
                </a:cxn>
                <a:cxn ang="0">
                  <a:pos x="T6" y="T7"/>
                </a:cxn>
                <a:cxn ang="0">
                  <a:pos x="T8" y="T9"/>
                </a:cxn>
              </a:cxnLst>
              <a:rect l="0" t="0" r="r" b="b"/>
              <a:pathLst>
                <a:path w="82" h="119">
                  <a:moveTo>
                    <a:pt x="0" y="110"/>
                  </a:moveTo>
                  <a:cubicBezTo>
                    <a:pt x="0" y="110"/>
                    <a:pt x="39" y="119"/>
                    <a:pt x="82" y="111"/>
                  </a:cubicBezTo>
                  <a:cubicBezTo>
                    <a:pt x="48" y="0"/>
                    <a:pt x="48" y="0"/>
                    <a:pt x="48" y="0"/>
                  </a:cubicBezTo>
                  <a:cubicBezTo>
                    <a:pt x="28" y="0"/>
                    <a:pt x="28" y="0"/>
                    <a:pt x="28" y="0"/>
                  </a:cubicBezTo>
                  <a:cubicBezTo>
                    <a:pt x="0" y="110"/>
                    <a:pt x="0" y="110"/>
                    <a:pt x="0" y="110"/>
                  </a:cubicBezTo>
                </a:path>
              </a:pathLst>
            </a:custGeom>
            <a:solidFill>
              <a:srgbClr val="82B732">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38" name="Freeform 40"/>
            <p:cNvSpPr>
              <a:spLocks/>
            </p:cNvSpPr>
            <p:nvPr/>
          </p:nvSpPr>
          <p:spPr bwMode="auto">
            <a:xfrm>
              <a:off x="5665117" y="5355294"/>
              <a:ext cx="250451" cy="1502706"/>
            </a:xfrm>
            <a:custGeom>
              <a:avLst/>
              <a:gdLst>
                <a:gd name="T0" fmla="*/ 34 w 157"/>
                <a:gd name="T1" fmla="*/ 0 h 944"/>
                <a:gd name="T2" fmla="*/ 0 w 157"/>
                <a:gd name="T3" fmla="*/ 1 h 944"/>
                <a:gd name="T4" fmla="*/ 0 w 157"/>
                <a:gd name="T5" fmla="*/ 1 h 944"/>
                <a:gd name="T6" fmla="*/ 7 w 157"/>
                <a:gd name="T7" fmla="*/ 1 h 944"/>
                <a:gd name="T8" fmla="*/ 41 w 157"/>
                <a:gd name="T9" fmla="*/ 112 h 944"/>
                <a:gd name="T10" fmla="*/ 40 w 157"/>
                <a:gd name="T11" fmla="*/ 113 h 944"/>
                <a:gd name="T12" fmla="*/ 95 w 157"/>
                <a:gd name="T13" fmla="*/ 284 h 944"/>
                <a:gd name="T14" fmla="*/ 94 w 157"/>
                <a:gd name="T15" fmla="*/ 286 h 944"/>
                <a:gd name="T16" fmla="*/ 100 w 157"/>
                <a:gd name="T17" fmla="*/ 301 h 944"/>
                <a:gd name="T18" fmla="*/ 100 w 157"/>
                <a:gd name="T19" fmla="*/ 941 h 944"/>
                <a:gd name="T20" fmla="*/ 39 w 157"/>
                <a:gd name="T21" fmla="*/ 941 h 944"/>
                <a:gd name="T22" fmla="*/ 39 w 157"/>
                <a:gd name="T23" fmla="*/ 942 h 944"/>
                <a:gd name="T24" fmla="*/ 0 w 157"/>
                <a:gd name="T25" fmla="*/ 942 h 944"/>
                <a:gd name="T26" fmla="*/ 0 w 157"/>
                <a:gd name="T27" fmla="*/ 944 h 944"/>
                <a:gd name="T28" fmla="*/ 157 w 157"/>
                <a:gd name="T29" fmla="*/ 942 h 944"/>
                <a:gd name="T30" fmla="*/ 142 w 157"/>
                <a:gd name="T31" fmla="*/ 290 h 944"/>
                <a:gd name="T32" fmla="*/ 34 w 157"/>
                <a:gd name="T33" fmla="*/ 0 h 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7" h="944">
                  <a:moveTo>
                    <a:pt x="34" y="0"/>
                  </a:moveTo>
                  <a:cubicBezTo>
                    <a:pt x="0" y="1"/>
                    <a:pt x="0" y="1"/>
                    <a:pt x="0" y="1"/>
                  </a:cubicBezTo>
                  <a:cubicBezTo>
                    <a:pt x="0" y="1"/>
                    <a:pt x="0" y="1"/>
                    <a:pt x="0" y="1"/>
                  </a:cubicBezTo>
                  <a:cubicBezTo>
                    <a:pt x="7" y="1"/>
                    <a:pt x="7" y="1"/>
                    <a:pt x="7" y="1"/>
                  </a:cubicBezTo>
                  <a:cubicBezTo>
                    <a:pt x="41" y="112"/>
                    <a:pt x="41" y="112"/>
                    <a:pt x="41" y="112"/>
                  </a:cubicBezTo>
                  <a:cubicBezTo>
                    <a:pt x="41" y="112"/>
                    <a:pt x="41" y="113"/>
                    <a:pt x="40" y="113"/>
                  </a:cubicBezTo>
                  <a:cubicBezTo>
                    <a:pt x="95" y="284"/>
                    <a:pt x="95" y="284"/>
                    <a:pt x="95" y="284"/>
                  </a:cubicBezTo>
                  <a:cubicBezTo>
                    <a:pt x="94" y="286"/>
                    <a:pt x="94" y="286"/>
                    <a:pt x="94" y="286"/>
                  </a:cubicBezTo>
                  <a:cubicBezTo>
                    <a:pt x="98" y="293"/>
                    <a:pt x="100" y="301"/>
                    <a:pt x="100" y="301"/>
                  </a:cubicBezTo>
                  <a:cubicBezTo>
                    <a:pt x="100" y="941"/>
                    <a:pt x="100" y="941"/>
                    <a:pt x="100" y="941"/>
                  </a:cubicBezTo>
                  <a:cubicBezTo>
                    <a:pt x="39" y="941"/>
                    <a:pt x="39" y="941"/>
                    <a:pt x="39" y="941"/>
                  </a:cubicBezTo>
                  <a:cubicBezTo>
                    <a:pt x="39" y="942"/>
                    <a:pt x="39" y="942"/>
                    <a:pt x="39" y="942"/>
                  </a:cubicBezTo>
                  <a:cubicBezTo>
                    <a:pt x="0" y="942"/>
                    <a:pt x="0" y="942"/>
                    <a:pt x="0" y="942"/>
                  </a:cubicBezTo>
                  <a:cubicBezTo>
                    <a:pt x="0" y="944"/>
                    <a:pt x="0" y="944"/>
                    <a:pt x="0" y="944"/>
                  </a:cubicBezTo>
                  <a:cubicBezTo>
                    <a:pt x="157" y="942"/>
                    <a:pt x="157" y="942"/>
                    <a:pt x="157" y="942"/>
                  </a:cubicBezTo>
                  <a:cubicBezTo>
                    <a:pt x="142" y="290"/>
                    <a:pt x="142" y="290"/>
                    <a:pt x="142" y="290"/>
                  </a:cubicBezTo>
                  <a:cubicBezTo>
                    <a:pt x="34" y="0"/>
                    <a:pt x="34" y="0"/>
                    <a:pt x="34" y="0"/>
                  </a:cubicBezTo>
                </a:path>
              </a:pathLst>
            </a:custGeom>
            <a:solidFill>
              <a:srgbClr val="9C96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39" name="Freeform 41"/>
            <p:cNvSpPr>
              <a:spLocks/>
            </p:cNvSpPr>
            <p:nvPr/>
          </p:nvSpPr>
          <p:spPr bwMode="auto">
            <a:xfrm>
              <a:off x="5665117" y="5535727"/>
              <a:ext cx="151482" cy="295559"/>
            </a:xfrm>
            <a:custGeom>
              <a:avLst/>
              <a:gdLst>
                <a:gd name="T0" fmla="*/ 40 w 95"/>
                <a:gd name="T1" fmla="*/ 0 h 186"/>
                <a:gd name="T2" fmla="*/ 6 w 95"/>
                <a:gd name="T3" fmla="*/ 2 h 186"/>
                <a:gd name="T4" fmla="*/ 0 w 95"/>
                <a:gd name="T5" fmla="*/ 2 h 186"/>
                <a:gd name="T6" fmla="*/ 0 w 95"/>
                <a:gd name="T7" fmla="*/ 159 h 186"/>
                <a:gd name="T8" fmla="*/ 37 w 95"/>
                <a:gd name="T9" fmla="*/ 186 h 186"/>
                <a:gd name="T10" fmla="*/ 68 w 95"/>
                <a:gd name="T11" fmla="*/ 156 h 186"/>
                <a:gd name="T12" fmla="*/ 68 w 95"/>
                <a:gd name="T13" fmla="*/ 156 h 186"/>
                <a:gd name="T14" fmla="*/ 94 w 95"/>
                <a:gd name="T15" fmla="*/ 173 h 186"/>
                <a:gd name="T16" fmla="*/ 95 w 95"/>
                <a:gd name="T17" fmla="*/ 171 h 186"/>
                <a:gd name="T18" fmla="*/ 40 w 95"/>
                <a:gd name="T19"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5" h="186">
                  <a:moveTo>
                    <a:pt x="40" y="0"/>
                  </a:moveTo>
                  <a:cubicBezTo>
                    <a:pt x="28" y="2"/>
                    <a:pt x="16" y="2"/>
                    <a:pt x="6" y="2"/>
                  </a:cubicBezTo>
                  <a:cubicBezTo>
                    <a:pt x="4" y="2"/>
                    <a:pt x="2" y="2"/>
                    <a:pt x="0" y="2"/>
                  </a:cubicBezTo>
                  <a:cubicBezTo>
                    <a:pt x="0" y="159"/>
                    <a:pt x="0" y="159"/>
                    <a:pt x="0" y="159"/>
                  </a:cubicBezTo>
                  <a:cubicBezTo>
                    <a:pt x="24" y="159"/>
                    <a:pt x="34" y="177"/>
                    <a:pt x="37" y="186"/>
                  </a:cubicBezTo>
                  <a:cubicBezTo>
                    <a:pt x="39" y="179"/>
                    <a:pt x="45" y="157"/>
                    <a:pt x="68" y="156"/>
                  </a:cubicBezTo>
                  <a:cubicBezTo>
                    <a:pt x="68" y="156"/>
                    <a:pt x="68" y="156"/>
                    <a:pt x="68" y="156"/>
                  </a:cubicBezTo>
                  <a:cubicBezTo>
                    <a:pt x="82" y="156"/>
                    <a:pt x="89" y="165"/>
                    <a:pt x="94" y="173"/>
                  </a:cubicBezTo>
                  <a:cubicBezTo>
                    <a:pt x="95" y="171"/>
                    <a:pt x="95" y="171"/>
                    <a:pt x="95" y="171"/>
                  </a:cubicBezTo>
                  <a:cubicBezTo>
                    <a:pt x="40" y="0"/>
                    <a:pt x="40" y="0"/>
                    <a:pt x="40" y="0"/>
                  </a:cubicBezTo>
                </a:path>
              </a:pathLst>
            </a:custGeom>
            <a:solidFill>
              <a:srgbClr val="C2B3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40" name="Freeform 42"/>
            <p:cNvSpPr>
              <a:spLocks/>
            </p:cNvSpPr>
            <p:nvPr/>
          </p:nvSpPr>
          <p:spPr bwMode="auto">
            <a:xfrm>
              <a:off x="5679185" y="5788871"/>
              <a:ext cx="62613" cy="1066436"/>
            </a:xfrm>
            <a:custGeom>
              <a:avLst/>
              <a:gdLst>
                <a:gd name="T0" fmla="*/ 0 w 39"/>
                <a:gd name="T1" fmla="*/ 0 h 670"/>
                <a:gd name="T2" fmla="*/ 0 w 39"/>
                <a:gd name="T3" fmla="*/ 670 h 670"/>
                <a:gd name="T4" fmla="*/ 39 w 39"/>
                <a:gd name="T5" fmla="*/ 670 h 670"/>
                <a:gd name="T6" fmla="*/ 39 w 39"/>
                <a:gd name="T7" fmla="*/ 669 h 670"/>
                <a:gd name="T8" fmla="*/ 37 w 39"/>
                <a:gd name="T9" fmla="*/ 669 h 670"/>
                <a:gd name="T10" fmla="*/ 37 w 39"/>
                <a:gd name="T11" fmla="*/ 29 h 670"/>
                <a:gd name="T12" fmla="*/ 37 w 39"/>
                <a:gd name="T13" fmla="*/ 27 h 670"/>
                <a:gd name="T14" fmla="*/ 0 w 39"/>
                <a:gd name="T15" fmla="*/ 0 h 6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670">
                  <a:moveTo>
                    <a:pt x="0" y="0"/>
                  </a:moveTo>
                  <a:cubicBezTo>
                    <a:pt x="0" y="670"/>
                    <a:pt x="0" y="670"/>
                    <a:pt x="0" y="670"/>
                  </a:cubicBezTo>
                  <a:cubicBezTo>
                    <a:pt x="39" y="670"/>
                    <a:pt x="39" y="670"/>
                    <a:pt x="39" y="670"/>
                  </a:cubicBezTo>
                  <a:cubicBezTo>
                    <a:pt x="39" y="669"/>
                    <a:pt x="39" y="669"/>
                    <a:pt x="39" y="669"/>
                  </a:cubicBezTo>
                  <a:cubicBezTo>
                    <a:pt x="37" y="669"/>
                    <a:pt x="37" y="669"/>
                    <a:pt x="37" y="669"/>
                  </a:cubicBezTo>
                  <a:cubicBezTo>
                    <a:pt x="37" y="29"/>
                    <a:pt x="37" y="29"/>
                    <a:pt x="37" y="29"/>
                  </a:cubicBezTo>
                  <a:cubicBezTo>
                    <a:pt x="37" y="29"/>
                    <a:pt x="37" y="28"/>
                    <a:pt x="37" y="27"/>
                  </a:cubicBezTo>
                  <a:cubicBezTo>
                    <a:pt x="34" y="18"/>
                    <a:pt x="24" y="0"/>
                    <a:pt x="0" y="0"/>
                  </a:cubicBezTo>
                </a:path>
              </a:pathLst>
            </a:custGeom>
            <a:solidFill>
              <a:srgbClr val="82B732"/>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41" name="Freeform 43"/>
            <p:cNvSpPr>
              <a:spLocks/>
            </p:cNvSpPr>
            <p:nvPr/>
          </p:nvSpPr>
          <p:spPr bwMode="auto">
            <a:xfrm>
              <a:off x="5724363" y="5783485"/>
              <a:ext cx="100315" cy="1069802"/>
            </a:xfrm>
            <a:custGeom>
              <a:avLst/>
              <a:gdLst>
                <a:gd name="T0" fmla="*/ 31 w 63"/>
                <a:gd name="T1" fmla="*/ 0 h 672"/>
                <a:gd name="T2" fmla="*/ 31 w 63"/>
                <a:gd name="T3" fmla="*/ 0 h 672"/>
                <a:gd name="T4" fmla="*/ 0 w 63"/>
                <a:gd name="T5" fmla="*/ 30 h 672"/>
                <a:gd name="T6" fmla="*/ 0 w 63"/>
                <a:gd name="T7" fmla="*/ 32 h 672"/>
                <a:gd name="T8" fmla="*/ 0 w 63"/>
                <a:gd name="T9" fmla="*/ 672 h 672"/>
                <a:gd name="T10" fmla="*/ 2 w 63"/>
                <a:gd name="T11" fmla="*/ 672 h 672"/>
                <a:gd name="T12" fmla="*/ 63 w 63"/>
                <a:gd name="T13" fmla="*/ 672 h 672"/>
                <a:gd name="T14" fmla="*/ 63 w 63"/>
                <a:gd name="T15" fmla="*/ 32 h 672"/>
                <a:gd name="T16" fmla="*/ 57 w 63"/>
                <a:gd name="T17" fmla="*/ 17 h 672"/>
                <a:gd name="T18" fmla="*/ 31 w 63"/>
                <a:gd name="T19" fmla="*/ 0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672">
                  <a:moveTo>
                    <a:pt x="31" y="0"/>
                  </a:moveTo>
                  <a:cubicBezTo>
                    <a:pt x="31" y="0"/>
                    <a:pt x="31" y="0"/>
                    <a:pt x="31" y="0"/>
                  </a:cubicBezTo>
                  <a:cubicBezTo>
                    <a:pt x="8" y="1"/>
                    <a:pt x="2" y="23"/>
                    <a:pt x="0" y="30"/>
                  </a:cubicBezTo>
                  <a:cubicBezTo>
                    <a:pt x="0" y="31"/>
                    <a:pt x="0" y="32"/>
                    <a:pt x="0" y="32"/>
                  </a:cubicBezTo>
                  <a:cubicBezTo>
                    <a:pt x="0" y="672"/>
                    <a:pt x="0" y="672"/>
                    <a:pt x="0" y="672"/>
                  </a:cubicBezTo>
                  <a:cubicBezTo>
                    <a:pt x="2" y="672"/>
                    <a:pt x="2" y="672"/>
                    <a:pt x="2" y="672"/>
                  </a:cubicBezTo>
                  <a:cubicBezTo>
                    <a:pt x="63" y="672"/>
                    <a:pt x="63" y="672"/>
                    <a:pt x="63" y="672"/>
                  </a:cubicBezTo>
                  <a:cubicBezTo>
                    <a:pt x="63" y="32"/>
                    <a:pt x="63" y="32"/>
                    <a:pt x="63" y="32"/>
                  </a:cubicBezTo>
                  <a:cubicBezTo>
                    <a:pt x="63" y="32"/>
                    <a:pt x="61" y="24"/>
                    <a:pt x="57" y="17"/>
                  </a:cubicBezTo>
                  <a:cubicBezTo>
                    <a:pt x="52" y="9"/>
                    <a:pt x="45" y="0"/>
                    <a:pt x="31" y="0"/>
                  </a:cubicBezTo>
                </a:path>
              </a:pathLst>
            </a:custGeom>
            <a:solidFill>
              <a:srgbClr val="82B732"/>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42" name="Freeform 44"/>
            <p:cNvSpPr>
              <a:spLocks/>
            </p:cNvSpPr>
            <p:nvPr/>
          </p:nvSpPr>
          <p:spPr bwMode="auto">
            <a:xfrm>
              <a:off x="5665117" y="5357314"/>
              <a:ext cx="65306" cy="181106"/>
            </a:xfrm>
            <a:custGeom>
              <a:avLst/>
              <a:gdLst>
                <a:gd name="T0" fmla="*/ 7 w 41"/>
                <a:gd name="T1" fmla="*/ 0 h 114"/>
                <a:gd name="T2" fmla="*/ 0 w 41"/>
                <a:gd name="T3" fmla="*/ 0 h 114"/>
                <a:gd name="T4" fmla="*/ 0 w 41"/>
                <a:gd name="T5" fmla="*/ 114 h 114"/>
                <a:gd name="T6" fmla="*/ 6 w 41"/>
                <a:gd name="T7" fmla="*/ 114 h 114"/>
                <a:gd name="T8" fmla="*/ 40 w 41"/>
                <a:gd name="T9" fmla="*/ 112 h 114"/>
                <a:gd name="T10" fmla="*/ 41 w 41"/>
                <a:gd name="T11" fmla="*/ 111 h 114"/>
                <a:gd name="T12" fmla="*/ 7 w 41"/>
                <a:gd name="T13" fmla="*/ 0 h 114"/>
              </a:gdLst>
              <a:ahLst/>
              <a:cxnLst>
                <a:cxn ang="0">
                  <a:pos x="T0" y="T1"/>
                </a:cxn>
                <a:cxn ang="0">
                  <a:pos x="T2" y="T3"/>
                </a:cxn>
                <a:cxn ang="0">
                  <a:pos x="T4" y="T5"/>
                </a:cxn>
                <a:cxn ang="0">
                  <a:pos x="T6" y="T7"/>
                </a:cxn>
                <a:cxn ang="0">
                  <a:pos x="T8" y="T9"/>
                </a:cxn>
                <a:cxn ang="0">
                  <a:pos x="T10" y="T11"/>
                </a:cxn>
                <a:cxn ang="0">
                  <a:pos x="T12" y="T13"/>
                </a:cxn>
              </a:cxnLst>
              <a:rect l="0" t="0" r="r" b="b"/>
              <a:pathLst>
                <a:path w="41" h="114">
                  <a:moveTo>
                    <a:pt x="7" y="0"/>
                  </a:moveTo>
                  <a:cubicBezTo>
                    <a:pt x="0" y="0"/>
                    <a:pt x="0" y="0"/>
                    <a:pt x="0" y="0"/>
                  </a:cubicBezTo>
                  <a:cubicBezTo>
                    <a:pt x="0" y="114"/>
                    <a:pt x="0" y="114"/>
                    <a:pt x="0" y="114"/>
                  </a:cubicBezTo>
                  <a:cubicBezTo>
                    <a:pt x="2" y="114"/>
                    <a:pt x="4" y="114"/>
                    <a:pt x="6" y="114"/>
                  </a:cubicBezTo>
                  <a:cubicBezTo>
                    <a:pt x="16" y="114"/>
                    <a:pt x="28" y="114"/>
                    <a:pt x="40" y="112"/>
                  </a:cubicBezTo>
                  <a:cubicBezTo>
                    <a:pt x="41" y="112"/>
                    <a:pt x="41" y="111"/>
                    <a:pt x="41" y="111"/>
                  </a:cubicBezTo>
                  <a:cubicBezTo>
                    <a:pt x="7" y="0"/>
                    <a:pt x="7" y="0"/>
                    <a:pt x="7" y="0"/>
                  </a:cubicBezTo>
                </a:path>
              </a:pathLst>
            </a:custGeom>
            <a:solidFill>
              <a:srgbClr val="82B732"/>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grpSp>
      <p:grpSp>
        <p:nvGrpSpPr>
          <p:cNvPr id="343" name="Group 7"/>
          <p:cNvGrpSpPr/>
          <p:nvPr userDrawn="1"/>
        </p:nvGrpSpPr>
        <p:grpSpPr>
          <a:xfrm rot="10800000" flipV="1">
            <a:off x="2803964" y="6225662"/>
            <a:ext cx="407215" cy="1502707"/>
            <a:chOff x="6959786" y="5355294"/>
            <a:chExt cx="407320" cy="1502706"/>
          </a:xfrm>
        </p:grpSpPr>
        <p:sp>
          <p:nvSpPr>
            <p:cNvPr id="344" name="Freeform 17"/>
            <p:cNvSpPr>
              <a:spLocks/>
            </p:cNvSpPr>
            <p:nvPr/>
          </p:nvSpPr>
          <p:spPr bwMode="auto">
            <a:xfrm>
              <a:off x="6970558" y="5365393"/>
              <a:ext cx="302965" cy="490130"/>
            </a:xfrm>
            <a:custGeom>
              <a:avLst/>
              <a:gdLst>
                <a:gd name="T0" fmla="*/ 450 w 450"/>
                <a:gd name="T1" fmla="*/ 657 h 728"/>
                <a:gd name="T2" fmla="*/ 242 w 450"/>
                <a:gd name="T3" fmla="*/ 0 h 728"/>
                <a:gd name="T4" fmla="*/ 197 w 450"/>
                <a:gd name="T5" fmla="*/ 0 h 728"/>
                <a:gd name="T6" fmla="*/ 0 w 450"/>
                <a:gd name="T7" fmla="*/ 681 h 728"/>
                <a:gd name="T8" fmla="*/ 12 w 450"/>
                <a:gd name="T9" fmla="*/ 728 h 728"/>
                <a:gd name="T10" fmla="*/ 424 w 450"/>
                <a:gd name="T11" fmla="*/ 726 h 728"/>
                <a:gd name="T12" fmla="*/ 450 w 450"/>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50" h="728">
                  <a:moveTo>
                    <a:pt x="450" y="657"/>
                  </a:moveTo>
                  <a:lnTo>
                    <a:pt x="242" y="0"/>
                  </a:lnTo>
                  <a:lnTo>
                    <a:pt x="197" y="0"/>
                  </a:lnTo>
                  <a:lnTo>
                    <a:pt x="0" y="681"/>
                  </a:lnTo>
                  <a:lnTo>
                    <a:pt x="12" y="728"/>
                  </a:lnTo>
                  <a:lnTo>
                    <a:pt x="424" y="726"/>
                  </a:lnTo>
                  <a:lnTo>
                    <a:pt x="450" y="657"/>
                  </a:lnTo>
                  <a:close/>
                </a:path>
              </a:pathLst>
            </a:custGeom>
            <a:solidFill>
              <a:srgbClr val="F8E9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45" name="Freeform 18"/>
            <p:cNvSpPr>
              <a:spLocks/>
            </p:cNvSpPr>
            <p:nvPr/>
          </p:nvSpPr>
          <p:spPr bwMode="auto">
            <a:xfrm>
              <a:off x="6970558" y="5365393"/>
              <a:ext cx="302965" cy="490130"/>
            </a:xfrm>
            <a:custGeom>
              <a:avLst/>
              <a:gdLst>
                <a:gd name="T0" fmla="*/ 450 w 450"/>
                <a:gd name="T1" fmla="*/ 657 h 728"/>
                <a:gd name="T2" fmla="*/ 242 w 450"/>
                <a:gd name="T3" fmla="*/ 0 h 728"/>
                <a:gd name="T4" fmla="*/ 197 w 450"/>
                <a:gd name="T5" fmla="*/ 0 h 728"/>
                <a:gd name="T6" fmla="*/ 0 w 450"/>
                <a:gd name="T7" fmla="*/ 681 h 728"/>
                <a:gd name="T8" fmla="*/ 12 w 450"/>
                <a:gd name="T9" fmla="*/ 728 h 728"/>
                <a:gd name="T10" fmla="*/ 424 w 450"/>
                <a:gd name="T11" fmla="*/ 726 h 728"/>
                <a:gd name="T12" fmla="*/ 450 w 450"/>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50" h="728">
                  <a:moveTo>
                    <a:pt x="450" y="657"/>
                  </a:moveTo>
                  <a:lnTo>
                    <a:pt x="242" y="0"/>
                  </a:lnTo>
                  <a:lnTo>
                    <a:pt x="197" y="0"/>
                  </a:lnTo>
                  <a:lnTo>
                    <a:pt x="0" y="681"/>
                  </a:lnTo>
                  <a:lnTo>
                    <a:pt x="12" y="728"/>
                  </a:lnTo>
                  <a:lnTo>
                    <a:pt x="424" y="726"/>
                  </a:lnTo>
                  <a:lnTo>
                    <a:pt x="450" y="65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46" name="Freeform 19"/>
            <p:cNvSpPr>
              <a:spLocks/>
            </p:cNvSpPr>
            <p:nvPr/>
          </p:nvSpPr>
          <p:spPr bwMode="auto">
            <a:xfrm>
              <a:off x="7058755" y="5786851"/>
              <a:ext cx="123879" cy="1068456"/>
            </a:xfrm>
            <a:custGeom>
              <a:avLst/>
              <a:gdLst>
                <a:gd name="T0" fmla="*/ 78 w 78"/>
                <a:gd name="T1" fmla="*/ 671 h 671"/>
                <a:gd name="T2" fmla="*/ 0 w 78"/>
                <a:gd name="T3" fmla="*/ 671 h 671"/>
                <a:gd name="T4" fmla="*/ 0 w 78"/>
                <a:gd name="T5" fmla="*/ 32 h 671"/>
                <a:gd name="T6" fmla="*/ 38 w 78"/>
                <a:gd name="T7" fmla="*/ 1 h 671"/>
                <a:gd name="T8" fmla="*/ 78 w 78"/>
                <a:gd name="T9" fmla="*/ 32 h 671"/>
                <a:gd name="T10" fmla="*/ 78 w 78"/>
                <a:gd name="T11" fmla="*/ 671 h 671"/>
              </a:gdLst>
              <a:ahLst/>
              <a:cxnLst>
                <a:cxn ang="0">
                  <a:pos x="T0" y="T1"/>
                </a:cxn>
                <a:cxn ang="0">
                  <a:pos x="T2" y="T3"/>
                </a:cxn>
                <a:cxn ang="0">
                  <a:pos x="T4" y="T5"/>
                </a:cxn>
                <a:cxn ang="0">
                  <a:pos x="T6" y="T7"/>
                </a:cxn>
                <a:cxn ang="0">
                  <a:pos x="T8" y="T9"/>
                </a:cxn>
                <a:cxn ang="0">
                  <a:pos x="T10" y="T11"/>
                </a:cxn>
              </a:cxnLst>
              <a:rect l="0" t="0" r="r" b="b"/>
              <a:pathLst>
                <a:path w="78" h="671">
                  <a:moveTo>
                    <a:pt x="78" y="671"/>
                  </a:moveTo>
                  <a:cubicBezTo>
                    <a:pt x="0" y="671"/>
                    <a:pt x="0" y="671"/>
                    <a:pt x="0" y="671"/>
                  </a:cubicBezTo>
                  <a:cubicBezTo>
                    <a:pt x="0" y="32"/>
                    <a:pt x="0" y="32"/>
                    <a:pt x="0" y="32"/>
                  </a:cubicBezTo>
                  <a:cubicBezTo>
                    <a:pt x="0" y="32"/>
                    <a:pt x="4" y="1"/>
                    <a:pt x="38" y="1"/>
                  </a:cubicBezTo>
                  <a:cubicBezTo>
                    <a:pt x="72" y="0"/>
                    <a:pt x="78" y="32"/>
                    <a:pt x="78" y="32"/>
                  </a:cubicBezTo>
                  <a:cubicBezTo>
                    <a:pt x="78" y="671"/>
                    <a:pt x="78" y="671"/>
                    <a:pt x="78" y="671"/>
                  </a:cubicBezTo>
                </a:path>
              </a:pathLst>
            </a:custGeom>
            <a:solidFill>
              <a:srgbClr val="44546A">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47" name="Freeform 20"/>
            <p:cNvSpPr>
              <a:spLocks/>
            </p:cNvSpPr>
            <p:nvPr/>
          </p:nvSpPr>
          <p:spPr bwMode="auto">
            <a:xfrm>
              <a:off x="7181287" y="5783485"/>
              <a:ext cx="100315" cy="1069802"/>
            </a:xfrm>
            <a:custGeom>
              <a:avLst/>
              <a:gdLst>
                <a:gd name="T0" fmla="*/ 63 w 63"/>
                <a:gd name="T1" fmla="*/ 672 h 672"/>
                <a:gd name="T2" fmla="*/ 0 w 63"/>
                <a:gd name="T3" fmla="*/ 672 h 672"/>
                <a:gd name="T4" fmla="*/ 0 w 63"/>
                <a:gd name="T5" fmla="*/ 32 h 672"/>
                <a:gd name="T6" fmla="*/ 31 w 63"/>
                <a:gd name="T7" fmla="*/ 0 h 672"/>
                <a:gd name="T8" fmla="*/ 63 w 63"/>
                <a:gd name="T9" fmla="*/ 32 h 672"/>
                <a:gd name="T10" fmla="*/ 63 w 63"/>
                <a:gd name="T11" fmla="*/ 672 h 672"/>
              </a:gdLst>
              <a:ahLst/>
              <a:cxnLst>
                <a:cxn ang="0">
                  <a:pos x="T0" y="T1"/>
                </a:cxn>
                <a:cxn ang="0">
                  <a:pos x="T2" y="T3"/>
                </a:cxn>
                <a:cxn ang="0">
                  <a:pos x="T4" y="T5"/>
                </a:cxn>
                <a:cxn ang="0">
                  <a:pos x="T6" y="T7"/>
                </a:cxn>
                <a:cxn ang="0">
                  <a:pos x="T8" y="T9"/>
                </a:cxn>
                <a:cxn ang="0">
                  <a:pos x="T10" y="T11"/>
                </a:cxn>
              </a:cxnLst>
              <a:rect l="0" t="0" r="r" b="b"/>
              <a:pathLst>
                <a:path w="63" h="672">
                  <a:moveTo>
                    <a:pt x="63" y="672"/>
                  </a:moveTo>
                  <a:cubicBezTo>
                    <a:pt x="0" y="672"/>
                    <a:pt x="0" y="672"/>
                    <a:pt x="0" y="672"/>
                  </a:cubicBezTo>
                  <a:cubicBezTo>
                    <a:pt x="0" y="32"/>
                    <a:pt x="0" y="32"/>
                    <a:pt x="0" y="32"/>
                  </a:cubicBezTo>
                  <a:cubicBezTo>
                    <a:pt x="0" y="32"/>
                    <a:pt x="4" y="1"/>
                    <a:pt x="31" y="0"/>
                  </a:cubicBezTo>
                  <a:cubicBezTo>
                    <a:pt x="57" y="0"/>
                    <a:pt x="63" y="32"/>
                    <a:pt x="63" y="32"/>
                  </a:cubicBezTo>
                  <a:cubicBezTo>
                    <a:pt x="63" y="672"/>
                    <a:pt x="63" y="672"/>
                    <a:pt x="63" y="672"/>
                  </a:cubicBezTo>
                </a:path>
              </a:pathLst>
            </a:custGeom>
            <a:solidFill>
              <a:srgbClr val="F778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48" name="Freeform 21"/>
            <p:cNvSpPr>
              <a:spLocks/>
            </p:cNvSpPr>
            <p:nvPr/>
          </p:nvSpPr>
          <p:spPr bwMode="auto">
            <a:xfrm>
              <a:off x="6959786" y="5783485"/>
              <a:ext cx="100315" cy="1069802"/>
            </a:xfrm>
            <a:custGeom>
              <a:avLst/>
              <a:gdLst>
                <a:gd name="T0" fmla="*/ 63 w 63"/>
                <a:gd name="T1" fmla="*/ 672 h 672"/>
                <a:gd name="T2" fmla="*/ 0 w 63"/>
                <a:gd name="T3" fmla="*/ 672 h 672"/>
                <a:gd name="T4" fmla="*/ 0 w 63"/>
                <a:gd name="T5" fmla="*/ 32 h 672"/>
                <a:gd name="T6" fmla="*/ 31 w 63"/>
                <a:gd name="T7" fmla="*/ 0 h 672"/>
                <a:gd name="T8" fmla="*/ 63 w 63"/>
                <a:gd name="T9" fmla="*/ 32 h 672"/>
                <a:gd name="T10" fmla="*/ 63 w 63"/>
                <a:gd name="T11" fmla="*/ 672 h 672"/>
              </a:gdLst>
              <a:ahLst/>
              <a:cxnLst>
                <a:cxn ang="0">
                  <a:pos x="T0" y="T1"/>
                </a:cxn>
                <a:cxn ang="0">
                  <a:pos x="T2" y="T3"/>
                </a:cxn>
                <a:cxn ang="0">
                  <a:pos x="T4" y="T5"/>
                </a:cxn>
                <a:cxn ang="0">
                  <a:pos x="T6" y="T7"/>
                </a:cxn>
                <a:cxn ang="0">
                  <a:pos x="T8" y="T9"/>
                </a:cxn>
                <a:cxn ang="0">
                  <a:pos x="T10" y="T11"/>
                </a:cxn>
              </a:cxnLst>
              <a:rect l="0" t="0" r="r" b="b"/>
              <a:pathLst>
                <a:path w="63" h="672">
                  <a:moveTo>
                    <a:pt x="63" y="672"/>
                  </a:moveTo>
                  <a:cubicBezTo>
                    <a:pt x="0" y="672"/>
                    <a:pt x="0" y="672"/>
                    <a:pt x="0" y="672"/>
                  </a:cubicBezTo>
                  <a:cubicBezTo>
                    <a:pt x="0" y="32"/>
                    <a:pt x="0" y="32"/>
                    <a:pt x="0" y="32"/>
                  </a:cubicBezTo>
                  <a:cubicBezTo>
                    <a:pt x="0" y="32"/>
                    <a:pt x="4" y="1"/>
                    <a:pt x="31" y="0"/>
                  </a:cubicBezTo>
                  <a:cubicBezTo>
                    <a:pt x="58" y="0"/>
                    <a:pt x="63" y="32"/>
                    <a:pt x="63" y="32"/>
                  </a:cubicBezTo>
                  <a:lnTo>
                    <a:pt x="63" y="672"/>
                  </a:lnTo>
                  <a:close/>
                </a:path>
              </a:pathLst>
            </a:custGeom>
            <a:solidFill>
              <a:srgbClr val="44546A">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49" name="Freeform 22"/>
            <p:cNvSpPr>
              <a:spLocks/>
            </p:cNvSpPr>
            <p:nvPr/>
          </p:nvSpPr>
          <p:spPr bwMode="auto">
            <a:xfrm>
              <a:off x="7056735" y="5357314"/>
              <a:ext cx="130611" cy="191204"/>
            </a:xfrm>
            <a:custGeom>
              <a:avLst/>
              <a:gdLst>
                <a:gd name="T0" fmla="*/ 0 w 82"/>
                <a:gd name="T1" fmla="*/ 110 h 120"/>
                <a:gd name="T2" fmla="*/ 82 w 82"/>
                <a:gd name="T3" fmla="*/ 112 h 120"/>
                <a:gd name="T4" fmla="*/ 48 w 82"/>
                <a:gd name="T5" fmla="*/ 0 h 120"/>
                <a:gd name="T6" fmla="*/ 28 w 82"/>
                <a:gd name="T7" fmla="*/ 0 h 120"/>
                <a:gd name="T8" fmla="*/ 0 w 82"/>
                <a:gd name="T9" fmla="*/ 110 h 120"/>
              </a:gdLst>
              <a:ahLst/>
              <a:cxnLst>
                <a:cxn ang="0">
                  <a:pos x="T0" y="T1"/>
                </a:cxn>
                <a:cxn ang="0">
                  <a:pos x="T2" y="T3"/>
                </a:cxn>
                <a:cxn ang="0">
                  <a:pos x="T4" y="T5"/>
                </a:cxn>
                <a:cxn ang="0">
                  <a:pos x="T6" y="T7"/>
                </a:cxn>
                <a:cxn ang="0">
                  <a:pos x="T8" y="T9"/>
                </a:cxn>
              </a:cxnLst>
              <a:rect l="0" t="0" r="r" b="b"/>
              <a:pathLst>
                <a:path w="82" h="120">
                  <a:moveTo>
                    <a:pt x="0" y="110"/>
                  </a:moveTo>
                  <a:cubicBezTo>
                    <a:pt x="0" y="110"/>
                    <a:pt x="39" y="120"/>
                    <a:pt x="82" y="112"/>
                  </a:cubicBezTo>
                  <a:cubicBezTo>
                    <a:pt x="48" y="0"/>
                    <a:pt x="48" y="0"/>
                    <a:pt x="48" y="0"/>
                  </a:cubicBezTo>
                  <a:cubicBezTo>
                    <a:pt x="28" y="0"/>
                    <a:pt x="28" y="0"/>
                    <a:pt x="28" y="0"/>
                  </a:cubicBezTo>
                  <a:cubicBezTo>
                    <a:pt x="0" y="110"/>
                    <a:pt x="0" y="110"/>
                    <a:pt x="0" y="110"/>
                  </a:cubicBezTo>
                </a:path>
              </a:pathLst>
            </a:custGeom>
            <a:solidFill>
              <a:srgbClr val="44546A">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50" name="Freeform 45"/>
            <p:cNvSpPr>
              <a:spLocks/>
            </p:cNvSpPr>
            <p:nvPr/>
          </p:nvSpPr>
          <p:spPr bwMode="auto">
            <a:xfrm>
              <a:off x="7117328" y="5355294"/>
              <a:ext cx="249778" cy="1502706"/>
            </a:xfrm>
            <a:custGeom>
              <a:avLst/>
              <a:gdLst>
                <a:gd name="T0" fmla="*/ 34 w 157"/>
                <a:gd name="T1" fmla="*/ 0 h 944"/>
                <a:gd name="T2" fmla="*/ 0 w 157"/>
                <a:gd name="T3" fmla="*/ 1 h 944"/>
                <a:gd name="T4" fmla="*/ 0 w 157"/>
                <a:gd name="T5" fmla="*/ 1 h 944"/>
                <a:gd name="T6" fmla="*/ 10 w 157"/>
                <a:gd name="T7" fmla="*/ 1 h 944"/>
                <a:gd name="T8" fmla="*/ 44 w 157"/>
                <a:gd name="T9" fmla="*/ 113 h 944"/>
                <a:gd name="T10" fmla="*/ 44 w 157"/>
                <a:gd name="T11" fmla="*/ 113 h 944"/>
                <a:gd name="T12" fmla="*/ 98 w 157"/>
                <a:gd name="T13" fmla="*/ 284 h 944"/>
                <a:gd name="T14" fmla="*/ 97 w 157"/>
                <a:gd name="T15" fmla="*/ 286 h 944"/>
                <a:gd name="T16" fmla="*/ 103 w 157"/>
                <a:gd name="T17" fmla="*/ 301 h 944"/>
                <a:gd name="T18" fmla="*/ 103 w 157"/>
                <a:gd name="T19" fmla="*/ 941 h 944"/>
                <a:gd name="T20" fmla="*/ 41 w 157"/>
                <a:gd name="T21" fmla="*/ 941 h 944"/>
                <a:gd name="T22" fmla="*/ 41 w 157"/>
                <a:gd name="T23" fmla="*/ 942 h 944"/>
                <a:gd name="T24" fmla="*/ 0 w 157"/>
                <a:gd name="T25" fmla="*/ 942 h 944"/>
                <a:gd name="T26" fmla="*/ 0 w 157"/>
                <a:gd name="T27" fmla="*/ 944 h 944"/>
                <a:gd name="T28" fmla="*/ 157 w 157"/>
                <a:gd name="T29" fmla="*/ 942 h 944"/>
                <a:gd name="T30" fmla="*/ 142 w 157"/>
                <a:gd name="T31" fmla="*/ 290 h 944"/>
                <a:gd name="T32" fmla="*/ 34 w 157"/>
                <a:gd name="T33" fmla="*/ 0 h 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7" h="944">
                  <a:moveTo>
                    <a:pt x="34" y="0"/>
                  </a:moveTo>
                  <a:cubicBezTo>
                    <a:pt x="0" y="1"/>
                    <a:pt x="0" y="1"/>
                    <a:pt x="0" y="1"/>
                  </a:cubicBezTo>
                  <a:cubicBezTo>
                    <a:pt x="0" y="1"/>
                    <a:pt x="0" y="1"/>
                    <a:pt x="0" y="1"/>
                  </a:cubicBezTo>
                  <a:cubicBezTo>
                    <a:pt x="10" y="1"/>
                    <a:pt x="10" y="1"/>
                    <a:pt x="10" y="1"/>
                  </a:cubicBezTo>
                  <a:cubicBezTo>
                    <a:pt x="44" y="113"/>
                    <a:pt x="44" y="113"/>
                    <a:pt x="44" y="113"/>
                  </a:cubicBezTo>
                  <a:cubicBezTo>
                    <a:pt x="44" y="113"/>
                    <a:pt x="44" y="113"/>
                    <a:pt x="44" y="113"/>
                  </a:cubicBezTo>
                  <a:cubicBezTo>
                    <a:pt x="98" y="284"/>
                    <a:pt x="98" y="284"/>
                    <a:pt x="98" y="284"/>
                  </a:cubicBezTo>
                  <a:cubicBezTo>
                    <a:pt x="97" y="286"/>
                    <a:pt x="97" y="286"/>
                    <a:pt x="97" y="286"/>
                  </a:cubicBezTo>
                  <a:cubicBezTo>
                    <a:pt x="101" y="293"/>
                    <a:pt x="103" y="301"/>
                    <a:pt x="103" y="301"/>
                  </a:cubicBezTo>
                  <a:cubicBezTo>
                    <a:pt x="103" y="941"/>
                    <a:pt x="103" y="941"/>
                    <a:pt x="103" y="941"/>
                  </a:cubicBezTo>
                  <a:cubicBezTo>
                    <a:pt x="41" y="941"/>
                    <a:pt x="41" y="941"/>
                    <a:pt x="41" y="941"/>
                  </a:cubicBezTo>
                  <a:cubicBezTo>
                    <a:pt x="41" y="942"/>
                    <a:pt x="41" y="942"/>
                    <a:pt x="41" y="942"/>
                  </a:cubicBezTo>
                  <a:cubicBezTo>
                    <a:pt x="0" y="942"/>
                    <a:pt x="0" y="942"/>
                    <a:pt x="0" y="942"/>
                  </a:cubicBezTo>
                  <a:cubicBezTo>
                    <a:pt x="0" y="944"/>
                    <a:pt x="0" y="944"/>
                    <a:pt x="0" y="944"/>
                  </a:cubicBezTo>
                  <a:cubicBezTo>
                    <a:pt x="157" y="942"/>
                    <a:pt x="157" y="942"/>
                    <a:pt x="157" y="942"/>
                  </a:cubicBezTo>
                  <a:cubicBezTo>
                    <a:pt x="142" y="290"/>
                    <a:pt x="142" y="290"/>
                    <a:pt x="142" y="290"/>
                  </a:cubicBezTo>
                  <a:cubicBezTo>
                    <a:pt x="34" y="0"/>
                    <a:pt x="34" y="0"/>
                    <a:pt x="34" y="0"/>
                  </a:cubicBezTo>
                </a:path>
              </a:pathLst>
            </a:custGeom>
            <a:solidFill>
              <a:srgbClr val="9C96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51" name="Freeform 46"/>
            <p:cNvSpPr>
              <a:spLocks/>
            </p:cNvSpPr>
            <p:nvPr/>
          </p:nvSpPr>
          <p:spPr bwMode="auto">
            <a:xfrm>
              <a:off x="7117328" y="5535727"/>
              <a:ext cx="156195" cy="295559"/>
            </a:xfrm>
            <a:custGeom>
              <a:avLst/>
              <a:gdLst>
                <a:gd name="T0" fmla="*/ 44 w 98"/>
                <a:gd name="T1" fmla="*/ 0 h 186"/>
                <a:gd name="T2" fmla="*/ 9 w 98"/>
                <a:gd name="T3" fmla="*/ 3 h 186"/>
                <a:gd name="T4" fmla="*/ 0 w 98"/>
                <a:gd name="T5" fmla="*/ 3 h 186"/>
                <a:gd name="T6" fmla="*/ 0 w 98"/>
                <a:gd name="T7" fmla="*/ 159 h 186"/>
                <a:gd name="T8" fmla="*/ 1 w 98"/>
                <a:gd name="T9" fmla="*/ 159 h 186"/>
                <a:gd name="T10" fmla="*/ 2 w 98"/>
                <a:gd name="T11" fmla="*/ 159 h 186"/>
                <a:gd name="T12" fmla="*/ 40 w 98"/>
                <a:gd name="T13" fmla="*/ 186 h 186"/>
                <a:gd name="T14" fmla="*/ 71 w 98"/>
                <a:gd name="T15" fmla="*/ 156 h 186"/>
                <a:gd name="T16" fmla="*/ 71 w 98"/>
                <a:gd name="T17" fmla="*/ 156 h 186"/>
                <a:gd name="T18" fmla="*/ 97 w 98"/>
                <a:gd name="T19" fmla="*/ 173 h 186"/>
                <a:gd name="T20" fmla="*/ 98 w 98"/>
                <a:gd name="T21" fmla="*/ 171 h 186"/>
                <a:gd name="T22" fmla="*/ 44 w 98"/>
                <a:gd name="T23"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8" h="186">
                  <a:moveTo>
                    <a:pt x="44" y="0"/>
                  </a:moveTo>
                  <a:cubicBezTo>
                    <a:pt x="31" y="2"/>
                    <a:pt x="20" y="3"/>
                    <a:pt x="9" y="3"/>
                  </a:cubicBezTo>
                  <a:cubicBezTo>
                    <a:pt x="6" y="3"/>
                    <a:pt x="3" y="3"/>
                    <a:pt x="0" y="3"/>
                  </a:cubicBezTo>
                  <a:cubicBezTo>
                    <a:pt x="0" y="159"/>
                    <a:pt x="0" y="159"/>
                    <a:pt x="0" y="159"/>
                  </a:cubicBezTo>
                  <a:cubicBezTo>
                    <a:pt x="0" y="159"/>
                    <a:pt x="1" y="159"/>
                    <a:pt x="1" y="159"/>
                  </a:cubicBezTo>
                  <a:cubicBezTo>
                    <a:pt x="2" y="159"/>
                    <a:pt x="2" y="159"/>
                    <a:pt x="2" y="159"/>
                  </a:cubicBezTo>
                  <a:cubicBezTo>
                    <a:pt x="27" y="159"/>
                    <a:pt x="37" y="177"/>
                    <a:pt x="40" y="186"/>
                  </a:cubicBezTo>
                  <a:cubicBezTo>
                    <a:pt x="42" y="179"/>
                    <a:pt x="48" y="157"/>
                    <a:pt x="71" y="156"/>
                  </a:cubicBezTo>
                  <a:cubicBezTo>
                    <a:pt x="71" y="156"/>
                    <a:pt x="71" y="156"/>
                    <a:pt x="71" y="156"/>
                  </a:cubicBezTo>
                  <a:cubicBezTo>
                    <a:pt x="85" y="156"/>
                    <a:pt x="92" y="165"/>
                    <a:pt x="97" y="173"/>
                  </a:cubicBezTo>
                  <a:cubicBezTo>
                    <a:pt x="98" y="171"/>
                    <a:pt x="98" y="171"/>
                    <a:pt x="98" y="171"/>
                  </a:cubicBezTo>
                  <a:cubicBezTo>
                    <a:pt x="44" y="0"/>
                    <a:pt x="44" y="0"/>
                    <a:pt x="44" y="0"/>
                  </a:cubicBezTo>
                </a:path>
              </a:pathLst>
            </a:custGeom>
            <a:solidFill>
              <a:srgbClr val="C2B3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52" name="Freeform 47"/>
            <p:cNvSpPr>
              <a:spLocks/>
            </p:cNvSpPr>
            <p:nvPr/>
          </p:nvSpPr>
          <p:spPr bwMode="auto">
            <a:xfrm>
              <a:off x="7117328" y="5788871"/>
              <a:ext cx="65306" cy="1066436"/>
            </a:xfrm>
            <a:custGeom>
              <a:avLst/>
              <a:gdLst>
                <a:gd name="T0" fmla="*/ 2 w 41"/>
                <a:gd name="T1" fmla="*/ 0 h 670"/>
                <a:gd name="T2" fmla="*/ 1 w 41"/>
                <a:gd name="T3" fmla="*/ 0 h 670"/>
                <a:gd name="T4" fmla="*/ 0 w 41"/>
                <a:gd name="T5" fmla="*/ 0 h 670"/>
                <a:gd name="T6" fmla="*/ 0 w 41"/>
                <a:gd name="T7" fmla="*/ 670 h 670"/>
                <a:gd name="T8" fmla="*/ 41 w 41"/>
                <a:gd name="T9" fmla="*/ 670 h 670"/>
                <a:gd name="T10" fmla="*/ 41 w 41"/>
                <a:gd name="T11" fmla="*/ 669 h 670"/>
                <a:gd name="T12" fmla="*/ 40 w 41"/>
                <a:gd name="T13" fmla="*/ 669 h 670"/>
                <a:gd name="T14" fmla="*/ 40 w 41"/>
                <a:gd name="T15" fmla="*/ 29 h 670"/>
                <a:gd name="T16" fmla="*/ 40 w 41"/>
                <a:gd name="T17" fmla="*/ 27 h 670"/>
                <a:gd name="T18" fmla="*/ 2 w 41"/>
                <a:gd name="T19" fmla="*/ 0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670">
                  <a:moveTo>
                    <a:pt x="2" y="0"/>
                  </a:moveTo>
                  <a:cubicBezTo>
                    <a:pt x="2" y="0"/>
                    <a:pt x="2" y="0"/>
                    <a:pt x="1" y="0"/>
                  </a:cubicBezTo>
                  <a:cubicBezTo>
                    <a:pt x="1" y="0"/>
                    <a:pt x="0" y="0"/>
                    <a:pt x="0" y="0"/>
                  </a:cubicBezTo>
                  <a:cubicBezTo>
                    <a:pt x="0" y="670"/>
                    <a:pt x="0" y="670"/>
                    <a:pt x="0" y="670"/>
                  </a:cubicBezTo>
                  <a:cubicBezTo>
                    <a:pt x="41" y="670"/>
                    <a:pt x="41" y="670"/>
                    <a:pt x="41" y="670"/>
                  </a:cubicBezTo>
                  <a:cubicBezTo>
                    <a:pt x="41" y="669"/>
                    <a:pt x="41" y="669"/>
                    <a:pt x="41" y="669"/>
                  </a:cubicBezTo>
                  <a:cubicBezTo>
                    <a:pt x="40" y="669"/>
                    <a:pt x="40" y="669"/>
                    <a:pt x="40" y="669"/>
                  </a:cubicBezTo>
                  <a:cubicBezTo>
                    <a:pt x="40" y="29"/>
                    <a:pt x="40" y="29"/>
                    <a:pt x="40" y="29"/>
                  </a:cubicBezTo>
                  <a:cubicBezTo>
                    <a:pt x="40" y="29"/>
                    <a:pt x="40" y="28"/>
                    <a:pt x="40" y="27"/>
                  </a:cubicBezTo>
                  <a:cubicBezTo>
                    <a:pt x="37" y="18"/>
                    <a:pt x="27" y="0"/>
                    <a:pt x="2" y="0"/>
                  </a:cubicBezTo>
                </a:path>
              </a:pathLst>
            </a:custGeom>
            <a:solidFill>
              <a:srgbClr val="44546A"/>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53" name="Freeform 48"/>
            <p:cNvSpPr>
              <a:spLocks/>
            </p:cNvSpPr>
            <p:nvPr/>
          </p:nvSpPr>
          <p:spPr bwMode="auto">
            <a:xfrm>
              <a:off x="7181287" y="5783485"/>
              <a:ext cx="100315" cy="1069802"/>
            </a:xfrm>
            <a:custGeom>
              <a:avLst/>
              <a:gdLst>
                <a:gd name="T0" fmla="*/ 31 w 63"/>
                <a:gd name="T1" fmla="*/ 0 h 672"/>
                <a:gd name="T2" fmla="*/ 31 w 63"/>
                <a:gd name="T3" fmla="*/ 0 h 672"/>
                <a:gd name="T4" fmla="*/ 0 w 63"/>
                <a:gd name="T5" fmla="*/ 30 h 672"/>
                <a:gd name="T6" fmla="*/ 0 w 63"/>
                <a:gd name="T7" fmla="*/ 32 h 672"/>
                <a:gd name="T8" fmla="*/ 0 w 63"/>
                <a:gd name="T9" fmla="*/ 672 h 672"/>
                <a:gd name="T10" fmla="*/ 1 w 63"/>
                <a:gd name="T11" fmla="*/ 672 h 672"/>
                <a:gd name="T12" fmla="*/ 63 w 63"/>
                <a:gd name="T13" fmla="*/ 672 h 672"/>
                <a:gd name="T14" fmla="*/ 63 w 63"/>
                <a:gd name="T15" fmla="*/ 32 h 672"/>
                <a:gd name="T16" fmla="*/ 57 w 63"/>
                <a:gd name="T17" fmla="*/ 17 h 672"/>
                <a:gd name="T18" fmla="*/ 31 w 63"/>
                <a:gd name="T19" fmla="*/ 0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672">
                  <a:moveTo>
                    <a:pt x="31" y="0"/>
                  </a:moveTo>
                  <a:cubicBezTo>
                    <a:pt x="31" y="0"/>
                    <a:pt x="31" y="0"/>
                    <a:pt x="31" y="0"/>
                  </a:cubicBezTo>
                  <a:cubicBezTo>
                    <a:pt x="8" y="1"/>
                    <a:pt x="2" y="23"/>
                    <a:pt x="0" y="30"/>
                  </a:cubicBezTo>
                  <a:cubicBezTo>
                    <a:pt x="0" y="31"/>
                    <a:pt x="0" y="32"/>
                    <a:pt x="0" y="32"/>
                  </a:cubicBezTo>
                  <a:cubicBezTo>
                    <a:pt x="0" y="672"/>
                    <a:pt x="0" y="672"/>
                    <a:pt x="0" y="672"/>
                  </a:cubicBezTo>
                  <a:cubicBezTo>
                    <a:pt x="1" y="672"/>
                    <a:pt x="1" y="672"/>
                    <a:pt x="1" y="672"/>
                  </a:cubicBezTo>
                  <a:cubicBezTo>
                    <a:pt x="63" y="672"/>
                    <a:pt x="63" y="672"/>
                    <a:pt x="63" y="672"/>
                  </a:cubicBezTo>
                  <a:cubicBezTo>
                    <a:pt x="63" y="32"/>
                    <a:pt x="63" y="32"/>
                    <a:pt x="63" y="32"/>
                  </a:cubicBezTo>
                  <a:cubicBezTo>
                    <a:pt x="63" y="32"/>
                    <a:pt x="61" y="24"/>
                    <a:pt x="57" y="17"/>
                  </a:cubicBezTo>
                  <a:cubicBezTo>
                    <a:pt x="52" y="9"/>
                    <a:pt x="45" y="0"/>
                    <a:pt x="31" y="0"/>
                  </a:cubicBezTo>
                </a:path>
              </a:pathLst>
            </a:custGeom>
            <a:solidFill>
              <a:srgbClr val="44546A"/>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54" name="Freeform 49"/>
            <p:cNvSpPr>
              <a:spLocks/>
            </p:cNvSpPr>
            <p:nvPr/>
          </p:nvSpPr>
          <p:spPr bwMode="auto">
            <a:xfrm>
              <a:off x="7117328" y="5357314"/>
              <a:ext cx="70019" cy="183125"/>
            </a:xfrm>
            <a:custGeom>
              <a:avLst/>
              <a:gdLst>
                <a:gd name="T0" fmla="*/ 10 w 44"/>
                <a:gd name="T1" fmla="*/ 0 h 115"/>
                <a:gd name="T2" fmla="*/ 0 w 44"/>
                <a:gd name="T3" fmla="*/ 0 h 115"/>
                <a:gd name="T4" fmla="*/ 0 w 44"/>
                <a:gd name="T5" fmla="*/ 115 h 115"/>
                <a:gd name="T6" fmla="*/ 9 w 44"/>
                <a:gd name="T7" fmla="*/ 115 h 115"/>
                <a:gd name="T8" fmla="*/ 44 w 44"/>
                <a:gd name="T9" fmla="*/ 112 h 115"/>
                <a:gd name="T10" fmla="*/ 44 w 44"/>
                <a:gd name="T11" fmla="*/ 112 h 115"/>
                <a:gd name="T12" fmla="*/ 10 w 44"/>
                <a:gd name="T13" fmla="*/ 0 h 115"/>
              </a:gdLst>
              <a:ahLst/>
              <a:cxnLst>
                <a:cxn ang="0">
                  <a:pos x="T0" y="T1"/>
                </a:cxn>
                <a:cxn ang="0">
                  <a:pos x="T2" y="T3"/>
                </a:cxn>
                <a:cxn ang="0">
                  <a:pos x="T4" y="T5"/>
                </a:cxn>
                <a:cxn ang="0">
                  <a:pos x="T6" y="T7"/>
                </a:cxn>
                <a:cxn ang="0">
                  <a:pos x="T8" y="T9"/>
                </a:cxn>
                <a:cxn ang="0">
                  <a:pos x="T10" y="T11"/>
                </a:cxn>
                <a:cxn ang="0">
                  <a:pos x="T12" y="T13"/>
                </a:cxn>
              </a:cxnLst>
              <a:rect l="0" t="0" r="r" b="b"/>
              <a:pathLst>
                <a:path w="44" h="115">
                  <a:moveTo>
                    <a:pt x="10" y="0"/>
                  </a:moveTo>
                  <a:cubicBezTo>
                    <a:pt x="0" y="0"/>
                    <a:pt x="0" y="0"/>
                    <a:pt x="0" y="0"/>
                  </a:cubicBezTo>
                  <a:cubicBezTo>
                    <a:pt x="0" y="115"/>
                    <a:pt x="0" y="115"/>
                    <a:pt x="0" y="115"/>
                  </a:cubicBezTo>
                  <a:cubicBezTo>
                    <a:pt x="3" y="115"/>
                    <a:pt x="6" y="115"/>
                    <a:pt x="9" y="115"/>
                  </a:cubicBezTo>
                  <a:cubicBezTo>
                    <a:pt x="20" y="115"/>
                    <a:pt x="31" y="114"/>
                    <a:pt x="44" y="112"/>
                  </a:cubicBezTo>
                  <a:cubicBezTo>
                    <a:pt x="44" y="112"/>
                    <a:pt x="44" y="112"/>
                    <a:pt x="44" y="112"/>
                  </a:cubicBezTo>
                  <a:cubicBezTo>
                    <a:pt x="10" y="0"/>
                    <a:pt x="10" y="0"/>
                    <a:pt x="10" y="0"/>
                  </a:cubicBezTo>
                </a:path>
              </a:pathLst>
            </a:custGeom>
            <a:solidFill>
              <a:srgbClr val="44546A"/>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grpSp>
      <p:grpSp>
        <p:nvGrpSpPr>
          <p:cNvPr id="355" name="Group 5"/>
          <p:cNvGrpSpPr/>
          <p:nvPr userDrawn="1"/>
        </p:nvGrpSpPr>
        <p:grpSpPr>
          <a:xfrm rot="10800000" flipV="1">
            <a:off x="3368357" y="6225656"/>
            <a:ext cx="403845" cy="2167807"/>
            <a:chOff x="6007804" y="4266641"/>
            <a:chExt cx="403952" cy="2588666"/>
          </a:xfrm>
        </p:grpSpPr>
        <p:sp>
          <p:nvSpPr>
            <p:cNvPr id="356" name="Freeform 29"/>
            <p:cNvSpPr>
              <a:spLocks/>
            </p:cNvSpPr>
            <p:nvPr/>
          </p:nvSpPr>
          <p:spPr bwMode="auto">
            <a:xfrm>
              <a:off x="6018576" y="4273373"/>
              <a:ext cx="300945" cy="490130"/>
            </a:xfrm>
            <a:custGeom>
              <a:avLst/>
              <a:gdLst>
                <a:gd name="T0" fmla="*/ 447 w 447"/>
                <a:gd name="T1" fmla="*/ 657 h 728"/>
                <a:gd name="T2" fmla="*/ 242 w 447"/>
                <a:gd name="T3" fmla="*/ 0 h 728"/>
                <a:gd name="T4" fmla="*/ 197 w 447"/>
                <a:gd name="T5" fmla="*/ 0 h 728"/>
                <a:gd name="T6" fmla="*/ 0 w 447"/>
                <a:gd name="T7" fmla="*/ 681 h 728"/>
                <a:gd name="T8" fmla="*/ 12 w 447"/>
                <a:gd name="T9" fmla="*/ 728 h 728"/>
                <a:gd name="T10" fmla="*/ 424 w 447"/>
                <a:gd name="T11" fmla="*/ 726 h 728"/>
                <a:gd name="T12" fmla="*/ 447 w 447"/>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7" h="728">
                  <a:moveTo>
                    <a:pt x="447" y="657"/>
                  </a:moveTo>
                  <a:lnTo>
                    <a:pt x="242" y="0"/>
                  </a:lnTo>
                  <a:lnTo>
                    <a:pt x="197" y="0"/>
                  </a:lnTo>
                  <a:lnTo>
                    <a:pt x="0" y="681"/>
                  </a:lnTo>
                  <a:lnTo>
                    <a:pt x="12" y="728"/>
                  </a:lnTo>
                  <a:lnTo>
                    <a:pt x="424" y="726"/>
                  </a:lnTo>
                  <a:lnTo>
                    <a:pt x="447" y="657"/>
                  </a:lnTo>
                  <a:close/>
                </a:path>
              </a:pathLst>
            </a:custGeom>
            <a:solidFill>
              <a:srgbClr val="F8E9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57" name="Freeform 30"/>
            <p:cNvSpPr>
              <a:spLocks/>
            </p:cNvSpPr>
            <p:nvPr/>
          </p:nvSpPr>
          <p:spPr bwMode="auto">
            <a:xfrm>
              <a:off x="6018576" y="4273373"/>
              <a:ext cx="300945" cy="490130"/>
            </a:xfrm>
            <a:custGeom>
              <a:avLst/>
              <a:gdLst>
                <a:gd name="T0" fmla="*/ 447 w 447"/>
                <a:gd name="T1" fmla="*/ 657 h 728"/>
                <a:gd name="T2" fmla="*/ 242 w 447"/>
                <a:gd name="T3" fmla="*/ 0 h 728"/>
                <a:gd name="T4" fmla="*/ 197 w 447"/>
                <a:gd name="T5" fmla="*/ 0 h 728"/>
                <a:gd name="T6" fmla="*/ 0 w 447"/>
                <a:gd name="T7" fmla="*/ 681 h 728"/>
                <a:gd name="T8" fmla="*/ 12 w 447"/>
                <a:gd name="T9" fmla="*/ 728 h 728"/>
                <a:gd name="T10" fmla="*/ 424 w 447"/>
                <a:gd name="T11" fmla="*/ 726 h 728"/>
                <a:gd name="T12" fmla="*/ 447 w 447"/>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7" h="728">
                  <a:moveTo>
                    <a:pt x="447" y="657"/>
                  </a:moveTo>
                  <a:lnTo>
                    <a:pt x="242" y="0"/>
                  </a:lnTo>
                  <a:lnTo>
                    <a:pt x="197" y="0"/>
                  </a:lnTo>
                  <a:lnTo>
                    <a:pt x="0" y="681"/>
                  </a:lnTo>
                  <a:lnTo>
                    <a:pt x="12" y="728"/>
                  </a:lnTo>
                  <a:lnTo>
                    <a:pt x="424" y="726"/>
                  </a:lnTo>
                  <a:lnTo>
                    <a:pt x="447" y="65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58" name="Freeform 31"/>
            <p:cNvSpPr>
              <a:spLocks/>
            </p:cNvSpPr>
            <p:nvPr/>
          </p:nvSpPr>
          <p:spPr bwMode="auto">
            <a:xfrm>
              <a:off x="6104752" y="4694831"/>
              <a:ext cx="125899" cy="2160476"/>
            </a:xfrm>
            <a:custGeom>
              <a:avLst/>
              <a:gdLst>
                <a:gd name="T0" fmla="*/ 79 w 79"/>
                <a:gd name="T1" fmla="*/ 1357 h 1357"/>
                <a:gd name="T2" fmla="*/ 0 w 79"/>
                <a:gd name="T3" fmla="*/ 1357 h 1357"/>
                <a:gd name="T4" fmla="*/ 0 w 79"/>
                <a:gd name="T5" fmla="*/ 32 h 1357"/>
                <a:gd name="T6" fmla="*/ 39 w 79"/>
                <a:gd name="T7" fmla="*/ 1 h 1357"/>
                <a:gd name="T8" fmla="*/ 79 w 79"/>
                <a:gd name="T9" fmla="*/ 32 h 1357"/>
                <a:gd name="T10" fmla="*/ 79 w 79"/>
                <a:gd name="T11" fmla="*/ 1357 h 1357"/>
              </a:gdLst>
              <a:ahLst/>
              <a:cxnLst>
                <a:cxn ang="0">
                  <a:pos x="T0" y="T1"/>
                </a:cxn>
                <a:cxn ang="0">
                  <a:pos x="T2" y="T3"/>
                </a:cxn>
                <a:cxn ang="0">
                  <a:pos x="T4" y="T5"/>
                </a:cxn>
                <a:cxn ang="0">
                  <a:pos x="T6" y="T7"/>
                </a:cxn>
                <a:cxn ang="0">
                  <a:pos x="T8" y="T9"/>
                </a:cxn>
                <a:cxn ang="0">
                  <a:pos x="T10" y="T11"/>
                </a:cxn>
              </a:cxnLst>
              <a:rect l="0" t="0" r="r" b="b"/>
              <a:pathLst>
                <a:path w="79" h="1357">
                  <a:moveTo>
                    <a:pt x="79" y="1357"/>
                  </a:moveTo>
                  <a:cubicBezTo>
                    <a:pt x="0" y="1357"/>
                    <a:pt x="0" y="1357"/>
                    <a:pt x="0" y="1357"/>
                  </a:cubicBezTo>
                  <a:cubicBezTo>
                    <a:pt x="0" y="32"/>
                    <a:pt x="0" y="32"/>
                    <a:pt x="0" y="32"/>
                  </a:cubicBezTo>
                  <a:cubicBezTo>
                    <a:pt x="0" y="32"/>
                    <a:pt x="5" y="1"/>
                    <a:pt x="39" y="1"/>
                  </a:cubicBezTo>
                  <a:cubicBezTo>
                    <a:pt x="73" y="0"/>
                    <a:pt x="79" y="32"/>
                    <a:pt x="79" y="32"/>
                  </a:cubicBezTo>
                  <a:cubicBezTo>
                    <a:pt x="79" y="1357"/>
                    <a:pt x="79" y="1357"/>
                    <a:pt x="79" y="1357"/>
                  </a:cubicBezTo>
                </a:path>
              </a:pathLst>
            </a:custGeom>
            <a:solidFill>
              <a:srgbClr val="F39C11">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59" name="Freeform 32"/>
            <p:cNvSpPr>
              <a:spLocks/>
            </p:cNvSpPr>
            <p:nvPr/>
          </p:nvSpPr>
          <p:spPr bwMode="auto">
            <a:xfrm>
              <a:off x="6228631" y="4692138"/>
              <a:ext cx="100315" cy="2161149"/>
            </a:xfrm>
            <a:custGeom>
              <a:avLst/>
              <a:gdLst>
                <a:gd name="T0" fmla="*/ 63 w 63"/>
                <a:gd name="T1" fmla="*/ 1358 h 1358"/>
                <a:gd name="T2" fmla="*/ 0 w 63"/>
                <a:gd name="T3" fmla="*/ 1358 h 1358"/>
                <a:gd name="T4" fmla="*/ 0 w 63"/>
                <a:gd name="T5" fmla="*/ 32 h 1358"/>
                <a:gd name="T6" fmla="*/ 30 w 63"/>
                <a:gd name="T7" fmla="*/ 0 h 1358"/>
                <a:gd name="T8" fmla="*/ 63 w 63"/>
                <a:gd name="T9" fmla="*/ 32 h 1358"/>
                <a:gd name="T10" fmla="*/ 63 w 63"/>
                <a:gd name="T11" fmla="*/ 1358 h 1358"/>
              </a:gdLst>
              <a:ahLst/>
              <a:cxnLst>
                <a:cxn ang="0">
                  <a:pos x="T0" y="T1"/>
                </a:cxn>
                <a:cxn ang="0">
                  <a:pos x="T2" y="T3"/>
                </a:cxn>
                <a:cxn ang="0">
                  <a:pos x="T4" y="T5"/>
                </a:cxn>
                <a:cxn ang="0">
                  <a:pos x="T6" y="T7"/>
                </a:cxn>
                <a:cxn ang="0">
                  <a:pos x="T8" y="T9"/>
                </a:cxn>
                <a:cxn ang="0">
                  <a:pos x="T10" y="T11"/>
                </a:cxn>
              </a:cxnLst>
              <a:rect l="0" t="0" r="r" b="b"/>
              <a:pathLst>
                <a:path w="63" h="1358">
                  <a:moveTo>
                    <a:pt x="63" y="1358"/>
                  </a:moveTo>
                  <a:cubicBezTo>
                    <a:pt x="0" y="1358"/>
                    <a:pt x="0" y="1358"/>
                    <a:pt x="0" y="1358"/>
                  </a:cubicBezTo>
                  <a:cubicBezTo>
                    <a:pt x="0" y="32"/>
                    <a:pt x="0" y="32"/>
                    <a:pt x="0" y="32"/>
                  </a:cubicBezTo>
                  <a:cubicBezTo>
                    <a:pt x="0" y="32"/>
                    <a:pt x="4" y="1"/>
                    <a:pt x="30" y="0"/>
                  </a:cubicBezTo>
                  <a:cubicBezTo>
                    <a:pt x="57" y="0"/>
                    <a:pt x="63" y="32"/>
                    <a:pt x="63" y="32"/>
                  </a:cubicBezTo>
                  <a:cubicBezTo>
                    <a:pt x="63" y="1358"/>
                    <a:pt x="63" y="1358"/>
                    <a:pt x="63" y="1358"/>
                  </a:cubicBezTo>
                </a:path>
              </a:pathLst>
            </a:custGeom>
            <a:solidFill>
              <a:srgbClr val="FFB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60" name="Freeform 33"/>
            <p:cNvSpPr>
              <a:spLocks/>
            </p:cNvSpPr>
            <p:nvPr/>
          </p:nvSpPr>
          <p:spPr bwMode="auto">
            <a:xfrm>
              <a:off x="6007804" y="4692138"/>
              <a:ext cx="100315" cy="2161149"/>
            </a:xfrm>
            <a:custGeom>
              <a:avLst/>
              <a:gdLst>
                <a:gd name="T0" fmla="*/ 63 w 63"/>
                <a:gd name="T1" fmla="*/ 1358 h 1358"/>
                <a:gd name="T2" fmla="*/ 0 w 63"/>
                <a:gd name="T3" fmla="*/ 1358 h 1358"/>
                <a:gd name="T4" fmla="*/ 0 w 63"/>
                <a:gd name="T5" fmla="*/ 32 h 1358"/>
                <a:gd name="T6" fmla="*/ 31 w 63"/>
                <a:gd name="T7" fmla="*/ 0 h 1358"/>
                <a:gd name="T8" fmla="*/ 63 w 63"/>
                <a:gd name="T9" fmla="*/ 32 h 1358"/>
                <a:gd name="T10" fmla="*/ 63 w 63"/>
                <a:gd name="T11" fmla="*/ 1358 h 1358"/>
              </a:gdLst>
              <a:ahLst/>
              <a:cxnLst>
                <a:cxn ang="0">
                  <a:pos x="T0" y="T1"/>
                </a:cxn>
                <a:cxn ang="0">
                  <a:pos x="T2" y="T3"/>
                </a:cxn>
                <a:cxn ang="0">
                  <a:pos x="T4" y="T5"/>
                </a:cxn>
                <a:cxn ang="0">
                  <a:pos x="T6" y="T7"/>
                </a:cxn>
                <a:cxn ang="0">
                  <a:pos x="T8" y="T9"/>
                </a:cxn>
                <a:cxn ang="0">
                  <a:pos x="T10" y="T11"/>
                </a:cxn>
              </a:cxnLst>
              <a:rect l="0" t="0" r="r" b="b"/>
              <a:pathLst>
                <a:path w="63" h="1358">
                  <a:moveTo>
                    <a:pt x="63" y="1358"/>
                  </a:moveTo>
                  <a:cubicBezTo>
                    <a:pt x="0" y="1358"/>
                    <a:pt x="0" y="1358"/>
                    <a:pt x="0" y="1358"/>
                  </a:cubicBezTo>
                  <a:cubicBezTo>
                    <a:pt x="0" y="32"/>
                    <a:pt x="0" y="32"/>
                    <a:pt x="0" y="32"/>
                  </a:cubicBezTo>
                  <a:cubicBezTo>
                    <a:pt x="0" y="32"/>
                    <a:pt x="4" y="1"/>
                    <a:pt x="31" y="0"/>
                  </a:cubicBezTo>
                  <a:cubicBezTo>
                    <a:pt x="58" y="0"/>
                    <a:pt x="63" y="32"/>
                    <a:pt x="63" y="32"/>
                  </a:cubicBezTo>
                  <a:lnTo>
                    <a:pt x="63" y="1358"/>
                  </a:lnTo>
                  <a:close/>
                </a:path>
              </a:pathLst>
            </a:custGeom>
            <a:solidFill>
              <a:srgbClr val="F39C11">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61" name="Freeform 34"/>
            <p:cNvSpPr>
              <a:spLocks/>
            </p:cNvSpPr>
            <p:nvPr/>
          </p:nvSpPr>
          <p:spPr bwMode="auto">
            <a:xfrm>
              <a:off x="6104752" y="4268661"/>
              <a:ext cx="129265" cy="185818"/>
            </a:xfrm>
            <a:custGeom>
              <a:avLst/>
              <a:gdLst>
                <a:gd name="T0" fmla="*/ 0 w 81"/>
                <a:gd name="T1" fmla="*/ 107 h 117"/>
                <a:gd name="T2" fmla="*/ 81 w 81"/>
                <a:gd name="T3" fmla="*/ 109 h 117"/>
                <a:gd name="T4" fmla="*/ 48 w 81"/>
                <a:gd name="T5" fmla="*/ 0 h 117"/>
                <a:gd name="T6" fmla="*/ 28 w 81"/>
                <a:gd name="T7" fmla="*/ 0 h 117"/>
                <a:gd name="T8" fmla="*/ 0 w 81"/>
                <a:gd name="T9" fmla="*/ 107 h 117"/>
              </a:gdLst>
              <a:ahLst/>
              <a:cxnLst>
                <a:cxn ang="0">
                  <a:pos x="T0" y="T1"/>
                </a:cxn>
                <a:cxn ang="0">
                  <a:pos x="T2" y="T3"/>
                </a:cxn>
                <a:cxn ang="0">
                  <a:pos x="T4" y="T5"/>
                </a:cxn>
                <a:cxn ang="0">
                  <a:pos x="T6" y="T7"/>
                </a:cxn>
                <a:cxn ang="0">
                  <a:pos x="T8" y="T9"/>
                </a:cxn>
              </a:cxnLst>
              <a:rect l="0" t="0" r="r" b="b"/>
              <a:pathLst>
                <a:path w="81" h="117">
                  <a:moveTo>
                    <a:pt x="0" y="107"/>
                  </a:moveTo>
                  <a:cubicBezTo>
                    <a:pt x="0" y="107"/>
                    <a:pt x="39" y="117"/>
                    <a:pt x="81" y="109"/>
                  </a:cubicBezTo>
                  <a:cubicBezTo>
                    <a:pt x="48" y="0"/>
                    <a:pt x="48" y="0"/>
                    <a:pt x="48" y="0"/>
                  </a:cubicBezTo>
                  <a:cubicBezTo>
                    <a:pt x="28" y="0"/>
                    <a:pt x="28" y="0"/>
                    <a:pt x="28" y="0"/>
                  </a:cubicBezTo>
                  <a:cubicBezTo>
                    <a:pt x="0" y="107"/>
                    <a:pt x="0" y="107"/>
                    <a:pt x="0" y="107"/>
                  </a:cubicBezTo>
                </a:path>
              </a:pathLst>
            </a:custGeom>
            <a:solidFill>
              <a:srgbClr val="F39C11">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62" name="Freeform 50"/>
            <p:cNvSpPr>
              <a:spLocks/>
            </p:cNvSpPr>
            <p:nvPr/>
          </p:nvSpPr>
          <p:spPr bwMode="auto">
            <a:xfrm>
              <a:off x="6173424" y="4266641"/>
              <a:ext cx="238332" cy="2588666"/>
            </a:xfrm>
            <a:custGeom>
              <a:avLst/>
              <a:gdLst>
                <a:gd name="T0" fmla="*/ 27 w 150"/>
                <a:gd name="T1" fmla="*/ 0 h 1626"/>
                <a:gd name="T2" fmla="*/ 0 w 150"/>
                <a:gd name="T3" fmla="*/ 1 h 1626"/>
                <a:gd name="T4" fmla="*/ 5 w 150"/>
                <a:gd name="T5" fmla="*/ 1 h 1626"/>
                <a:gd name="T6" fmla="*/ 38 w 150"/>
                <a:gd name="T7" fmla="*/ 110 h 1626"/>
                <a:gd name="T8" fmla="*/ 92 w 150"/>
                <a:gd name="T9" fmla="*/ 282 h 1626"/>
                <a:gd name="T10" fmla="*/ 92 w 150"/>
                <a:gd name="T11" fmla="*/ 284 h 1626"/>
                <a:gd name="T12" fmla="*/ 98 w 150"/>
                <a:gd name="T13" fmla="*/ 299 h 1626"/>
                <a:gd name="T14" fmla="*/ 98 w 150"/>
                <a:gd name="T15" fmla="*/ 1625 h 1626"/>
                <a:gd name="T16" fmla="*/ 36 w 150"/>
                <a:gd name="T17" fmla="*/ 1625 h 1626"/>
                <a:gd name="T18" fmla="*/ 36 w 150"/>
                <a:gd name="T19" fmla="*/ 1626 h 1626"/>
                <a:gd name="T20" fmla="*/ 150 w 150"/>
                <a:gd name="T21" fmla="*/ 1626 h 1626"/>
                <a:gd name="T22" fmla="*/ 135 w 150"/>
                <a:gd name="T23" fmla="*/ 290 h 1626"/>
                <a:gd name="T24" fmla="*/ 27 w 150"/>
                <a:gd name="T25" fmla="*/ 0 h 16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0" h="1626">
                  <a:moveTo>
                    <a:pt x="27" y="0"/>
                  </a:moveTo>
                  <a:cubicBezTo>
                    <a:pt x="0" y="1"/>
                    <a:pt x="0" y="1"/>
                    <a:pt x="0" y="1"/>
                  </a:cubicBezTo>
                  <a:cubicBezTo>
                    <a:pt x="5" y="1"/>
                    <a:pt x="5" y="1"/>
                    <a:pt x="5" y="1"/>
                  </a:cubicBezTo>
                  <a:cubicBezTo>
                    <a:pt x="38" y="110"/>
                    <a:pt x="38" y="110"/>
                    <a:pt x="38" y="110"/>
                  </a:cubicBezTo>
                  <a:cubicBezTo>
                    <a:pt x="92" y="282"/>
                    <a:pt x="92" y="282"/>
                    <a:pt x="92" y="282"/>
                  </a:cubicBezTo>
                  <a:cubicBezTo>
                    <a:pt x="92" y="284"/>
                    <a:pt x="92" y="284"/>
                    <a:pt x="92" y="284"/>
                  </a:cubicBezTo>
                  <a:cubicBezTo>
                    <a:pt x="96" y="291"/>
                    <a:pt x="98" y="299"/>
                    <a:pt x="98" y="299"/>
                  </a:cubicBezTo>
                  <a:cubicBezTo>
                    <a:pt x="98" y="1625"/>
                    <a:pt x="98" y="1625"/>
                    <a:pt x="98" y="1625"/>
                  </a:cubicBezTo>
                  <a:cubicBezTo>
                    <a:pt x="36" y="1625"/>
                    <a:pt x="36" y="1625"/>
                    <a:pt x="36" y="1625"/>
                  </a:cubicBezTo>
                  <a:cubicBezTo>
                    <a:pt x="36" y="1626"/>
                    <a:pt x="36" y="1626"/>
                    <a:pt x="36" y="1626"/>
                  </a:cubicBezTo>
                  <a:cubicBezTo>
                    <a:pt x="150" y="1626"/>
                    <a:pt x="150" y="1626"/>
                    <a:pt x="150" y="1626"/>
                  </a:cubicBezTo>
                  <a:cubicBezTo>
                    <a:pt x="135" y="290"/>
                    <a:pt x="135" y="290"/>
                    <a:pt x="135" y="290"/>
                  </a:cubicBezTo>
                  <a:cubicBezTo>
                    <a:pt x="27" y="0"/>
                    <a:pt x="27" y="0"/>
                    <a:pt x="27" y="0"/>
                  </a:cubicBezTo>
                </a:path>
              </a:pathLst>
            </a:custGeom>
            <a:solidFill>
              <a:srgbClr val="9C96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63" name="Freeform 51"/>
            <p:cNvSpPr>
              <a:spLocks/>
            </p:cNvSpPr>
            <p:nvPr/>
          </p:nvSpPr>
          <p:spPr bwMode="auto">
            <a:xfrm>
              <a:off x="6161979" y="4441687"/>
              <a:ext cx="157542" cy="298252"/>
            </a:xfrm>
            <a:custGeom>
              <a:avLst/>
              <a:gdLst>
                <a:gd name="T0" fmla="*/ 45 w 99"/>
                <a:gd name="T1" fmla="*/ 0 h 187"/>
                <a:gd name="T2" fmla="*/ 45 w 99"/>
                <a:gd name="T3" fmla="*/ 0 h 187"/>
                <a:gd name="T4" fmla="*/ 11 w 99"/>
                <a:gd name="T5" fmla="*/ 3 h 187"/>
                <a:gd name="T6" fmla="*/ 0 w 99"/>
                <a:gd name="T7" fmla="*/ 3 h 187"/>
                <a:gd name="T8" fmla="*/ 0 w 99"/>
                <a:gd name="T9" fmla="*/ 160 h 187"/>
                <a:gd name="T10" fmla="*/ 3 w 99"/>
                <a:gd name="T11" fmla="*/ 160 h 187"/>
                <a:gd name="T12" fmla="*/ 4 w 99"/>
                <a:gd name="T13" fmla="*/ 160 h 187"/>
                <a:gd name="T14" fmla="*/ 42 w 99"/>
                <a:gd name="T15" fmla="*/ 187 h 187"/>
                <a:gd name="T16" fmla="*/ 72 w 99"/>
                <a:gd name="T17" fmla="*/ 157 h 187"/>
                <a:gd name="T18" fmla="*/ 73 w 99"/>
                <a:gd name="T19" fmla="*/ 157 h 187"/>
                <a:gd name="T20" fmla="*/ 99 w 99"/>
                <a:gd name="T21" fmla="*/ 174 h 187"/>
                <a:gd name="T22" fmla="*/ 99 w 99"/>
                <a:gd name="T23" fmla="*/ 172 h 187"/>
                <a:gd name="T24" fmla="*/ 45 w 99"/>
                <a:gd name="T25" fmla="*/ 0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 h="187">
                  <a:moveTo>
                    <a:pt x="45" y="0"/>
                  </a:moveTo>
                  <a:cubicBezTo>
                    <a:pt x="45" y="0"/>
                    <a:pt x="45" y="0"/>
                    <a:pt x="45" y="0"/>
                  </a:cubicBezTo>
                  <a:cubicBezTo>
                    <a:pt x="33" y="2"/>
                    <a:pt x="21" y="3"/>
                    <a:pt x="11" y="3"/>
                  </a:cubicBezTo>
                  <a:cubicBezTo>
                    <a:pt x="7" y="3"/>
                    <a:pt x="3" y="3"/>
                    <a:pt x="0" y="3"/>
                  </a:cubicBezTo>
                  <a:cubicBezTo>
                    <a:pt x="0" y="160"/>
                    <a:pt x="0" y="160"/>
                    <a:pt x="0" y="160"/>
                  </a:cubicBezTo>
                  <a:cubicBezTo>
                    <a:pt x="1" y="160"/>
                    <a:pt x="2" y="160"/>
                    <a:pt x="3" y="160"/>
                  </a:cubicBezTo>
                  <a:cubicBezTo>
                    <a:pt x="3" y="160"/>
                    <a:pt x="4" y="160"/>
                    <a:pt x="4" y="160"/>
                  </a:cubicBezTo>
                  <a:cubicBezTo>
                    <a:pt x="29" y="160"/>
                    <a:pt x="39" y="178"/>
                    <a:pt x="42" y="187"/>
                  </a:cubicBezTo>
                  <a:cubicBezTo>
                    <a:pt x="44" y="179"/>
                    <a:pt x="50" y="158"/>
                    <a:pt x="72" y="157"/>
                  </a:cubicBezTo>
                  <a:cubicBezTo>
                    <a:pt x="73" y="157"/>
                    <a:pt x="73" y="157"/>
                    <a:pt x="73" y="157"/>
                  </a:cubicBezTo>
                  <a:cubicBezTo>
                    <a:pt x="87" y="157"/>
                    <a:pt x="94" y="166"/>
                    <a:pt x="99" y="174"/>
                  </a:cubicBezTo>
                  <a:cubicBezTo>
                    <a:pt x="99" y="172"/>
                    <a:pt x="99" y="172"/>
                    <a:pt x="99" y="172"/>
                  </a:cubicBezTo>
                  <a:cubicBezTo>
                    <a:pt x="45" y="0"/>
                    <a:pt x="45" y="0"/>
                    <a:pt x="45" y="0"/>
                  </a:cubicBezTo>
                </a:path>
              </a:pathLst>
            </a:custGeom>
            <a:solidFill>
              <a:srgbClr val="C2B3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64" name="Freeform 52"/>
            <p:cNvSpPr>
              <a:spLocks/>
            </p:cNvSpPr>
            <p:nvPr/>
          </p:nvSpPr>
          <p:spPr bwMode="auto">
            <a:xfrm>
              <a:off x="6161979" y="4696851"/>
              <a:ext cx="68672" cy="2158456"/>
            </a:xfrm>
            <a:custGeom>
              <a:avLst/>
              <a:gdLst>
                <a:gd name="T0" fmla="*/ 4 w 43"/>
                <a:gd name="T1" fmla="*/ 0 h 1356"/>
                <a:gd name="T2" fmla="*/ 3 w 43"/>
                <a:gd name="T3" fmla="*/ 0 h 1356"/>
                <a:gd name="T4" fmla="*/ 0 w 43"/>
                <a:gd name="T5" fmla="*/ 0 h 1356"/>
                <a:gd name="T6" fmla="*/ 0 w 43"/>
                <a:gd name="T7" fmla="*/ 1356 h 1356"/>
                <a:gd name="T8" fmla="*/ 43 w 43"/>
                <a:gd name="T9" fmla="*/ 1356 h 1356"/>
                <a:gd name="T10" fmla="*/ 43 w 43"/>
                <a:gd name="T11" fmla="*/ 1355 h 1356"/>
                <a:gd name="T12" fmla="*/ 42 w 43"/>
                <a:gd name="T13" fmla="*/ 1355 h 1356"/>
                <a:gd name="T14" fmla="*/ 42 w 43"/>
                <a:gd name="T15" fmla="*/ 29 h 1356"/>
                <a:gd name="T16" fmla="*/ 42 w 43"/>
                <a:gd name="T17" fmla="*/ 27 h 1356"/>
                <a:gd name="T18" fmla="*/ 4 w 43"/>
                <a:gd name="T19" fmla="*/ 0 h 1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1356">
                  <a:moveTo>
                    <a:pt x="4" y="0"/>
                  </a:moveTo>
                  <a:cubicBezTo>
                    <a:pt x="4" y="0"/>
                    <a:pt x="3" y="0"/>
                    <a:pt x="3" y="0"/>
                  </a:cubicBezTo>
                  <a:cubicBezTo>
                    <a:pt x="2" y="0"/>
                    <a:pt x="1" y="0"/>
                    <a:pt x="0" y="0"/>
                  </a:cubicBezTo>
                  <a:cubicBezTo>
                    <a:pt x="0" y="1356"/>
                    <a:pt x="0" y="1356"/>
                    <a:pt x="0" y="1356"/>
                  </a:cubicBezTo>
                  <a:cubicBezTo>
                    <a:pt x="43" y="1356"/>
                    <a:pt x="43" y="1356"/>
                    <a:pt x="43" y="1356"/>
                  </a:cubicBezTo>
                  <a:cubicBezTo>
                    <a:pt x="43" y="1355"/>
                    <a:pt x="43" y="1355"/>
                    <a:pt x="43" y="1355"/>
                  </a:cubicBezTo>
                  <a:cubicBezTo>
                    <a:pt x="42" y="1355"/>
                    <a:pt x="42" y="1355"/>
                    <a:pt x="42" y="1355"/>
                  </a:cubicBezTo>
                  <a:cubicBezTo>
                    <a:pt x="42" y="29"/>
                    <a:pt x="42" y="29"/>
                    <a:pt x="42" y="29"/>
                  </a:cubicBezTo>
                  <a:cubicBezTo>
                    <a:pt x="42" y="29"/>
                    <a:pt x="42" y="28"/>
                    <a:pt x="42" y="27"/>
                  </a:cubicBezTo>
                  <a:cubicBezTo>
                    <a:pt x="39" y="18"/>
                    <a:pt x="29" y="0"/>
                    <a:pt x="4" y="0"/>
                  </a:cubicBezTo>
                </a:path>
              </a:pathLst>
            </a:custGeom>
            <a:solidFill>
              <a:srgbClr val="F39C11"/>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65" name="Freeform 53"/>
            <p:cNvSpPr>
              <a:spLocks/>
            </p:cNvSpPr>
            <p:nvPr/>
          </p:nvSpPr>
          <p:spPr bwMode="auto">
            <a:xfrm>
              <a:off x="6228631" y="4692138"/>
              <a:ext cx="100315" cy="2161149"/>
            </a:xfrm>
            <a:custGeom>
              <a:avLst/>
              <a:gdLst>
                <a:gd name="T0" fmla="*/ 31 w 63"/>
                <a:gd name="T1" fmla="*/ 0 h 1358"/>
                <a:gd name="T2" fmla="*/ 30 w 63"/>
                <a:gd name="T3" fmla="*/ 0 h 1358"/>
                <a:gd name="T4" fmla="*/ 0 w 63"/>
                <a:gd name="T5" fmla="*/ 30 h 1358"/>
                <a:gd name="T6" fmla="*/ 0 w 63"/>
                <a:gd name="T7" fmla="*/ 32 h 1358"/>
                <a:gd name="T8" fmla="*/ 0 w 63"/>
                <a:gd name="T9" fmla="*/ 1358 h 1358"/>
                <a:gd name="T10" fmla="*/ 1 w 63"/>
                <a:gd name="T11" fmla="*/ 1358 h 1358"/>
                <a:gd name="T12" fmla="*/ 63 w 63"/>
                <a:gd name="T13" fmla="*/ 1358 h 1358"/>
                <a:gd name="T14" fmla="*/ 63 w 63"/>
                <a:gd name="T15" fmla="*/ 32 h 1358"/>
                <a:gd name="T16" fmla="*/ 57 w 63"/>
                <a:gd name="T17" fmla="*/ 17 h 1358"/>
                <a:gd name="T18" fmla="*/ 31 w 63"/>
                <a:gd name="T19" fmla="*/ 0 h 1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1358">
                  <a:moveTo>
                    <a:pt x="31" y="0"/>
                  </a:moveTo>
                  <a:cubicBezTo>
                    <a:pt x="31" y="0"/>
                    <a:pt x="31" y="0"/>
                    <a:pt x="30" y="0"/>
                  </a:cubicBezTo>
                  <a:cubicBezTo>
                    <a:pt x="8" y="1"/>
                    <a:pt x="2" y="22"/>
                    <a:pt x="0" y="30"/>
                  </a:cubicBezTo>
                  <a:cubicBezTo>
                    <a:pt x="0" y="31"/>
                    <a:pt x="0" y="32"/>
                    <a:pt x="0" y="32"/>
                  </a:cubicBezTo>
                  <a:cubicBezTo>
                    <a:pt x="0" y="1358"/>
                    <a:pt x="0" y="1358"/>
                    <a:pt x="0" y="1358"/>
                  </a:cubicBezTo>
                  <a:cubicBezTo>
                    <a:pt x="1" y="1358"/>
                    <a:pt x="1" y="1358"/>
                    <a:pt x="1" y="1358"/>
                  </a:cubicBezTo>
                  <a:cubicBezTo>
                    <a:pt x="63" y="1358"/>
                    <a:pt x="63" y="1358"/>
                    <a:pt x="63" y="1358"/>
                  </a:cubicBezTo>
                  <a:cubicBezTo>
                    <a:pt x="63" y="32"/>
                    <a:pt x="63" y="32"/>
                    <a:pt x="63" y="32"/>
                  </a:cubicBezTo>
                  <a:cubicBezTo>
                    <a:pt x="63" y="32"/>
                    <a:pt x="61" y="24"/>
                    <a:pt x="57" y="17"/>
                  </a:cubicBezTo>
                  <a:cubicBezTo>
                    <a:pt x="52" y="9"/>
                    <a:pt x="45" y="0"/>
                    <a:pt x="31" y="0"/>
                  </a:cubicBezTo>
                </a:path>
              </a:pathLst>
            </a:custGeom>
            <a:solidFill>
              <a:srgbClr val="F39C11"/>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66" name="Freeform 54"/>
            <p:cNvSpPr>
              <a:spLocks/>
            </p:cNvSpPr>
            <p:nvPr/>
          </p:nvSpPr>
          <p:spPr bwMode="auto">
            <a:xfrm>
              <a:off x="6161979" y="4268661"/>
              <a:ext cx="72038" cy="178413"/>
            </a:xfrm>
            <a:custGeom>
              <a:avLst/>
              <a:gdLst>
                <a:gd name="T0" fmla="*/ 12 w 45"/>
                <a:gd name="T1" fmla="*/ 0 h 112"/>
                <a:gd name="T2" fmla="*/ 7 w 45"/>
                <a:gd name="T3" fmla="*/ 0 h 112"/>
                <a:gd name="T4" fmla="*/ 0 w 45"/>
                <a:gd name="T5" fmla="*/ 0 h 112"/>
                <a:gd name="T6" fmla="*/ 0 w 45"/>
                <a:gd name="T7" fmla="*/ 112 h 112"/>
                <a:gd name="T8" fmla="*/ 11 w 45"/>
                <a:gd name="T9" fmla="*/ 112 h 112"/>
                <a:gd name="T10" fmla="*/ 45 w 45"/>
                <a:gd name="T11" fmla="*/ 109 h 112"/>
                <a:gd name="T12" fmla="*/ 45 w 45"/>
                <a:gd name="T13" fmla="*/ 109 h 112"/>
                <a:gd name="T14" fmla="*/ 12 w 45"/>
                <a:gd name="T15" fmla="*/ 0 h 1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 h="112">
                  <a:moveTo>
                    <a:pt x="12" y="0"/>
                  </a:moveTo>
                  <a:cubicBezTo>
                    <a:pt x="7" y="0"/>
                    <a:pt x="7" y="0"/>
                    <a:pt x="7" y="0"/>
                  </a:cubicBezTo>
                  <a:cubicBezTo>
                    <a:pt x="0" y="0"/>
                    <a:pt x="0" y="0"/>
                    <a:pt x="0" y="0"/>
                  </a:cubicBezTo>
                  <a:cubicBezTo>
                    <a:pt x="0" y="112"/>
                    <a:pt x="0" y="112"/>
                    <a:pt x="0" y="112"/>
                  </a:cubicBezTo>
                  <a:cubicBezTo>
                    <a:pt x="3" y="112"/>
                    <a:pt x="7" y="112"/>
                    <a:pt x="11" y="112"/>
                  </a:cubicBezTo>
                  <a:cubicBezTo>
                    <a:pt x="21" y="112"/>
                    <a:pt x="33" y="111"/>
                    <a:pt x="45" y="109"/>
                  </a:cubicBezTo>
                  <a:cubicBezTo>
                    <a:pt x="45" y="109"/>
                    <a:pt x="45" y="109"/>
                    <a:pt x="45" y="109"/>
                  </a:cubicBezTo>
                  <a:cubicBezTo>
                    <a:pt x="12" y="0"/>
                    <a:pt x="12" y="0"/>
                    <a:pt x="12" y="0"/>
                  </a:cubicBezTo>
                </a:path>
              </a:pathLst>
            </a:custGeom>
            <a:solidFill>
              <a:srgbClr val="F39C11"/>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grpSp>
      <p:grpSp>
        <p:nvGrpSpPr>
          <p:cNvPr id="367" name="Group 6"/>
          <p:cNvGrpSpPr/>
          <p:nvPr userDrawn="1"/>
        </p:nvGrpSpPr>
        <p:grpSpPr>
          <a:xfrm rot="10800000" flipV="1">
            <a:off x="11470739" y="6225660"/>
            <a:ext cx="409232" cy="3142083"/>
            <a:chOff x="6480429" y="3713225"/>
            <a:chExt cx="409339" cy="3142082"/>
          </a:xfrm>
        </p:grpSpPr>
        <p:sp>
          <p:nvSpPr>
            <p:cNvPr id="368" name="Freeform 5"/>
            <p:cNvSpPr>
              <a:spLocks/>
            </p:cNvSpPr>
            <p:nvPr/>
          </p:nvSpPr>
          <p:spPr bwMode="auto">
            <a:xfrm>
              <a:off x="6491874" y="3722651"/>
              <a:ext cx="302292" cy="490130"/>
            </a:xfrm>
            <a:custGeom>
              <a:avLst/>
              <a:gdLst>
                <a:gd name="T0" fmla="*/ 449 w 449"/>
                <a:gd name="T1" fmla="*/ 657 h 728"/>
                <a:gd name="T2" fmla="*/ 241 w 449"/>
                <a:gd name="T3" fmla="*/ 0 h 728"/>
                <a:gd name="T4" fmla="*/ 196 w 449"/>
                <a:gd name="T5" fmla="*/ 0 h 728"/>
                <a:gd name="T6" fmla="*/ 0 w 449"/>
                <a:gd name="T7" fmla="*/ 681 h 728"/>
                <a:gd name="T8" fmla="*/ 12 w 449"/>
                <a:gd name="T9" fmla="*/ 728 h 728"/>
                <a:gd name="T10" fmla="*/ 423 w 449"/>
                <a:gd name="T11" fmla="*/ 726 h 728"/>
                <a:gd name="T12" fmla="*/ 449 w 449"/>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9" h="728">
                  <a:moveTo>
                    <a:pt x="449" y="657"/>
                  </a:moveTo>
                  <a:lnTo>
                    <a:pt x="241" y="0"/>
                  </a:lnTo>
                  <a:lnTo>
                    <a:pt x="196" y="0"/>
                  </a:lnTo>
                  <a:lnTo>
                    <a:pt x="0" y="681"/>
                  </a:lnTo>
                  <a:lnTo>
                    <a:pt x="12" y="728"/>
                  </a:lnTo>
                  <a:lnTo>
                    <a:pt x="423" y="726"/>
                  </a:lnTo>
                  <a:lnTo>
                    <a:pt x="449" y="657"/>
                  </a:lnTo>
                  <a:close/>
                </a:path>
              </a:pathLst>
            </a:custGeom>
            <a:solidFill>
              <a:srgbClr val="F8E9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69" name="Freeform 6"/>
            <p:cNvSpPr>
              <a:spLocks/>
            </p:cNvSpPr>
            <p:nvPr/>
          </p:nvSpPr>
          <p:spPr bwMode="auto">
            <a:xfrm>
              <a:off x="6491874" y="3722651"/>
              <a:ext cx="302292" cy="490130"/>
            </a:xfrm>
            <a:custGeom>
              <a:avLst/>
              <a:gdLst>
                <a:gd name="T0" fmla="*/ 449 w 449"/>
                <a:gd name="T1" fmla="*/ 657 h 728"/>
                <a:gd name="T2" fmla="*/ 241 w 449"/>
                <a:gd name="T3" fmla="*/ 0 h 728"/>
                <a:gd name="T4" fmla="*/ 196 w 449"/>
                <a:gd name="T5" fmla="*/ 0 h 728"/>
                <a:gd name="T6" fmla="*/ 0 w 449"/>
                <a:gd name="T7" fmla="*/ 681 h 728"/>
                <a:gd name="T8" fmla="*/ 12 w 449"/>
                <a:gd name="T9" fmla="*/ 728 h 728"/>
                <a:gd name="T10" fmla="*/ 423 w 449"/>
                <a:gd name="T11" fmla="*/ 726 h 728"/>
                <a:gd name="T12" fmla="*/ 449 w 449"/>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9" h="728">
                  <a:moveTo>
                    <a:pt x="449" y="657"/>
                  </a:moveTo>
                  <a:lnTo>
                    <a:pt x="241" y="0"/>
                  </a:lnTo>
                  <a:lnTo>
                    <a:pt x="196" y="0"/>
                  </a:lnTo>
                  <a:lnTo>
                    <a:pt x="0" y="681"/>
                  </a:lnTo>
                  <a:lnTo>
                    <a:pt x="12" y="728"/>
                  </a:lnTo>
                  <a:lnTo>
                    <a:pt x="423" y="726"/>
                  </a:lnTo>
                  <a:lnTo>
                    <a:pt x="449" y="65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70" name="Freeform 7"/>
            <p:cNvSpPr>
              <a:spLocks/>
            </p:cNvSpPr>
            <p:nvPr/>
          </p:nvSpPr>
          <p:spPr bwMode="auto">
            <a:xfrm>
              <a:off x="6579397" y="4144108"/>
              <a:ext cx="125899" cy="2711199"/>
            </a:xfrm>
            <a:custGeom>
              <a:avLst/>
              <a:gdLst>
                <a:gd name="T0" fmla="*/ 79 w 79"/>
                <a:gd name="T1" fmla="*/ 1703 h 1703"/>
                <a:gd name="T2" fmla="*/ 0 w 79"/>
                <a:gd name="T3" fmla="*/ 1703 h 1703"/>
                <a:gd name="T4" fmla="*/ 0 w 79"/>
                <a:gd name="T5" fmla="*/ 33 h 1703"/>
                <a:gd name="T6" fmla="*/ 38 w 79"/>
                <a:gd name="T7" fmla="*/ 1 h 1703"/>
                <a:gd name="T8" fmla="*/ 79 w 79"/>
                <a:gd name="T9" fmla="*/ 33 h 1703"/>
                <a:gd name="T10" fmla="*/ 79 w 79"/>
                <a:gd name="T11" fmla="*/ 1703 h 1703"/>
              </a:gdLst>
              <a:ahLst/>
              <a:cxnLst>
                <a:cxn ang="0">
                  <a:pos x="T0" y="T1"/>
                </a:cxn>
                <a:cxn ang="0">
                  <a:pos x="T2" y="T3"/>
                </a:cxn>
                <a:cxn ang="0">
                  <a:pos x="T4" y="T5"/>
                </a:cxn>
                <a:cxn ang="0">
                  <a:pos x="T6" y="T7"/>
                </a:cxn>
                <a:cxn ang="0">
                  <a:pos x="T8" y="T9"/>
                </a:cxn>
                <a:cxn ang="0">
                  <a:pos x="T10" y="T11"/>
                </a:cxn>
              </a:cxnLst>
              <a:rect l="0" t="0" r="r" b="b"/>
              <a:pathLst>
                <a:path w="79" h="1703">
                  <a:moveTo>
                    <a:pt x="79" y="1703"/>
                  </a:moveTo>
                  <a:cubicBezTo>
                    <a:pt x="0" y="1703"/>
                    <a:pt x="0" y="1703"/>
                    <a:pt x="0" y="1703"/>
                  </a:cubicBezTo>
                  <a:cubicBezTo>
                    <a:pt x="0" y="33"/>
                    <a:pt x="0" y="33"/>
                    <a:pt x="0" y="33"/>
                  </a:cubicBezTo>
                  <a:cubicBezTo>
                    <a:pt x="0" y="33"/>
                    <a:pt x="5" y="2"/>
                    <a:pt x="38" y="1"/>
                  </a:cubicBezTo>
                  <a:cubicBezTo>
                    <a:pt x="72" y="0"/>
                    <a:pt x="79" y="33"/>
                    <a:pt x="79" y="33"/>
                  </a:cubicBezTo>
                  <a:cubicBezTo>
                    <a:pt x="79" y="1703"/>
                    <a:pt x="79" y="1703"/>
                    <a:pt x="79" y="1703"/>
                  </a:cubicBezTo>
                </a:path>
              </a:pathLst>
            </a:custGeom>
            <a:solidFill>
              <a:srgbClr val="E23761">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71" name="Freeform 8"/>
            <p:cNvSpPr>
              <a:spLocks/>
            </p:cNvSpPr>
            <p:nvPr/>
          </p:nvSpPr>
          <p:spPr bwMode="auto">
            <a:xfrm>
              <a:off x="6701930" y="4141415"/>
              <a:ext cx="100315" cy="2711872"/>
            </a:xfrm>
            <a:custGeom>
              <a:avLst/>
              <a:gdLst>
                <a:gd name="T0" fmla="*/ 63 w 63"/>
                <a:gd name="T1" fmla="*/ 1704 h 1704"/>
                <a:gd name="T2" fmla="*/ 0 w 63"/>
                <a:gd name="T3" fmla="*/ 1704 h 1704"/>
                <a:gd name="T4" fmla="*/ 0 w 63"/>
                <a:gd name="T5" fmla="*/ 33 h 1704"/>
                <a:gd name="T6" fmla="*/ 31 w 63"/>
                <a:gd name="T7" fmla="*/ 1 h 1704"/>
                <a:gd name="T8" fmla="*/ 63 w 63"/>
                <a:gd name="T9" fmla="*/ 33 h 1704"/>
                <a:gd name="T10" fmla="*/ 63 w 63"/>
                <a:gd name="T11" fmla="*/ 1704 h 1704"/>
              </a:gdLst>
              <a:ahLst/>
              <a:cxnLst>
                <a:cxn ang="0">
                  <a:pos x="T0" y="T1"/>
                </a:cxn>
                <a:cxn ang="0">
                  <a:pos x="T2" y="T3"/>
                </a:cxn>
                <a:cxn ang="0">
                  <a:pos x="T4" y="T5"/>
                </a:cxn>
                <a:cxn ang="0">
                  <a:pos x="T6" y="T7"/>
                </a:cxn>
                <a:cxn ang="0">
                  <a:pos x="T8" y="T9"/>
                </a:cxn>
                <a:cxn ang="0">
                  <a:pos x="T10" y="T11"/>
                </a:cxn>
              </a:cxnLst>
              <a:rect l="0" t="0" r="r" b="b"/>
              <a:pathLst>
                <a:path w="63" h="1704">
                  <a:moveTo>
                    <a:pt x="63" y="1704"/>
                  </a:moveTo>
                  <a:cubicBezTo>
                    <a:pt x="0" y="1704"/>
                    <a:pt x="0" y="1704"/>
                    <a:pt x="0" y="1704"/>
                  </a:cubicBezTo>
                  <a:cubicBezTo>
                    <a:pt x="0" y="33"/>
                    <a:pt x="0" y="33"/>
                    <a:pt x="0" y="33"/>
                  </a:cubicBezTo>
                  <a:cubicBezTo>
                    <a:pt x="0" y="33"/>
                    <a:pt x="4" y="1"/>
                    <a:pt x="31" y="1"/>
                  </a:cubicBezTo>
                  <a:cubicBezTo>
                    <a:pt x="58" y="0"/>
                    <a:pt x="63" y="33"/>
                    <a:pt x="63" y="33"/>
                  </a:cubicBezTo>
                  <a:cubicBezTo>
                    <a:pt x="63" y="1704"/>
                    <a:pt x="63" y="1704"/>
                    <a:pt x="63" y="1704"/>
                  </a:cubicBezTo>
                </a:path>
              </a:pathLst>
            </a:custGeom>
            <a:solidFill>
              <a:srgbClr val="3DCE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72" name="Freeform 9"/>
            <p:cNvSpPr>
              <a:spLocks/>
            </p:cNvSpPr>
            <p:nvPr/>
          </p:nvSpPr>
          <p:spPr bwMode="auto">
            <a:xfrm>
              <a:off x="6480429" y="4141415"/>
              <a:ext cx="100315" cy="2711872"/>
            </a:xfrm>
            <a:custGeom>
              <a:avLst/>
              <a:gdLst>
                <a:gd name="T0" fmla="*/ 63 w 63"/>
                <a:gd name="T1" fmla="*/ 1704 h 1704"/>
                <a:gd name="T2" fmla="*/ 0 w 63"/>
                <a:gd name="T3" fmla="*/ 1704 h 1704"/>
                <a:gd name="T4" fmla="*/ 0 w 63"/>
                <a:gd name="T5" fmla="*/ 33 h 1704"/>
                <a:gd name="T6" fmla="*/ 31 w 63"/>
                <a:gd name="T7" fmla="*/ 1 h 1704"/>
                <a:gd name="T8" fmla="*/ 63 w 63"/>
                <a:gd name="T9" fmla="*/ 33 h 1704"/>
                <a:gd name="T10" fmla="*/ 63 w 63"/>
                <a:gd name="T11" fmla="*/ 1704 h 1704"/>
              </a:gdLst>
              <a:ahLst/>
              <a:cxnLst>
                <a:cxn ang="0">
                  <a:pos x="T0" y="T1"/>
                </a:cxn>
                <a:cxn ang="0">
                  <a:pos x="T2" y="T3"/>
                </a:cxn>
                <a:cxn ang="0">
                  <a:pos x="T4" y="T5"/>
                </a:cxn>
                <a:cxn ang="0">
                  <a:pos x="T6" y="T7"/>
                </a:cxn>
                <a:cxn ang="0">
                  <a:pos x="T8" y="T9"/>
                </a:cxn>
                <a:cxn ang="0">
                  <a:pos x="T10" y="T11"/>
                </a:cxn>
              </a:cxnLst>
              <a:rect l="0" t="0" r="r" b="b"/>
              <a:pathLst>
                <a:path w="63" h="1704">
                  <a:moveTo>
                    <a:pt x="63" y="1704"/>
                  </a:moveTo>
                  <a:cubicBezTo>
                    <a:pt x="0" y="1704"/>
                    <a:pt x="0" y="1704"/>
                    <a:pt x="0" y="1704"/>
                  </a:cubicBezTo>
                  <a:cubicBezTo>
                    <a:pt x="0" y="33"/>
                    <a:pt x="0" y="33"/>
                    <a:pt x="0" y="33"/>
                  </a:cubicBezTo>
                  <a:cubicBezTo>
                    <a:pt x="0" y="33"/>
                    <a:pt x="4" y="1"/>
                    <a:pt x="31" y="1"/>
                  </a:cubicBezTo>
                  <a:cubicBezTo>
                    <a:pt x="58" y="0"/>
                    <a:pt x="63" y="33"/>
                    <a:pt x="63" y="33"/>
                  </a:cubicBezTo>
                  <a:lnTo>
                    <a:pt x="63" y="1704"/>
                  </a:lnTo>
                  <a:close/>
                </a:path>
              </a:pathLst>
            </a:custGeom>
            <a:solidFill>
              <a:srgbClr val="E23761">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73" name="Freeform 10"/>
            <p:cNvSpPr>
              <a:spLocks/>
            </p:cNvSpPr>
            <p:nvPr/>
          </p:nvSpPr>
          <p:spPr bwMode="auto">
            <a:xfrm>
              <a:off x="6576031" y="3714572"/>
              <a:ext cx="131958" cy="191204"/>
            </a:xfrm>
            <a:custGeom>
              <a:avLst/>
              <a:gdLst>
                <a:gd name="T0" fmla="*/ 0 w 83"/>
                <a:gd name="T1" fmla="*/ 111 h 120"/>
                <a:gd name="T2" fmla="*/ 83 w 83"/>
                <a:gd name="T3" fmla="*/ 113 h 120"/>
                <a:gd name="T4" fmla="*/ 50 w 83"/>
                <a:gd name="T5" fmla="*/ 0 h 120"/>
                <a:gd name="T6" fmla="*/ 29 w 83"/>
                <a:gd name="T7" fmla="*/ 0 h 120"/>
                <a:gd name="T8" fmla="*/ 0 w 83"/>
                <a:gd name="T9" fmla="*/ 111 h 120"/>
              </a:gdLst>
              <a:ahLst/>
              <a:cxnLst>
                <a:cxn ang="0">
                  <a:pos x="T0" y="T1"/>
                </a:cxn>
                <a:cxn ang="0">
                  <a:pos x="T2" y="T3"/>
                </a:cxn>
                <a:cxn ang="0">
                  <a:pos x="T4" y="T5"/>
                </a:cxn>
                <a:cxn ang="0">
                  <a:pos x="T6" y="T7"/>
                </a:cxn>
                <a:cxn ang="0">
                  <a:pos x="T8" y="T9"/>
                </a:cxn>
              </a:cxnLst>
              <a:rect l="0" t="0" r="r" b="b"/>
              <a:pathLst>
                <a:path w="83" h="120">
                  <a:moveTo>
                    <a:pt x="0" y="111"/>
                  </a:moveTo>
                  <a:cubicBezTo>
                    <a:pt x="0" y="111"/>
                    <a:pt x="40" y="120"/>
                    <a:pt x="83" y="113"/>
                  </a:cubicBezTo>
                  <a:cubicBezTo>
                    <a:pt x="50" y="0"/>
                    <a:pt x="50" y="0"/>
                    <a:pt x="50" y="0"/>
                  </a:cubicBezTo>
                  <a:cubicBezTo>
                    <a:pt x="29" y="0"/>
                    <a:pt x="29" y="0"/>
                    <a:pt x="29" y="0"/>
                  </a:cubicBezTo>
                  <a:cubicBezTo>
                    <a:pt x="0" y="111"/>
                    <a:pt x="0" y="111"/>
                    <a:pt x="0" y="111"/>
                  </a:cubicBezTo>
                </a:path>
              </a:pathLst>
            </a:custGeom>
            <a:solidFill>
              <a:srgbClr val="E23761">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74" name="Freeform 55"/>
            <p:cNvSpPr>
              <a:spLocks/>
            </p:cNvSpPr>
            <p:nvPr/>
          </p:nvSpPr>
          <p:spPr bwMode="auto">
            <a:xfrm>
              <a:off x="6655475" y="3713225"/>
              <a:ext cx="234293" cy="3142082"/>
            </a:xfrm>
            <a:custGeom>
              <a:avLst/>
              <a:gdLst>
                <a:gd name="T0" fmla="*/ 24 w 147"/>
                <a:gd name="T1" fmla="*/ 0 h 1974"/>
                <a:gd name="T2" fmla="*/ 0 w 147"/>
                <a:gd name="T3" fmla="*/ 1 h 1974"/>
                <a:gd name="T4" fmla="*/ 33 w 147"/>
                <a:gd name="T5" fmla="*/ 114 h 1974"/>
                <a:gd name="T6" fmla="*/ 33 w 147"/>
                <a:gd name="T7" fmla="*/ 114 h 1974"/>
                <a:gd name="T8" fmla="*/ 87 w 147"/>
                <a:gd name="T9" fmla="*/ 284 h 1974"/>
                <a:gd name="T10" fmla="*/ 86 w 147"/>
                <a:gd name="T11" fmla="*/ 286 h 1974"/>
                <a:gd name="T12" fmla="*/ 92 w 147"/>
                <a:gd name="T13" fmla="*/ 302 h 1974"/>
                <a:gd name="T14" fmla="*/ 92 w 147"/>
                <a:gd name="T15" fmla="*/ 1973 h 1974"/>
                <a:gd name="T16" fmla="*/ 31 w 147"/>
                <a:gd name="T17" fmla="*/ 1973 h 1974"/>
                <a:gd name="T18" fmla="*/ 31 w 147"/>
                <a:gd name="T19" fmla="*/ 1974 h 1974"/>
                <a:gd name="T20" fmla="*/ 147 w 147"/>
                <a:gd name="T21" fmla="*/ 1974 h 1974"/>
                <a:gd name="T22" fmla="*/ 132 w 147"/>
                <a:gd name="T23" fmla="*/ 290 h 1974"/>
                <a:gd name="T24" fmla="*/ 24 w 147"/>
                <a:gd name="T25" fmla="*/ 0 h 19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7" h="1974">
                  <a:moveTo>
                    <a:pt x="24" y="0"/>
                  </a:moveTo>
                  <a:cubicBezTo>
                    <a:pt x="0" y="1"/>
                    <a:pt x="0" y="1"/>
                    <a:pt x="0" y="1"/>
                  </a:cubicBezTo>
                  <a:cubicBezTo>
                    <a:pt x="33" y="114"/>
                    <a:pt x="33" y="114"/>
                    <a:pt x="33" y="114"/>
                  </a:cubicBezTo>
                  <a:cubicBezTo>
                    <a:pt x="33" y="114"/>
                    <a:pt x="33" y="114"/>
                    <a:pt x="33" y="114"/>
                  </a:cubicBezTo>
                  <a:cubicBezTo>
                    <a:pt x="87" y="284"/>
                    <a:pt x="87" y="284"/>
                    <a:pt x="87" y="284"/>
                  </a:cubicBezTo>
                  <a:cubicBezTo>
                    <a:pt x="86" y="286"/>
                    <a:pt x="86" y="286"/>
                    <a:pt x="86" y="286"/>
                  </a:cubicBezTo>
                  <a:cubicBezTo>
                    <a:pt x="91" y="294"/>
                    <a:pt x="92" y="302"/>
                    <a:pt x="92" y="302"/>
                  </a:cubicBezTo>
                  <a:cubicBezTo>
                    <a:pt x="92" y="1973"/>
                    <a:pt x="92" y="1973"/>
                    <a:pt x="92" y="1973"/>
                  </a:cubicBezTo>
                  <a:cubicBezTo>
                    <a:pt x="31" y="1973"/>
                    <a:pt x="31" y="1973"/>
                    <a:pt x="31" y="1973"/>
                  </a:cubicBezTo>
                  <a:cubicBezTo>
                    <a:pt x="31" y="1974"/>
                    <a:pt x="31" y="1974"/>
                    <a:pt x="31" y="1974"/>
                  </a:cubicBezTo>
                  <a:cubicBezTo>
                    <a:pt x="147" y="1974"/>
                    <a:pt x="147" y="1974"/>
                    <a:pt x="147" y="1974"/>
                  </a:cubicBezTo>
                  <a:cubicBezTo>
                    <a:pt x="132" y="290"/>
                    <a:pt x="132" y="290"/>
                    <a:pt x="132" y="290"/>
                  </a:cubicBezTo>
                  <a:cubicBezTo>
                    <a:pt x="24" y="0"/>
                    <a:pt x="24" y="0"/>
                    <a:pt x="24" y="0"/>
                  </a:cubicBezTo>
                </a:path>
              </a:pathLst>
            </a:custGeom>
            <a:solidFill>
              <a:srgbClr val="9C96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75" name="Freeform 56"/>
            <p:cNvSpPr>
              <a:spLocks/>
            </p:cNvSpPr>
            <p:nvPr/>
          </p:nvSpPr>
          <p:spPr bwMode="auto">
            <a:xfrm>
              <a:off x="6639990" y="3894331"/>
              <a:ext cx="154175" cy="294886"/>
            </a:xfrm>
            <a:custGeom>
              <a:avLst/>
              <a:gdLst>
                <a:gd name="T0" fmla="*/ 43 w 97"/>
                <a:gd name="T1" fmla="*/ 0 h 185"/>
                <a:gd name="T2" fmla="*/ 8 w 97"/>
                <a:gd name="T3" fmla="*/ 3 h 185"/>
                <a:gd name="T4" fmla="*/ 0 w 97"/>
                <a:gd name="T5" fmla="*/ 3 h 185"/>
                <a:gd name="T6" fmla="*/ 0 w 97"/>
                <a:gd name="T7" fmla="*/ 158 h 185"/>
                <a:gd name="T8" fmla="*/ 0 w 97"/>
                <a:gd name="T9" fmla="*/ 158 h 185"/>
                <a:gd name="T10" fmla="*/ 1 w 97"/>
                <a:gd name="T11" fmla="*/ 158 h 185"/>
                <a:gd name="T12" fmla="*/ 39 w 97"/>
                <a:gd name="T13" fmla="*/ 185 h 185"/>
                <a:gd name="T14" fmla="*/ 70 w 97"/>
                <a:gd name="T15" fmla="*/ 156 h 185"/>
                <a:gd name="T16" fmla="*/ 71 w 97"/>
                <a:gd name="T17" fmla="*/ 156 h 185"/>
                <a:gd name="T18" fmla="*/ 96 w 97"/>
                <a:gd name="T19" fmla="*/ 172 h 185"/>
                <a:gd name="T20" fmla="*/ 97 w 97"/>
                <a:gd name="T21" fmla="*/ 170 h 185"/>
                <a:gd name="T22" fmla="*/ 43 w 97"/>
                <a:gd name="T23" fmla="*/ 0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7" h="185">
                  <a:moveTo>
                    <a:pt x="43" y="0"/>
                  </a:moveTo>
                  <a:cubicBezTo>
                    <a:pt x="31" y="2"/>
                    <a:pt x="19" y="3"/>
                    <a:pt x="8" y="3"/>
                  </a:cubicBezTo>
                  <a:cubicBezTo>
                    <a:pt x="5" y="3"/>
                    <a:pt x="3" y="3"/>
                    <a:pt x="0" y="3"/>
                  </a:cubicBezTo>
                  <a:cubicBezTo>
                    <a:pt x="0" y="158"/>
                    <a:pt x="0" y="158"/>
                    <a:pt x="0" y="158"/>
                  </a:cubicBezTo>
                  <a:cubicBezTo>
                    <a:pt x="0" y="158"/>
                    <a:pt x="0" y="158"/>
                    <a:pt x="0" y="158"/>
                  </a:cubicBezTo>
                  <a:cubicBezTo>
                    <a:pt x="1" y="158"/>
                    <a:pt x="1" y="158"/>
                    <a:pt x="1" y="158"/>
                  </a:cubicBezTo>
                  <a:cubicBezTo>
                    <a:pt x="26" y="158"/>
                    <a:pt x="36" y="176"/>
                    <a:pt x="39" y="185"/>
                  </a:cubicBezTo>
                  <a:cubicBezTo>
                    <a:pt x="41" y="178"/>
                    <a:pt x="47" y="156"/>
                    <a:pt x="70" y="156"/>
                  </a:cubicBezTo>
                  <a:cubicBezTo>
                    <a:pt x="70" y="156"/>
                    <a:pt x="70" y="156"/>
                    <a:pt x="71" y="156"/>
                  </a:cubicBezTo>
                  <a:cubicBezTo>
                    <a:pt x="84" y="156"/>
                    <a:pt x="92" y="164"/>
                    <a:pt x="96" y="172"/>
                  </a:cubicBezTo>
                  <a:cubicBezTo>
                    <a:pt x="97" y="170"/>
                    <a:pt x="97" y="170"/>
                    <a:pt x="97" y="170"/>
                  </a:cubicBezTo>
                  <a:cubicBezTo>
                    <a:pt x="43" y="0"/>
                    <a:pt x="43" y="0"/>
                    <a:pt x="43" y="0"/>
                  </a:cubicBezTo>
                </a:path>
              </a:pathLst>
            </a:custGeom>
            <a:solidFill>
              <a:srgbClr val="C2B3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76" name="Freeform 57"/>
            <p:cNvSpPr>
              <a:spLocks/>
            </p:cNvSpPr>
            <p:nvPr/>
          </p:nvSpPr>
          <p:spPr bwMode="auto">
            <a:xfrm>
              <a:off x="6639990" y="4146128"/>
              <a:ext cx="65306" cy="2709179"/>
            </a:xfrm>
            <a:custGeom>
              <a:avLst/>
              <a:gdLst>
                <a:gd name="T0" fmla="*/ 1 w 41"/>
                <a:gd name="T1" fmla="*/ 0 h 1702"/>
                <a:gd name="T2" fmla="*/ 0 w 41"/>
                <a:gd name="T3" fmla="*/ 0 h 1702"/>
                <a:gd name="T4" fmla="*/ 0 w 41"/>
                <a:gd name="T5" fmla="*/ 0 h 1702"/>
                <a:gd name="T6" fmla="*/ 0 w 41"/>
                <a:gd name="T7" fmla="*/ 1702 h 1702"/>
                <a:gd name="T8" fmla="*/ 41 w 41"/>
                <a:gd name="T9" fmla="*/ 1702 h 1702"/>
                <a:gd name="T10" fmla="*/ 41 w 41"/>
                <a:gd name="T11" fmla="*/ 1701 h 1702"/>
                <a:gd name="T12" fmla="*/ 39 w 41"/>
                <a:gd name="T13" fmla="*/ 1701 h 1702"/>
                <a:gd name="T14" fmla="*/ 39 w 41"/>
                <a:gd name="T15" fmla="*/ 30 h 1702"/>
                <a:gd name="T16" fmla="*/ 39 w 41"/>
                <a:gd name="T17" fmla="*/ 27 h 1702"/>
                <a:gd name="T18" fmla="*/ 1 w 41"/>
                <a:gd name="T19" fmla="*/ 0 h 1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1702">
                  <a:moveTo>
                    <a:pt x="1" y="0"/>
                  </a:moveTo>
                  <a:cubicBezTo>
                    <a:pt x="1" y="0"/>
                    <a:pt x="1" y="0"/>
                    <a:pt x="0" y="0"/>
                  </a:cubicBezTo>
                  <a:cubicBezTo>
                    <a:pt x="0" y="0"/>
                    <a:pt x="0" y="0"/>
                    <a:pt x="0" y="0"/>
                  </a:cubicBezTo>
                  <a:cubicBezTo>
                    <a:pt x="0" y="1702"/>
                    <a:pt x="0" y="1702"/>
                    <a:pt x="0" y="1702"/>
                  </a:cubicBezTo>
                  <a:cubicBezTo>
                    <a:pt x="41" y="1702"/>
                    <a:pt x="41" y="1702"/>
                    <a:pt x="41" y="1702"/>
                  </a:cubicBezTo>
                  <a:cubicBezTo>
                    <a:pt x="41" y="1701"/>
                    <a:pt x="41" y="1701"/>
                    <a:pt x="41" y="1701"/>
                  </a:cubicBezTo>
                  <a:cubicBezTo>
                    <a:pt x="39" y="1701"/>
                    <a:pt x="39" y="1701"/>
                    <a:pt x="39" y="1701"/>
                  </a:cubicBezTo>
                  <a:cubicBezTo>
                    <a:pt x="39" y="30"/>
                    <a:pt x="39" y="30"/>
                    <a:pt x="39" y="30"/>
                  </a:cubicBezTo>
                  <a:cubicBezTo>
                    <a:pt x="39" y="30"/>
                    <a:pt x="39" y="29"/>
                    <a:pt x="39" y="27"/>
                  </a:cubicBezTo>
                  <a:cubicBezTo>
                    <a:pt x="36" y="18"/>
                    <a:pt x="26" y="0"/>
                    <a:pt x="1" y="0"/>
                  </a:cubicBezTo>
                </a:path>
              </a:pathLst>
            </a:custGeom>
            <a:solidFill>
              <a:srgbClr val="E23761"/>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77" name="Freeform 58"/>
            <p:cNvSpPr>
              <a:spLocks/>
            </p:cNvSpPr>
            <p:nvPr/>
          </p:nvSpPr>
          <p:spPr bwMode="auto">
            <a:xfrm>
              <a:off x="6701930" y="4142762"/>
              <a:ext cx="100315" cy="2710525"/>
            </a:xfrm>
            <a:custGeom>
              <a:avLst/>
              <a:gdLst>
                <a:gd name="T0" fmla="*/ 32 w 63"/>
                <a:gd name="T1" fmla="*/ 0 h 1703"/>
                <a:gd name="T2" fmla="*/ 31 w 63"/>
                <a:gd name="T3" fmla="*/ 0 h 1703"/>
                <a:gd name="T4" fmla="*/ 0 w 63"/>
                <a:gd name="T5" fmla="*/ 29 h 1703"/>
                <a:gd name="T6" fmla="*/ 0 w 63"/>
                <a:gd name="T7" fmla="*/ 32 h 1703"/>
                <a:gd name="T8" fmla="*/ 0 w 63"/>
                <a:gd name="T9" fmla="*/ 1703 h 1703"/>
                <a:gd name="T10" fmla="*/ 2 w 63"/>
                <a:gd name="T11" fmla="*/ 1703 h 1703"/>
                <a:gd name="T12" fmla="*/ 63 w 63"/>
                <a:gd name="T13" fmla="*/ 1703 h 1703"/>
                <a:gd name="T14" fmla="*/ 63 w 63"/>
                <a:gd name="T15" fmla="*/ 32 h 1703"/>
                <a:gd name="T16" fmla="*/ 57 w 63"/>
                <a:gd name="T17" fmla="*/ 16 h 1703"/>
                <a:gd name="T18" fmla="*/ 32 w 63"/>
                <a:gd name="T19" fmla="*/ 0 h 17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1703">
                  <a:moveTo>
                    <a:pt x="32" y="0"/>
                  </a:moveTo>
                  <a:cubicBezTo>
                    <a:pt x="31" y="0"/>
                    <a:pt x="31" y="0"/>
                    <a:pt x="31" y="0"/>
                  </a:cubicBezTo>
                  <a:cubicBezTo>
                    <a:pt x="8" y="0"/>
                    <a:pt x="2" y="22"/>
                    <a:pt x="0" y="29"/>
                  </a:cubicBezTo>
                  <a:cubicBezTo>
                    <a:pt x="0" y="31"/>
                    <a:pt x="0" y="32"/>
                    <a:pt x="0" y="32"/>
                  </a:cubicBezTo>
                  <a:cubicBezTo>
                    <a:pt x="0" y="1703"/>
                    <a:pt x="0" y="1703"/>
                    <a:pt x="0" y="1703"/>
                  </a:cubicBezTo>
                  <a:cubicBezTo>
                    <a:pt x="2" y="1703"/>
                    <a:pt x="2" y="1703"/>
                    <a:pt x="2" y="1703"/>
                  </a:cubicBezTo>
                  <a:cubicBezTo>
                    <a:pt x="63" y="1703"/>
                    <a:pt x="63" y="1703"/>
                    <a:pt x="63" y="1703"/>
                  </a:cubicBezTo>
                  <a:cubicBezTo>
                    <a:pt x="63" y="32"/>
                    <a:pt x="63" y="32"/>
                    <a:pt x="63" y="32"/>
                  </a:cubicBezTo>
                  <a:cubicBezTo>
                    <a:pt x="63" y="32"/>
                    <a:pt x="62" y="24"/>
                    <a:pt x="57" y="16"/>
                  </a:cubicBezTo>
                  <a:cubicBezTo>
                    <a:pt x="53" y="8"/>
                    <a:pt x="45" y="0"/>
                    <a:pt x="32" y="0"/>
                  </a:cubicBezTo>
                </a:path>
              </a:pathLst>
            </a:custGeom>
            <a:solidFill>
              <a:srgbClr val="E23761"/>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78" name="Freeform 59"/>
            <p:cNvSpPr>
              <a:spLocks/>
            </p:cNvSpPr>
            <p:nvPr/>
          </p:nvSpPr>
          <p:spPr bwMode="auto">
            <a:xfrm>
              <a:off x="6639990" y="3714572"/>
              <a:ext cx="67999" cy="184472"/>
            </a:xfrm>
            <a:custGeom>
              <a:avLst/>
              <a:gdLst>
                <a:gd name="T0" fmla="*/ 10 w 43"/>
                <a:gd name="T1" fmla="*/ 0 h 116"/>
                <a:gd name="T2" fmla="*/ 0 w 43"/>
                <a:gd name="T3" fmla="*/ 0 h 116"/>
                <a:gd name="T4" fmla="*/ 0 w 43"/>
                <a:gd name="T5" fmla="*/ 116 h 116"/>
                <a:gd name="T6" fmla="*/ 8 w 43"/>
                <a:gd name="T7" fmla="*/ 116 h 116"/>
                <a:gd name="T8" fmla="*/ 43 w 43"/>
                <a:gd name="T9" fmla="*/ 113 h 116"/>
                <a:gd name="T10" fmla="*/ 43 w 43"/>
                <a:gd name="T11" fmla="*/ 113 h 116"/>
                <a:gd name="T12" fmla="*/ 10 w 43"/>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43" h="116">
                  <a:moveTo>
                    <a:pt x="10" y="0"/>
                  </a:moveTo>
                  <a:cubicBezTo>
                    <a:pt x="0" y="0"/>
                    <a:pt x="0" y="0"/>
                    <a:pt x="0" y="0"/>
                  </a:cubicBezTo>
                  <a:cubicBezTo>
                    <a:pt x="0" y="116"/>
                    <a:pt x="0" y="116"/>
                    <a:pt x="0" y="116"/>
                  </a:cubicBezTo>
                  <a:cubicBezTo>
                    <a:pt x="3" y="116"/>
                    <a:pt x="5" y="116"/>
                    <a:pt x="8" y="116"/>
                  </a:cubicBezTo>
                  <a:cubicBezTo>
                    <a:pt x="19" y="116"/>
                    <a:pt x="31" y="115"/>
                    <a:pt x="43" y="113"/>
                  </a:cubicBezTo>
                  <a:cubicBezTo>
                    <a:pt x="43" y="113"/>
                    <a:pt x="43" y="113"/>
                    <a:pt x="43" y="113"/>
                  </a:cubicBezTo>
                  <a:cubicBezTo>
                    <a:pt x="10" y="0"/>
                    <a:pt x="10" y="0"/>
                    <a:pt x="10" y="0"/>
                  </a:cubicBezTo>
                </a:path>
              </a:pathLst>
            </a:custGeom>
            <a:solidFill>
              <a:srgbClr val="E23761"/>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grpSp>
      <p:grpSp>
        <p:nvGrpSpPr>
          <p:cNvPr id="379" name="Group 5"/>
          <p:cNvGrpSpPr/>
          <p:nvPr userDrawn="1"/>
        </p:nvGrpSpPr>
        <p:grpSpPr>
          <a:xfrm rot="10800000" flipV="1">
            <a:off x="5124344" y="6225656"/>
            <a:ext cx="403845" cy="2167807"/>
            <a:chOff x="6007804" y="4266641"/>
            <a:chExt cx="403952" cy="2588666"/>
          </a:xfrm>
        </p:grpSpPr>
        <p:sp>
          <p:nvSpPr>
            <p:cNvPr id="380" name="Freeform 29"/>
            <p:cNvSpPr>
              <a:spLocks/>
            </p:cNvSpPr>
            <p:nvPr/>
          </p:nvSpPr>
          <p:spPr bwMode="auto">
            <a:xfrm>
              <a:off x="6018576" y="4273373"/>
              <a:ext cx="300945" cy="490130"/>
            </a:xfrm>
            <a:custGeom>
              <a:avLst/>
              <a:gdLst>
                <a:gd name="T0" fmla="*/ 447 w 447"/>
                <a:gd name="T1" fmla="*/ 657 h 728"/>
                <a:gd name="T2" fmla="*/ 242 w 447"/>
                <a:gd name="T3" fmla="*/ 0 h 728"/>
                <a:gd name="T4" fmla="*/ 197 w 447"/>
                <a:gd name="T5" fmla="*/ 0 h 728"/>
                <a:gd name="T6" fmla="*/ 0 w 447"/>
                <a:gd name="T7" fmla="*/ 681 h 728"/>
                <a:gd name="T8" fmla="*/ 12 w 447"/>
                <a:gd name="T9" fmla="*/ 728 h 728"/>
                <a:gd name="T10" fmla="*/ 424 w 447"/>
                <a:gd name="T11" fmla="*/ 726 h 728"/>
                <a:gd name="T12" fmla="*/ 447 w 447"/>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7" h="728">
                  <a:moveTo>
                    <a:pt x="447" y="657"/>
                  </a:moveTo>
                  <a:lnTo>
                    <a:pt x="242" y="0"/>
                  </a:lnTo>
                  <a:lnTo>
                    <a:pt x="197" y="0"/>
                  </a:lnTo>
                  <a:lnTo>
                    <a:pt x="0" y="681"/>
                  </a:lnTo>
                  <a:lnTo>
                    <a:pt x="12" y="728"/>
                  </a:lnTo>
                  <a:lnTo>
                    <a:pt x="424" y="726"/>
                  </a:lnTo>
                  <a:lnTo>
                    <a:pt x="447" y="657"/>
                  </a:lnTo>
                  <a:close/>
                </a:path>
              </a:pathLst>
            </a:custGeom>
            <a:solidFill>
              <a:srgbClr val="F8E9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81" name="Freeform 30"/>
            <p:cNvSpPr>
              <a:spLocks/>
            </p:cNvSpPr>
            <p:nvPr/>
          </p:nvSpPr>
          <p:spPr bwMode="auto">
            <a:xfrm>
              <a:off x="6018576" y="4273373"/>
              <a:ext cx="300945" cy="490130"/>
            </a:xfrm>
            <a:custGeom>
              <a:avLst/>
              <a:gdLst>
                <a:gd name="T0" fmla="*/ 447 w 447"/>
                <a:gd name="T1" fmla="*/ 657 h 728"/>
                <a:gd name="T2" fmla="*/ 242 w 447"/>
                <a:gd name="T3" fmla="*/ 0 h 728"/>
                <a:gd name="T4" fmla="*/ 197 w 447"/>
                <a:gd name="T5" fmla="*/ 0 h 728"/>
                <a:gd name="T6" fmla="*/ 0 w 447"/>
                <a:gd name="T7" fmla="*/ 681 h 728"/>
                <a:gd name="T8" fmla="*/ 12 w 447"/>
                <a:gd name="T9" fmla="*/ 728 h 728"/>
                <a:gd name="T10" fmla="*/ 424 w 447"/>
                <a:gd name="T11" fmla="*/ 726 h 728"/>
                <a:gd name="T12" fmla="*/ 447 w 447"/>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7" h="728">
                  <a:moveTo>
                    <a:pt x="447" y="657"/>
                  </a:moveTo>
                  <a:lnTo>
                    <a:pt x="242" y="0"/>
                  </a:lnTo>
                  <a:lnTo>
                    <a:pt x="197" y="0"/>
                  </a:lnTo>
                  <a:lnTo>
                    <a:pt x="0" y="681"/>
                  </a:lnTo>
                  <a:lnTo>
                    <a:pt x="12" y="728"/>
                  </a:lnTo>
                  <a:lnTo>
                    <a:pt x="424" y="726"/>
                  </a:lnTo>
                  <a:lnTo>
                    <a:pt x="447" y="65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82" name="Freeform 31"/>
            <p:cNvSpPr>
              <a:spLocks/>
            </p:cNvSpPr>
            <p:nvPr/>
          </p:nvSpPr>
          <p:spPr bwMode="auto">
            <a:xfrm>
              <a:off x="6104752" y="4694831"/>
              <a:ext cx="125899" cy="2160476"/>
            </a:xfrm>
            <a:custGeom>
              <a:avLst/>
              <a:gdLst>
                <a:gd name="T0" fmla="*/ 79 w 79"/>
                <a:gd name="T1" fmla="*/ 1357 h 1357"/>
                <a:gd name="T2" fmla="*/ 0 w 79"/>
                <a:gd name="T3" fmla="*/ 1357 h 1357"/>
                <a:gd name="T4" fmla="*/ 0 w 79"/>
                <a:gd name="T5" fmla="*/ 32 h 1357"/>
                <a:gd name="T6" fmla="*/ 39 w 79"/>
                <a:gd name="T7" fmla="*/ 1 h 1357"/>
                <a:gd name="T8" fmla="*/ 79 w 79"/>
                <a:gd name="T9" fmla="*/ 32 h 1357"/>
                <a:gd name="T10" fmla="*/ 79 w 79"/>
                <a:gd name="T11" fmla="*/ 1357 h 1357"/>
              </a:gdLst>
              <a:ahLst/>
              <a:cxnLst>
                <a:cxn ang="0">
                  <a:pos x="T0" y="T1"/>
                </a:cxn>
                <a:cxn ang="0">
                  <a:pos x="T2" y="T3"/>
                </a:cxn>
                <a:cxn ang="0">
                  <a:pos x="T4" y="T5"/>
                </a:cxn>
                <a:cxn ang="0">
                  <a:pos x="T6" y="T7"/>
                </a:cxn>
                <a:cxn ang="0">
                  <a:pos x="T8" y="T9"/>
                </a:cxn>
                <a:cxn ang="0">
                  <a:pos x="T10" y="T11"/>
                </a:cxn>
              </a:cxnLst>
              <a:rect l="0" t="0" r="r" b="b"/>
              <a:pathLst>
                <a:path w="79" h="1357">
                  <a:moveTo>
                    <a:pt x="79" y="1357"/>
                  </a:moveTo>
                  <a:cubicBezTo>
                    <a:pt x="0" y="1357"/>
                    <a:pt x="0" y="1357"/>
                    <a:pt x="0" y="1357"/>
                  </a:cubicBezTo>
                  <a:cubicBezTo>
                    <a:pt x="0" y="32"/>
                    <a:pt x="0" y="32"/>
                    <a:pt x="0" y="32"/>
                  </a:cubicBezTo>
                  <a:cubicBezTo>
                    <a:pt x="0" y="32"/>
                    <a:pt x="5" y="1"/>
                    <a:pt x="39" y="1"/>
                  </a:cubicBezTo>
                  <a:cubicBezTo>
                    <a:pt x="73" y="0"/>
                    <a:pt x="79" y="32"/>
                    <a:pt x="79" y="32"/>
                  </a:cubicBezTo>
                  <a:cubicBezTo>
                    <a:pt x="79" y="1357"/>
                    <a:pt x="79" y="1357"/>
                    <a:pt x="79" y="1357"/>
                  </a:cubicBezTo>
                </a:path>
              </a:pathLst>
            </a:custGeom>
            <a:solidFill>
              <a:srgbClr val="F39C11">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83" name="Freeform 32"/>
            <p:cNvSpPr>
              <a:spLocks/>
            </p:cNvSpPr>
            <p:nvPr/>
          </p:nvSpPr>
          <p:spPr bwMode="auto">
            <a:xfrm>
              <a:off x="6228631" y="4692138"/>
              <a:ext cx="100315" cy="2161149"/>
            </a:xfrm>
            <a:custGeom>
              <a:avLst/>
              <a:gdLst>
                <a:gd name="T0" fmla="*/ 63 w 63"/>
                <a:gd name="T1" fmla="*/ 1358 h 1358"/>
                <a:gd name="T2" fmla="*/ 0 w 63"/>
                <a:gd name="T3" fmla="*/ 1358 h 1358"/>
                <a:gd name="T4" fmla="*/ 0 w 63"/>
                <a:gd name="T5" fmla="*/ 32 h 1358"/>
                <a:gd name="T6" fmla="*/ 30 w 63"/>
                <a:gd name="T7" fmla="*/ 0 h 1358"/>
                <a:gd name="T8" fmla="*/ 63 w 63"/>
                <a:gd name="T9" fmla="*/ 32 h 1358"/>
                <a:gd name="T10" fmla="*/ 63 w 63"/>
                <a:gd name="T11" fmla="*/ 1358 h 1358"/>
              </a:gdLst>
              <a:ahLst/>
              <a:cxnLst>
                <a:cxn ang="0">
                  <a:pos x="T0" y="T1"/>
                </a:cxn>
                <a:cxn ang="0">
                  <a:pos x="T2" y="T3"/>
                </a:cxn>
                <a:cxn ang="0">
                  <a:pos x="T4" y="T5"/>
                </a:cxn>
                <a:cxn ang="0">
                  <a:pos x="T6" y="T7"/>
                </a:cxn>
                <a:cxn ang="0">
                  <a:pos x="T8" y="T9"/>
                </a:cxn>
                <a:cxn ang="0">
                  <a:pos x="T10" y="T11"/>
                </a:cxn>
              </a:cxnLst>
              <a:rect l="0" t="0" r="r" b="b"/>
              <a:pathLst>
                <a:path w="63" h="1358">
                  <a:moveTo>
                    <a:pt x="63" y="1358"/>
                  </a:moveTo>
                  <a:cubicBezTo>
                    <a:pt x="0" y="1358"/>
                    <a:pt x="0" y="1358"/>
                    <a:pt x="0" y="1358"/>
                  </a:cubicBezTo>
                  <a:cubicBezTo>
                    <a:pt x="0" y="32"/>
                    <a:pt x="0" y="32"/>
                    <a:pt x="0" y="32"/>
                  </a:cubicBezTo>
                  <a:cubicBezTo>
                    <a:pt x="0" y="32"/>
                    <a:pt x="4" y="1"/>
                    <a:pt x="30" y="0"/>
                  </a:cubicBezTo>
                  <a:cubicBezTo>
                    <a:pt x="57" y="0"/>
                    <a:pt x="63" y="32"/>
                    <a:pt x="63" y="32"/>
                  </a:cubicBezTo>
                  <a:cubicBezTo>
                    <a:pt x="63" y="1358"/>
                    <a:pt x="63" y="1358"/>
                    <a:pt x="63" y="1358"/>
                  </a:cubicBezTo>
                </a:path>
              </a:pathLst>
            </a:custGeom>
            <a:solidFill>
              <a:srgbClr val="FFB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84" name="Freeform 33"/>
            <p:cNvSpPr>
              <a:spLocks/>
            </p:cNvSpPr>
            <p:nvPr/>
          </p:nvSpPr>
          <p:spPr bwMode="auto">
            <a:xfrm>
              <a:off x="6007804" y="4692138"/>
              <a:ext cx="100315" cy="2161149"/>
            </a:xfrm>
            <a:custGeom>
              <a:avLst/>
              <a:gdLst>
                <a:gd name="T0" fmla="*/ 63 w 63"/>
                <a:gd name="T1" fmla="*/ 1358 h 1358"/>
                <a:gd name="T2" fmla="*/ 0 w 63"/>
                <a:gd name="T3" fmla="*/ 1358 h 1358"/>
                <a:gd name="T4" fmla="*/ 0 w 63"/>
                <a:gd name="T5" fmla="*/ 32 h 1358"/>
                <a:gd name="T6" fmla="*/ 31 w 63"/>
                <a:gd name="T7" fmla="*/ 0 h 1358"/>
                <a:gd name="T8" fmla="*/ 63 w 63"/>
                <a:gd name="T9" fmla="*/ 32 h 1358"/>
                <a:gd name="T10" fmla="*/ 63 w 63"/>
                <a:gd name="T11" fmla="*/ 1358 h 1358"/>
              </a:gdLst>
              <a:ahLst/>
              <a:cxnLst>
                <a:cxn ang="0">
                  <a:pos x="T0" y="T1"/>
                </a:cxn>
                <a:cxn ang="0">
                  <a:pos x="T2" y="T3"/>
                </a:cxn>
                <a:cxn ang="0">
                  <a:pos x="T4" y="T5"/>
                </a:cxn>
                <a:cxn ang="0">
                  <a:pos x="T6" y="T7"/>
                </a:cxn>
                <a:cxn ang="0">
                  <a:pos x="T8" y="T9"/>
                </a:cxn>
                <a:cxn ang="0">
                  <a:pos x="T10" y="T11"/>
                </a:cxn>
              </a:cxnLst>
              <a:rect l="0" t="0" r="r" b="b"/>
              <a:pathLst>
                <a:path w="63" h="1358">
                  <a:moveTo>
                    <a:pt x="63" y="1358"/>
                  </a:moveTo>
                  <a:cubicBezTo>
                    <a:pt x="0" y="1358"/>
                    <a:pt x="0" y="1358"/>
                    <a:pt x="0" y="1358"/>
                  </a:cubicBezTo>
                  <a:cubicBezTo>
                    <a:pt x="0" y="32"/>
                    <a:pt x="0" y="32"/>
                    <a:pt x="0" y="32"/>
                  </a:cubicBezTo>
                  <a:cubicBezTo>
                    <a:pt x="0" y="32"/>
                    <a:pt x="4" y="1"/>
                    <a:pt x="31" y="0"/>
                  </a:cubicBezTo>
                  <a:cubicBezTo>
                    <a:pt x="58" y="0"/>
                    <a:pt x="63" y="32"/>
                    <a:pt x="63" y="32"/>
                  </a:cubicBezTo>
                  <a:lnTo>
                    <a:pt x="63" y="1358"/>
                  </a:lnTo>
                  <a:close/>
                </a:path>
              </a:pathLst>
            </a:custGeom>
            <a:solidFill>
              <a:srgbClr val="F39C11">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85" name="Freeform 34"/>
            <p:cNvSpPr>
              <a:spLocks/>
            </p:cNvSpPr>
            <p:nvPr/>
          </p:nvSpPr>
          <p:spPr bwMode="auto">
            <a:xfrm>
              <a:off x="6104752" y="4268661"/>
              <a:ext cx="129265" cy="185818"/>
            </a:xfrm>
            <a:custGeom>
              <a:avLst/>
              <a:gdLst>
                <a:gd name="T0" fmla="*/ 0 w 81"/>
                <a:gd name="T1" fmla="*/ 107 h 117"/>
                <a:gd name="T2" fmla="*/ 81 w 81"/>
                <a:gd name="T3" fmla="*/ 109 h 117"/>
                <a:gd name="T4" fmla="*/ 48 w 81"/>
                <a:gd name="T5" fmla="*/ 0 h 117"/>
                <a:gd name="T6" fmla="*/ 28 w 81"/>
                <a:gd name="T7" fmla="*/ 0 h 117"/>
                <a:gd name="T8" fmla="*/ 0 w 81"/>
                <a:gd name="T9" fmla="*/ 107 h 117"/>
              </a:gdLst>
              <a:ahLst/>
              <a:cxnLst>
                <a:cxn ang="0">
                  <a:pos x="T0" y="T1"/>
                </a:cxn>
                <a:cxn ang="0">
                  <a:pos x="T2" y="T3"/>
                </a:cxn>
                <a:cxn ang="0">
                  <a:pos x="T4" y="T5"/>
                </a:cxn>
                <a:cxn ang="0">
                  <a:pos x="T6" y="T7"/>
                </a:cxn>
                <a:cxn ang="0">
                  <a:pos x="T8" y="T9"/>
                </a:cxn>
              </a:cxnLst>
              <a:rect l="0" t="0" r="r" b="b"/>
              <a:pathLst>
                <a:path w="81" h="117">
                  <a:moveTo>
                    <a:pt x="0" y="107"/>
                  </a:moveTo>
                  <a:cubicBezTo>
                    <a:pt x="0" y="107"/>
                    <a:pt x="39" y="117"/>
                    <a:pt x="81" y="109"/>
                  </a:cubicBezTo>
                  <a:cubicBezTo>
                    <a:pt x="48" y="0"/>
                    <a:pt x="48" y="0"/>
                    <a:pt x="48" y="0"/>
                  </a:cubicBezTo>
                  <a:cubicBezTo>
                    <a:pt x="28" y="0"/>
                    <a:pt x="28" y="0"/>
                    <a:pt x="28" y="0"/>
                  </a:cubicBezTo>
                  <a:cubicBezTo>
                    <a:pt x="0" y="107"/>
                    <a:pt x="0" y="107"/>
                    <a:pt x="0" y="107"/>
                  </a:cubicBezTo>
                </a:path>
              </a:pathLst>
            </a:custGeom>
            <a:solidFill>
              <a:srgbClr val="F39C11">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86" name="Freeform 50"/>
            <p:cNvSpPr>
              <a:spLocks/>
            </p:cNvSpPr>
            <p:nvPr/>
          </p:nvSpPr>
          <p:spPr bwMode="auto">
            <a:xfrm>
              <a:off x="6173424" y="4266641"/>
              <a:ext cx="238332" cy="2588666"/>
            </a:xfrm>
            <a:custGeom>
              <a:avLst/>
              <a:gdLst>
                <a:gd name="T0" fmla="*/ 27 w 150"/>
                <a:gd name="T1" fmla="*/ 0 h 1626"/>
                <a:gd name="T2" fmla="*/ 0 w 150"/>
                <a:gd name="T3" fmla="*/ 1 h 1626"/>
                <a:gd name="T4" fmla="*/ 5 w 150"/>
                <a:gd name="T5" fmla="*/ 1 h 1626"/>
                <a:gd name="T6" fmla="*/ 38 w 150"/>
                <a:gd name="T7" fmla="*/ 110 h 1626"/>
                <a:gd name="T8" fmla="*/ 92 w 150"/>
                <a:gd name="T9" fmla="*/ 282 h 1626"/>
                <a:gd name="T10" fmla="*/ 92 w 150"/>
                <a:gd name="T11" fmla="*/ 284 h 1626"/>
                <a:gd name="T12" fmla="*/ 98 w 150"/>
                <a:gd name="T13" fmla="*/ 299 h 1626"/>
                <a:gd name="T14" fmla="*/ 98 w 150"/>
                <a:gd name="T15" fmla="*/ 1625 h 1626"/>
                <a:gd name="T16" fmla="*/ 36 w 150"/>
                <a:gd name="T17" fmla="*/ 1625 h 1626"/>
                <a:gd name="T18" fmla="*/ 36 w 150"/>
                <a:gd name="T19" fmla="*/ 1626 h 1626"/>
                <a:gd name="T20" fmla="*/ 150 w 150"/>
                <a:gd name="T21" fmla="*/ 1626 h 1626"/>
                <a:gd name="T22" fmla="*/ 135 w 150"/>
                <a:gd name="T23" fmla="*/ 290 h 1626"/>
                <a:gd name="T24" fmla="*/ 27 w 150"/>
                <a:gd name="T25" fmla="*/ 0 h 16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0" h="1626">
                  <a:moveTo>
                    <a:pt x="27" y="0"/>
                  </a:moveTo>
                  <a:cubicBezTo>
                    <a:pt x="0" y="1"/>
                    <a:pt x="0" y="1"/>
                    <a:pt x="0" y="1"/>
                  </a:cubicBezTo>
                  <a:cubicBezTo>
                    <a:pt x="5" y="1"/>
                    <a:pt x="5" y="1"/>
                    <a:pt x="5" y="1"/>
                  </a:cubicBezTo>
                  <a:cubicBezTo>
                    <a:pt x="38" y="110"/>
                    <a:pt x="38" y="110"/>
                    <a:pt x="38" y="110"/>
                  </a:cubicBezTo>
                  <a:cubicBezTo>
                    <a:pt x="92" y="282"/>
                    <a:pt x="92" y="282"/>
                    <a:pt x="92" y="282"/>
                  </a:cubicBezTo>
                  <a:cubicBezTo>
                    <a:pt x="92" y="284"/>
                    <a:pt x="92" y="284"/>
                    <a:pt x="92" y="284"/>
                  </a:cubicBezTo>
                  <a:cubicBezTo>
                    <a:pt x="96" y="291"/>
                    <a:pt x="98" y="299"/>
                    <a:pt x="98" y="299"/>
                  </a:cubicBezTo>
                  <a:cubicBezTo>
                    <a:pt x="98" y="1625"/>
                    <a:pt x="98" y="1625"/>
                    <a:pt x="98" y="1625"/>
                  </a:cubicBezTo>
                  <a:cubicBezTo>
                    <a:pt x="36" y="1625"/>
                    <a:pt x="36" y="1625"/>
                    <a:pt x="36" y="1625"/>
                  </a:cubicBezTo>
                  <a:cubicBezTo>
                    <a:pt x="36" y="1626"/>
                    <a:pt x="36" y="1626"/>
                    <a:pt x="36" y="1626"/>
                  </a:cubicBezTo>
                  <a:cubicBezTo>
                    <a:pt x="150" y="1626"/>
                    <a:pt x="150" y="1626"/>
                    <a:pt x="150" y="1626"/>
                  </a:cubicBezTo>
                  <a:cubicBezTo>
                    <a:pt x="135" y="290"/>
                    <a:pt x="135" y="290"/>
                    <a:pt x="135" y="290"/>
                  </a:cubicBezTo>
                  <a:cubicBezTo>
                    <a:pt x="27" y="0"/>
                    <a:pt x="27" y="0"/>
                    <a:pt x="27" y="0"/>
                  </a:cubicBezTo>
                </a:path>
              </a:pathLst>
            </a:custGeom>
            <a:solidFill>
              <a:srgbClr val="9C96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87" name="Freeform 51"/>
            <p:cNvSpPr>
              <a:spLocks/>
            </p:cNvSpPr>
            <p:nvPr/>
          </p:nvSpPr>
          <p:spPr bwMode="auto">
            <a:xfrm>
              <a:off x="6161979" y="4441687"/>
              <a:ext cx="157542" cy="298252"/>
            </a:xfrm>
            <a:custGeom>
              <a:avLst/>
              <a:gdLst>
                <a:gd name="T0" fmla="*/ 45 w 99"/>
                <a:gd name="T1" fmla="*/ 0 h 187"/>
                <a:gd name="T2" fmla="*/ 45 w 99"/>
                <a:gd name="T3" fmla="*/ 0 h 187"/>
                <a:gd name="T4" fmla="*/ 11 w 99"/>
                <a:gd name="T5" fmla="*/ 3 h 187"/>
                <a:gd name="T6" fmla="*/ 0 w 99"/>
                <a:gd name="T7" fmla="*/ 3 h 187"/>
                <a:gd name="T8" fmla="*/ 0 w 99"/>
                <a:gd name="T9" fmla="*/ 160 h 187"/>
                <a:gd name="T10" fmla="*/ 3 w 99"/>
                <a:gd name="T11" fmla="*/ 160 h 187"/>
                <a:gd name="T12" fmla="*/ 4 w 99"/>
                <a:gd name="T13" fmla="*/ 160 h 187"/>
                <a:gd name="T14" fmla="*/ 42 w 99"/>
                <a:gd name="T15" fmla="*/ 187 h 187"/>
                <a:gd name="T16" fmla="*/ 72 w 99"/>
                <a:gd name="T17" fmla="*/ 157 h 187"/>
                <a:gd name="T18" fmla="*/ 73 w 99"/>
                <a:gd name="T19" fmla="*/ 157 h 187"/>
                <a:gd name="T20" fmla="*/ 99 w 99"/>
                <a:gd name="T21" fmla="*/ 174 h 187"/>
                <a:gd name="T22" fmla="*/ 99 w 99"/>
                <a:gd name="T23" fmla="*/ 172 h 187"/>
                <a:gd name="T24" fmla="*/ 45 w 99"/>
                <a:gd name="T25" fmla="*/ 0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 h="187">
                  <a:moveTo>
                    <a:pt x="45" y="0"/>
                  </a:moveTo>
                  <a:cubicBezTo>
                    <a:pt x="45" y="0"/>
                    <a:pt x="45" y="0"/>
                    <a:pt x="45" y="0"/>
                  </a:cubicBezTo>
                  <a:cubicBezTo>
                    <a:pt x="33" y="2"/>
                    <a:pt x="21" y="3"/>
                    <a:pt x="11" y="3"/>
                  </a:cubicBezTo>
                  <a:cubicBezTo>
                    <a:pt x="7" y="3"/>
                    <a:pt x="3" y="3"/>
                    <a:pt x="0" y="3"/>
                  </a:cubicBezTo>
                  <a:cubicBezTo>
                    <a:pt x="0" y="160"/>
                    <a:pt x="0" y="160"/>
                    <a:pt x="0" y="160"/>
                  </a:cubicBezTo>
                  <a:cubicBezTo>
                    <a:pt x="1" y="160"/>
                    <a:pt x="2" y="160"/>
                    <a:pt x="3" y="160"/>
                  </a:cubicBezTo>
                  <a:cubicBezTo>
                    <a:pt x="3" y="160"/>
                    <a:pt x="4" y="160"/>
                    <a:pt x="4" y="160"/>
                  </a:cubicBezTo>
                  <a:cubicBezTo>
                    <a:pt x="29" y="160"/>
                    <a:pt x="39" y="178"/>
                    <a:pt x="42" y="187"/>
                  </a:cubicBezTo>
                  <a:cubicBezTo>
                    <a:pt x="44" y="179"/>
                    <a:pt x="50" y="158"/>
                    <a:pt x="72" y="157"/>
                  </a:cubicBezTo>
                  <a:cubicBezTo>
                    <a:pt x="73" y="157"/>
                    <a:pt x="73" y="157"/>
                    <a:pt x="73" y="157"/>
                  </a:cubicBezTo>
                  <a:cubicBezTo>
                    <a:pt x="87" y="157"/>
                    <a:pt x="94" y="166"/>
                    <a:pt x="99" y="174"/>
                  </a:cubicBezTo>
                  <a:cubicBezTo>
                    <a:pt x="99" y="172"/>
                    <a:pt x="99" y="172"/>
                    <a:pt x="99" y="172"/>
                  </a:cubicBezTo>
                  <a:cubicBezTo>
                    <a:pt x="45" y="0"/>
                    <a:pt x="45" y="0"/>
                    <a:pt x="45" y="0"/>
                  </a:cubicBezTo>
                </a:path>
              </a:pathLst>
            </a:custGeom>
            <a:solidFill>
              <a:srgbClr val="C2B3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88" name="Freeform 52"/>
            <p:cNvSpPr>
              <a:spLocks/>
            </p:cNvSpPr>
            <p:nvPr/>
          </p:nvSpPr>
          <p:spPr bwMode="auto">
            <a:xfrm>
              <a:off x="6161979" y="4696851"/>
              <a:ext cx="68672" cy="2158456"/>
            </a:xfrm>
            <a:custGeom>
              <a:avLst/>
              <a:gdLst>
                <a:gd name="T0" fmla="*/ 4 w 43"/>
                <a:gd name="T1" fmla="*/ 0 h 1356"/>
                <a:gd name="T2" fmla="*/ 3 w 43"/>
                <a:gd name="T3" fmla="*/ 0 h 1356"/>
                <a:gd name="T4" fmla="*/ 0 w 43"/>
                <a:gd name="T5" fmla="*/ 0 h 1356"/>
                <a:gd name="T6" fmla="*/ 0 w 43"/>
                <a:gd name="T7" fmla="*/ 1356 h 1356"/>
                <a:gd name="T8" fmla="*/ 43 w 43"/>
                <a:gd name="T9" fmla="*/ 1356 h 1356"/>
                <a:gd name="T10" fmla="*/ 43 w 43"/>
                <a:gd name="T11" fmla="*/ 1355 h 1356"/>
                <a:gd name="T12" fmla="*/ 42 w 43"/>
                <a:gd name="T13" fmla="*/ 1355 h 1356"/>
                <a:gd name="T14" fmla="*/ 42 w 43"/>
                <a:gd name="T15" fmla="*/ 29 h 1356"/>
                <a:gd name="T16" fmla="*/ 42 w 43"/>
                <a:gd name="T17" fmla="*/ 27 h 1356"/>
                <a:gd name="T18" fmla="*/ 4 w 43"/>
                <a:gd name="T19" fmla="*/ 0 h 1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1356">
                  <a:moveTo>
                    <a:pt x="4" y="0"/>
                  </a:moveTo>
                  <a:cubicBezTo>
                    <a:pt x="4" y="0"/>
                    <a:pt x="3" y="0"/>
                    <a:pt x="3" y="0"/>
                  </a:cubicBezTo>
                  <a:cubicBezTo>
                    <a:pt x="2" y="0"/>
                    <a:pt x="1" y="0"/>
                    <a:pt x="0" y="0"/>
                  </a:cubicBezTo>
                  <a:cubicBezTo>
                    <a:pt x="0" y="1356"/>
                    <a:pt x="0" y="1356"/>
                    <a:pt x="0" y="1356"/>
                  </a:cubicBezTo>
                  <a:cubicBezTo>
                    <a:pt x="43" y="1356"/>
                    <a:pt x="43" y="1356"/>
                    <a:pt x="43" y="1356"/>
                  </a:cubicBezTo>
                  <a:cubicBezTo>
                    <a:pt x="43" y="1355"/>
                    <a:pt x="43" y="1355"/>
                    <a:pt x="43" y="1355"/>
                  </a:cubicBezTo>
                  <a:cubicBezTo>
                    <a:pt x="42" y="1355"/>
                    <a:pt x="42" y="1355"/>
                    <a:pt x="42" y="1355"/>
                  </a:cubicBezTo>
                  <a:cubicBezTo>
                    <a:pt x="42" y="29"/>
                    <a:pt x="42" y="29"/>
                    <a:pt x="42" y="29"/>
                  </a:cubicBezTo>
                  <a:cubicBezTo>
                    <a:pt x="42" y="29"/>
                    <a:pt x="42" y="28"/>
                    <a:pt x="42" y="27"/>
                  </a:cubicBezTo>
                  <a:cubicBezTo>
                    <a:pt x="39" y="18"/>
                    <a:pt x="29" y="0"/>
                    <a:pt x="4" y="0"/>
                  </a:cubicBezTo>
                </a:path>
              </a:pathLst>
            </a:custGeom>
            <a:solidFill>
              <a:srgbClr val="F39C11"/>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89" name="Freeform 53"/>
            <p:cNvSpPr>
              <a:spLocks/>
            </p:cNvSpPr>
            <p:nvPr/>
          </p:nvSpPr>
          <p:spPr bwMode="auto">
            <a:xfrm>
              <a:off x="6228631" y="4692138"/>
              <a:ext cx="100315" cy="2161149"/>
            </a:xfrm>
            <a:custGeom>
              <a:avLst/>
              <a:gdLst>
                <a:gd name="T0" fmla="*/ 31 w 63"/>
                <a:gd name="T1" fmla="*/ 0 h 1358"/>
                <a:gd name="T2" fmla="*/ 30 w 63"/>
                <a:gd name="T3" fmla="*/ 0 h 1358"/>
                <a:gd name="T4" fmla="*/ 0 w 63"/>
                <a:gd name="T5" fmla="*/ 30 h 1358"/>
                <a:gd name="T6" fmla="*/ 0 w 63"/>
                <a:gd name="T7" fmla="*/ 32 h 1358"/>
                <a:gd name="T8" fmla="*/ 0 w 63"/>
                <a:gd name="T9" fmla="*/ 1358 h 1358"/>
                <a:gd name="T10" fmla="*/ 1 w 63"/>
                <a:gd name="T11" fmla="*/ 1358 h 1358"/>
                <a:gd name="T12" fmla="*/ 63 w 63"/>
                <a:gd name="T13" fmla="*/ 1358 h 1358"/>
                <a:gd name="T14" fmla="*/ 63 w 63"/>
                <a:gd name="T15" fmla="*/ 32 h 1358"/>
                <a:gd name="T16" fmla="*/ 57 w 63"/>
                <a:gd name="T17" fmla="*/ 17 h 1358"/>
                <a:gd name="T18" fmla="*/ 31 w 63"/>
                <a:gd name="T19" fmla="*/ 0 h 1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1358">
                  <a:moveTo>
                    <a:pt x="31" y="0"/>
                  </a:moveTo>
                  <a:cubicBezTo>
                    <a:pt x="31" y="0"/>
                    <a:pt x="31" y="0"/>
                    <a:pt x="30" y="0"/>
                  </a:cubicBezTo>
                  <a:cubicBezTo>
                    <a:pt x="8" y="1"/>
                    <a:pt x="2" y="22"/>
                    <a:pt x="0" y="30"/>
                  </a:cubicBezTo>
                  <a:cubicBezTo>
                    <a:pt x="0" y="31"/>
                    <a:pt x="0" y="32"/>
                    <a:pt x="0" y="32"/>
                  </a:cubicBezTo>
                  <a:cubicBezTo>
                    <a:pt x="0" y="1358"/>
                    <a:pt x="0" y="1358"/>
                    <a:pt x="0" y="1358"/>
                  </a:cubicBezTo>
                  <a:cubicBezTo>
                    <a:pt x="1" y="1358"/>
                    <a:pt x="1" y="1358"/>
                    <a:pt x="1" y="1358"/>
                  </a:cubicBezTo>
                  <a:cubicBezTo>
                    <a:pt x="63" y="1358"/>
                    <a:pt x="63" y="1358"/>
                    <a:pt x="63" y="1358"/>
                  </a:cubicBezTo>
                  <a:cubicBezTo>
                    <a:pt x="63" y="32"/>
                    <a:pt x="63" y="32"/>
                    <a:pt x="63" y="32"/>
                  </a:cubicBezTo>
                  <a:cubicBezTo>
                    <a:pt x="63" y="32"/>
                    <a:pt x="61" y="24"/>
                    <a:pt x="57" y="17"/>
                  </a:cubicBezTo>
                  <a:cubicBezTo>
                    <a:pt x="52" y="9"/>
                    <a:pt x="45" y="0"/>
                    <a:pt x="31" y="0"/>
                  </a:cubicBezTo>
                </a:path>
              </a:pathLst>
            </a:custGeom>
            <a:solidFill>
              <a:srgbClr val="F39C11"/>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90" name="Freeform 54"/>
            <p:cNvSpPr>
              <a:spLocks/>
            </p:cNvSpPr>
            <p:nvPr/>
          </p:nvSpPr>
          <p:spPr bwMode="auto">
            <a:xfrm>
              <a:off x="6161979" y="4268661"/>
              <a:ext cx="72038" cy="178413"/>
            </a:xfrm>
            <a:custGeom>
              <a:avLst/>
              <a:gdLst>
                <a:gd name="T0" fmla="*/ 12 w 45"/>
                <a:gd name="T1" fmla="*/ 0 h 112"/>
                <a:gd name="T2" fmla="*/ 7 w 45"/>
                <a:gd name="T3" fmla="*/ 0 h 112"/>
                <a:gd name="T4" fmla="*/ 0 w 45"/>
                <a:gd name="T5" fmla="*/ 0 h 112"/>
                <a:gd name="T6" fmla="*/ 0 w 45"/>
                <a:gd name="T7" fmla="*/ 112 h 112"/>
                <a:gd name="T8" fmla="*/ 11 w 45"/>
                <a:gd name="T9" fmla="*/ 112 h 112"/>
                <a:gd name="T10" fmla="*/ 45 w 45"/>
                <a:gd name="T11" fmla="*/ 109 h 112"/>
                <a:gd name="T12" fmla="*/ 45 w 45"/>
                <a:gd name="T13" fmla="*/ 109 h 112"/>
                <a:gd name="T14" fmla="*/ 12 w 45"/>
                <a:gd name="T15" fmla="*/ 0 h 1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 h="112">
                  <a:moveTo>
                    <a:pt x="12" y="0"/>
                  </a:moveTo>
                  <a:cubicBezTo>
                    <a:pt x="7" y="0"/>
                    <a:pt x="7" y="0"/>
                    <a:pt x="7" y="0"/>
                  </a:cubicBezTo>
                  <a:cubicBezTo>
                    <a:pt x="0" y="0"/>
                    <a:pt x="0" y="0"/>
                    <a:pt x="0" y="0"/>
                  </a:cubicBezTo>
                  <a:cubicBezTo>
                    <a:pt x="0" y="112"/>
                    <a:pt x="0" y="112"/>
                    <a:pt x="0" y="112"/>
                  </a:cubicBezTo>
                  <a:cubicBezTo>
                    <a:pt x="3" y="112"/>
                    <a:pt x="7" y="112"/>
                    <a:pt x="11" y="112"/>
                  </a:cubicBezTo>
                  <a:cubicBezTo>
                    <a:pt x="21" y="112"/>
                    <a:pt x="33" y="111"/>
                    <a:pt x="45" y="109"/>
                  </a:cubicBezTo>
                  <a:cubicBezTo>
                    <a:pt x="45" y="109"/>
                    <a:pt x="45" y="109"/>
                    <a:pt x="45" y="109"/>
                  </a:cubicBezTo>
                  <a:cubicBezTo>
                    <a:pt x="12" y="0"/>
                    <a:pt x="12" y="0"/>
                    <a:pt x="12" y="0"/>
                  </a:cubicBezTo>
                </a:path>
              </a:pathLst>
            </a:custGeom>
            <a:solidFill>
              <a:srgbClr val="F39C11"/>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grpSp>
      <p:grpSp>
        <p:nvGrpSpPr>
          <p:cNvPr id="391" name="Group 3"/>
          <p:cNvGrpSpPr/>
          <p:nvPr userDrawn="1"/>
        </p:nvGrpSpPr>
        <p:grpSpPr>
          <a:xfrm rot="10800000" flipV="1">
            <a:off x="8605769" y="6225659"/>
            <a:ext cx="412599" cy="1820481"/>
            <a:chOff x="4980416" y="5037518"/>
            <a:chExt cx="412706" cy="1820482"/>
          </a:xfrm>
        </p:grpSpPr>
        <p:sp>
          <p:nvSpPr>
            <p:cNvPr id="392" name="Freeform 11"/>
            <p:cNvSpPr>
              <a:spLocks/>
            </p:cNvSpPr>
            <p:nvPr/>
          </p:nvSpPr>
          <p:spPr bwMode="auto">
            <a:xfrm>
              <a:off x="4991862" y="5046944"/>
              <a:ext cx="300945" cy="490130"/>
            </a:xfrm>
            <a:custGeom>
              <a:avLst/>
              <a:gdLst>
                <a:gd name="T0" fmla="*/ 447 w 447"/>
                <a:gd name="T1" fmla="*/ 659 h 728"/>
                <a:gd name="T2" fmla="*/ 241 w 447"/>
                <a:gd name="T3" fmla="*/ 0 h 728"/>
                <a:gd name="T4" fmla="*/ 196 w 447"/>
                <a:gd name="T5" fmla="*/ 0 h 728"/>
                <a:gd name="T6" fmla="*/ 0 w 447"/>
                <a:gd name="T7" fmla="*/ 681 h 728"/>
                <a:gd name="T8" fmla="*/ 12 w 447"/>
                <a:gd name="T9" fmla="*/ 728 h 728"/>
                <a:gd name="T10" fmla="*/ 423 w 447"/>
                <a:gd name="T11" fmla="*/ 728 h 728"/>
                <a:gd name="T12" fmla="*/ 447 w 447"/>
                <a:gd name="T13" fmla="*/ 659 h 728"/>
              </a:gdLst>
              <a:ahLst/>
              <a:cxnLst>
                <a:cxn ang="0">
                  <a:pos x="T0" y="T1"/>
                </a:cxn>
                <a:cxn ang="0">
                  <a:pos x="T2" y="T3"/>
                </a:cxn>
                <a:cxn ang="0">
                  <a:pos x="T4" y="T5"/>
                </a:cxn>
                <a:cxn ang="0">
                  <a:pos x="T6" y="T7"/>
                </a:cxn>
                <a:cxn ang="0">
                  <a:pos x="T8" y="T9"/>
                </a:cxn>
                <a:cxn ang="0">
                  <a:pos x="T10" y="T11"/>
                </a:cxn>
                <a:cxn ang="0">
                  <a:pos x="T12" y="T13"/>
                </a:cxn>
              </a:cxnLst>
              <a:rect l="0" t="0" r="r" b="b"/>
              <a:pathLst>
                <a:path w="447" h="728">
                  <a:moveTo>
                    <a:pt x="447" y="659"/>
                  </a:moveTo>
                  <a:lnTo>
                    <a:pt x="241" y="0"/>
                  </a:lnTo>
                  <a:lnTo>
                    <a:pt x="196" y="0"/>
                  </a:lnTo>
                  <a:lnTo>
                    <a:pt x="0" y="681"/>
                  </a:lnTo>
                  <a:lnTo>
                    <a:pt x="12" y="728"/>
                  </a:lnTo>
                  <a:lnTo>
                    <a:pt x="423" y="728"/>
                  </a:lnTo>
                  <a:lnTo>
                    <a:pt x="447" y="659"/>
                  </a:lnTo>
                  <a:close/>
                </a:path>
              </a:pathLst>
            </a:custGeom>
            <a:solidFill>
              <a:srgbClr val="F8E9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93" name="Freeform 12"/>
            <p:cNvSpPr>
              <a:spLocks/>
            </p:cNvSpPr>
            <p:nvPr/>
          </p:nvSpPr>
          <p:spPr bwMode="auto">
            <a:xfrm>
              <a:off x="4991862" y="5046944"/>
              <a:ext cx="300945" cy="490130"/>
            </a:xfrm>
            <a:custGeom>
              <a:avLst/>
              <a:gdLst>
                <a:gd name="T0" fmla="*/ 447 w 447"/>
                <a:gd name="T1" fmla="*/ 659 h 728"/>
                <a:gd name="T2" fmla="*/ 241 w 447"/>
                <a:gd name="T3" fmla="*/ 0 h 728"/>
                <a:gd name="T4" fmla="*/ 196 w 447"/>
                <a:gd name="T5" fmla="*/ 0 h 728"/>
                <a:gd name="T6" fmla="*/ 0 w 447"/>
                <a:gd name="T7" fmla="*/ 681 h 728"/>
                <a:gd name="T8" fmla="*/ 12 w 447"/>
                <a:gd name="T9" fmla="*/ 728 h 728"/>
                <a:gd name="T10" fmla="*/ 423 w 447"/>
                <a:gd name="T11" fmla="*/ 728 h 728"/>
                <a:gd name="T12" fmla="*/ 447 w 447"/>
                <a:gd name="T13" fmla="*/ 659 h 728"/>
              </a:gdLst>
              <a:ahLst/>
              <a:cxnLst>
                <a:cxn ang="0">
                  <a:pos x="T0" y="T1"/>
                </a:cxn>
                <a:cxn ang="0">
                  <a:pos x="T2" y="T3"/>
                </a:cxn>
                <a:cxn ang="0">
                  <a:pos x="T4" y="T5"/>
                </a:cxn>
                <a:cxn ang="0">
                  <a:pos x="T6" y="T7"/>
                </a:cxn>
                <a:cxn ang="0">
                  <a:pos x="T8" y="T9"/>
                </a:cxn>
                <a:cxn ang="0">
                  <a:pos x="T10" y="T11"/>
                </a:cxn>
                <a:cxn ang="0">
                  <a:pos x="T12" y="T13"/>
                </a:cxn>
              </a:cxnLst>
              <a:rect l="0" t="0" r="r" b="b"/>
              <a:pathLst>
                <a:path w="447" h="728">
                  <a:moveTo>
                    <a:pt x="447" y="659"/>
                  </a:moveTo>
                  <a:lnTo>
                    <a:pt x="241" y="0"/>
                  </a:lnTo>
                  <a:lnTo>
                    <a:pt x="196" y="0"/>
                  </a:lnTo>
                  <a:lnTo>
                    <a:pt x="0" y="681"/>
                  </a:lnTo>
                  <a:lnTo>
                    <a:pt x="12" y="728"/>
                  </a:lnTo>
                  <a:lnTo>
                    <a:pt x="423" y="728"/>
                  </a:lnTo>
                  <a:lnTo>
                    <a:pt x="447" y="65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94" name="Freeform 13"/>
            <p:cNvSpPr>
              <a:spLocks/>
            </p:cNvSpPr>
            <p:nvPr/>
          </p:nvSpPr>
          <p:spPr bwMode="auto">
            <a:xfrm>
              <a:off x="5078038" y="5468401"/>
              <a:ext cx="125899" cy="1386906"/>
            </a:xfrm>
            <a:custGeom>
              <a:avLst/>
              <a:gdLst>
                <a:gd name="T0" fmla="*/ 79 w 79"/>
                <a:gd name="T1" fmla="*/ 871 h 871"/>
                <a:gd name="T2" fmla="*/ 0 w 79"/>
                <a:gd name="T3" fmla="*/ 871 h 871"/>
                <a:gd name="T4" fmla="*/ 0 w 79"/>
                <a:gd name="T5" fmla="*/ 33 h 871"/>
                <a:gd name="T6" fmla="*/ 39 w 79"/>
                <a:gd name="T7" fmla="*/ 1 h 871"/>
                <a:gd name="T8" fmla="*/ 79 w 79"/>
                <a:gd name="T9" fmla="*/ 33 h 871"/>
                <a:gd name="T10" fmla="*/ 79 w 79"/>
                <a:gd name="T11" fmla="*/ 871 h 871"/>
              </a:gdLst>
              <a:ahLst/>
              <a:cxnLst>
                <a:cxn ang="0">
                  <a:pos x="T0" y="T1"/>
                </a:cxn>
                <a:cxn ang="0">
                  <a:pos x="T2" y="T3"/>
                </a:cxn>
                <a:cxn ang="0">
                  <a:pos x="T4" y="T5"/>
                </a:cxn>
                <a:cxn ang="0">
                  <a:pos x="T6" y="T7"/>
                </a:cxn>
                <a:cxn ang="0">
                  <a:pos x="T8" y="T9"/>
                </a:cxn>
                <a:cxn ang="0">
                  <a:pos x="T10" y="T11"/>
                </a:cxn>
              </a:cxnLst>
              <a:rect l="0" t="0" r="r" b="b"/>
              <a:pathLst>
                <a:path w="79" h="871">
                  <a:moveTo>
                    <a:pt x="79" y="871"/>
                  </a:moveTo>
                  <a:cubicBezTo>
                    <a:pt x="0" y="871"/>
                    <a:pt x="0" y="871"/>
                    <a:pt x="0" y="871"/>
                  </a:cubicBezTo>
                  <a:cubicBezTo>
                    <a:pt x="0" y="33"/>
                    <a:pt x="0" y="33"/>
                    <a:pt x="0" y="33"/>
                  </a:cubicBezTo>
                  <a:cubicBezTo>
                    <a:pt x="0" y="33"/>
                    <a:pt x="5" y="2"/>
                    <a:pt x="39" y="1"/>
                  </a:cubicBezTo>
                  <a:cubicBezTo>
                    <a:pt x="73" y="0"/>
                    <a:pt x="79" y="33"/>
                    <a:pt x="79" y="33"/>
                  </a:cubicBezTo>
                  <a:cubicBezTo>
                    <a:pt x="79" y="871"/>
                    <a:pt x="79" y="871"/>
                    <a:pt x="79" y="871"/>
                  </a:cubicBezTo>
                </a:path>
              </a:pathLst>
            </a:custGeom>
            <a:solidFill>
              <a:srgbClr val="00A39E">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95" name="Freeform 14"/>
            <p:cNvSpPr>
              <a:spLocks/>
            </p:cNvSpPr>
            <p:nvPr/>
          </p:nvSpPr>
          <p:spPr bwMode="auto">
            <a:xfrm>
              <a:off x="5200571" y="5465708"/>
              <a:ext cx="101662" cy="1387579"/>
            </a:xfrm>
            <a:custGeom>
              <a:avLst/>
              <a:gdLst>
                <a:gd name="T0" fmla="*/ 64 w 64"/>
                <a:gd name="T1" fmla="*/ 872 h 872"/>
                <a:gd name="T2" fmla="*/ 0 w 64"/>
                <a:gd name="T3" fmla="*/ 872 h 872"/>
                <a:gd name="T4" fmla="*/ 0 w 64"/>
                <a:gd name="T5" fmla="*/ 33 h 872"/>
                <a:gd name="T6" fmla="*/ 31 w 64"/>
                <a:gd name="T7" fmla="*/ 1 h 872"/>
                <a:gd name="T8" fmla="*/ 64 w 64"/>
                <a:gd name="T9" fmla="*/ 33 h 872"/>
                <a:gd name="T10" fmla="*/ 64 w 64"/>
                <a:gd name="T11" fmla="*/ 872 h 872"/>
              </a:gdLst>
              <a:ahLst/>
              <a:cxnLst>
                <a:cxn ang="0">
                  <a:pos x="T0" y="T1"/>
                </a:cxn>
                <a:cxn ang="0">
                  <a:pos x="T2" y="T3"/>
                </a:cxn>
                <a:cxn ang="0">
                  <a:pos x="T4" y="T5"/>
                </a:cxn>
                <a:cxn ang="0">
                  <a:pos x="T6" y="T7"/>
                </a:cxn>
                <a:cxn ang="0">
                  <a:pos x="T8" y="T9"/>
                </a:cxn>
                <a:cxn ang="0">
                  <a:pos x="T10" y="T11"/>
                </a:cxn>
              </a:cxnLst>
              <a:rect l="0" t="0" r="r" b="b"/>
              <a:pathLst>
                <a:path w="64" h="872">
                  <a:moveTo>
                    <a:pt x="64" y="872"/>
                  </a:moveTo>
                  <a:cubicBezTo>
                    <a:pt x="0" y="872"/>
                    <a:pt x="0" y="872"/>
                    <a:pt x="0" y="872"/>
                  </a:cubicBezTo>
                  <a:cubicBezTo>
                    <a:pt x="0" y="33"/>
                    <a:pt x="0" y="33"/>
                    <a:pt x="0" y="33"/>
                  </a:cubicBezTo>
                  <a:cubicBezTo>
                    <a:pt x="0" y="33"/>
                    <a:pt x="4" y="2"/>
                    <a:pt x="31" y="1"/>
                  </a:cubicBezTo>
                  <a:cubicBezTo>
                    <a:pt x="58" y="0"/>
                    <a:pt x="64" y="33"/>
                    <a:pt x="64" y="33"/>
                  </a:cubicBezTo>
                  <a:cubicBezTo>
                    <a:pt x="64" y="872"/>
                    <a:pt x="64" y="872"/>
                    <a:pt x="64" y="872"/>
                  </a:cubicBezTo>
                </a:path>
              </a:pathLst>
            </a:custGeom>
            <a:solidFill>
              <a:srgbClr val="ABA0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96" name="Freeform 15"/>
            <p:cNvSpPr>
              <a:spLocks/>
            </p:cNvSpPr>
            <p:nvPr/>
          </p:nvSpPr>
          <p:spPr bwMode="auto">
            <a:xfrm>
              <a:off x="4980416" y="5465708"/>
              <a:ext cx="100315" cy="1387579"/>
            </a:xfrm>
            <a:custGeom>
              <a:avLst/>
              <a:gdLst>
                <a:gd name="T0" fmla="*/ 63 w 63"/>
                <a:gd name="T1" fmla="*/ 872 h 872"/>
                <a:gd name="T2" fmla="*/ 0 w 63"/>
                <a:gd name="T3" fmla="*/ 872 h 872"/>
                <a:gd name="T4" fmla="*/ 0 w 63"/>
                <a:gd name="T5" fmla="*/ 33 h 872"/>
                <a:gd name="T6" fmla="*/ 31 w 63"/>
                <a:gd name="T7" fmla="*/ 1 h 872"/>
                <a:gd name="T8" fmla="*/ 63 w 63"/>
                <a:gd name="T9" fmla="*/ 33 h 872"/>
                <a:gd name="T10" fmla="*/ 63 w 63"/>
                <a:gd name="T11" fmla="*/ 872 h 872"/>
              </a:gdLst>
              <a:ahLst/>
              <a:cxnLst>
                <a:cxn ang="0">
                  <a:pos x="T0" y="T1"/>
                </a:cxn>
                <a:cxn ang="0">
                  <a:pos x="T2" y="T3"/>
                </a:cxn>
                <a:cxn ang="0">
                  <a:pos x="T4" y="T5"/>
                </a:cxn>
                <a:cxn ang="0">
                  <a:pos x="T6" y="T7"/>
                </a:cxn>
                <a:cxn ang="0">
                  <a:pos x="T8" y="T9"/>
                </a:cxn>
                <a:cxn ang="0">
                  <a:pos x="T10" y="T11"/>
                </a:cxn>
              </a:cxnLst>
              <a:rect l="0" t="0" r="r" b="b"/>
              <a:pathLst>
                <a:path w="63" h="872">
                  <a:moveTo>
                    <a:pt x="63" y="872"/>
                  </a:moveTo>
                  <a:cubicBezTo>
                    <a:pt x="0" y="872"/>
                    <a:pt x="0" y="872"/>
                    <a:pt x="0" y="872"/>
                  </a:cubicBezTo>
                  <a:cubicBezTo>
                    <a:pt x="0" y="33"/>
                    <a:pt x="0" y="33"/>
                    <a:pt x="0" y="33"/>
                  </a:cubicBezTo>
                  <a:cubicBezTo>
                    <a:pt x="0" y="33"/>
                    <a:pt x="4" y="2"/>
                    <a:pt x="31" y="1"/>
                  </a:cubicBezTo>
                  <a:cubicBezTo>
                    <a:pt x="57" y="0"/>
                    <a:pt x="63" y="33"/>
                    <a:pt x="63" y="33"/>
                  </a:cubicBezTo>
                  <a:lnTo>
                    <a:pt x="63" y="872"/>
                  </a:lnTo>
                  <a:close/>
                </a:path>
              </a:pathLst>
            </a:custGeom>
            <a:solidFill>
              <a:srgbClr val="00A39E">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97" name="Freeform 16"/>
            <p:cNvSpPr>
              <a:spLocks/>
            </p:cNvSpPr>
            <p:nvPr/>
          </p:nvSpPr>
          <p:spPr bwMode="auto">
            <a:xfrm>
              <a:off x="5076019" y="5038865"/>
              <a:ext cx="132631" cy="192551"/>
            </a:xfrm>
            <a:custGeom>
              <a:avLst/>
              <a:gdLst>
                <a:gd name="T0" fmla="*/ 0 w 83"/>
                <a:gd name="T1" fmla="*/ 111 h 121"/>
                <a:gd name="T2" fmla="*/ 83 w 83"/>
                <a:gd name="T3" fmla="*/ 113 h 121"/>
                <a:gd name="T4" fmla="*/ 49 w 83"/>
                <a:gd name="T5" fmla="*/ 0 h 121"/>
                <a:gd name="T6" fmla="*/ 29 w 83"/>
                <a:gd name="T7" fmla="*/ 0 h 121"/>
                <a:gd name="T8" fmla="*/ 0 w 83"/>
                <a:gd name="T9" fmla="*/ 111 h 121"/>
              </a:gdLst>
              <a:ahLst/>
              <a:cxnLst>
                <a:cxn ang="0">
                  <a:pos x="T0" y="T1"/>
                </a:cxn>
                <a:cxn ang="0">
                  <a:pos x="T2" y="T3"/>
                </a:cxn>
                <a:cxn ang="0">
                  <a:pos x="T4" y="T5"/>
                </a:cxn>
                <a:cxn ang="0">
                  <a:pos x="T6" y="T7"/>
                </a:cxn>
                <a:cxn ang="0">
                  <a:pos x="T8" y="T9"/>
                </a:cxn>
              </a:cxnLst>
              <a:rect l="0" t="0" r="r" b="b"/>
              <a:pathLst>
                <a:path w="83" h="121">
                  <a:moveTo>
                    <a:pt x="0" y="111"/>
                  </a:moveTo>
                  <a:cubicBezTo>
                    <a:pt x="0" y="111"/>
                    <a:pt x="40" y="121"/>
                    <a:pt x="83" y="113"/>
                  </a:cubicBezTo>
                  <a:cubicBezTo>
                    <a:pt x="49" y="0"/>
                    <a:pt x="49" y="0"/>
                    <a:pt x="49" y="0"/>
                  </a:cubicBezTo>
                  <a:cubicBezTo>
                    <a:pt x="29" y="0"/>
                    <a:pt x="29" y="0"/>
                    <a:pt x="29" y="0"/>
                  </a:cubicBezTo>
                  <a:cubicBezTo>
                    <a:pt x="0" y="111"/>
                    <a:pt x="0" y="111"/>
                    <a:pt x="0" y="111"/>
                  </a:cubicBezTo>
                </a:path>
              </a:pathLst>
            </a:custGeom>
            <a:solidFill>
              <a:srgbClr val="00A39E">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98" name="Freeform 35"/>
            <p:cNvSpPr>
              <a:spLocks/>
            </p:cNvSpPr>
            <p:nvPr/>
          </p:nvSpPr>
          <p:spPr bwMode="auto">
            <a:xfrm>
              <a:off x="5143344" y="5037518"/>
              <a:ext cx="249778" cy="1820482"/>
            </a:xfrm>
            <a:custGeom>
              <a:avLst/>
              <a:gdLst>
                <a:gd name="T0" fmla="*/ 34 w 157"/>
                <a:gd name="T1" fmla="*/ 0 h 1144"/>
                <a:gd name="T2" fmla="*/ 0 w 157"/>
                <a:gd name="T3" fmla="*/ 1 h 1144"/>
                <a:gd name="T4" fmla="*/ 7 w 157"/>
                <a:gd name="T5" fmla="*/ 1 h 1144"/>
                <a:gd name="T6" fmla="*/ 41 w 157"/>
                <a:gd name="T7" fmla="*/ 114 h 1144"/>
                <a:gd name="T8" fmla="*/ 41 w 157"/>
                <a:gd name="T9" fmla="*/ 114 h 1144"/>
                <a:gd name="T10" fmla="*/ 94 w 157"/>
                <a:gd name="T11" fmla="*/ 285 h 1144"/>
                <a:gd name="T12" fmla="*/ 94 w 157"/>
                <a:gd name="T13" fmla="*/ 286 h 1144"/>
                <a:gd name="T14" fmla="*/ 100 w 157"/>
                <a:gd name="T15" fmla="*/ 302 h 1144"/>
                <a:gd name="T16" fmla="*/ 100 w 157"/>
                <a:gd name="T17" fmla="*/ 1141 h 1144"/>
                <a:gd name="T18" fmla="*/ 38 w 157"/>
                <a:gd name="T19" fmla="*/ 1141 h 1144"/>
                <a:gd name="T20" fmla="*/ 38 w 157"/>
                <a:gd name="T21" fmla="*/ 1142 h 1144"/>
                <a:gd name="T22" fmla="*/ 0 w 157"/>
                <a:gd name="T23" fmla="*/ 1142 h 1144"/>
                <a:gd name="T24" fmla="*/ 0 w 157"/>
                <a:gd name="T25" fmla="*/ 1144 h 1144"/>
                <a:gd name="T26" fmla="*/ 157 w 157"/>
                <a:gd name="T27" fmla="*/ 1142 h 1144"/>
                <a:gd name="T28" fmla="*/ 142 w 157"/>
                <a:gd name="T29" fmla="*/ 290 h 1144"/>
                <a:gd name="T30" fmla="*/ 34 w 157"/>
                <a:gd name="T31" fmla="*/ 0 h 1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7" h="1144">
                  <a:moveTo>
                    <a:pt x="34" y="0"/>
                  </a:moveTo>
                  <a:cubicBezTo>
                    <a:pt x="0" y="1"/>
                    <a:pt x="0" y="1"/>
                    <a:pt x="0" y="1"/>
                  </a:cubicBezTo>
                  <a:cubicBezTo>
                    <a:pt x="7" y="1"/>
                    <a:pt x="7" y="1"/>
                    <a:pt x="7" y="1"/>
                  </a:cubicBezTo>
                  <a:cubicBezTo>
                    <a:pt x="41" y="114"/>
                    <a:pt x="41" y="114"/>
                    <a:pt x="41" y="114"/>
                  </a:cubicBezTo>
                  <a:cubicBezTo>
                    <a:pt x="41" y="114"/>
                    <a:pt x="41" y="114"/>
                    <a:pt x="41" y="114"/>
                  </a:cubicBezTo>
                  <a:cubicBezTo>
                    <a:pt x="94" y="285"/>
                    <a:pt x="94" y="285"/>
                    <a:pt x="94" y="285"/>
                  </a:cubicBezTo>
                  <a:cubicBezTo>
                    <a:pt x="94" y="286"/>
                    <a:pt x="94" y="286"/>
                    <a:pt x="94" y="286"/>
                  </a:cubicBezTo>
                  <a:cubicBezTo>
                    <a:pt x="98" y="294"/>
                    <a:pt x="100" y="302"/>
                    <a:pt x="100" y="302"/>
                  </a:cubicBezTo>
                  <a:cubicBezTo>
                    <a:pt x="100" y="1141"/>
                    <a:pt x="100" y="1141"/>
                    <a:pt x="100" y="1141"/>
                  </a:cubicBezTo>
                  <a:cubicBezTo>
                    <a:pt x="38" y="1141"/>
                    <a:pt x="38" y="1141"/>
                    <a:pt x="38" y="1141"/>
                  </a:cubicBezTo>
                  <a:cubicBezTo>
                    <a:pt x="38" y="1142"/>
                    <a:pt x="38" y="1142"/>
                    <a:pt x="38" y="1142"/>
                  </a:cubicBezTo>
                  <a:cubicBezTo>
                    <a:pt x="0" y="1142"/>
                    <a:pt x="0" y="1142"/>
                    <a:pt x="0" y="1142"/>
                  </a:cubicBezTo>
                  <a:cubicBezTo>
                    <a:pt x="0" y="1144"/>
                    <a:pt x="0" y="1144"/>
                    <a:pt x="0" y="1144"/>
                  </a:cubicBezTo>
                  <a:cubicBezTo>
                    <a:pt x="157" y="1142"/>
                    <a:pt x="157" y="1142"/>
                    <a:pt x="157" y="1142"/>
                  </a:cubicBezTo>
                  <a:cubicBezTo>
                    <a:pt x="142" y="290"/>
                    <a:pt x="142" y="290"/>
                    <a:pt x="142" y="290"/>
                  </a:cubicBezTo>
                  <a:cubicBezTo>
                    <a:pt x="34" y="0"/>
                    <a:pt x="34" y="0"/>
                    <a:pt x="34" y="0"/>
                  </a:cubicBezTo>
                </a:path>
              </a:pathLst>
            </a:custGeom>
            <a:solidFill>
              <a:srgbClr val="9C96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399" name="Freeform 36"/>
            <p:cNvSpPr>
              <a:spLocks/>
            </p:cNvSpPr>
            <p:nvPr/>
          </p:nvSpPr>
          <p:spPr bwMode="auto">
            <a:xfrm>
              <a:off x="5143344" y="5218624"/>
              <a:ext cx="149463" cy="294886"/>
            </a:xfrm>
            <a:custGeom>
              <a:avLst/>
              <a:gdLst>
                <a:gd name="T0" fmla="*/ 41 w 94"/>
                <a:gd name="T1" fmla="*/ 0 h 185"/>
                <a:gd name="T2" fmla="*/ 6 w 94"/>
                <a:gd name="T3" fmla="*/ 3 h 185"/>
                <a:gd name="T4" fmla="*/ 0 w 94"/>
                <a:gd name="T5" fmla="*/ 3 h 185"/>
                <a:gd name="T6" fmla="*/ 0 w 94"/>
                <a:gd name="T7" fmla="*/ 158 h 185"/>
                <a:gd name="T8" fmla="*/ 37 w 94"/>
                <a:gd name="T9" fmla="*/ 185 h 185"/>
                <a:gd name="T10" fmla="*/ 67 w 94"/>
                <a:gd name="T11" fmla="*/ 156 h 185"/>
                <a:gd name="T12" fmla="*/ 68 w 94"/>
                <a:gd name="T13" fmla="*/ 156 h 185"/>
                <a:gd name="T14" fmla="*/ 94 w 94"/>
                <a:gd name="T15" fmla="*/ 172 h 185"/>
                <a:gd name="T16" fmla="*/ 94 w 94"/>
                <a:gd name="T17" fmla="*/ 171 h 185"/>
                <a:gd name="T18" fmla="*/ 41 w 94"/>
                <a:gd name="T19" fmla="*/ 0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4" h="185">
                  <a:moveTo>
                    <a:pt x="41" y="0"/>
                  </a:moveTo>
                  <a:cubicBezTo>
                    <a:pt x="28" y="2"/>
                    <a:pt x="16" y="3"/>
                    <a:pt x="6" y="3"/>
                  </a:cubicBezTo>
                  <a:cubicBezTo>
                    <a:pt x="4" y="3"/>
                    <a:pt x="2" y="3"/>
                    <a:pt x="0" y="3"/>
                  </a:cubicBezTo>
                  <a:cubicBezTo>
                    <a:pt x="0" y="158"/>
                    <a:pt x="0" y="158"/>
                    <a:pt x="0" y="158"/>
                  </a:cubicBezTo>
                  <a:cubicBezTo>
                    <a:pt x="24" y="159"/>
                    <a:pt x="34" y="177"/>
                    <a:pt x="37" y="185"/>
                  </a:cubicBezTo>
                  <a:cubicBezTo>
                    <a:pt x="38" y="178"/>
                    <a:pt x="45" y="157"/>
                    <a:pt x="67" y="156"/>
                  </a:cubicBezTo>
                  <a:cubicBezTo>
                    <a:pt x="68" y="156"/>
                    <a:pt x="68" y="156"/>
                    <a:pt x="68" y="156"/>
                  </a:cubicBezTo>
                  <a:cubicBezTo>
                    <a:pt x="81" y="156"/>
                    <a:pt x="89" y="164"/>
                    <a:pt x="94" y="172"/>
                  </a:cubicBezTo>
                  <a:cubicBezTo>
                    <a:pt x="94" y="171"/>
                    <a:pt x="94" y="171"/>
                    <a:pt x="94" y="171"/>
                  </a:cubicBezTo>
                  <a:cubicBezTo>
                    <a:pt x="41" y="0"/>
                    <a:pt x="41" y="0"/>
                    <a:pt x="41" y="0"/>
                  </a:cubicBezTo>
                </a:path>
              </a:pathLst>
            </a:custGeom>
            <a:solidFill>
              <a:srgbClr val="C2B3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00" name="Freeform 37"/>
            <p:cNvSpPr>
              <a:spLocks/>
            </p:cNvSpPr>
            <p:nvPr/>
          </p:nvSpPr>
          <p:spPr bwMode="auto">
            <a:xfrm>
              <a:off x="5143344" y="5470421"/>
              <a:ext cx="60593" cy="1384886"/>
            </a:xfrm>
            <a:custGeom>
              <a:avLst/>
              <a:gdLst>
                <a:gd name="T0" fmla="*/ 0 w 38"/>
                <a:gd name="T1" fmla="*/ 0 h 870"/>
                <a:gd name="T2" fmla="*/ 0 w 38"/>
                <a:gd name="T3" fmla="*/ 870 h 870"/>
                <a:gd name="T4" fmla="*/ 38 w 38"/>
                <a:gd name="T5" fmla="*/ 870 h 870"/>
                <a:gd name="T6" fmla="*/ 38 w 38"/>
                <a:gd name="T7" fmla="*/ 869 h 870"/>
                <a:gd name="T8" fmla="*/ 36 w 38"/>
                <a:gd name="T9" fmla="*/ 869 h 870"/>
                <a:gd name="T10" fmla="*/ 36 w 38"/>
                <a:gd name="T11" fmla="*/ 30 h 870"/>
                <a:gd name="T12" fmla="*/ 37 w 38"/>
                <a:gd name="T13" fmla="*/ 27 h 870"/>
                <a:gd name="T14" fmla="*/ 0 w 38"/>
                <a:gd name="T15" fmla="*/ 0 h 8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870">
                  <a:moveTo>
                    <a:pt x="0" y="0"/>
                  </a:moveTo>
                  <a:cubicBezTo>
                    <a:pt x="0" y="870"/>
                    <a:pt x="0" y="870"/>
                    <a:pt x="0" y="870"/>
                  </a:cubicBezTo>
                  <a:cubicBezTo>
                    <a:pt x="38" y="870"/>
                    <a:pt x="38" y="870"/>
                    <a:pt x="38" y="870"/>
                  </a:cubicBezTo>
                  <a:cubicBezTo>
                    <a:pt x="38" y="869"/>
                    <a:pt x="38" y="869"/>
                    <a:pt x="38" y="869"/>
                  </a:cubicBezTo>
                  <a:cubicBezTo>
                    <a:pt x="36" y="869"/>
                    <a:pt x="36" y="869"/>
                    <a:pt x="36" y="869"/>
                  </a:cubicBezTo>
                  <a:cubicBezTo>
                    <a:pt x="36" y="30"/>
                    <a:pt x="36" y="30"/>
                    <a:pt x="36" y="30"/>
                  </a:cubicBezTo>
                  <a:cubicBezTo>
                    <a:pt x="36" y="30"/>
                    <a:pt x="37" y="29"/>
                    <a:pt x="37" y="27"/>
                  </a:cubicBezTo>
                  <a:cubicBezTo>
                    <a:pt x="34" y="19"/>
                    <a:pt x="24" y="1"/>
                    <a:pt x="0" y="0"/>
                  </a:cubicBezTo>
                </a:path>
              </a:pathLst>
            </a:custGeom>
            <a:solidFill>
              <a:srgbClr val="00A39E"/>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01" name="Freeform 38"/>
            <p:cNvSpPr>
              <a:spLocks/>
            </p:cNvSpPr>
            <p:nvPr/>
          </p:nvSpPr>
          <p:spPr bwMode="auto">
            <a:xfrm>
              <a:off x="5200571" y="5467055"/>
              <a:ext cx="101662" cy="1386232"/>
            </a:xfrm>
            <a:custGeom>
              <a:avLst/>
              <a:gdLst>
                <a:gd name="T0" fmla="*/ 32 w 64"/>
                <a:gd name="T1" fmla="*/ 0 h 871"/>
                <a:gd name="T2" fmla="*/ 31 w 64"/>
                <a:gd name="T3" fmla="*/ 0 h 871"/>
                <a:gd name="T4" fmla="*/ 1 w 64"/>
                <a:gd name="T5" fmla="*/ 29 h 871"/>
                <a:gd name="T6" fmla="*/ 0 w 64"/>
                <a:gd name="T7" fmla="*/ 32 h 871"/>
                <a:gd name="T8" fmla="*/ 0 w 64"/>
                <a:gd name="T9" fmla="*/ 871 h 871"/>
                <a:gd name="T10" fmla="*/ 2 w 64"/>
                <a:gd name="T11" fmla="*/ 871 h 871"/>
                <a:gd name="T12" fmla="*/ 64 w 64"/>
                <a:gd name="T13" fmla="*/ 871 h 871"/>
                <a:gd name="T14" fmla="*/ 64 w 64"/>
                <a:gd name="T15" fmla="*/ 32 h 871"/>
                <a:gd name="T16" fmla="*/ 58 w 64"/>
                <a:gd name="T17" fmla="*/ 16 h 871"/>
                <a:gd name="T18" fmla="*/ 32 w 64"/>
                <a:gd name="T19" fmla="*/ 0 h 8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871">
                  <a:moveTo>
                    <a:pt x="32" y="0"/>
                  </a:moveTo>
                  <a:cubicBezTo>
                    <a:pt x="32" y="0"/>
                    <a:pt x="32" y="0"/>
                    <a:pt x="31" y="0"/>
                  </a:cubicBezTo>
                  <a:cubicBezTo>
                    <a:pt x="9" y="1"/>
                    <a:pt x="2" y="22"/>
                    <a:pt x="1" y="29"/>
                  </a:cubicBezTo>
                  <a:cubicBezTo>
                    <a:pt x="1" y="31"/>
                    <a:pt x="0" y="32"/>
                    <a:pt x="0" y="32"/>
                  </a:cubicBezTo>
                  <a:cubicBezTo>
                    <a:pt x="0" y="871"/>
                    <a:pt x="0" y="871"/>
                    <a:pt x="0" y="871"/>
                  </a:cubicBezTo>
                  <a:cubicBezTo>
                    <a:pt x="2" y="871"/>
                    <a:pt x="2" y="871"/>
                    <a:pt x="2" y="871"/>
                  </a:cubicBezTo>
                  <a:cubicBezTo>
                    <a:pt x="64" y="871"/>
                    <a:pt x="64" y="871"/>
                    <a:pt x="64" y="871"/>
                  </a:cubicBezTo>
                  <a:cubicBezTo>
                    <a:pt x="64" y="32"/>
                    <a:pt x="64" y="32"/>
                    <a:pt x="64" y="32"/>
                  </a:cubicBezTo>
                  <a:cubicBezTo>
                    <a:pt x="64" y="32"/>
                    <a:pt x="62" y="24"/>
                    <a:pt x="58" y="16"/>
                  </a:cubicBezTo>
                  <a:cubicBezTo>
                    <a:pt x="53" y="8"/>
                    <a:pt x="45" y="0"/>
                    <a:pt x="32" y="0"/>
                  </a:cubicBezTo>
                </a:path>
              </a:pathLst>
            </a:custGeom>
            <a:solidFill>
              <a:srgbClr val="00A39E"/>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02" name="Freeform 39"/>
            <p:cNvSpPr>
              <a:spLocks/>
            </p:cNvSpPr>
            <p:nvPr/>
          </p:nvSpPr>
          <p:spPr bwMode="auto">
            <a:xfrm>
              <a:off x="5143344" y="5038865"/>
              <a:ext cx="65306" cy="184472"/>
            </a:xfrm>
            <a:custGeom>
              <a:avLst/>
              <a:gdLst>
                <a:gd name="T0" fmla="*/ 7 w 41"/>
                <a:gd name="T1" fmla="*/ 0 h 116"/>
                <a:gd name="T2" fmla="*/ 0 w 41"/>
                <a:gd name="T3" fmla="*/ 0 h 116"/>
                <a:gd name="T4" fmla="*/ 0 w 41"/>
                <a:gd name="T5" fmla="*/ 116 h 116"/>
                <a:gd name="T6" fmla="*/ 6 w 41"/>
                <a:gd name="T7" fmla="*/ 116 h 116"/>
                <a:gd name="T8" fmla="*/ 41 w 41"/>
                <a:gd name="T9" fmla="*/ 113 h 116"/>
                <a:gd name="T10" fmla="*/ 41 w 41"/>
                <a:gd name="T11" fmla="*/ 113 h 116"/>
                <a:gd name="T12" fmla="*/ 7 w 41"/>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41" h="116">
                  <a:moveTo>
                    <a:pt x="7" y="0"/>
                  </a:moveTo>
                  <a:cubicBezTo>
                    <a:pt x="0" y="0"/>
                    <a:pt x="0" y="0"/>
                    <a:pt x="0" y="0"/>
                  </a:cubicBezTo>
                  <a:cubicBezTo>
                    <a:pt x="0" y="116"/>
                    <a:pt x="0" y="116"/>
                    <a:pt x="0" y="116"/>
                  </a:cubicBezTo>
                  <a:cubicBezTo>
                    <a:pt x="2" y="116"/>
                    <a:pt x="4" y="116"/>
                    <a:pt x="6" y="116"/>
                  </a:cubicBezTo>
                  <a:cubicBezTo>
                    <a:pt x="16" y="116"/>
                    <a:pt x="28" y="115"/>
                    <a:pt x="41" y="113"/>
                  </a:cubicBezTo>
                  <a:cubicBezTo>
                    <a:pt x="41" y="113"/>
                    <a:pt x="41" y="113"/>
                    <a:pt x="41" y="113"/>
                  </a:cubicBezTo>
                  <a:cubicBezTo>
                    <a:pt x="7" y="0"/>
                    <a:pt x="7" y="0"/>
                    <a:pt x="7" y="0"/>
                  </a:cubicBezTo>
                </a:path>
              </a:pathLst>
            </a:custGeom>
            <a:solidFill>
              <a:srgbClr val="00A39E"/>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grpSp>
      <p:grpSp>
        <p:nvGrpSpPr>
          <p:cNvPr id="403" name="Group 4"/>
          <p:cNvGrpSpPr/>
          <p:nvPr userDrawn="1"/>
        </p:nvGrpSpPr>
        <p:grpSpPr>
          <a:xfrm rot="10800000" flipV="1">
            <a:off x="8083461" y="6225664"/>
            <a:ext cx="412599" cy="1494115"/>
            <a:chOff x="5502862" y="5355294"/>
            <a:chExt cx="412706" cy="1502706"/>
          </a:xfrm>
        </p:grpSpPr>
        <p:sp>
          <p:nvSpPr>
            <p:cNvPr id="404" name="Freeform 23"/>
            <p:cNvSpPr>
              <a:spLocks/>
            </p:cNvSpPr>
            <p:nvPr/>
          </p:nvSpPr>
          <p:spPr bwMode="auto">
            <a:xfrm>
              <a:off x="5514308" y="5365393"/>
              <a:ext cx="302292" cy="490130"/>
            </a:xfrm>
            <a:custGeom>
              <a:avLst/>
              <a:gdLst>
                <a:gd name="T0" fmla="*/ 449 w 449"/>
                <a:gd name="T1" fmla="*/ 657 h 728"/>
                <a:gd name="T2" fmla="*/ 241 w 449"/>
                <a:gd name="T3" fmla="*/ 0 h 728"/>
                <a:gd name="T4" fmla="*/ 196 w 449"/>
                <a:gd name="T5" fmla="*/ 0 h 728"/>
                <a:gd name="T6" fmla="*/ 0 w 449"/>
                <a:gd name="T7" fmla="*/ 681 h 728"/>
                <a:gd name="T8" fmla="*/ 12 w 449"/>
                <a:gd name="T9" fmla="*/ 728 h 728"/>
                <a:gd name="T10" fmla="*/ 423 w 449"/>
                <a:gd name="T11" fmla="*/ 726 h 728"/>
                <a:gd name="T12" fmla="*/ 449 w 449"/>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9" h="728">
                  <a:moveTo>
                    <a:pt x="449" y="657"/>
                  </a:moveTo>
                  <a:lnTo>
                    <a:pt x="241" y="0"/>
                  </a:lnTo>
                  <a:lnTo>
                    <a:pt x="196" y="0"/>
                  </a:lnTo>
                  <a:lnTo>
                    <a:pt x="0" y="681"/>
                  </a:lnTo>
                  <a:lnTo>
                    <a:pt x="12" y="728"/>
                  </a:lnTo>
                  <a:lnTo>
                    <a:pt x="423" y="726"/>
                  </a:lnTo>
                  <a:lnTo>
                    <a:pt x="449" y="657"/>
                  </a:lnTo>
                  <a:close/>
                </a:path>
              </a:pathLst>
            </a:custGeom>
            <a:solidFill>
              <a:srgbClr val="F8E9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05" name="Freeform 24"/>
            <p:cNvSpPr>
              <a:spLocks/>
            </p:cNvSpPr>
            <p:nvPr/>
          </p:nvSpPr>
          <p:spPr bwMode="auto">
            <a:xfrm>
              <a:off x="5514308" y="5365393"/>
              <a:ext cx="302292" cy="490130"/>
            </a:xfrm>
            <a:custGeom>
              <a:avLst/>
              <a:gdLst>
                <a:gd name="T0" fmla="*/ 449 w 449"/>
                <a:gd name="T1" fmla="*/ 657 h 728"/>
                <a:gd name="T2" fmla="*/ 241 w 449"/>
                <a:gd name="T3" fmla="*/ 0 h 728"/>
                <a:gd name="T4" fmla="*/ 196 w 449"/>
                <a:gd name="T5" fmla="*/ 0 h 728"/>
                <a:gd name="T6" fmla="*/ 0 w 449"/>
                <a:gd name="T7" fmla="*/ 681 h 728"/>
                <a:gd name="T8" fmla="*/ 12 w 449"/>
                <a:gd name="T9" fmla="*/ 728 h 728"/>
                <a:gd name="T10" fmla="*/ 423 w 449"/>
                <a:gd name="T11" fmla="*/ 726 h 728"/>
                <a:gd name="T12" fmla="*/ 449 w 449"/>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9" h="728">
                  <a:moveTo>
                    <a:pt x="449" y="657"/>
                  </a:moveTo>
                  <a:lnTo>
                    <a:pt x="241" y="0"/>
                  </a:lnTo>
                  <a:lnTo>
                    <a:pt x="196" y="0"/>
                  </a:lnTo>
                  <a:lnTo>
                    <a:pt x="0" y="681"/>
                  </a:lnTo>
                  <a:lnTo>
                    <a:pt x="12" y="728"/>
                  </a:lnTo>
                  <a:lnTo>
                    <a:pt x="423" y="726"/>
                  </a:lnTo>
                  <a:lnTo>
                    <a:pt x="449" y="65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06" name="Freeform 25"/>
            <p:cNvSpPr>
              <a:spLocks/>
            </p:cNvSpPr>
            <p:nvPr/>
          </p:nvSpPr>
          <p:spPr bwMode="auto">
            <a:xfrm>
              <a:off x="5601831" y="5786851"/>
              <a:ext cx="125899" cy="1068456"/>
            </a:xfrm>
            <a:custGeom>
              <a:avLst/>
              <a:gdLst>
                <a:gd name="T0" fmla="*/ 79 w 79"/>
                <a:gd name="T1" fmla="*/ 671 h 671"/>
                <a:gd name="T2" fmla="*/ 0 w 79"/>
                <a:gd name="T3" fmla="*/ 671 h 671"/>
                <a:gd name="T4" fmla="*/ 0 w 79"/>
                <a:gd name="T5" fmla="*/ 32 h 671"/>
                <a:gd name="T6" fmla="*/ 38 w 79"/>
                <a:gd name="T7" fmla="*/ 1 h 671"/>
                <a:gd name="T8" fmla="*/ 79 w 79"/>
                <a:gd name="T9" fmla="*/ 32 h 671"/>
                <a:gd name="T10" fmla="*/ 79 w 79"/>
                <a:gd name="T11" fmla="*/ 671 h 671"/>
              </a:gdLst>
              <a:ahLst/>
              <a:cxnLst>
                <a:cxn ang="0">
                  <a:pos x="T0" y="T1"/>
                </a:cxn>
                <a:cxn ang="0">
                  <a:pos x="T2" y="T3"/>
                </a:cxn>
                <a:cxn ang="0">
                  <a:pos x="T4" y="T5"/>
                </a:cxn>
                <a:cxn ang="0">
                  <a:pos x="T6" y="T7"/>
                </a:cxn>
                <a:cxn ang="0">
                  <a:pos x="T8" y="T9"/>
                </a:cxn>
                <a:cxn ang="0">
                  <a:pos x="T10" y="T11"/>
                </a:cxn>
              </a:cxnLst>
              <a:rect l="0" t="0" r="r" b="b"/>
              <a:pathLst>
                <a:path w="79" h="671">
                  <a:moveTo>
                    <a:pt x="79" y="671"/>
                  </a:moveTo>
                  <a:cubicBezTo>
                    <a:pt x="0" y="671"/>
                    <a:pt x="0" y="671"/>
                    <a:pt x="0" y="671"/>
                  </a:cubicBezTo>
                  <a:cubicBezTo>
                    <a:pt x="0" y="32"/>
                    <a:pt x="0" y="32"/>
                    <a:pt x="0" y="32"/>
                  </a:cubicBezTo>
                  <a:cubicBezTo>
                    <a:pt x="0" y="32"/>
                    <a:pt x="5" y="1"/>
                    <a:pt x="38" y="1"/>
                  </a:cubicBezTo>
                  <a:cubicBezTo>
                    <a:pt x="72" y="0"/>
                    <a:pt x="79" y="32"/>
                    <a:pt x="79" y="32"/>
                  </a:cubicBezTo>
                  <a:cubicBezTo>
                    <a:pt x="79" y="671"/>
                    <a:pt x="79" y="671"/>
                    <a:pt x="79" y="671"/>
                  </a:cubicBezTo>
                </a:path>
              </a:pathLst>
            </a:custGeom>
            <a:solidFill>
              <a:srgbClr val="82B732">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07" name="Freeform 26"/>
            <p:cNvSpPr>
              <a:spLocks/>
            </p:cNvSpPr>
            <p:nvPr/>
          </p:nvSpPr>
          <p:spPr bwMode="auto">
            <a:xfrm>
              <a:off x="5724363" y="5783485"/>
              <a:ext cx="100315" cy="1069802"/>
            </a:xfrm>
            <a:custGeom>
              <a:avLst/>
              <a:gdLst>
                <a:gd name="T0" fmla="*/ 63 w 63"/>
                <a:gd name="T1" fmla="*/ 672 h 672"/>
                <a:gd name="T2" fmla="*/ 0 w 63"/>
                <a:gd name="T3" fmla="*/ 672 h 672"/>
                <a:gd name="T4" fmla="*/ 0 w 63"/>
                <a:gd name="T5" fmla="*/ 32 h 672"/>
                <a:gd name="T6" fmla="*/ 31 w 63"/>
                <a:gd name="T7" fmla="*/ 0 h 672"/>
                <a:gd name="T8" fmla="*/ 63 w 63"/>
                <a:gd name="T9" fmla="*/ 32 h 672"/>
                <a:gd name="T10" fmla="*/ 63 w 63"/>
                <a:gd name="T11" fmla="*/ 672 h 672"/>
              </a:gdLst>
              <a:ahLst/>
              <a:cxnLst>
                <a:cxn ang="0">
                  <a:pos x="T0" y="T1"/>
                </a:cxn>
                <a:cxn ang="0">
                  <a:pos x="T2" y="T3"/>
                </a:cxn>
                <a:cxn ang="0">
                  <a:pos x="T4" y="T5"/>
                </a:cxn>
                <a:cxn ang="0">
                  <a:pos x="T6" y="T7"/>
                </a:cxn>
                <a:cxn ang="0">
                  <a:pos x="T8" y="T9"/>
                </a:cxn>
                <a:cxn ang="0">
                  <a:pos x="T10" y="T11"/>
                </a:cxn>
              </a:cxnLst>
              <a:rect l="0" t="0" r="r" b="b"/>
              <a:pathLst>
                <a:path w="63" h="672">
                  <a:moveTo>
                    <a:pt x="63" y="672"/>
                  </a:moveTo>
                  <a:cubicBezTo>
                    <a:pt x="0" y="672"/>
                    <a:pt x="0" y="672"/>
                    <a:pt x="0" y="672"/>
                  </a:cubicBezTo>
                  <a:cubicBezTo>
                    <a:pt x="0" y="32"/>
                    <a:pt x="0" y="32"/>
                    <a:pt x="0" y="32"/>
                  </a:cubicBezTo>
                  <a:cubicBezTo>
                    <a:pt x="0" y="32"/>
                    <a:pt x="4" y="1"/>
                    <a:pt x="31" y="0"/>
                  </a:cubicBezTo>
                  <a:cubicBezTo>
                    <a:pt x="57" y="0"/>
                    <a:pt x="63" y="32"/>
                    <a:pt x="63" y="32"/>
                  </a:cubicBezTo>
                  <a:cubicBezTo>
                    <a:pt x="63" y="672"/>
                    <a:pt x="63" y="672"/>
                    <a:pt x="63" y="672"/>
                  </a:cubicBezTo>
                </a:path>
              </a:pathLst>
            </a:custGeom>
            <a:solidFill>
              <a:srgbClr val="B59B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08" name="Freeform 27"/>
            <p:cNvSpPr>
              <a:spLocks/>
            </p:cNvSpPr>
            <p:nvPr/>
          </p:nvSpPr>
          <p:spPr bwMode="auto">
            <a:xfrm>
              <a:off x="5502862" y="5783485"/>
              <a:ext cx="100315" cy="1069802"/>
            </a:xfrm>
            <a:custGeom>
              <a:avLst/>
              <a:gdLst>
                <a:gd name="T0" fmla="*/ 63 w 63"/>
                <a:gd name="T1" fmla="*/ 672 h 672"/>
                <a:gd name="T2" fmla="*/ 0 w 63"/>
                <a:gd name="T3" fmla="*/ 672 h 672"/>
                <a:gd name="T4" fmla="*/ 0 w 63"/>
                <a:gd name="T5" fmla="*/ 32 h 672"/>
                <a:gd name="T6" fmla="*/ 31 w 63"/>
                <a:gd name="T7" fmla="*/ 0 h 672"/>
                <a:gd name="T8" fmla="*/ 63 w 63"/>
                <a:gd name="T9" fmla="*/ 32 h 672"/>
                <a:gd name="T10" fmla="*/ 63 w 63"/>
                <a:gd name="T11" fmla="*/ 672 h 672"/>
              </a:gdLst>
              <a:ahLst/>
              <a:cxnLst>
                <a:cxn ang="0">
                  <a:pos x="T0" y="T1"/>
                </a:cxn>
                <a:cxn ang="0">
                  <a:pos x="T2" y="T3"/>
                </a:cxn>
                <a:cxn ang="0">
                  <a:pos x="T4" y="T5"/>
                </a:cxn>
                <a:cxn ang="0">
                  <a:pos x="T6" y="T7"/>
                </a:cxn>
                <a:cxn ang="0">
                  <a:pos x="T8" y="T9"/>
                </a:cxn>
                <a:cxn ang="0">
                  <a:pos x="T10" y="T11"/>
                </a:cxn>
              </a:cxnLst>
              <a:rect l="0" t="0" r="r" b="b"/>
              <a:pathLst>
                <a:path w="63" h="672">
                  <a:moveTo>
                    <a:pt x="63" y="672"/>
                  </a:moveTo>
                  <a:cubicBezTo>
                    <a:pt x="0" y="672"/>
                    <a:pt x="0" y="672"/>
                    <a:pt x="0" y="672"/>
                  </a:cubicBezTo>
                  <a:cubicBezTo>
                    <a:pt x="0" y="32"/>
                    <a:pt x="0" y="32"/>
                    <a:pt x="0" y="32"/>
                  </a:cubicBezTo>
                  <a:cubicBezTo>
                    <a:pt x="0" y="32"/>
                    <a:pt x="4" y="1"/>
                    <a:pt x="31" y="0"/>
                  </a:cubicBezTo>
                  <a:cubicBezTo>
                    <a:pt x="58" y="0"/>
                    <a:pt x="63" y="32"/>
                    <a:pt x="63" y="32"/>
                  </a:cubicBezTo>
                  <a:lnTo>
                    <a:pt x="63" y="672"/>
                  </a:lnTo>
                  <a:close/>
                </a:path>
              </a:pathLst>
            </a:custGeom>
            <a:solidFill>
              <a:srgbClr val="82B732">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09" name="Freeform 28"/>
            <p:cNvSpPr>
              <a:spLocks/>
            </p:cNvSpPr>
            <p:nvPr/>
          </p:nvSpPr>
          <p:spPr bwMode="auto">
            <a:xfrm>
              <a:off x="5599811" y="5357314"/>
              <a:ext cx="130611" cy="189185"/>
            </a:xfrm>
            <a:custGeom>
              <a:avLst/>
              <a:gdLst>
                <a:gd name="T0" fmla="*/ 0 w 82"/>
                <a:gd name="T1" fmla="*/ 110 h 119"/>
                <a:gd name="T2" fmla="*/ 82 w 82"/>
                <a:gd name="T3" fmla="*/ 111 h 119"/>
                <a:gd name="T4" fmla="*/ 48 w 82"/>
                <a:gd name="T5" fmla="*/ 0 h 119"/>
                <a:gd name="T6" fmla="*/ 28 w 82"/>
                <a:gd name="T7" fmla="*/ 0 h 119"/>
                <a:gd name="T8" fmla="*/ 0 w 82"/>
                <a:gd name="T9" fmla="*/ 110 h 119"/>
              </a:gdLst>
              <a:ahLst/>
              <a:cxnLst>
                <a:cxn ang="0">
                  <a:pos x="T0" y="T1"/>
                </a:cxn>
                <a:cxn ang="0">
                  <a:pos x="T2" y="T3"/>
                </a:cxn>
                <a:cxn ang="0">
                  <a:pos x="T4" y="T5"/>
                </a:cxn>
                <a:cxn ang="0">
                  <a:pos x="T6" y="T7"/>
                </a:cxn>
                <a:cxn ang="0">
                  <a:pos x="T8" y="T9"/>
                </a:cxn>
              </a:cxnLst>
              <a:rect l="0" t="0" r="r" b="b"/>
              <a:pathLst>
                <a:path w="82" h="119">
                  <a:moveTo>
                    <a:pt x="0" y="110"/>
                  </a:moveTo>
                  <a:cubicBezTo>
                    <a:pt x="0" y="110"/>
                    <a:pt x="39" y="119"/>
                    <a:pt x="82" y="111"/>
                  </a:cubicBezTo>
                  <a:cubicBezTo>
                    <a:pt x="48" y="0"/>
                    <a:pt x="48" y="0"/>
                    <a:pt x="48" y="0"/>
                  </a:cubicBezTo>
                  <a:cubicBezTo>
                    <a:pt x="28" y="0"/>
                    <a:pt x="28" y="0"/>
                    <a:pt x="28" y="0"/>
                  </a:cubicBezTo>
                  <a:cubicBezTo>
                    <a:pt x="0" y="110"/>
                    <a:pt x="0" y="110"/>
                    <a:pt x="0" y="110"/>
                  </a:cubicBezTo>
                </a:path>
              </a:pathLst>
            </a:custGeom>
            <a:solidFill>
              <a:srgbClr val="82B732">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10" name="Freeform 40"/>
            <p:cNvSpPr>
              <a:spLocks/>
            </p:cNvSpPr>
            <p:nvPr/>
          </p:nvSpPr>
          <p:spPr bwMode="auto">
            <a:xfrm>
              <a:off x="5665117" y="5355294"/>
              <a:ext cx="250451" cy="1502706"/>
            </a:xfrm>
            <a:custGeom>
              <a:avLst/>
              <a:gdLst>
                <a:gd name="T0" fmla="*/ 34 w 157"/>
                <a:gd name="T1" fmla="*/ 0 h 944"/>
                <a:gd name="T2" fmla="*/ 0 w 157"/>
                <a:gd name="T3" fmla="*/ 1 h 944"/>
                <a:gd name="T4" fmla="*/ 0 w 157"/>
                <a:gd name="T5" fmla="*/ 1 h 944"/>
                <a:gd name="T6" fmla="*/ 7 w 157"/>
                <a:gd name="T7" fmla="*/ 1 h 944"/>
                <a:gd name="T8" fmla="*/ 41 w 157"/>
                <a:gd name="T9" fmla="*/ 112 h 944"/>
                <a:gd name="T10" fmla="*/ 40 w 157"/>
                <a:gd name="T11" fmla="*/ 113 h 944"/>
                <a:gd name="T12" fmla="*/ 95 w 157"/>
                <a:gd name="T13" fmla="*/ 284 h 944"/>
                <a:gd name="T14" fmla="*/ 94 w 157"/>
                <a:gd name="T15" fmla="*/ 286 h 944"/>
                <a:gd name="T16" fmla="*/ 100 w 157"/>
                <a:gd name="T17" fmla="*/ 301 h 944"/>
                <a:gd name="T18" fmla="*/ 100 w 157"/>
                <a:gd name="T19" fmla="*/ 941 h 944"/>
                <a:gd name="T20" fmla="*/ 39 w 157"/>
                <a:gd name="T21" fmla="*/ 941 h 944"/>
                <a:gd name="T22" fmla="*/ 39 w 157"/>
                <a:gd name="T23" fmla="*/ 942 h 944"/>
                <a:gd name="T24" fmla="*/ 0 w 157"/>
                <a:gd name="T25" fmla="*/ 942 h 944"/>
                <a:gd name="T26" fmla="*/ 0 w 157"/>
                <a:gd name="T27" fmla="*/ 944 h 944"/>
                <a:gd name="T28" fmla="*/ 157 w 157"/>
                <a:gd name="T29" fmla="*/ 942 h 944"/>
                <a:gd name="T30" fmla="*/ 142 w 157"/>
                <a:gd name="T31" fmla="*/ 290 h 944"/>
                <a:gd name="T32" fmla="*/ 34 w 157"/>
                <a:gd name="T33" fmla="*/ 0 h 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7" h="944">
                  <a:moveTo>
                    <a:pt x="34" y="0"/>
                  </a:moveTo>
                  <a:cubicBezTo>
                    <a:pt x="0" y="1"/>
                    <a:pt x="0" y="1"/>
                    <a:pt x="0" y="1"/>
                  </a:cubicBezTo>
                  <a:cubicBezTo>
                    <a:pt x="0" y="1"/>
                    <a:pt x="0" y="1"/>
                    <a:pt x="0" y="1"/>
                  </a:cubicBezTo>
                  <a:cubicBezTo>
                    <a:pt x="7" y="1"/>
                    <a:pt x="7" y="1"/>
                    <a:pt x="7" y="1"/>
                  </a:cubicBezTo>
                  <a:cubicBezTo>
                    <a:pt x="41" y="112"/>
                    <a:pt x="41" y="112"/>
                    <a:pt x="41" y="112"/>
                  </a:cubicBezTo>
                  <a:cubicBezTo>
                    <a:pt x="41" y="112"/>
                    <a:pt x="41" y="113"/>
                    <a:pt x="40" y="113"/>
                  </a:cubicBezTo>
                  <a:cubicBezTo>
                    <a:pt x="95" y="284"/>
                    <a:pt x="95" y="284"/>
                    <a:pt x="95" y="284"/>
                  </a:cubicBezTo>
                  <a:cubicBezTo>
                    <a:pt x="94" y="286"/>
                    <a:pt x="94" y="286"/>
                    <a:pt x="94" y="286"/>
                  </a:cubicBezTo>
                  <a:cubicBezTo>
                    <a:pt x="98" y="293"/>
                    <a:pt x="100" y="301"/>
                    <a:pt x="100" y="301"/>
                  </a:cubicBezTo>
                  <a:cubicBezTo>
                    <a:pt x="100" y="941"/>
                    <a:pt x="100" y="941"/>
                    <a:pt x="100" y="941"/>
                  </a:cubicBezTo>
                  <a:cubicBezTo>
                    <a:pt x="39" y="941"/>
                    <a:pt x="39" y="941"/>
                    <a:pt x="39" y="941"/>
                  </a:cubicBezTo>
                  <a:cubicBezTo>
                    <a:pt x="39" y="942"/>
                    <a:pt x="39" y="942"/>
                    <a:pt x="39" y="942"/>
                  </a:cubicBezTo>
                  <a:cubicBezTo>
                    <a:pt x="0" y="942"/>
                    <a:pt x="0" y="942"/>
                    <a:pt x="0" y="942"/>
                  </a:cubicBezTo>
                  <a:cubicBezTo>
                    <a:pt x="0" y="944"/>
                    <a:pt x="0" y="944"/>
                    <a:pt x="0" y="944"/>
                  </a:cubicBezTo>
                  <a:cubicBezTo>
                    <a:pt x="157" y="942"/>
                    <a:pt x="157" y="942"/>
                    <a:pt x="157" y="942"/>
                  </a:cubicBezTo>
                  <a:cubicBezTo>
                    <a:pt x="142" y="290"/>
                    <a:pt x="142" y="290"/>
                    <a:pt x="142" y="290"/>
                  </a:cubicBezTo>
                  <a:cubicBezTo>
                    <a:pt x="34" y="0"/>
                    <a:pt x="34" y="0"/>
                    <a:pt x="34" y="0"/>
                  </a:cubicBezTo>
                </a:path>
              </a:pathLst>
            </a:custGeom>
            <a:solidFill>
              <a:srgbClr val="9C96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11" name="Freeform 41"/>
            <p:cNvSpPr>
              <a:spLocks/>
            </p:cNvSpPr>
            <p:nvPr/>
          </p:nvSpPr>
          <p:spPr bwMode="auto">
            <a:xfrm>
              <a:off x="5665117" y="5535727"/>
              <a:ext cx="151482" cy="295559"/>
            </a:xfrm>
            <a:custGeom>
              <a:avLst/>
              <a:gdLst>
                <a:gd name="T0" fmla="*/ 40 w 95"/>
                <a:gd name="T1" fmla="*/ 0 h 186"/>
                <a:gd name="T2" fmla="*/ 6 w 95"/>
                <a:gd name="T3" fmla="*/ 2 h 186"/>
                <a:gd name="T4" fmla="*/ 0 w 95"/>
                <a:gd name="T5" fmla="*/ 2 h 186"/>
                <a:gd name="T6" fmla="*/ 0 w 95"/>
                <a:gd name="T7" fmla="*/ 159 h 186"/>
                <a:gd name="T8" fmla="*/ 37 w 95"/>
                <a:gd name="T9" fmla="*/ 186 h 186"/>
                <a:gd name="T10" fmla="*/ 68 w 95"/>
                <a:gd name="T11" fmla="*/ 156 h 186"/>
                <a:gd name="T12" fmla="*/ 68 w 95"/>
                <a:gd name="T13" fmla="*/ 156 h 186"/>
                <a:gd name="T14" fmla="*/ 94 w 95"/>
                <a:gd name="T15" fmla="*/ 173 h 186"/>
                <a:gd name="T16" fmla="*/ 95 w 95"/>
                <a:gd name="T17" fmla="*/ 171 h 186"/>
                <a:gd name="T18" fmla="*/ 40 w 95"/>
                <a:gd name="T19"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5" h="186">
                  <a:moveTo>
                    <a:pt x="40" y="0"/>
                  </a:moveTo>
                  <a:cubicBezTo>
                    <a:pt x="28" y="2"/>
                    <a:pt x="16" y="2"/>
                    <a:pt x="6" y="2"/>
                  </a:cubicBezTo>
                  <a:cubicBezTo>
                    <a:pt x="4" y="2"/>
                    <a:pt x="2" y="2"/>
                    <a:pt x="0" y="2"/>
                  </a:cubicBezTo>
                  <a:cubicBezTo>
                    <a:pt x="0" y="159"/>
                    <a:pt x="0" y="159"/>
                    <a:pt x="0" y="159"/>
                  </a:cubicBezTo>
                  <a:cubicBezTo>
                    <a:pt x="24" y="159"/>
                    <a:pt x="34" y="177"/>
                    <a:pt x="37" y="186"/>
                  </a:cubicBezTo>
                  <a:cubicBezTo>
                    <a:pt x="39" y="179"/>
                    <a:pt x="45" y="157"/>
                    <a:pt x="68" y="156"/>
                  </a:cubicBezTo>
                  <a:cubicBezTo>
                    <a:pt x="68" y="156"/>
                    <a:pt x="68" y="156"/>
                    <a:pt x="68" y="156"/>
                  </a:cubicBezTo>
                  <a:cubicBezTo>
                    <a:pt x="82" y="156"/>
                    <a:pt x="89" y="165"/>
                    <a:pt x="94" y="173"/>
                  </a:cubicBezTo>
                  <a:cubicBezTo>
                    <a:pt x="95" y="171"/>
                    <a:pt x="95" y="171"/>
                    <a:pt x="95" y="171"/>
                  </a:cubicBezTo>
                  <a:cubicBezTo>
                    <a:pt x="40" y="0"/>
                    <a:pt x="40" y="0"/>
                    <a:pt x="40" y="0"/>
                  </a:cubicBezTo>
                </a:path>
              </a:pathLst>
            </a:custGeom>
            <a:solidFill>
              <a:srgbClr val="C2B3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12" name="Freeform 42"/>
            <p:cNvSpPr>
              <a:spLocks/>
            </p:cNvSpPr>
            <p:nvPr/>
          </p:nvSpPr>
          <p:spPr bwMode="auto">
            <a:xfrm>
              <a:off x="5679185" y="5788871"/>
              <a:ext cx="62613" cy="1066436"/>
            </a:xfrm>
            <a:custGeom>
              <a:avLst/>
              <a:gdLst>
                <a:gd name="T0" fmla="*/ 0 w 39"/>
                <a:gd name="T1" fmla="*/ 0 h 670"/>
                <a:gd name="T2" fmla="*/ 0 w 39"/>
                <a:gd name="T3" fmla="*/ 670 h 670"/>
                <a:gd name="T4" fmla="*/ 39 w 39"/>
                <a:gd name="T5" fmla="*/ 670 h 670"/>
                <a:gd name="T6" fmla="*/ 39 w 39"/>
                <a:gd name="T7" fmla="*/ 669 h 670"/>
                <a:gd name="T8" fmla="*/ 37 w 39"/>
                <a:gd name="T9" fmla="*/ 669 h 670"/>
                <a:gd name="T10" fmla="*/ 37 w 39"/>
                <a:gd name="T11" fmla="*/ 29 h 670"/>
                <a:gd name="T12" fmla="*/ 37 w 39"/>
                <a:gd name="T13" fmla="*/ 27 h 670"/>
                <a:gd name="T14" fmla="*/ 0 w 39"/>
                <a:gd name="T15" fmla="*/ 0 h 6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670">
                  <a:moveTo>
                    <a:pt x="0" y="0"/>
                  </a:moveTo>
                  <a:cubicBezTo>
                    <a:pt x="0" y="670"/>
                    <a:pt x="0" y="670"/>
                    <a:pt x="0" y="670"/>
                  </a:cubicBezTo>
                  <a:cubicBezTo>
                    <a:pt x="39" y="670"/>
                    <a:pt x="39" y="670"/>
                    <a:pt x="39" y="670"/>
                  </a:cubicBezTo>
                  <a:cubicBezTo>
                    <a:pt x="39" y="669"/>
                    <a:pt x="39" y="669"/>
                    <a:pt x="39" y="669"/>
                  </a:cubicBezTo>
                  <a:cubicBezTo>
                    <a:pt x="37" y="669"/>
                    <a:pt x="37" y="669"/>
                    <a:pt x="37" y="669"/>
                  </a:cubicBezTo>
                  <a:cubicBezTo>
                    <a:pt x="37" y="29"/>
                    <a:pt x="37" y="29"/>
                    <a:pt x="37" y="29"/>
                  </a:cubicBezTo>
                  <a:cubicBezTo>
                    <a:pt x="37" y="29"/>
                    <a:pt x="37" y="28"/>
                    <a:pt x="37" y="27"/>
                  </a:cubicBezTo>
                  <a:cubicBezTo>
                    <a:pt x="34" y="18"/>
                    <a:pt x="24" y="0"/>
                    <a:pt x="0" y="0"/>
                  </a:cubicBezTo>
                </a:path>
              </a:pathLst>
            </a:custGeom>
            <a:solidFill>
              <a:srgbClr val="82B732"/>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13" name="Freeform 43"/>
            <p:cNvSpPr>
              <a:spLocks/>
            </p:cNvSpPr>
            <p:nvPr/>
          </p:nvSpPr>
          <p:spPr bwMode="auto">
            <a:xfrm>
              <a:off x="5724363" y="5783485"/>
              <a:ext cx="100315" cy="1069802"/>
            </a:xfrm>
            <a:custGeom>
              <a:avLst/>
              <a:gdLst>
                <a:gd name="T0" fmla="*/ 31 w 63"/>
                <a:gd name="T1" fmla="*/ 0 h 672"/>
                <a:gd name="T2" fmla="*/ 31 w 63"/>
                <a:gd name="T3" fmla="*/ 0 h 672"/>
                <a:gd name="T4" fmla="*/ 0 w 63"/>
                <a:gd name="T5" fmla="*/ 30 h 672"/>
                <a:gd name="T6" fmla="*/ 0 w 63"/>
                <a:gd name="T7" fmla="*/ 32 h 672"/>
                <a:gd name="T8" fmla="*/ 0 w 63"/>
                <a:gd name="T9" fmla="*/ 672 h 672"/>
                <a:gd name="T10" fmla="*/ 2 w 63"/>
                <a:gd name="T11" fmla="*/ 672 h 672"/>
                <a:gd name="T12" fmla="*/ 63 w 63"/>
                <a:gd name="T13" fmla="*/ 672 h 672"/>
                <a:gd name="T14" fmla="*/ 63 w 63"/>
                <a:gd name="T15" fmla="*/ 32 h 672"/>
                <a:gd name="T16" fmla="*/ 57 w 63"/>
                <a:gd name="T17" fmla="*/ 17 h 672"/>
                <a:gd name="T18" fmla="*/ 31 w 63"/>
                <a:gd name="T19" fmla="*/ 0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672">
                  <a:moveTo>
                    <a:pt x="31" y="0"/>
                  </a:moveTo>
                  <a:cubicBezTo>
                    <a:pt x="31" y="0"/>
                    <a:pt x="31" y="0"/>
                    <a:pt x="31" y="0"/>
                  </a:cubicBezTo>
                  <a:cubicBezTo>
                    <a:pt x="8" y="1"/>
                    <a:pt x="2" y="23"/>
                    <a:pt x="0" y="30"/>
                  </a:cubicBezTo>
                  <a:cubicBezTo>
                    <a:pt x="0" y="31"/>
                    <a:pt x="0" y="32"/>
                    <a:pt x="0" y="32"/>
                  </a:cubicBezTo>
                  <a:cubicBezTo>
                    <a:pt x="0" y="672"/>
                    <a:pt x="0" y="672"/>
                    <a:pt x="0" y="672"/>
                  </a:cubicBezTo>
                  <a:cubicBezTo>
                    <a:pt x="2" y="672"/>
                    <a:pt x="2" y="672"/>
                    <a:pt x="2" y="672"/>
                  </a:cubicBezTo>
                  <a:cubicBezTo>
                    <a:pt x="63" y="672"/>
                    <a:pt x="63" y="672"/>
                    <a:pt x="63" y="672"/>
                  </a:cubicBezTo>
                  <a:cubicBezTo>
                    <a:pt x="63" y="32"/>
                    <a:pt x="63" y="32"/>
                    <a:pt x="63" y="32"/>
                  </a:cubicBezTo>
                  <a:cubicBezTo>
                    <a:pt x="63" y="32"/>
                    <a:pt x="61" y="24"/>
                    <a:pt x="57" y="17"/>
                  </a:cubicBezTo>
                  <a:cubicBezTo>
                    <a:pt x="52" y="9"/>
                    <a:pt x="45" y="0"/>
                    <a:pt x="31" y="0"/>
                  </a:cubicBezTo>
                </a:path>
              </a:pathLst>
            </a:custGeom>
            <a:solidFill>
              <a:srgbClr val="82B732"/>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14" name="Freeform 44"/>
            <p:cNvSpPr>
              <a:spLocks/>
            </p:cNvSpPr>
            <p:nvPr/>
          </p:nvSpPr>
          <p:spPr bwMode="auto">
            <a:xfrm>
              <a:off x="5665117" y="5357314"/>
              <a:ext cx="65306" cy="181106"/>
            </a:xfrm>
            <a:custGeom>
              <a:avLst/>
              <a:gdLst>
                <a:gd name="T0" fmla="*/ 7 w 41"/>
                <a:gd name="T1" fmla="*/ 0 h 114"/>
                <a:gd name="T2" fmla="*/ 0 w 41"/>
                <a:gd name="T3" fmla="*/ 0 h 114"/>
                <a:gd name="T4" fmla="*/ 0 w 41"/>
                <a:gd name="T5" fmla="*/ 114 h 114"/>
                <a:gd name="T6" fmla="*/ 6 w 41"/>
                <a:gd name="T7" fmla="*/ 114 h 114"/>
                <a:gd name="T8" fmla="*/ 40 w 41"/>
                <a:gd name="T9" fmla="*/ 112 h 114"/>
                <a:gd name="T10" fmla="*/ 41 w 41"/>
                <a:gd name="T11" fmla="*/ 111 h 114"/>
                <a:gd name="T12" fmla="*/ 7 w 41"/>
                <a:gd name="T13" fmla="*/ 0 h 114"/>
              </a:gdLst>
              <a:ahLst/>
              <a:cxnLst>
                <a:cxn ang="0">
                  <a:pos x="T0" y="T1"/>
                </a:cxn>
                <a:cxn ang="0">
                  <a:pos x="T2" y="T3"/>
                </a:cxn>
                <a:cxn ang="0">
                  <a:pos x="T4" y="T5"/>
                </a:cxn>
                <a:cxn ang="0">
                  <a:pos x="T6" y="T7"/>
                </a:cxn>
                <a:cxn ang="0">
                  <a:pos x="T8" y="T9"/>
                </a:cxn>
                <a:cxn ang="0">
                  <a:pos x="T10" y="T11"/>
                </a:cxn>
                <a:cxn ang="0">
                  <a:pos x="T12" y="T13"/>
                </a:cxn>
              </a:cxnLst>
              <a:rect l="0" t="0" r="r" b="b"/>
              <a:pathLst>
                <a:path w="41" h="114">
                  <a:moveTo>
                    <a:pt x="7" y="0"/>
                  </a:moveTo>
                  <a:cubicBezTo>
                    <a:pt x="0" y="0"/>
                    <a:pt x="0" y="0"/>
                    <a:pt x="0" y="0"/>
                  </a:cubicBezTo>
                  <a:cubicBezTo>
                    <a:pt x="0" y="114"/>
                    <a:pt x="0" y="114"/>
                    <a:pt x="0" y="114"/>
                  </a:cubicBezTo>
                  <a:cubicBezTo>
                    <a:pt x="2" y="114"/>
                    <a:pt x="4" y="114"/>
                    <a:pt x="6" y="114"/>
                  </a:cubicBezTo>
                  <a:cubicBezTo>
                    <a:pt x="16" y="114"/>
                    <a:pt x="28" y="114"/>
                    <a:pt x="40" y="112"/>
                  </a:cubicBezTo>
                  <a:cubicBezTo>
                    <a:pt x="41" y="112"/>
                    <a:pt x="41" y="111"/>
                    <a:pt x="41" y="111"/>
                  </a:cubicBezTo>
                  <a:cubicBezTo>
                    <a:pt x="7" y="0"/>
                    <a:pt x="7" y="0"/>
                    <a:pt x="7" y="0"/>
                  </a:cubicBezTo>
                </a:path>
              </a:pathLst>
            </a:custGeom>
            <a:solidFill>
              <a:srgbClr val="82B732"/>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grpSp>
      <p:grpSp>
        <p:nvGrpSpPr>
          <p:cNvPr id="415" name="Group 3"/>
          <p:cNvGrpSpPr/>
          <p:nvPr userDrawn="1"/>
        </p:nvGrpSpPr>
        <p:grpSpPr>
          <a:xfrm rot="10800000" flipV="1">
            <a:off x="10902488" y="6225657"/>
            <a:ext cx="412599" cy="1497992"/>
            <a:chOff x="4980416" y="5037518"/>
            <a:chExt cx="412706" cy="1820482"/>
          </a:xfrm>
        </p:grpSpPr>
        <p:sp>
          <p:nvSpPr>
            <p:cNvPr id="416" name="Freeform 11"/>
            <p:cNvSpPr>
              <a:spLocks/>
            </p:cNvSpPr>
            <p:nvPr/>
          </p:nvSpPr>
          <p:spPr bwMode="auto">
            <a:xfrm>
              <a:off x="4991862" y="5046944"/>
              <a:ext cx="300945" cy="490130"/>
            </a:xfrm>
            <a:custGeom>
              <a:avLst/>
              <a:gdLst>
                <a:gd name="T0" fmla="*/ 447 w 447"/>
                <a:gd name="T1" fmla="*/ 659 h 728"/>
                <a:gd name="T2" fmla="*/ 241 w 447"/>
                <a:gd name="T3" fmla="*/ 0 h 728"/>
                <a:gd name="T4" fmla="*/ 196 w 447"/>
                <a:gd name="T5" fmla="*/ 0 h 728"/>
                <a:gd name="T6" fmla="*/ 0 w 447"/>
                <a:gd name="T7" fmla="*/ 681 h 728"/>
                <a:gd name="T8" fmla="*/ 12 w 447"/>
                <a:gd name="T9" fmla="*/ 728 h 728"/>
                <a:gd name="T10" fmla="*/ 423 w 447"/>
                <a:gd name="T11" fmla="*/ 728 h 728"/>
                <a:gd name="T12" fmla="*/ 447 w 447"/>
                <a:gd name="T13" fmla="*/ 659 h 728"/>
              </a:gdLst>
              <a:ahLst/>
              <a:cxnLst>
                <a:cxn ang="0">
                  <a:pos x="T0" y="T1"/>
                </a:cxn>
                <a:cxn ang="0">
                  <a:pos x="T2" y="T3"/>
                </a:cxn>
                <a:cxn ang="0">
                  <a:pos x="T4" y="T5"/>
                </a:cxn>
                <a:cxn ang="0">
                  <a:pos x="T6" y="T7"/>
                </a:cxn>
                <a:cxn ang="0">
                  <a:pos x="T8" y="T9"/>
                </a:cxn>
                <a:cxn ang="0">
                  <a:pos x="T10" y="T11"/>
                </a:cxn>
                <a:cxn ang="0">
                  <a:pos x="T12" y="T13"/>
                </a:cxn>
              </a:cxnLst>
              <a:rect l="0" t="0" r="r" b="b"/>
              <a:pathLst>
                <a:path w="447" h="728">
                  <a:moveTo>
                    <a:pt x="447" y="659"/>
                  </a:moveTo>
                  <a:lnTo>
                    <a:pt x="241" y="0"/>
                  </a:lnTo>
                  <a:lnTo>
                    <a:pt x="196" y="0"/>
                  </a:lnTo>
                  <a:lnTo>
                    <a:pt x="0" y="681"/>
                  </a:lnTo>
                  <a:lnTo>
                    <a:pt x="12" y="728"/>
                  </a:lnTo>
                  <a:lnTo>
                    <a:pt x="423" y="728"/>
                  </a:lnTo>
                  <a:lnTo>
                    <a:pt x="447" y="659"/>
                  </a:lnTo>
                  <a:close/>
                </a:path>
              </a:pathLst>
            </a:custGeom>
            <a:solidFill>
              <a:srgbClr val="F8E9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17" name="Freeform 12"/>
            <p:cNvSpPr>
              <a:spLocks/>
            </p:cNvSpPr>
            <p:nvPr/>
          </p:nvSpPr>
          <p:spPr bwMode="auto">
            <a:xfrm>
              <a:off x="4991862" y="5046944"/>
              <a:ext cx="300945" cy="490130"/>
            </a:xfrm>
            <a:custGeom>
              <a:avLst/>
              <a:gdLst>
                <a:gd name="T0" fmla="*/ 447 w 447"/>
                <a:gd name="T1" fmla="*/ 659 h 728"/>
                <a:gd name="T2" fmla="*/ 241 w 447"/>
                <a:gd name="T3" fmla="*/ 0 h 728"/>
                <a:gd name="T4" fmla="*/ 196 w 447"/>
                <a:gd name="T5" fmla="*/ 0 h 728"/>
                <a:gd name="T6" fmla="*/ 0 w 447"/>
                <a:gd name="T7" fmla="*/ 681 h 728"/>
                <a:gd name="T8" fmla="*/ 12 w 447"/>
                <a:gd name="T9" fmla="*/ 728 h 728"/>
                <a:gd name="T10" fmla="*/ 423 w 447"/>
                <a:gd name="T11" fmla="*/ 728 h 728"/>
                <a:gd name="T12" fmla="*/ 447 w 447"/>
                <a:gd name="T13" fmla="*/ 659 h 728"/>
              </a:gdLst>
              <a:ahLst/>
              <a:cxnLst>
                <a:cxn ang="0">
                  <a:pos x="T0" y="T1"/>
                </a:cxn>
                <a:cxn ang="0">
                  <a:pos x="T2" y="T3"/>
                </a:cxn>
                <a:cxn ang="0">
                  <a:pos x="T4" y="T5"/>
                </a:cxn>
                <a:cxn ang="0">
                  <a:pos x="T6" y="T7"/>
                </a:cxn>
                <a:cxn ang="0">
                  <a:pos x="T8" y="T9"/>
                </a:cxn>
                <a:cxn ang="0">
                  <a:pos x="T10" y="T11"/>
                </a:cxn>
                <a:cxn ang="0">
                  <a:pos x="T12" y="T13"/>
                </a:cxn>
              </a:cxnLst>
              <a:rect l="0" t="0" r="r" b="b"/>
              <a:pathLst>
                <a:path w="447" h="728">
                  <a:moveTo>
                    <a:pt x="447" y="659"/>
                  </a:moveTo>
                  <a:lnTo>
                    <a:pt x="241" y="0"/>
                  </a:lnTo>
                  <a:lnTo>
                    <a:pt x="196" y="0"/>
                  </a:lnTo>
                  <a:lnTo>
                    <a:pt x="0" y="681"/>
                  </a:lnTo>
                  <a:lnTo>
                    <a:pt x="12" y="728"/>
                  </a:lnTo>
                  <a:lnTo>
                    <a:pt x="423" y="728"/>
                  </a:lnTo>
                  <a:lnTo>
                    <a:pt x="447" y="65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18" name="Freeform 13"/>
            <p:cNvSpPr>
              <a:spLocks/>
            </p:cNvSpPr>
            <p:nvPr/>
          </p:nvSpPr>
          <p:spPr bwMode="auto">
            <a:xfrm>
              <a:off x="5078038" y="5468401"/>
              <a:ext cx="125899" cy="1386906"/>
            </a:xfrm>
            <a:custGeom>
              <a:avLst/>
              <a:gdLst>
                <a:gd name="T0" fmla="*/ 79 w 79"/>
                <a:gd name="T1" fmla="*/ 871 h 871"/>
                <a:gd name="T2" fmla="*/ 0 w 79"/>
                <a:gd name="T3" fmla="*/ 871 h 871"/>
                <a:gd name="T4" fmla="*/ 0 w 79"/>
                <a:gd name="T5" fmla="*/ 33 h 871"/>
                <a:gd name="T6" fmla="*/ 39 w 79"/>
                <a:gd name="T7" fmla="*/ 1 h 871"/>
                <a:gd name="T8" fmla="*/ 79 w 79"/>
                <a:gd name="T9" fmla="*/ 33 h 871"/>
                <a:gd name="T10" fmla="*/ 79 w 79"/>
                <a:gd name="T11" fmla="*/ 871 h 871"/>
              </a:gdLst>
              <a:ahLst/>
              <a:cxnLst>
                <a:cxn ang="0">
                  <a:pos x="T0" y="T1"/>
                </a:cxn>
                <a:cxn ang="0">
                  <a:pos x="T2" y="T3"/>
                </a:cxn>
                <a:cxn ang="0">
                  <a:pos x="T4" y="T5"/>
                </a:cxn>
                <a:cxn ang="0">
                  <a:pos x="T6" y="T7"/>
                </a:cxn>
                <a:cxn ang="0">
                  <a:pos x="T8" y="T9"/>
                </a:cxn>
                <a:cxn ang="0">
                  <a:pos x="T10" y="T11"/>
                </a:cxn>
              </a:cxnLst>
              <a:rect l="0" t="0" r="r" b="b"/>
              <a:pathLst>
                <a:path w="79" h="871">
                  <a:moveTo>
                    <a:pt x="79" y="871"/>
                  </a:moveTo>
                  <a:cubicBezTo>
                    <a:pt x="0" y="871"/>
                    <a:pt x="0" y="871"/>
                    <a:pt x="0" y="871"/>
                  </a:cubicBezTo>
                  <a:cubicBezTo>
                    <a:pt x="0" y="33"/>
                    <a:pt x="0" y="33"/>
                    <a:pt x="0" y="33"/>
                  </a:cubicBezTo>
                  <a:cubicBezTo>
                    <a:pt x="0" y="33"/>
                    <a:pt x="5" y="2"/>
                    <a:pt x="39" y="1"/>
                  </a:cubicBezTo>
                  <a:cubicBezTo>
                    <a:pt x="73" y="0"/>
                    <a:pt x="79" y="33"/>
                    <a:pt x="79" y="33"/>
                  </a:cubicBezTo>
                  <a:cubicBezTo>
                    <a:pt x="79" y="871"/>
                    <a:pt x="79" y="871"/>
                    <a:pt x="79" y="871"/>
                  </a:cubicBezTo>
                </a:path>
              </a:pathLst>
            </a:custGeom>
            <a:solidFill>
              <a:srgbClr val="00A39E">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19" name="Freeform 14"/>
            <p:cNvSpPr>
              <a:spLocks/>
            </p:cNvSpPr>
            <p:nvPr/>
          </p:nvSpPr>
          <p:spPr bwMode="auto">
            <a:xfrm>
              <a:off x="5200571" y="5465708"/>
              <a:ext cx="101662" cy="1387579"/>
            </a:xfrm>
            <a:custGeom>
              <a:avLst/>
              <a:gdLst>
                <a:gd name="T0" fmla="*/ 64 w 64"/>
                <a:gd name="T1" fmla="*/ 872 h 872"/>
                <a:gd name="T2" fmla="*/ 0 w 64"/>
                <a:gd name="T3" fmla="*/ 872 h 872"/>
                <a:gd name="T4" fmla="*/ 0 w 64"/>
                <a:gd name="T5" fmla="*/ 33 h 872"/>
                <a:gd name="T6" fmla="*/ 31 w 64"/>
                <a:gd name="T7" fmla="*/ 1 h 872"/>
                <a:gd name="T8" fmla="*/ 64 w 64"/>
                <a:gd name="T9" fmla="*/ 33 h 872"/>
                <a:gd name="T10" fmla="*/ 64 w 64"/>
                <a:gd name="T11" fmla="*/ 872 h 872"/>
              </a:gdLst>
              <a:ahLst/>
              <a:cxnLst>
                <a:cxn ang="0">
                  <a:pos x="T0" y="T1"/>
                </a:cxn>
                <a:cxn ang="0">
                  <a:pos x="T2" y="T3"/>
                </a:cxn>
                <a:cxn ang="0">
                  <a:pos x="T4" y="T5"/>
                </a:cxn>
                <a:cxn ang="0">
                  <a:pos x="T6" y="T7"/>
                </a:cxn>
                <a:cxn ang="0">
                  <a:pos x="T8" y="T9"/>
                </a:cxn>
                <a:cxn ang="0">
                  <a:pos x="T10" y="T11"/>
                </a:cxn>
              </a:cxnLst>
              <a:rect l="0" t="0" r="r" b="b"/>
              <a:pathLst>
                <a:path w="64" h="872">
                  <a:moveTo>
                    <a:pt x="64" y="872"/>
                  </a:moveTo>
                  <a:cubicBezTo>
                    <a:pt x="0" y="872"/>
                    <a:pt x="0" y="872"/>
                    <a:pt x="0" y="872"/>
                  </a:cubicBezTo>
                  <a:cubicBezTo>
                    <a:pt x="0" y="33"/>
                    <a:pt x="0" y="33"/>
                    <a:pt x="0" y="33"/>
                  </a:cubicBezTo>
                  <a:cubicBezTo>
                    <a:pt x="0" y="33"/>
                    <a:pt x="4" y="2"/>
                    <a:pt x="31" y="1"/>
                  </a:cubicBezTo>
                  <a:cubicBezTo>
                    <a:pt x="58" y="0"/>
                    <a:pt x="64" y="33"/>
                    <a:pt x="64" y="33"/>
                  </a:cubicBezTo>
                  <a:cubicBezTo>
                    <a:pt x="64" y="872"/>
                    <a:pt x="64" y="872"/>
                    <a:pt x="64" y="872"/>
                  </a:cubicBezTo>
                </a:path>
              </a:pathLst>
            </a:custGeom>
            <a:solidFill>
              <a:srgbClr val="ABA0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20" name="Freeform 15"/>
            <p:cNvSpPr>
              <a:spLocks/>
            </p:cNvSpPr>
            <p:nvPr/>
          </p:nvSpPr>
          <p:spPr bwMode="auto">
            <a:xfrm>
              <a:off x="4980416" y="5465708"/>
              <a:ext cx="100315" cy="1387579"/>
            </a:xfrm>
            <a:custGeom>
              <a:avLst/>
              <a:gdLst>
                <a:gd name="T0" fmla="*/ 63 w 63"/>
                <a:gd name="T1" fmla="*/ 872 h 872"/>
                <a:gd name="T2" fmla="*/ 0 w 63"/>
                <a:gd name="T3" fmla="*/ 872 h 872"/>
                <a:gd name="T4" fmla="*/ 0 w 63"/>
                <a:gd name="T5" fmla="*/ 33 h 872"/>
                <a:gd name="T6" fmla="*/ 31 w 63"/>
                <a:gd name="T7" fmla="*/ 1 h 872"/>
                <a:gd name="T8" fmla="*/ 63 w 63"/>
                <a:gd name="T9" fmla="*/ 33 h 872"/>
                <a:gd name="T10" fmla="*/ 63 w 63"/>
                <a:gd name="T11" fmla="*/ 872 h 872"/>
              </a:gdLst>
              <a:ahLst/>
              <a:cxnLst>
                <a:cxn ang="0">
                  <a:pos x="T0" y="T1"/>
                </a:cxn>
                <a:cxn ang="0">
                  <a:pos x="T2" y="T3"/>
                </a:cxn>
                <a:cxn ang="0">
                  <a:pos x="T4" y="T5"/>
                </a:cxn>
                <a:cxn ang="0">
                  <a:pos x="T6" y="T7"/>
                </a:cxn>
                <a:cxn ang="0">
                  <a:pos x="T8" y="T9"/>
                </a:cxn>
                <a:cxn ang="0">
                  <a:pos x="T10" y="T11"/>
                </a:cxn>
              </a:cxnLst>
              <a:rect l="0" t="0" r="r" b="b"/>
              <a:pathLst>
                <a:path w="63" h="872">
                  <a:moveTo>
                    <a:pt x="63" y="872"/>
                  </a:moveTo>
                  <a:cubicBezTo>
                    <a:pt x="0" y="872"/>
                    <a:pt x="0" y="872"/>
                    <a:pt x="0" y="872"/>
                  </a:cubicBezTo>
                  <a:cubicBezTo>
                    <a:pt x="0" y="33"/>
                    <a:pt x="0" y="33"/>
                    <a:pt x="0" y="33"/>
                  </a:cubicBezTo>
                  <a:cubicBezTo>
                    <a:pt x="0" y="33"/>
                    <a:pt x="4" y="2"/>
                    <a:pt x="31" y="1"/>
                  </a:cubicBezTo>
                  <a:cubicBezTo>
                    <a:pt x="57" y="0"/>
                    <a:pt x="63" y="33"/>
                    <a:pt x="63" y="33"/>
                  </a:cubicBezTo>
                  <a:lnTo>
                    <a:pt x="63" y="872"/>
                  </a:lnTo>
                  <a:close/>
                </a:path>
              </a:pathLst>
            </a:custGeom>
            <a:solidFill>
              <a:srgbClr val="00A39E">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21" name="Freeform 16"/>
            <p:cNvSpPr>
              <a:spLocks/>
            </p:cNvSpPr>
            <p:nvPr/>
          </p:nvSpPr>
          <p:spPr bwMode="auto">
            <a:xfrm>
              <a:off x="5076019" y="5038865"/>
              <a:ext cx="132631" cy="192551"/>
            </a:xfrm>
            <a:custGeom>
              <a:avLst/>
              <a:gdLst>
                <a:gd name="T0" fmla="*/ 0 w 83"/>
                <a:gd name="T1" fmla="*/ 111 h 121"/>
                <a:gd name="T2" fmla="*/ 83 w 83"/>
                <a:gd name="T3" fmla="*/ 113 h 121"/>
                <a:gd name="T4" fmla="*/ 49 w 83"/>
                <a:gd name="T5" fmla="*/ 0 h 121"/>
                <a:gd name="T6" fmla="*/ 29 w 83"/>
                <a:gd name="T7" fmla="*/ 0 h 121"/>
                <a:gd name="T8" fmla="*/ 0 w 83"/>
                <a:gd name="T9" fmla="*/ 111 h 121"/>
              </a:gdLst>
              <a:ahLst/>
              <a:cxnLst>
                <a:cxn ang="0">
                  <a:pos x="T0" y="T1"/>
                </a:cxn>
                <a:cxn ang="0">
                  <a:pos x="T2" y="T3"/>
                </a:cxn>
                <a:cxn ang="0">
                  <a:pos x="T4" y="T5"/>
                </a:cxn>
                <a:cxn ang="0">
                  <a:pos x="T6" y="T7"/>
                </a:cxn>
                <a:cxn ang="0">
                  <a:pos x="T8" y="T9"/>
                </a:cxn>
              </a:cxnLst>
              <a:rect l="0" t="0" r="r" b="b"/>
              <a:pathLst>
                <a:path w="83" h="121">
                  <a:moveTo>
                    <a:pt x="0" y="111"/>
                  </a:moveTo>
                  <a:cubicBezTo>
                    <a:pt x="0" y="111"/>
                    <a:pt x="40" y="121"/>
                    <a:pt x="83" y="113"/>
                  </a:cubicBezTo>
                  <a:cubicBezTo>
                    <a:pt x="49" y="0"/>
                    <a:pt x="49" y="0"/>
                    <a:pt x="49" y="0"/>
                  </a:cubicBezTo>
                  <a:cubicBezTo>
                    <a:pt x="29" y="0"/>
                    <a:pt x="29" y="0"/>
                    <a:pt x="29" y="0"/>
                  </a:cubicBezTo>
                  <a:cubicBezTo>
                    <a:pt x="0" y="111"/>
                    <a:pt x="0" y="111"/>
                    <a:pt x="0" y="111"/>
                  </a:cubicBezTo>
                </a:path>
              </a:pathLst>
            </a:custGeom>
            <a:solidFill>
              <a:srgbClr val="00A39E">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22" name="Freeform 35"/>
            <p:cNvSpPr>
              <a:spLocks/>
            </p:cNvSpPr>
            <p:nvPr/>
          </p:nvSpPr>
          <p:spPr bwMode="auto">
            <a:xfrm>
              <a:off x="5143344" y="5037518"/>
              <a:ext cx="249778" cy="1820482"/>
            </a:xfrm>
            <a:custGeom>
              <a:avLst/>
              <a:gdLst>
                <a:gd name="T0" fmla="*/ 34 w 157"/>
                <a:gd name="T1" fmla="*/ 0 h 1144"/>
                <a:gd name="T2" fmla="*/ 0 w 157"/>
                <a:gd name="T3" fmla="*/ 1 h 1144"/>
                <a:gd name="T4" fmla="*/ 7 w 157"/>
                <a:gd name="T5" fmla="*/ 1 h 1144"/>
                <a:gd name="T6" fmla="*/ 41 w 157"/>
                <a:gd name="T7" fmla="*/ 114 h 1144"/>
                <a:gd name="T8" fmla="*/ 41 w 157"/>
                <a:gd name="T9" fmla="*/ 114 h 1144"/>
                <a:gd name="T10" fmla="*/ 94 w 157"/>
                <a:gd name="T11" fmla="*/ 285 h 1144"/>
                <a:gd name="T12" fmla="*/ 94 w 157"/>
                <a:gd name="T13" fmla="*/ 286 h 1144"/>
                <a:gd name="T14" fmla="*/ 100 w 157"/>
                <a:gd name="T15" fmla="*/ 302 h 1144"/>
                <a:gd name="T16" fmla="*/ 100 w 157"/>
                <a:gd name="T17" fmla="*/ 1141 h 1144"/>
                <a:gd name="T18" fmla="*/ 38 w 157"/>
                <a:gd name="T19" fmla="*/ 1141 h 1144"/>
                <a:gd name="T20" fmla="*/ 38 w 157"/>
                <a:gd name="T21" fmla="*/ 1142 h 1144"/>
                <a:gd name="T22" fmla="*/ 0 w 157"/>
                <a:gd name="T23" fmla="*/ 1142 h 1144"/>
                <a:gd name="T24" fmla="*/ 0 w 157"/>
                <a:gd name="T25" fmla="*/ 1144 h 1144"/>
                <a:gd name="T26" fmla="*/ 157 w 157"/>
                <a:gd name="T27" fmla="*/ 1142 h 1144"/>
                <a:gd name="T28" fmla="*/ 142 w 157"/>
                <a:gd name="T29" fmla="*/ 290 h 1144"/>
                <a:gd name="T30" fmla="*/ 34 w 157"/>
                <a:gd name="T31" fmla="*/ 0 h 1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7" h="1144">
                  <a:moveTo>
                    <a:pt x="34" y="0"/>
                  </a:moveTo>
                  <a:cubicBezTo>
                    <a:pt x="0" y="1"/>
                    <a:pt x="0" y="1"/>
                    <a:pt x="0" y="1"/>
                  </a:cubicBezTo>
                  <a:cubicBezTo>
                    <a:pt x="7" y="1"/>
                    <a:pt x="7" y="1"/>
                    <a:pt x="7" y="1"/>
                  </a:cubicBezTo>
                  <a:cubicBezTo>
                    <a:pt x="41" y="114"/>
                    <a:pt x="41" y="114"/>
                    <a:pt x="41" y="114"/>
                  </a:cubicBezTo>
                  <a:cubicBezTo>
                    <a:pt x="41" y="114"/>
                    <a:pt x="41" y="114"/>
                    <a:pt x="41" y="114"/>
                  </a:cubicBezTo>
                  <a:cubicBezTo>
                    <a:pt x="94" y="285"/>
                    <a:pt x="94" y="285"/>
                    <a:pt x="94" y="285"/>
                  </a:cubicBezTo>
                  <a:cubicBezTo>
                    <a:pt x="94" y="286"/>
                    <a:pt x="94" y="286"/>
                    <a:pt x="94" y="286"/>
                  </a:cubicBezTo>
                  <a:cubicBezTo>
                    <a:pt x="98" y="294"/>
                    <a:pt x="100" y="302"/>
                    <a:pt x="100" y="302"/>
                  </a:cubicBezTo>
                  <a:cubicBezTo>
                    <a:pt x="100" y="1141"/>
                    <a:pt x="100" y="1141"/>
                    <a:pt x="100" y="1141"/>
                  </a:cubicBezTo>
                  <a:cubicBezTo>
                    <a:pt x="38" y="1141"/>
                    <a:pt x="38" y="1141"/>
                    <a:pt x="38" y="1141"/>
                  </a:cubicBezTo>
                  <a:cubicBezTo>
                    <a:pt x="38" y="1142"/>
                    <a:pt x="38" y="1142"/>
                    <a:pt x="38" y="1142"/>
                  </a:cubicBezTo>
                  <a:cubicBezTo>
                    <a:pt x="0" y="1142"/>
                    <a:pt x="0" y="1142"/>
                    <a:pt x="0" y="1142"/>
                  </a:cubicBezTo>
                  <a:cubicBezTo>
                    <a:pt x="0" y="1144"/>
                    <a:pt x="0" y="1144"/>
                    <a:pt x="0" y="1144"/>
                  </a:cubicBezTo>
                  <a:cubicBezTo>
                    <a:pt x="157" y="1142"/>
                    <a:pt x="157" y="1142"/>
                    <a:pt x="157" y="1142"/>
                  </a:cubicBezTo>
                  <a:cubicBezTo>
                    <a:pt x="142" y="290"/>
                    <a:pt x="142" y="290"/>
                    <a:pt x="142" y="290"/>
                  </a:cubicBezTo>
                  <a:cubicBezTo>
                    <a:pt x="34" y="0"/>
                    <a:pt x="34" y="0"/>
                    <a:pt x="34" y="0"/>
                  </a:cubicBezTo>
                </a:path>
              </a:pathLst>
            </a:custGeom>
            <a:solidFill>
              <a:srgbClr val="9C96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23" name="Freeform 36"/>
            <p:cNvSpPr>
              <a:spLocks/>
            </p:cNvSpPr>
            <p:nvPr/>
          </p:nvSpPr>
          <p:spPr bwMode="auto">
            <a:xfrm>
              <a:off x="5143344" y="5218624"/>
              <a:ext cx="149463" cy="294886"/>
            </a:xfrm>
            <a:custGeom>
              <a:avLst/>
              <a:gdLst>
                <a:gd name="T0" fmla="*/ 41 w 94"/>
                <a:gd name="T1" fmla="*/ 0 h 185"/>
                <a:gd name="T2" fmla="*/ 6 w 94"/>
                <a:gd name="T3" fmla="*/ 3 h 185"/>
                <a:gd name="T4" fmla="*/ 0 w 94"/>
                <a:gd name="T5" fmla="*/ 3 h 185"/>
                <a:gd name="T6" fmla="*/ 0 w 94"/>
                <a:gd name="T7" fmla="*/ 158 h 185"/>
                <a:gd name="T8" fmla="*/ 37 w 94"/>
                <a:gd name="T9" fmla="*/ 185 h 185"/>
                <a:gd name="T10" fmla="*/ 67 w 94"/>
                <a:gd name="T11" fmla="*/ 156 h 185"/>
                <a:gd name="T12" fmla="*/ 68 w 94"/>
                <a:gd name="T13" fmla="*/ 156 h 185"/>
                <a:gd name="T14" fmla="*/ 94 w 94"/>
                <a:gd name="T15" fmla="*/ 172 h 185"/>
                <a:gd name="T16" fmla="*/ 94 w 94"/>
                <a:gd name="T17" fmla="*/ 171 h 185"/>
                <a:gd name="T18" fmla="*/ 41 w 94"/>
                <a:gd name="T19" fmla="*/ 0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4" h="185">
                  <a:moveTo>
                    <a:pt x="41" y="0"/>
                  </a:moveTo>
                  <a:cubicBezTo>
                    <a:pt x="28" y="2"/>
                    <a:pt x="16" y="3"/>
                    <a:pt x="6" y="3"/>
                  </a:cubicBezTo>
                  <a:cubicBezTo>
                    <a:pt x="4" y="3"/>
                    <a:pt x="2" y="3"/>
                    <a:pt x="0" y="3"/>
                  </a:cubicBezTo>
                  <a:cubicBezTo>
                    <a:pt x="0" y="158"/>
                    <a:pt x="0" y="158"/>
                    <a:pt x="0" y="158"/>
                  </a:cubicBezTo>
                  <a:cubicBezTo>
                    <a:pt x="24" y="159"/>
                    <a:pt x="34" y="177"/>
                    <a:pt x="37" y="185"/>
                  </a:cubicBezTo>
                  <a:cubicBezTo>
                    <a:pt x="38" y="178"/>
                    <a:pt x="45" y="157"/>
                    <a:pt x="67" y="156"/>
                  </a:cubicBezTo>
                  <a:cubicBezTo>
                    <a:pt x="68" y="156"/>
                    <a:pt x="68" y="156"/>
                    <a:pt x="68" y="156"/>
                  </a:cubicBezTo>
                  <a:cubicBezTo>
                    <a:pt x="81" y="156"/>
                    <a:pt x="89" y="164"/>
                    <a:pt x="94" y="172"/>
                  </a:cubicBezTo>
                  <a:cubicBezTo>
                    <a:pt x="94" y="171"/>
                    <a:pt x="94" y="171"/>
                    <a:pt x="94" y="171"/>
                  </a:cubicBezTo>
                  <a:cubicBezTo>
                    <a:pt x="41" y="0"/>
                    <a:pt x="41" y="0"/>
                    <a:pt x="41" y="0"/>
                  </a:cubicBezTo>
                </a:path>
              </a:pathLst>
            </a:custGeom>
            <a:solidFill>
              <a:srgbClr val="C2B3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24" name="Freeform 37"/>
            <p:cNvSpPr>
              <a:spLocks/>
            </p:cNvSpPr>
            <p:nvPr/>
          </p:nvSpPr>
          <p:spPr bwMode="auto">
            <a:xfrm>
              <a:off x="5143344" y="5470421"/>
              <a:ext cx="60593" cy="1384886"/>
            </a:xfrm>
            <a:custGeom>
              <a:avLst/>
              <a:gdLst>
                <a:gd name="T0" fmla="*/ 0 w 38"/>
                <a:gd name="T1" fmla="*/ 0 h 870"/>
                <a:gd name="T2" fmla="*/ 0 w 38"/>
                <a:gd name="T3" fmla="*/ 870 h 870"/>
                <a:gd name="T4" fmla="*/ 38 w 38"/>
                <a:gd name="T5" fmla="*/ 870 h 870"/>
                <a:gd name="T6" fmla="*/ 38 w 38"/>
                <a:gd name="T7" fmla="*/ 869 h 870"/>
                <a:gd name="T8" fmla="*/ 36 w 38"/>
                <a:gd name="T9" fmla="*/ 869 h 870"/>
                <a:gd name="T10" fmla="*/ 36 w 38"/>
                <a:gd name="T11" fmla="*/ 30 h 870"/>
                <a:gd name="T12" fmla="*/ 37 w 38"/>
                <a:gd name="T13" fmla="*/ 27 h 870"/>
                <a:gd name="T14" fmla="*/ 0 w 38"/>
                <a:gd name="T15" fmla="*/ 0 h 8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870">
                  <a:moveTo>
                    <a:pt x="0" y="0"/>
                  </a:moveTo>
                  <a:cubicBezTo>
                    <a:pt x="0" y="870"/>
                    <a:pt x="0" y="870"/>
                    <a:pt x="0" y="870"/>
                  </a:cubicBezTo>
                  <a:cubicBezTo>
                    <a:pt x="38" y="870"/>
                    <a:pt x="38" y="870"/>
                    <a:pt x="38" y="870"/>
                  </a:cubicBezTo>
                  <a:cubicBezTo>
                    <a:pt x="38" y="869"/>
                    <a:pt x="38" y="869"/>
                    <a:pt x="38" y="869"/>
                  </a:cubicBezTo>
                  <a:cubicBezTo>
                    <a:pt x="36" y="869"/>
                    <a:pt x="36" y="869"/>
                    <a:pt x="36" y="869"/>
                  </a:cubicBezTo>
                  <a:cubicBezTo>
                    <a:pt x="36" y="30"/>
                    <a:pt x="36" y="30"/>
                    <a:pt x="36" y="30"/>
                  </a:cubicBezTo>
                  <a:cubicBezTo>
                    <a:pt x="36" y="30"/>
                    <a:pt x="37" y="29"/>
                    <a:pt x="37" y="27"/>
                  </a:cubicBezTo>
                  <a:cubicBezTo>
                    <a:pt x="34" y="19"/>
                    <a:pt x="24" y="1"/>
                    <a:pt x="0" y="0"/>
                  </a:cubicBezTo>
                </a:path>
              </a:pathLst>
            </a:custGeom>
            <a:solidFill>
              <a:srgbClr val="00A39E"/>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25" name="Freeform 38"/>
            <p:cNvSpPr>
              <a:spLocks/>
            </p:cNvSpPr>
            <p:nvPr/>
          </p:nvSpPr>
          <p:spPr bwMode="auto">
            <a:xfrm>
              <a:off x="5200571" y="5467055"/>
              <a:ext cx="101662" cy="1386232"/>
            </a:xfrm>
            <a:custGeom>
              <a:avLst/>
              <a:gdLst>
                <a:gd name="T0" fmla="*/ 32 w 64"/>
                <a:gd name="T1" fmla="*/ 0 h 871"/>
                <a:gd name="T2" fmla="*/ 31 w 64"/>
                <a:gd name="T3" fmla="*/ 0 h 871"/>
                <a:gd name="T4" fmla="*/ 1 w 64"/>
                <a:gd name="T5" fmla="*/ 29 h 871"/>
                <a:gd name="T6" fmla="*/ 0 w 64"/>
                <a:gd name="T7" fmla="*/ 32 h 871"/>
                <a:gd name="T8" fmla="*/ 0 w 64"/>
                <a:gd name="T9" fmla="*/ 871 h 871"/>
                <a:gd name="T10" fmla="*/ 2 w 64"/>
                <a:gd name="T11" fmla="*/ 871 h 871"/>
                <a:gd name="T12" fmla="*/ 64 w 64"/>
                <a:gd name="T13" fmla="*/ 871 h 871"/>
                <a:gd name="T14" fmla="*/ 64 w 64"/>
                <a:gd name="T15" fmla="*/ 32 h 871"/>
                <a:gd name="T16" fmla="*/ 58 w 64"/>
                <a:gd name="T17" fmla="*/ 16 h 871"/>
                <a:gd name="T18" fmla="*/ 32 w 64"/>
                <a:gd name="T19" fmla="*/ 0 h 8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871">
                  <a:moveTo>
                    <a:pt x="32" y="0"/>
                  </a:moveTo>
                  <a:cubicBezTo>
                    <a:pt x="32" y="0"/>
                    <a:pt x="32" y="0"/>
                    <a:pt x="31" y="0"/>
                  </a:cubicBezTo>
                  <a:cubicBezTo>
                    <a:pt x="9" y="1"/>
                    <a:pt x="2" y="22"/>
                    <a:pt x="1" y="29"/>
                  </a:cubicBezTo>
                  <a:cubicBezTo>
                    <a:pt x="1" y="31"/>
                    <a:pt x="0" y="32"/>
                    <a:pt x="0" y="32"/>
                  </a:cubicBezTo>
                  <a:cubicBezTo>
                    <a:pt x="0" y="871"/>
                    <a:pt x="0" y="871"/>
                    <a:pt x="0" y="871"/>
                  </a:cubicBezTo>
                  <a:cubicBezTo>
                    <a:pt x="2" y="871"/>
                    <a:pt x="2" y="871"/>
                    <a:pt x="2" y="871"/>
                  </a:cubicBezTo>
                  <a:cubicBezTo>
                    <a:pt x="64" y="871"/>
                    <a:pt x="64" y="871"/>
                    <a:pt x="64" y="871"/>
                  </a:cubicBezTo>
                  <a:cubicBezTo>
                    <a:pt x="64" y="32"/>
                    <a:pt x="64" y="32"/>
                    <a:pt x="64" y="32"/>
                  </a:cubicBezTo>
                  <a:cubicBezTo>
                    <a:pt x="64" y="32"/>
                    <a:pt x="62" y="24"/>
                    <a:pt x="58" y="16"/>
                  </a:cubicBezTo>
                  <a:cubicBezTo>
                    <a:pt x="53" y="8"/>
                    <a:pt x="45" y="0"/>
                    <a:pt x="32" y="0"/>
                  </a:cubicBezTo>
                </a:path>
              </a:pathLst>
            </a:custGeom>
            <a:solidFill>
              <a:srgbClr val="00A39E"/>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26" name="Freeform 39"/>
            <p:cNvSpPr>
              <a:spLocks/>
            </p:cNvSpPr>
            <p:nvPr/>
          </p:nvSpPr>
          <p:spPr bwMode="auto">
            <a:xfrm>
              <a:off x="5143344" y="5038865"/>
              <a:ext cx="65306" cy="184472"/>
            </a:xfrm>
            <a:custGeom>
              <a:avLst/>
              <a:gdLst>
                <a:gd name="T0" fmla="*/ 7 w 41"/>
                <a:gd name="T1" fmla="*/ 0 h 116"/>
                <a:gd name="T2" fmla="*/ 0 w 41"/>
                <a:gd name="T3" fmla="*/ 0 h 116"/>
                <a:gd name="T4" fmla="*/ 0 w 41"/>
                <a:gd name="T5" fmla="*/ 116 h 116"/>
                <a:gd name="T6" fmla="*/ 6 w 41"/>
                <a:gd name="T7" fmla="*/ 116 h 116"/>
                <a:gd name="T8" fmla="*/ 41 w 41"/>
                <a:gd name="T9" fmla="*/ 113 h 116"/>
                <a:gd name="T10" fmla="*/ 41 w 41"/>
                <a:gd name="T11" fmla="*/ 113 h 116"/>
                <a:gd name="T12" fmla="*/ 7 w 41"/>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41" h="116">
                  <a:moveTo>
                    <a:pt x="7" y="0"/>
                  </a:moveTo>
                  <a:cubicBezTo>
                    <a:pt x="0" y="0"/>
                    <a:pt x="0" y="0"/>
                    <a:pt x="0" y="0"/>
                  </a:cubicBezTo>
                  <a:cubicBezTo>
                    <a:pt x="0" y="116"/>
                    <a:pt x="0" y="116"/>
                    <a:pt x="0" y="116"/>
                  </a:cubicBezTo>
                  <a:cubicBezTo>
                    <a:pt x="2" y="116"/>
                    <a:pt x="4" y="116"/>
                    <a:pt x="6" y="116"/>
                  </a:cubicBezTo>
                  <a:cubicBezTo>
                    <a:pt x="16" y="116"/>
                    <a:pt x="28" y="115"/>
                    <a:pt x="41" y="113"/>
                  </a:cubicBezTo>
                  <a:cubicBezTo>
                    <a:pt x="41" y="113"/>
                    <a:pt x="41" y="113"/>
                    <a:pt x="41" y="113"/>
                  </a:cubicBezTo>
                  <a:cubicBezTo>
                    <a:pt x="7" y="0"/>
                    <a:pt x="7" y="0"/>
                    <a:pt x="7" y="0"/>
                  </a:cubicBezTo>
                </a:path>
              </a:pathLst>
            </a:custGeom>
            <a:solidFill>
              <a:srgbClr val="00A39E"/>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grpSp>
      <p:grpSp>
        <p:nvGrpSpPr>
          <p:cNvPr id="427" name="Group 4"/>
          <p:cNvGrpSpPr/>
          <p:nvPr userDrawn="1"/>
        </p:nvGrpSpPr>
        <p:grpSpPr>
          <a:xfrm rot="10800000" flipV="1">
            <a:off x="10315383" y="6225659"/>
            <a:ext cx="412599" cy="1299093"/>
            <a:chOff x="5502862" y="5355294"/>
            <a:chExt cx="412706" cy="1502706"/>
          </a:xfrm>
        </p:grpSpPr>
        <p:sp>
          <p:nvSpPr>
            <p:cNvPr id="428" name="Freeform 23"/>
            <p:cNvSpPr>
              <a:spLocks/>
            </p:cNvSpPr>
            <p:nvPr/>
          </p:nvSpPr>
          <p:spPr bwMode="auto">
            <a:xfrm>
              <a:off x="5514308" y="5365393"/>
              <a:ext cx="302292" cy="490130"/>
            </a:xfrm>
            <a:custGeom>
              <a:avLst/>
              <a:gdLst>
                <a:gd name="T0" fmla="*/ 449 w 449"/>
                <a:gd name="T1" fmla="*/ 657 h 728"/>
                <a:gd name="T2" fmla="*/ 241 w 449"/>
                <a:gd name="T3" fmla="*/ 0 h 728"/>
                <a:gd name="T4" fmla="*/ 196 w 449"/>
                <a:gd name="T5" fmla="*/ 0 h 728"/>
                <a:gd name="T6" fmla="*/ 0 w 449"/>
                <a:gd name="T7" fmla="*/ 681 h 728"/>
                <a:gd name="T8" fmla="*/ 12 w 449"/>
                <a:gd name="T9" fmla="*/ 728 h 728"/>
                <a:gd name="T10" fmla="*/ 423 w 449"/>
                <a:gd name="T11" fmla="*/ 726 h 728"/>
                <a:gd name="T12" fmla="*/ 449 w 449"/>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9" h="728">
                  <a:moveTo>
                    <a:pt x="449" y="657"/>
                  </a:moveTo>
                  <a:lnTo>
                    <a:pt x="241" y="0"/>
                  </a:lnTo>
                  <a:lnTo>
                    <a:pt x="196" y="0"/>
                  </a:lnTo>
                  <a:lnTo>
                    <a:pt x="0" y="681"/>
                  </a:lnTo>
                  <a:lnTo>
                    <a:pt x="12" y="728"/>
                  </a:lnTo>
                  <a:lnTo>
                    <a:pt x="423" y="726"/>
                  </a:lnTo>
                  <a:lnTo>
                    <a:pt x="449" y="657"/>
                  </a:lnTo>
                  <a:close/>
                </a:path>
              </a:pathLst>
            </a:custGeom>
            <a:solidFill>
              <a:srgbClr val="F8E9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29" name="Freeform 24"/>
            <p:cNvSpPr>
              <a:spLocks/>
            </p:cNvSpPr>
            <p:nvPr/>
          </p:nvSpPr>
          <p:spPr bwMode="auto">
            <a:xfrm>
              <a:off x="5514308" y="5365393"/>
              <a:ext cx="302292" cy="490130"/>
            </a:xfrm>
            <a:custGeom>
              <a:avLst/>
              <a:gdLst>
                <a:gd name="T0" fmla="*/ 449 w 449"/>
                <a:gd name="T1" fmla="*/ 657 h 728"/>
                <a:gd name="T2" fmla="*/ 241 w 449"/>
                <a:gd name="T3" fmla="*/ 0 h 728"/>
                <a:gd name="T4" fmla="*/ 196 w 449"/>
                <a:gd name="T5" fmla="*/ 0 h 728"/>
                <a:gd name="T6" fmla="*/ 0 w 449"/>
                <a:gd name="T7" fmla="*/ 681 h 728"/>
                <a:gd name="T8" fmla="*/ 12 w 449"/>
                <a:gd name="T9" fmla="*/ 728 h 728"/>
                <a:gd name="T10" fmla="*/ 423 w 449"/>
                <a:gd name="T11" fmla="*/ 726 h 728"/>
                <a:gd name="T12" fmla="*/ 449 w 449"/>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9" h="728">
                  <a:moveTo>
                    <a:pt x="449" y="657"/>
                  </a:moveTo>
                  <a:lnTo>
                    <a:pt x="241" y="0"/>
                  </a:lnTo>
                  <a:lnTo>
                    <a:pt x="196" y="0"/>
                  </a:lnTo>
                  <a:lnTo>
                    <a:pt x="0" y="681"/>
                  </a:lnTo>
                  <a:lnTo>
                    <a:pt x="12" y="728"/>
                  </a:lnTo>
                  <a:lnTo>
                    <a:pt x="423" y="726"/>
                  </a:lnTo>
                  <a:lnTo>
                    <a:pt x="449" y="65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30" name="Freeform 25"/>
            <p:cNvSpPr>
              <a:spLocks/>
            </p:cNvSpPr>
            <p:nvPr/>
          </p:nvSpPr>
          <p:spPr bwMode="auto">
            <a:xfrm>
              <a:off x="5601831" y="5786851"/>
              <a:ext cx="125899" cy="1068456"/>
            </a:xfrm>
            <a:custGeom>
              <a:avLst/>
              <a:gdLst>
                <a:gd name="T0" fmla="*/ 79 w 79"/>
                <a:gd name="T1" fmla="*/ 671 h 671"/>
                <a:gd name="T2" fmla="*/ 0 w 79"/>
                <a:gd name="T3" fmla="*/ 671 h 671"/>
                <a:gd name="T4" fmla="*/ 0 w 79"/>
                <a:gd name="T5" fmla="*/ 32 h 671"/>
                <a:gd name="T6" fmla="*/ 38 w 79"/>
                <a:gd name="T7" fmla="*/ 1 h 671"/>
                <a:gd name="T8" fmla="*/ 79 w 79"/>
                <a:gd name="T9" fmla="*/ 32 h 671"/>
                <a:gd name="T10" fmla="*/ 79 w 79"/>
                <a:gd name="T11" fmla="*/ 671 h 671"/>
              </a:gdLst>
              <a:ahLst/>
              <a:cxnLst>
                <a:cxn ang="0">
                  <a:pos x="T0" y="T1"/>
                </a:cxn>
                <a:cxn ang="0">
                  <a:pos x="T2" y="T3"/>
                </a:cxn>
                <a:cxn ang="0">
                  <a:pos x="T4" y="T5"/>
                </a:cxn>
                <a:cxn ang="0">
                  <a:pos x="T6" y="T7"/>
                </a:cxn>
                <a:cxn ang="0">
                  <a:pos x="T8" y="T9"/>
                </a:cxn>
                <a:cxn ang="0">
                  <a:pos x="T10" y="T11"/>
                </a:cxn>
              </a:cxnLst>
              <a:rect l="0" t="0" r="r" b="b"/>
              <a:pathLst>
                <a:path w="79" h="671">
                  <a:moveTo>
                    <a:pt x="79" y="671"/>
                  </a:moveTo>
                  <a:cubicBezTo>
                    <a:pt x="0" y="671"/>
                    <a:pt x="0" y="671"/>
                    <a:pt x="0" y="671"/>
                  </a:cubicBezTo>
                  <a:cubicBezTo>
                    <a:pt x="0" y="32"/>
                    <a:pt x="0" y="32"/>
                    <a:pt x="0" y="32"/>
                  </a:cubicBezTo>
                  <a:cubicBezTo>
                    <a:pt x="0" y="32"/>
                    <a:pt x="5" y="1"/>
                    <a:pt x="38" y="1"/>
                  </a:cubicBezTo>
                  <a:cubicBezTo>
                    <a:pt x="72" y="0"/>
                    <a:pt x="79" y="32"/>
                    <a:pt x="79" y="32"/>
                  </a:cubicBezTo>
                  <a:cubicBezTo>
                    <a:pt x="79" y="671"/>
                    <a:pt x="79" y="671"/>
                    <a:pt x="79" y="671"/>
                  </a:cubicBezTo>
                </a:path>
              </a:pathLst>
            </a:custGeom>
            <a:solidFill>
              <a:srgbClr val="82B732">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31" name="Freeform 26"/>
            <p:cNvSpPr>
              <a:spLocks/>
            </p:cNvSpPr>
            <p:nvPr/>
          </p:nvSpPr>
          <p:spPr bwMode="auto">
            <a:xfrm>
              <a:off x="5724363" y="5783485"/>
              <a:ext cx="100315" cy="1069802"/>
            </a:xfrm>
            <a:custGeom>
              <a:avLst/>
              <a:gdLst>
                <a:gd name="T0" fmla="*/ 63 w 63"/>
                <a:gd name="T1" fmla="*/ 672 h 672"/>
                <a:gd name="T2" fmla="*/ 0 w 63"/>
                <a:gd name="T3" fmla="*/ 672 h 672"/>
                <a:gd name="T4" fmla="*/ 0 w 63"/>
                <a:gd name="T5" fmla="*/ 32 h 672"/>
                <a:gd name="T6" fmla="*/ 31 w 63"/>
                <a:gd name="T7" fmla="*/ 0 h 672"/>
                <a:gd name="T8" fmla="*/ 63 w 63"/>
                <a:gd name="T9" fmla="*/ 32 h 672"/>
                <a:gd name="T10" fmla="*/ 63 w 63"/>
                <a:gd name="T11" fmla="*/ 672 h 672"/>
              </a:gdLst>
              <a:ahLst/>
              <a:cxnLst>
                <a:cxn ang="0">
                  <a:pos x="T0" y="T1"/>
                </a:cxn>
                <a:cxn ang="0">
                  <a:pos x="T2" y="T3"/>
                </a:cxn>
                <a:cxn ang="0">
                  <a:pos x="T4" y="T5"/>
                </a:cxn>
                <a:cxn ang="0">
                  <a:pos x="T6" y="T7"/>
                </a:cxn>
                <a:cxn ang="0">
                  <a:pos x="T8" y="T9"/>
                </a:cxn>
                <a:cxn ang="0">
                  <a:pos x="T10" y="T11"/>
                </a:cxn>
              </a:cxnLst>
              <a:rect l="0" t="0" r="r" b="b"/>
              <a:pathLst>
                <a:path w="63" h="672">
                  <a:moveTo>
                    <a:pt x="63" y="672"/>
                  </a:moveTo>
                  <a:cubicBezTo>
                    <a:pt x="0" y="672"/>
                    <a:pt x="0" y="672"/>
                    <a:pt x="0" y="672"/>
                  </a:cubicBezTo>
                  <a:cubicBezTo>
                    <a:pt x="0" y="32"/>
                    <a:pt x="0" y="32"/>
                    <a:pt x="0" y="32"/>
                  </a:cubicBezTo>
                  <a:cubicBezTo>
                    <a:pt x="0" y="32"/>
                    <a:pt x="4" y="1"/>
                    <a:pt x="31" y="0"/>
                  </a:cubicBezTo>
                  <a:cubicBezTo>
                    <a:pt x="57" y="0"/>
                    <a:pt x="63" y="32"/>
                    <a:pt x="63" y="32"/>
                  </a:cubicBezTo>
                  <a:cubicBezTo>
                    <a:pt x="63" y="672"/>
                    <a:pt x="63" y="672"/>
                    <a:pt x="63" y="672"/>
                  </a:cubicBezTo>
                </a:path>
              </a:pathLst>
            </a:custGeom>
            <a:solidFill>
              <a:srgbClr val="B59B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32" name="Freeform 27"/>
            <p:cNvSpPr>
              <a:spLocks/>
            </p:cNvSpPr>
            <p:nvPr/>
          </p:nvSpPr>
          <p:spPr bwMode="auto">
            <a:xfrm>
              <a:off x="5502862" y="5783485"/>
              <a:ext cx="100315" cy="1069802"/>
            </a:xfrm>
            <a:custGeom>
              <a:avLst/>
              <a:gdLst>
                <a:gd name="T0" fmla="*/ 63 w 63"/>
                <a:gd name="T1" fmla="*/ 672 h 672"/>
                <a:gd name="T2" fmla="*/ 0 w 63"/>
                <a:gd name="T3" fmla="*/ 672 h 672"/>
                <a:gd name="T4" fmla="*/ 0 w 63"/>
                <a:gd name="T5" fmla="*/ 32 h 672"/>
                <a:gd name="T6" fmla="*/ 31 w 63"/>
                <a:gd name="T7" fmla="*/ 0 h 672"/>
                <a:gd name="T8" fmla="*/ 63 w 63"/>
                <a:gd name="T9" fmla="*/ 32 h 672"/>
                <a:gd name="T10" fmla="*/ 63 w 63"/>
                <a:gd name="T11" fmla="*/ 672 h 672"/>
              </a:gdLst>
              <a:ahLst/>
              <a:cxnLst>
                <a:cxn ang="0">
                  <a:pos x="T0" y="T1"/>
                </a:cxn>
                <a:cxn ang="0">
                  <a:pos x="T2" y="T3"/>
                </a:cxn>
                <a:cxn ang="0">
                  <a:pos x="T4" y="T5"/>
                </a:cxn>
                <a:cxn ang="0">
                  <a:pos x="T6" y="T7"/>
                </a:cxn>
                <a:cxn ang="0">
                  <a:pos x="T8" y="T9"/>
                </a:cxn>
                <a:cxn ang="0">
                  <a:pos x="T10" y="T11"/>
                </a:cxn>
              </a:cxnLst>
              <a:rect l="0" t="0" r="r" b="b"/>
              <a:pathLst>
                <a:path w="63" h="672">
                  <a:moveTo>
                    <a:pt x="63" y="672"/>
                  </a:moveTo>
                  <a:cubicBezTo>
                    <a:pt x="0" y="672"/>
                    <a:pt x="0" y="672"/>
                    <a:pt x="0" y="672"/>
                  </a:cubicBezTo>
                  <a:cubicBezTo>
                    <a:pt x="0" y="32"/>
                    <a:pt x="0" y="32"/>
                    <a:pt x="0" y="32"/>
                  </a:cubicBezTo>
                  <a:cubicBezTo>
                    <a:pt x="0" y="32"/>
                    <a:pt x="4" y="1"/>
                    <a:pt x="31" y="0"/>
                  </a:cubicBezTo>
                  <a:cubicBezTo>
                    <a:pt x="58" y="0"/>
                    <a:pt x="63" y="32"/>
                    <a:pt x="63" y="32"/>
                  </a:cubicBezTo>
                  <a:lnTo>
                    <a:pt x="63" y="672"/>
                  </a:lnTo>
                  <a:close/>
                </a:path>
              </a:pathLst>
            </a:custGeom>
            <a:solidFill>
              <a:srgbClr val="82B732">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33" name="Freeform 28"/>
            <p:cNvSpPr>
              <a:spLocks/>
            </p:cNvSpPr>
            <p:nvPr/>
          </p:nvSpPr>
          <p:spPr bwMode="auto">
            <a:xfrm>
              <a:off x="5599811" y="5357314"/>
              <a:ext cx="130611" cy="189185"/>
            </a:xfrm>
            <a:custGeom>
              <a:avLst/>
              <a:gdLst>
                <a:gd name="T0" fmla="*/ 0 w 82"/>
                <a:gd name="T1" fmla="*/ 110 h 119"/>
                <a:gd name="T2" fmla="*/ 82 w 82"/>
                <a:gd name="T3" fmla="*/ 111 h 119"/>
                <a:gd name="T4" fmla="*/ 48 w 82"/>
                <a:gd name="T5" fmla="*/ 0 h 119"/>
                <a:gd name="T6" fmla="*/ 28 w 82"/>
                <a:gd name="T7" fmla="*/ 0 h 119"/>
                <a:gd name="T8" fmla="*/ 0 w 82"/>
                <a:gd name="T9" fmla="*/ 110 h 119"/>
              </a:gdLst>
              <a:ahLst/>
              <a:cxnLst>
                <a:cxn ang="0">
                  <a:pos x="T0" y="T1"/>
                </a:cxn>
                <a:cxn ang="0">
                  <a:pos x="T2" y="T3"/>
                </a:cxn>
                <a:cxn ang="0">
                  <a:pos x="T4" y="T5"/>
                </a:cxn>
                <a:cxn ang="0">
                  <a:pos x="T6" y="T7"/>
                </a:cxn>
                <a:cxn ang="0">
                  <a:pos x="T8" y="T9"/>
                </a:cxn>
              </a:cxnLst>
              <a:rect l="0" t="0" r="r" b="b"/>
              <a:pathLst>
                <a:path w="82" h="119">
                  <a:moveTo>
                    <a:pt x="0" y="110"/>
                  </a:moveTo>
                  <a:cubicBezTo>
                    <a:pt x="0" y="110"/>
                    <a:pt x="39" y="119"/>
                    <a:pt x="82" y="111"/>
                  </a:cubicBezTo>
                  <a:cubicBezTo>
                    <a:pt x="48" y="0"/>
                    <a:pt x="48" y="0"/>
                    <a:pt x="48" y="0"/>
                  </a:cubicBezTo>
                  <a:cubicBezTo>
                    <a:pt x="28" y="0"/>
                    <a:pt x="28" y="0"/>
                    <a:pt x="28" y="0"/>
                  </a:cubicBezTo>
                  <a:cubicBezTo>
                    <a:pt x="0" y="110"/>
                    <a:pt x="0" y="110"/>
                    <a:pt x="0" y="110"/>
                  </a:cubicBezTo>
                </a:path>
              </a:pathLst>
            </a:custGeom>
            <a:solidFill>
              <a:srgbClr val="82B732">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34" name="Freeform 40"/>
            <p:cNvSpPr>
              <a:spLocks/>
            </p:cNvSpPr>
            <p:nvPr/>
          </p:nvSpPr>
          <p:spPr bwMode="auto">
            <a:xfrm>
              <a:off x="5665117" y="5355294"/>
              <a:ext cx="250451" cy="1502706"/>
            </a:xfrm>
            <a:custGeom>
              <a:avLst/>
              <a:gdLst>
                <a:gd name="T0" fmla="*/ 34 w 157"/>
                <a:gd name="T1" fmla="*/ 0 h 944"/>
                <a:gd name="T2" fmla="*/ 0 w 157"/>
                <a:gd name="T3" fmla="*/ 1 h 944"/>
                <a:gd name="T4" fmla="*/ 0 w 157"/>
                <a:gd name="T5" fmla="*/ 1 h 944"/>
                <a:gd name="T6" fmla="*/ 7 w 157"/>
                <a:gd name="T7" fmla="*/ 1 h 944"/>
                <a:gd name="T8" fmla="*/ 41 w 157"/>
                <a:gd name="T9" fmla="*/ 112 h 944"/>
                <a:gd name="T10" fmla="*/ 40 w 157"/>
                <a:gd name="T11" fmla="*/ 113 h 944"/>
                <a:gd name="T12" fmla="*/ 95 w 157"/>
                <a:gd name="T13" fmla="*/ 284 h 944"/>
                <a:gd name="T14" fmla="*/ 94 w 157"/>
                <a:gd name="T15" fmla="*/ 286 h 944"/>
                <a:gd name="T16" fmla="*/ 100 w 157"/>
                <a:gd name="T17" fmla="*/ 301 h 944"/>
                <a:gd name="T18" fmla="*/ 100 w 157"/>
                <a:gd name="T19" fmla="*/ 941 h 944"/>
                <a:gd name="T20" fmla="*/ 39 w 157"/>
                <a:gd name="T21" fmla="*/ 941 h 944"/>
                <a:gd name="T22" fmla="*/ 39 w 157"/>
                <a:gd name="T23" fmla="*/ 942 h 944"/>
                <a:gd name="T24" fmla="*/ 0 w 157"/>
                <a:gd name="T25" fmla="*/ 942 h 944"/>
                <a:gd name="T26" fmla="*/ 0 w 157"/>
                <a:gd name="T27" fmla="*/ 944 h 944"/>
                <a:gd name="T28" fmla="*/ 157 w 157"/>
                <a:gd name="T29" fmla="*/ 942 h 944"/>
                <a:gd name="T30" fmla="*/ 142 w 157"/>
                <a:gd name="T31" fmla="*/ 290 h 944"/>
                <a:gd name="T32" fmla="*/ 34 w 157"/>
                <a:gd name="T33" fmla="*/ 0 h 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7" h="944">
                  <a:moveTo>
                    <a:pt x="34" y="0"/>
                  </a:moveTo>
                  <a:cubicBezTo>
                    <a:pt x="0" y="1"/>
                    <a:pt x="0" y="1"/>
                    <a:pt x="0" y="1"/>
                  </a:cubicBezTo>
                  <a:cubicBezTo>
                    <a:pt x="0" y="1"/>
                    <a:pt x="0" y="1"/>
                    <a:pt x="0" y="1"/>
                  </a:cubicBezTo>
                  <a:cubicBezTo>
                    <a:pt x="7" y="1"/>
                    <a:pt x="7" y="1"/>
                    <a:pt x="7" y="1"/>
                  </a:cubicBezTo>
                  <a:cubicBezTo>
                    <a:pt x="41" y="112"/>
                    <a:pt x="41" y="112"/>
                    <a:pt x="41" y="112"/>
                  </a:cubicBezTo>
                  <a:cubicBezTo>
                    <a:pt x="41" y="112"/>
                    <a:pt x="41" y="113"/>
                    <a:pt x="40" y="113"/>
                  </a:cubicBezTo>
                  <a:cubicBezTo>
                    <a:pt x="95" y="284"/>
                    <a:pt x="95" y="284"/>
                    <a:pt x="95" y="284"/>
                  </a:cubicBezTo>
                  <a:cubicBezTo>
                    <a:pt x="94" y="286"/>
                    <a:pt x="94" y="286"/>
                    <a:pt x="94" y="286"/>
                  </a:cubicBezTo>
                  <a:cubicBezTo>
                    <a:pt x="98" y="293"/>
                    <a:pt x="100" y="301"/>
                    <a:pt x="100" y="301"/>
                  </a:cubicBezTo>
                  <a:cubicBezTo>
                    <a:pt x="100" y="941"/>
                    <a:pt x="100" y="941"/>
                    <a:pt x="100" y="941"/>
                  </a:cubicBezTo>
                  <a:cubicBezTo>
                    <a:pt x="39" y="941"/>
                    <a:pt x="39" y="941"/>
                    <a:pt x="39" y="941"/>
                  </a:cubicBezTo>
                  <a:cubicBezTo>
                    <a:pt x="39" y="942"/>
                    <a:pt x="39" y="942"/>
                    <a:pt x="39" y="942"/>
                  </a:cubicBezTo>
                  <a:cubicBezTo>
                    <a:pt x="0" y="942"/>
                    <a:pt x="0" y="942"/>
                    <a:pt x="0" y="942"/>
                  </a:cubicBezTo>
                  <a:cubicBezTo>
                    <a:pt x="0" y="944"/>
                    <a:pt x="0" y="944"/>
                    <a:pt x="0" y="944"/>
                  </a:cubicBezTo>
                  <a:cubicBezTo>
                    <a:pt x="157" y="942"/>
                    <a:pt x="157" y="942"/>
                    <a:pt x="157" y="942"/>
                  </a:cubicBezTo>
                  <a:cubicBezTo>
                    <a:pt x="142" y="290"/>
                    <a:pt x="142" y="290"/>
                    <a:pt x="142" y="290"/>
                  </a:cubicBezTo>
                  <a:cubicBezTo>
                    <a:pt x="34" y="0"/>
                    <a:pt x="34" y="0"/>
                    <a:pt x="34" y="0"/>
                  </a:cubicBezTo>
                </a:path>
              </a:pathLst>
            </a:custGeom>
            <a:solidFill>
              <a:srgbClr val="9C96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35" name="Freeform 41"/>
            <p:cNvSpPr>
              <a:spLocks/>
            </p:cNvSpPr>
            <p:nvPr/>
          </p:nvSpPr>
          <p:spPr bwMode="auto">
            <a:xfrm>
              <a:off x="5665117" y="5535727"/>
              <a:ext cx="151482" cy="295559"/>
            </a:xfrm>
            <a:custGeom>
              <a:avLst/>
              <a:gdLst>
                <a:gd name="T0" fmla="*/ 40 w 95"/>
                <a:gd name="T1" fmla="*/ 0 h 186"/>
                <a:gd name="T2" fmla="*/ 6 w 95"/>
                <a:gd name="T3" fmla="*/ 2 h 186"/>
                <a:gd name="T4" fmla="*/ 0 w 95"/>
                <a:gd name="T5" fmla="*/ 2 h 186"/>
                <a:gd name="T6" fmla="*/ 0 w 95"/>
                <a:gd name="T7" fmla="*/ 159 h 186"/>
                <a:gd name="T8" fmla="*/ 37 w 95"/>
                <a:gd name="T9" fmla="*/ 186 h 186"/>
                <a:gd name="T10" fmla="*/ 68 w 95"/>
                <a:gd name="T11" fmla="*/ 156 h 186"/>
                <a:gd name="T12" fmla="*/ 68 w 95"/>
                <a:gd name="T13" fmla="*/ 156 h 186"/>
                <a:gd name="T14" fmla="*/ 94 w 95"/>
                <a:gd name="T15" fmla="*/ 173 h 186"/>
                <a:gd name="T16" fmla="*/ 95 w 95"/>
                <a:gd name="T17" fmla="*/ 171 h 186"/>
                <a:gd name="T18" fmla="*/ 40 w 95"/>
                <a:gd name="T19"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5" h="186">
                  <a:moveTo>
                    <a:pt x="40" y="0"/>
                  </a:moveTo>
                  <a:cubicBezTo>
                    <a:pt x="28" y="2"/>
                    <a:pt x="16" y="2"/>
                    <a:pt x="6" y="2"/>
                  </a:cubicBezTo>
                  <a:cubicBezTo>
                    <a:pt x="4" y="2"/>
                    <a:pt x="2" y="2"/>
                    <a:pt x="0" y="2"/>
                  </a:cubicBezTo>
                  <a:cubicBezTo>
                    <a:pt x="0" y="159"/>
                    <a:pt x="0" y="159"/>
                    <a:pt x="0" y="159"/>
                  </a:cubicBezTo>
                  <a:cubicBezTo>
                    <a:pt x="24" y="159"/>
                    <a:pt x="34" y="177"/>
                    <a:pt x="37" y="186"/>
                  </a:cubicBezTo>
                  <a:cubicBezTo>
                    <a:pt x="39" y="179"/>
                    <a:pt x="45" y="157"/>
                    <a:pt x="68" y="156"/>
                  </a:cubicBezTo>
                  <a:cubicBezTo>
                    <a:pt x="68" y="156"/>
                    <a:pt x="68" y="156"/>
                    <a:pt x="68" y="156"/>
                  </a:cubicBezTo>
                  <a:cubicBezTo>
                    <a:pt x="82" y="156"/>
                    <a:pt x="89" y="165"/>
                    <a:pt x="94" y="173"/>
                  </a:cubicBezTo>
                  <a:cubicBezTo>
                    <a:pt x="95" y="171"/>
                    <a:pt x="95" y="171"/>
                    <a:pt x="95" y="171"/>
                  </a:cubicBezTo>
                  <a:cubicBezTo>
                    <a:pt x="40" y="0"/>
                    <a:pt x="40" y="0"/>
                    <a:pt x="40" y="0"/>
                  </a:cubicBezTo>
                </a:path>
              </a:pathLst>
            </a:custGeom>
            <a:solidFill>
              <a:srgbClr val="C2B3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36" name="Freeform 42"/>
            <p:cNvSpPr>
              <a:spLocks/>
            </p:cNvSpPr>
            <p:nvPr/>
          </p:nvSpPr>
          <p:spPr bwMode="auto">
            <a:xfrm>
              <a:off x="5679185" y="5788871"/>
              <a:ext cx="62613" cy="1066436"/>
            </a:xfrm>
            <a:custGeom>
              <a:avLst/>
              <a:gdLst>
                <a:gd name="T0" fmla="*/ 0 w 39"/>
                <a:gd name="T1" fmla="*/ 0 h 670"/>
                <a:gd name="T2" fmla="*/ 0 w 39"/>
                <a:gd name="T3" fmla="*/ 670 h 670"/>
                <a:gd name="T4" fmla="*/ 39 w 39"/>
                <a:gd name="T5" fmla="*/ 670 h 670"/>
                <a:gd name="T6" fmla="*/ 39 w 39"/>
                <a:gd name="T7" fmla="*/ 669 h 670"/>
                <a:gd name="T8" fmla="*/ 37 w 39"/>
                <a:gd name="T9" fmla="*/ 669 h 670"/>
                <a:gd name="T10" fmla="*/ 37 w 39"/>
                <a:gd name="T11" fmla="*/ 29 h 670"/>
                <a:gd name="T12" fmla="*/ 37 w 39"/>
                <a:gd name="T13" fmla="*/ 27 h 670"/>
                <a:gd name="T14" fmla="*/ 0 w 39"/>
                <a:gd name="T15" fmla="*/ 0 h 6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670">
                  <a:moveTo>
                    <a:pt x="0" y="0"/>
                  </a:moveTo>
                  <a:cubicBezTo>
                    <a:pt x="0" y="670"/>
                    <a:pt x="0" y="670"/>
                    <a:pt x="0" y="670"/>
                  </a:cubicBezTo>
                  <a:cubicBezTo>
                    <a:pt x="39" y="670"/>
                    <a:pt x="39" y="670"/>
                    <a:pt x="39" y="670"/>
                  </a:cubicBezTo>
                  <a:cubicBezTo>
                    <a:pt x="39" y="669"/>
                    <a:pt x="39" y="669"/>
                    <a:pt x="39" y="669"/>
                  </a:cubicBezTo>
                  <a:cubicBezTo>
                    <a:pt x="37" y="669"/>
                    <a:pt x="37" y="669"/>
                    <a:pt x="37" y="669"/>
                  </a:cubicBezTo>
                  <a:cubicBezTo>
                    <a:pt x="37" y="29"/>
                    <a:pt x="37" y="29"/>
                    <a:pt x="37" y="29"/>
                  </a:cubicBezTo>
                  <a:cubicBezTo>
                    <a:pt x="37" y="29"/>
                    <a:pt x="37" y="28"/>
                    <a:pt x="37" y="27"/>
                  </a:cubicBezTo>
                  <a:cubicBezTo>
                    <a:pt x="34" y="18"/>
                    <a:pt x="24" y="0"/>
                    <a:pt x="0" y="0"/>
                  </a:cubicBezTo>
                </a:path>
              </a:pathLst>
            </a:custGeom>
            <a:solidFill>
              <a:srgbClr val="82B732"/>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37" name="Freeform 43"/>
            <p:cNvSpPr>
              <a:spLocks/>
            </p:cNvSpPr>
            <p:nvPr/>
          </p:nvSpPr>
          <p:spPr bwMode="auto">
            <a:xfrm>
              <a:off x="5724363" y="5783485"/>
              <a:ext cx="100315" cy="1069802"/>
            </a:xfrm>
            <a:custGeom>
              <a:avLst/>
              <a:gdLst>
                <a:gd name="T0" fmla="*/ 31 w 63"/>
                <a:gd name="T1" fmla="*/ 0 h 672"/>
                <a:gd name="T2" fmla="*/ 31 w 63"/>
                <a:gd name="T3" fmla="*/ 0 h 672"/>
                <a:gd name="T4" fmla="*/ 0 w 63"/>
                <a:gd name="T5" fmla="*/ 30 h 672"/>
                <a:gd name="T6" fmla="*/ 0 w 63"/>
                <a:gd name="T7" fmla="*/ 32 h 672"/>
                <a:gd name="T8" fmla="*/ 0 w 63"/>
                <a:gd name="T9" fmla="*/ 672 h 672"/>
                <a:gd name="T10" fmla="*/ 2 w 63"/>
                <a:gd name="T11" fmla="*/ 672 h 672"/>
                <a:gd name="T12" fmla="*/ 63 w 63"/>
                <a:gd name="T13" fmla="*/ 672 h 672"/>
                <a:gd name="T14" fmla="*/ 63 w 63"/>
                <a:gd name="T15" fmla="*/ 32 h 672"/>
                <a:gd name="T16" fmla="*/ 57 w 63"/>
                <a:gd name="T17" fmla="*/ 17 h 672"/>
                <a:gd name="T18" fmla="*/ 31 w 63"/>
                <a:gd name="T19" fmla="*/ 0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672">
                  <a:moveTo>
                    <a:pt x="31" y="0"/>
                  </a:moveTo>
                  <a:cubicBezTo>
                    <a:pt x="31" y="0"/>
                    <a:pt x="31" y="0"/>
                    <a:pt x="31" y="0"/>
                  </a:cubicBezTo>
                  <a:cubicBezTo>
                    <a:pt x="8" y="1"/>
                    <a:pt x="2" y="23"/>
                    <a:pt x="0" y="30"/>
                  </a:cubicBezTo>
                  <a:cubicBezTo>
                    <a:pt x="0" y="31"/>
                    <a:pt x="0" y="32"/>
                    <a:pt x="0" y="32"/>
                  </a:cubicBezTo>
                  <a:cubicBezTo>
                    <a:pt x="0" y="672"/>
                    <a:pt x="0" y="672"/>
                    <a:pt x="0" y="672"/>
                  </a:cubicBezTo>
                  <a:cubicBezTo>
                    <a:pt x="2" y="672"/>
                    <a:pt x="2" y="672"/>
                    <a:pt x="2" y="672"/>
                  </a:cubicBezTo>
                  <a:cubicBezTo>
                    <a:pt x="63" y="672"/>
                    <a:pt x="63" y="672"/>
                    <a:pt x="63" y="672"/>
                  </a:cubicBezTo>
                  <a:cubicBezTo>
                    <a:pt x="63" y="32"/>
                    <a:pt x="63" y="32"/>
                    <a:pt x="63" y="32"/>
                  </a:cubicBezTo>
                  <a:cubicBezTo>
                    <a:pt x="63" y="32"/>
                    <a:pt x="61" y="24"/>
                    <a:pt x="57" y="17"/>
                  </a:cubicBezTo>
                  <a:cubicBezTo>
                    <a:pt x="52" y="9"/>
                    <a:pt x="45" y="0"/>
                    <a:pt x="31" y="0"/>
                  </a:cubicBezTo>
                </a:path>
              </a:pathLst>
            </a:custGeom>
            <a:solidFill>
              <a:srgbClr val="82B732"/>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38" name="Freeform 44"/>
            <p:cNvSpPr>
              <a:spLocks/>
            </p:cNvSpPr>
            <p:nvPr/>
          </p:nvSpPr>
          <p:spPr bwMode="auto">
            <a:xfrm>
              <a:off x="5665117" y="5357314"/>
              <a:ext cx="65306" cy="181106"/>
            </a:xfrm>
            <a:custGeom>
              <a:avLst/>
              <a:gdLst>
                <a:gd name="T0" fmla="*/ 7 w 41"/>
                <a:gd name="T1" fmla="*/ 0 h 114"/>
                <a:gd name="T2" fmla="*/ 0 w 41"/>
                <a:gd name="T3" fmla="*/ 0 h 114"/>
                <a:gd name="T4" fmla="*/ 0 w 41"/>
                <a:gd name="T5" fmla="*/ 114 h 114"/>
                <a:gd name="T6" fmla="*/ 6 w 41"/>
                <a:gd name="T7" fmla="*/ 114 h 114"/>
                <a:gd name="T8" fmla="*/ 40 w 41"/>
                <a:gd name="T9" fmla="*/ 112 h 114"/>
                <a:gd name="T10" fmla="*/ 41 w 41"/>
                <a:gd name="T11" fmla="*/ 111 h 114"/>
                <a:gd name="T12" fmla="*/ 7 w 41"/>
                <a:gd name="T13" fmla="*/ 0 h 114"/>
              </a:gdLst>
              <a:ahLst/>
              <a:cxnLst>
                <a:cxn ang="0">
                  <a:pos x="T0" y="T1"/>
                </a:cxn>
                <a:cxn ang="0">
                  <a:pos x="T2" y="T3"/>
                </a:cxn>
                <a:cxn ang="0">
                  <a:pos x="T4" y="T5"/>
                </a:cxn>
                <a:cxn ang="0">
                  <a:pos x="T6" y="T7"/>
                </a:cxn>
                <a:cxn ang="0">
                  <a:pos x="T8" y="T9"/>
                </a:cxn>
                <a:cxn ang="0">
                  <a:pos x="T10" y="T11"/>
                </a:cxn>
                <a:cxn ang="0">
                  <a:pos x="T12" y="T13"/>
                </a:cxn>
              </a:cxnLst>
              <a:rect l="0" t="0" r="r" b="b"/>
              <a:pathLst>
                <a:path w="41" h="114">
                  <a:moveTo>
                    <a:pt x="7" y="0"/>
                  </a:moveTo>
                  <a:cubicBezTo>
                    <a:pt x="0" y="0"/>
                    <a:pt x="0" y="0"/>
                    <a:pt x="0" y="0"/>
                  </a:cubicBezTo>
                  <a:cubicBezTo>
                    <a:pt x="0" y="114"/>
                    <a:pt x="0" y="114"/>
                    <a:pt x="0" y="114"/>
                  </a:cubicBezTo>
                  <a:cubicBezTo>
                    <a:pt x="2" y="114"/>
                    <a:pt x="4" y="114"/>
                    <a:pt x="6" y="114"/>
                  </a:cubicBezTo>
                  <a:cubicBezTo>
                    <a:pt x="16" y="114"/>
                    <a:pt x="28" y="114"/>
                    <a:pt x="40" y="112"/>
                  </a:cubicBezTo>
                  <a:cubicBezTo>
                    <a:pt x="41" y="112"/>
                    <a:pt x="41" y="111"/>
                    <a:pt x="41" y="111"/>
                  </a:cubicBezTo>
                  <a:cubicBezTo>
                    <a:pt x="7" y="0"/>
                    <a:pt x="7" y="0"/>
                    <a:pt x="7" y="0"/>
                  </a:cubicBezTo>
                </a:path>
              </a:pathLst>
            </a:custGeom>
            <a:solidFill>
              <a:srgbClr val="82B732"/>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grpSp>
      <p:grpSp>
        <p:nvGrpSpPr>
          <p:cNvPr id="439" name="Group 7"/>
          <p:cNvGrpSpPr/>
          <p:nvPr userDrawn="1"/>
        </p:nvGrpSpPr>
        <p:grpSpPr>
          <a:xfrm rot="10800000" flipV="1">
            <a:off x="9127406" y="6225659"/>
            <a:ext cx="407215" cy="1295020"/>
            <a:chOff x="6959786" y="5355294"/>
            <a:chExt cx="407320" cy="1502706"/>
          </a:xfrm>
        </p:grpSpPr>
        <p:sp>
          <p:nvSpPr>
            <p:cNvPr id="440" name="Freeform 17"/>
            <p:cNvSpPr>
              <a:spLocks/>
            </p:cNvSpPr>
            <p:nvPr/>
          </p:nvSpPr>
          <p:spPr bwMode="auto">
            <a:xfrm>
              <a:off x="6970558" y="5365393"/>
              <a:ext cx="302965" cy="490130"/>
            </a:xfrm>
            <a:custGeom>
              <a:avLst/>
              <a:gdLst>
                <a:gd name="T0" fmla="*/ 450 w 450"/>
                <a:gd name="T1" fmla="*/ 657 h 728"/>
                <a:gd name="T2" fmla="*/ 242 w 450"/>
                <a:gd name="T3" fmla="*/ 0 h 728"/>
                <a:gd name="T4" fmla="*/ 197 w 450"/>
                <a:gd name="T5" fmla="*/ 0 h 728"/>
                <a:gd name="T6" fmla="*/ 0 w 450"/>
                <a:gd name="T7" fmla="*/ 681 h 728"/>
                <a:gd name="T8" fmla="*/ 12 w 450"/>
                <a:gd name="T9" fmla="*/ 728 h 728"/>
                <a:gd name="T10" fmla="*/ 424 w 450"/>
                <a:gd name="T11" fmla="*/ 726 h 728"/>
                <a:gd name="T12" fmla="*/ 450 w 450"/>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50" h="728">
                  <a:moveTo>
                    <a:pt x="450" y="657"/>
                  </a:moveTo>
                  <a:lnTo>
                    <a:pt x="242" y="0"/>
                  </a:lnTo>
                  <a:lnTo>
                    <a:pt x="197" y="0"/>
                  </a:lnTo>
                  <a:lnTo>
                    <a:pt x="0" y="681"/>
                  </a:lnTo>
                  <a:lnTo>
                    <a:pt x="12" y="728"/>
                  </a:lnTo>
                  <a:lnTo>
                    <a:pt x="424" y="726"/>
                  </a:lnTo>
                  <a:lnTo>
                    <a:pt x="450" y="657"/>
                  </a:lnTo>
                  <a:close/>
                </a:path>
              </a:pathLst>
            </a:custGeom>
            <a:solidFill>
              <a:srgbClr val="F8E9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41" name="Freeform 18"/>
            <p:cNvSpPr>
              <a:spLocks/>
            </p:cNvSpPr>
            <p:nvPr/>
          </p:nvSpPr>
          <p:spPr bwMode="auto">
            <a:xfrm>
              <a:off x="6970558" y="5365393"/>
              <a:ext cx="302965" cy="490130"/>
            </a:xfrm>
            <a:custGeom>
              <a:avLst/>
              <a:gdLst>
                <a:gd name="T0" fmla="*/ 450 w 450"/>
                <a:gd name="T1" fmla="*/ 657 h 728"/>
                <a:gd name="T2" fmla="*/ 242 w 450"/>
                <a:gd name="T3" fmla="*/ 0 h 728"/>
                <a:gd name="T4" fmla="*/ 197 w 450"/>
                <a:gd name="T5" fmla="*/ 0 h 728"/>
                <a:gd name="T6" fmla="*/ 0 w 450"/>
                <a:gd name="T7" fmla="*/ 681 h 728"/>
                <a:gd name="T8" fmla="*/ 12 w 450"/>
                <a:gd name="T9" fmla="*/ 728 h 728"/>
                <a:gd name="T10" fmla="*/ 424 w 450"/>
                <a:gd name="T11" fmla="*/ 726 h 728"/>
                <a:gd name="T12" fmla="*/ 450 w 450"/>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50" h="728">
                  <a:moveTo>
                    <a:pt x="450" y="657"/>
                  </a:moveTo>
                  <a:lnTo>
                    <a:pt x="242" y="0"/>
                  </a:lnTo>
                  <a:lnTo>
                    <a:pt x="197" y="0"/>
                  </a:lnTo>
                  <a:lnTo>
                    <a:pt x="0" y="681"/>
                  </a:lnTo>
                  <a:lnTo>
                    <a:pt x="12" y="728"/>
                  </a:lnTo>
                  <a:lnTo>
                    <a:pt x="424" y="726"/>
                  </a:lnTo>
                  <a:lnTo>
                    <a:pt x="450" y="65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42" name="Freeform 19"/>
            <p:cNvSpPr>
              <a:spLocks/>
            </p:cNvSpPr>
            <p:nvPr/>
          </p:nvSpPr>
          <p:spPr bwMode="auto">
            <a:xfrm>
              <a:off x="7058755" y="5786851"/>
              <a:ext cx="123879" cy="1068456"/>
            </a:xfrm>
            <a:custGeom>
              <a:avLst/>
              <a:gdLst>
                <a:gd name="T0" fmla="*/ 78 w 78"/>
                <a:gd name="T1" fmla="*/ 671 h 671"/>
                <a:gd name="T2" fmla="*/ 0 w 78"/>
                <a:gd name="T3" fmla="*/ 671 h 671"/>
                <a:gd name="T4" fmla="*/ 0 w 78"/>
                <a:gd name="T5" fmla="*/ 32 h 671"/>
                <a:gd name="T6" fmla="*/ 38 w 78"/>
                <a:gd name="T7" fmla="*/ 1 h 671"/>
                <a:gd name="T8" fmla="*/ 78 w 78"/>
                <a:gd name="T9" fmla="*/ 32 h 671"/>
                <a:gd name="T10" fmla="*/ 78 w 78"/>
                <a:gd name="T11" fmla="*/ 671 h 671"/>
              </a:gdLst>
              <a:ahLst/>
              <a:cxnLst>
                <a:cxn ang="0">
                  <a:pos x="T0" y="T1"/>
                </a:cxn>
                <a:cxn ang="0">
                  <a:pos x="T2" y="T3"/>
                </a:cxn>
                <a:cxn ang="0">
                  <a:pos x="T4" y="T5"/>
                </a:cxn>
                <a:cxn ang="0">
                  <a:pos x="T6" y="T7"/>
                </a:cxn>
                <a:cxn ang="0">
                  <a:pos x="T8" y="T9"/>
                </a:cxn>
                <a:cxn ang="0">
                  <a:pos x="T10" y="T11"/>
                </a:cxn>
              </a:cxnLst>
              <a:rect l="0" t="0" r="r" b="b"/>
              <a:pathLst>
                <a:path w="78" h="671">
                  <a:moveTo>
                    <a:pt x="78" y="671"/>
                  </a:moveTo>
                  <a:cubicBezTo>
                    <a:pt x="0" y="671"/>
                    <a:pt x="0" y="671"/>
                    <a:pt x="0" y="671"/>
                  </a:cubicBezTo>
                  <a:cubicBezTo>
                    <a:pt x="0" y="32"/>
                    <a:pt x="0" y="32"/>
                    <a:pt x="0" y="32"/>
                  </a:cubicBezTo>
                  <a:cubicBezTo>
                    <a:pt x="0" y="32"/>
                    <a:pt x="4" y="1"/>
                    <a:pt x="38" y="1"/>
                  </a:cubicBezTo>
                  <a:cubicBezTo>
                    <a:pt x="72" y="0"/>
                    <a:pt x="78" y="32"/>
                    <a:pt x="78" y="32"/>
                  </a:cubicBezTo>
                  <a:cubicBezTo>
                    <a:pt x="78" y="671"/>
                    <a:pt x="78" y="671"/>
                    <a:pt x="78" y="671"/>
                  </a:cubicBezTo>
                </a:path>
              </a:pathLst>
            </a:custGeom>
            <a:solidFill>
              <a:srgbClr val="44546A">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43" name="Freeform 20"/>
            <p:cNvSpPr>
              <a:spLocks/>
            </p:cNvSpPr>
            <p:nvPr/>
          </p:nvSpPr>
          <p:spPr bwMode="auto">
            <a:xfrm>
              <a:off x="7181287" y="5783485"/>
              <a:ext cx="100315" cy="1069802"/>
            </a:xfrm>
            <a:custGeom>
              <a:avLst/>
              <a:gdLst>
                <a:gd name="T0" fmla="*/ 63 w 63"/>
                <a:gd name="T1" fmla="*/ 672 h 672"/>
                <a:gd name="T2" fmla="*/ 0 w 63"/>
                <a:gd name="T3" fmla="*/ 672 h 672"/>
                <a:gd name="T4" fmla="*/ 0 w 63"/>
                <a:gd name="T5" fmla="*/ 32 h 672"/>
                <a:gd name="T6" fmla="*/ 31 w 63"/>
                <a:gd name="T7" fmla="*/ 0 h 672"/>
                <a:gd name="T8" fmla="*/ 63 w 63"/>
                <a:gd name="T9" fmla="*/ 32 h 672"/>
                <a:gd name="T10" fmla="*/ 63 w 63"/>
                <a:gd name="T11" fmla="*/ 672 h 672"/>
              </a:gdLst>
              <a:ahLst/>
              <a:cxnLst>
                <a:cxn ang="0">
                  <a:pos x="T0" y="T1"/>
                </a:cxn>
                <a:cxn ang="0">
                  <a:pos x="T2" y="T3"/>
                </a:cxn>
                <a:cxn ang="0">
                  <a:pos x="T4" y="T5"/>
                </a:cxn>
                <a:cxn ang="0">
                  <a:pos x="T6" y="T7"/>
                </a:cxn>
                <a:cxn ang="0">
                  <a:pos x="T8" y="T9"/>
                </a:cxn>
                <a:cxn ang="0">
                  <a:pos x="T10" y="T11"/>
                </a:cxn>
              </a:cxnLst>
              <a:rect l="0" t="0" r="r" b="b"/>
              <a:pathLst>
                <a:path w="63" h="672">
                  <a:moveTo>
                    <a:pt x="63" y="672"/>
                  </a:moveTo>
                  <a:cubicBezTo>
                    <a:pt x="0" y="672"/>
                    <a:pt x="0" y="672"/>
                    <a:pt x="0" y="672"/>
                  </a:cubicBezTo>
                  <a:cubicBezTo>
                    <a:pt x="0" y="32"/>
                    <a:pt x="0" y="32"/>
                    <a:pt x="0" y="32"/>
                  </a:cubicBezTo>
                  <a:cubicBezTo>
                    <a:pt x="0" y="32"/>
                    <a:pt x="4" y="1"/>
                    <a:pt x="31" y="0"/>
                  </a:cubicBezTo>
                  <a:cubicBezTo>
                    <a:pt x="57" y="0"/>
                    <a:pt x="63" y="32"/>
                    <a:pt x="63" y="32"/>
                  </a:cubicBezTo>
                  <a:cubicBezTo>
                    <a:pt x="63" y="672"/>
                    <a:pt x="63" y="672"/>
                    <a:pt x="63" y="672"/>
                  </a:cubicBezTo>
                </a:path>
              </a:pathLst>
            </a:custGeom>
            <a:solidFill>
              <a:srgbClr val="F778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44" name="Freeform 21"/>
            <p:cNvSpPr>
              <a:spLocks/>
            </p:cNvSpPr>
            <p:nvPr/>
          </p:nvSpPr>
          <p:spPr bwMode="auto">
            <a:xfrm>
              <a:off x="6959786" y="5783485"/>
              <a:ext cx="100315" cy="1069802"/>
            </a:xfrm>
            <a:custGeom>
              <a:avLst/>
              <a:gdLst>
                <a:gd name="T0" fmla="*/ 63 w 63"/>
                <a:gd name="T1" fmla="*/ 672 h 672"/>
                <a:gd name="T2" fmla="*/ 0 w 63"/>
                <a:gd name="T3" fmla="*/ 672 h 672"/>
                <a:gd name="T4" fmla="*/ 0 w 63"/>
                <a:gd name="T5" fmla="*/ 32 h 672"/>
                <a:gd name="T6" fmla="*/ 31 w 63"/>
                <a:gd name="T7" fmla="*/ 0 h 672"/>
                <a:gd name="T8" fmla="*/ 63 w 63"/>
                <a:gd name="T9" fmla="*/ 32 h 672"/>
                <a:gd name="T10" fmla="*/ 63 w 63"/>
                <a:gd name="T11" fmla="*/ 672 h 672"/>
              </a:gdLst>
              <a:ahLst/>
              <a:cxnLst>
                <a:cxn ang="0">
                  <a:pos x="T0" y="T1"/>
                </a:cxn>
                <a:cxn ang="0">
                  <a:pos x="T2" y="T3"/>
                </a:cxn>
                <a:cxn ang="0">
                  <a:pos x="T4" y="T5"/>
                </a:cxn>
                <a:cxn ang="0">
                  <a:pos x="T6" y="T7"/>
                </a:cxn>
                <a:cxn ang="0">
                  <a:pos x="T8" y="T9"/>
                </a:cxn>
                <a:cxn ang="0">
                  <a:pos x="T10" y="T11"/>
                </a:cxn>
              </a:cxnLst>
              <a:rect l="0" t="0" r="r" b="b"/>
              <a:pathLst>
                <a:path w="63" h="672">
                  <a:moveTo>
                    <a:pt x="63" y="672"/>
                  </a:moveTo>
                  <a:cubicBezTo>
                    <a:pt x="0" y="672"/>
                    <a:pt x="0" y="672"/>
                    <a:pt x="0" y="672"/>
                  </a:cubicBezTo>
                  <a:cubicBezTo>
                    <a:pt x="0" y="32"/>
                    <a:pt x="0" y="32"/>
                    <a:pt x="0" y="32"/>
                  </a:cubicBezTo>
                  <a:cubicBezTo>
                    <a:pt x="0" y="32"/>
                    <a:pt x="4" y="1"/>
                    <a:pt x="31" y="0"/>
                  </a:cubicBezTo>
                  <a:cubicBezTo>
                    <a:pt x="58" y="0"/>
                    <a:pt x="63" y="32"/>
                    <a:pt x="63" y="32"/>
                  </a:cubicBezTo>
                  <a:lnTo>
                    <a:pt x="63" y="672"/>
                  </a:lnTo>
                  <a:close/>
                </a:path>
              </a:pathLst>
            </a:custGeom>
            <a:solidFill>
              <a:srgbClr val="44546A">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45" name="Freeform 22"/>
            <p:cNvSpPr>
              <a:spLocks/>
            </p:cNvSpPr>
            <p:nvPr/>
          </p:nvSpPr>
          <p:spPr bwMode="auto">
            <a:xfrm>
              <a:off x="7056735" y="5357314"/>
              <a:ext cx="130611" cy="191204"/>
            </a:xfrm>
            <a:custGeom>
              <a:avLst/>
              <a:gdLst>
                <a:gd name="T0" fmla="*/ 0 w 82"/>
                <a:gd name="T1" fmla="*/ 110 h 120"/>
                <a:gd name="T2" fmla="*/ 82 w 82"/>
                <a:gd name="T3" fmla="*/ 112 h 120"/>
                <a:gd name="T4" fmla="*/ 48 w 82"/>
                <a:gd name="T5" fmla="*/ 0 h 120"/>
                <a:gd name="T6" fmla="*/ 28 w 82"/>
                <a:gd name="T7" fmla="*/ 0 h 120"/>
                <a:gd name="T8" fmla="*/ 0 w 82"/>
                <a:gd name="T9" fmla="*/ 110 h 120"/>
              </a:gdLst>
              <a:ahLst/>
              <a:cxnLst>
                <a:cxn ang="0">
                  <a:pos x="T0" y="T1"/>
                </a:cxn>
                <a:cxn ang="0">
                  <a:pos x="T2" y="T3"/>
                </a:cxn>
                <a:cxn ang="0">
                  <a:pos x="T4" y="T5"/>
                </a:cxn>
                <a:cxn ang="0">
                  <a:pos x="T6" y="T7"/>
                </a:cxn>
                <a:cxn ang="0">
                  <a:pos x="T8" y="T9"/>
                </a:cxn>
              </a:cxnLst>
              <a:rect l="0" t="0" r="r" b="b"/>
              <a:pathLst>
                <a:path w="82" h="120">
                  <a:moveTo>
                    <a:pt x="0" y="110"/>
                  </a:moveTo>
                  <a:cubicBezTo>
                    <a:pt x="0" y="110"/>
                    <a:pt x="39" y="120"/>
                    <a:pt x="82" y="112"/>
                  </a:cubicBezTo>
                  <a:cubicBezTo>
                    <a:pt x="48" y="0"/>
                    <a:pt x="48" y="0"/>
                    <a:pt x="48" y="0"/>
                  </a:cubicBezTo>
                  <a:cubicBezTo>
                    <a:pt x="28" y="0"/>
                    <a:pt x="28" y="0"/>
                    <a:pt x="28" y="0"/>
                  </a:cubicBezTo>
                  <a:cubicBezTo>
                    <a:pt x="0" y="110"/>
                    <a:pt x="0" y="110"/>
                    <a:pt x="0" y="110"/>
                  </a:cubicBezTo>
                </a:path>
              </a:pathLst>
            </a:custGeom>
            <a:solidFill>
              <a:srgbClr val="44546A">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46" name="Freeform 45"/>
            <p:cNvSpPr>
              <a:spLocks/>
            </p:cNvSpPr>
            <p:nvPr/>
          </p:nvSpPr>
          <p:spPr bwMode="auto">
            <a:xfrm>
              <a:off x="7117328" y="5355294"/>
              <a:ext cx="249778" cy="1502706"/>
            </a:xfrm>
            <a:custGeom>
              <a:avLst/>
              <a:gdLst>
                <a:gd name="T0" fmla="*/ 34 w 157"/>
                <a:gd name="T1" fmla="*/ 0 h 944"/>
                <a:gd name="T2" fmla="*/ 0 w 157"/>
                <a:gd name="T3" fmla="*/ 1 h 944"/>
                <a:gd name="T4" fmla="*/ 0 w 157"/>
                <a:gd name="T5" fmla="*/ 1 h 944"/>
                <a:gd name="T6" fmla="*/ 10 w 157"/>
                <a:gd name="T7" fmla="*/ 1 h 944"/>
                <a:gd name="T8" fmla="*/ 44 w 157"/>
                <a:gd name="T9" fmla="*/ 113 h 944"/>
                <a:gd name="T10" fmla="*/ 44 w 157"/>
                <a:gd name="T11" fmla="*/ 113 h 944"/>
                <a:gd name="T12" fmla="*/ 98 w 157"/>
                <a:gd name="T13" fmla="*/ 284 h 944"/>
                <a:gd name="T14" fmla="*/ 97 w 157"/>
                <a:gd name="T15" fmla="*/ 286 h 944"/>
                <a:gd name="T16" fmla="*/ 103 w 157"/>
                <a:gd name="T17" fmla="*/ 301 h 944"/>
                <a:gd name="T18" fmla="*/ 103 w 157"/>
                <a:gd name="T19" fmla="*/ 941 h 944"/>
                <a:gd name="T20" fmla="*/ 41 w 157"/>
                <a:gd name="T21" fmla="*/ 941 h 944"/>
                <a:gd name="T22" fmla="*/ 41 w 157"/>
                <a:gd name="T23" fmla="*/ 942 h 944"/>
                <a:gd name="T24" fmla="*/ 0 w 157"/>
                <a:gd name="T25" fmla="*/ 942 h 944"/>
                <a:gd name="T26" fmla="*/ 0 w 157"/>
                <a:gd name="T27" fmla="*/ 944 h 944"/>
                <a:gd name="T28" fmla="*/ 157 w 157"/>
                <a:gd name="T29" fmla="*/ 942 h 944"/>
                <a:gd name="T30" fmla="*/ 142 w 157"/>
                <a:gd name="T31" fmla="*/ 290 h 944"/>
                <a:gd name="T32" fmla="*/ 34 w 157"/>
                <a:gd name="T33" fmla="*/ 0 h 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7" h="944">
                  <a:moveTo>
                    <a:pt x="34" y="0"/>
                  </a:moveTo>
                  <a:cubicBezTo>
                    <a:pt x="0" y="1"/>
                    <a:pt x="0" y="1"/>
                    <a:pt x="0" y="1"/>
                  </a:cubicBezTo>
                  <a:cubicBezTo>
                    <a:pt x="0" y="1"/>
                    <a:pt x="0" y="1"/>
                    <a:pt x="0" y="1"/>
                  </a:cubicBezTo>
                  <a:cubicBezTo>
                    <a:pt x="10" y="1"/>
                    <a:pt x="10" y="1"/>
                    <a:pt x="10" y="1"/>
                  </a:cubicBezTo>
                  <a:cubicBezTo>
                    <a:pt x="44" y="113"/>
                    <a:pt x="44" y="113"/>
                    <a:pt x="44" y="113"/>
                  </a:cubicBezTo>
                  <a:cubicBezTo>
                    <a:pt x="44" y="113"/>
                    <a:pt x="44" y="113"/>
                    <a:pt x="44" y="113"/>
                  </a:cubicBezTo>
                  <a:cubicBezTo>
                    <a:pt x="98" y="284"/>
                    <a:pt x="98" y="284"/>
                    <a:pt x="98" y="284"/>
                  </a:cubicBezTo>
                  <a:cubicBezTo>
                    <a:pt x="97" y="286"/>
                    <a:pt x="97" y="286"/>
                    <a:pt x="97" y="286"/>
                  </a:cubicBezTo>
                  <a:cubicBezTo>
                    <a:pt x="101" y="293"/>
                    <a:pt x="103" y="301"/>
                    <a:pt x="103" y="301"/>
                  </a:cubicBezTo>
                  <a:cubicBezTo>
                    <a:pt x="103" y="941"/>
                    <a:pt x="103" y="941"/>
                    <a:pt x="103" y="941"/>
                  </a:cubicBezTo>
                  <a:cubicBezTo>
                    <a:pt x="41" y="941"/>
                    <a:pt x="41" y="941"/>
                    <a:pt x="41" y="941"/>
                  </a:cubicBezTo>
                  <a:cubicBezTo>
                    <a:pt x="41" y="942"/>
                    <a:pt x="41" y="942"/>
                    <a:pt x="41" y="942"/>
                  </a:cubicBezTo>
                  <a:cubicBezTo>
                    <a:pt x="0" y="942"/>
                    <a:pt x="0" y="942"/>
                    <a:pt x="0" y="942"/>
                  </a:cubicBezTo>
                  <a:cubicBezTo>
                    <a:pt x="0" y="944"/>
                    <a:pt x="0" y="944"/>
                    <a:pt x="0" y="944"/>
                  </a:cubicBezTo>
                  <a:cubicBezTo>
                    <a:pt x="157" y="942"/>
                    <a:pt x="157" y="942"/>
                    <a:pt x="157" y="942"/>
                  </a:cubicBezTo>
                  <a:cubicBezTo>
                    <a:pt x="142" y="290"/>
                    <a:pt x="142" y="290"/>
                    <a:pt x="142" y="290"/>
                  </a:cubicBezTo>
                  <a:cubicBezTo>
                    <a:pt x="34" y="0"/>
                    <a:pt x="34" y="0"/>
                    <a:pt x="34" y="0"/>
                  </a:cubicBezTo>
                </a:path>
              </a:pathLst>
            </a:custGeom>
            <a:solidFill>
              <a:srgbClr val="9C96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47" name="Freeform 46"/>
            <p:cNvSpPr>
              <a:spLocks/>
            </p:cNvSpPr>
            <p:nvPr/>
          </p:nvSpPr>
          <p:spPr bwMode="auto">
            <a:xfrm>
              <a:off x="7117328" y="5535727"/>
              <a:ext cx="156195" cy="295559"/>
            </a:xfrm>
            <a:custGeom>
              <a:avLst/>
              <a:gdLst>
                <a:gd name="T0" fmla="*/ 44 w 98"/>
                <a:gd name="T1" fmla="*/ 0 h 186"/>
                <a:gd name="T2" fmla="*/ 9 w 98"/>
                <a:gd name="T3" fmla="*/ 3 h 186"/>
                <a:gd name="T4" fmla="*/ 0 w 98"/>
                <a:gd name="T5" fmla="*/ 3 h 186"/>
                <a:gd name="T6" fmla="*/ 0 w 98"/>
                <a:gd name="T7" fmla="*/ 159 h 186"/>
                <a:gd name="T8" fmla="*/ 1 w 98"/>
                <a:gd name="T9" fmla="*/ 159 h 186"/>
                <a:gd name="T10" fmla="*/ 2 w 98"/>
                <a:gd name="T11" fmla="*/ 159 h 186"/>
                <a:gd name="T12" fmla="*/ 40 w 98"/>
                <a:gd name="T13" fmla="*/ 186 h 186"/>
                <a:gd name="T14" fmla="*/ 71 w 98"/>
                <a:gd name="T15" fmla="*/ 156 h 186"/>
                <a:gd name="T16" fmla="*/ 71 w 98"/>
                <a:gd name="T17" fmla="*/ 156 h 186"/>
                <a:gd name="T18" fmla="*/ 97 w 98"/>
                <a:gd name="T19" fmla="*/ 173 h 186"/>
                <a:gd name="T20" fmla="*/ 98 w 98"/>
                <a:gd name="T21" fmla="*/ 171 h 186"/>
                <a:gd name="T22" fmla="*/ 44 w 98"/>
                <a:gd name="T23"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8" h="186">
                  <a:moveTo>
                    <a:pt x="44" y="0"/>
                  </a:moveTo>
                  <a:cubicBezTo>
                    <a:pt x="31" y="2"/>
                    <a:pt x="20" y="3"/>
                    <a:pt x="9" y="3"/>
                  </a:cubicBezTo>
                  <a:cubicBezTo>
                    <a:pt x="6" y="3"/>
                    <a:pt x="3" y="3"/>
                    <a:pt x="0" y="3"/>
                  </a:cubicBezTo>
                  <a:cubicBezTo>
                    <a:pt x="0" y="159"/>
                    <a:pt x="0" y="159"/>
                    <a:pt x="0" y="159"/>
                  </a:cubicBezTo>
                  <a:cubicBezTo>
                    <a:pt x="0" y="159"/>
                    <a:pt x="1" y="159"/>
                    <a:pt x="1" y="159"/>
                  </a:cubicBezTo>
                  <a:cubicBezTo>
                    <a:pt x="2" y="159"/>
                    <a:pt x="2" y="159"/>
                    <a:pt x="2" y="159"/>
                  </a:cubicBezTo>
                  <a:cubicBezTo>
                    <a:pt x="27" y="159"/>
                    <a:pt x="37" y="177"/>
                    <a:pt x="40" y="186"/>
                  </a:cubicBezTo>
                  <a:cubicBezTo>
                    <a:pt x="42" y="179"/>
                    <a:pt x="48" y="157"/>
                    <a:pt x="71" y="156"/>
                  </a:cubicBezTo>
                  <a:cubicBezTo>
                    <a:pt x="71" y="156"/>
                    <a:pt x="71" y="156"/>
                    <a:pt x="71" y="156"/>
                  </a:cubicBezTo>
                  <a:cubicBezTo>
                    <a:pt x="85" y="156"/>
                    <a:pt x="92" y="165"/>
                    <a:pt x="97" y="173"/>
                  </a:cubicBezTo>
                  <a:cubicBezTo>
                    <a:pt x="98" y="171"/>
                    <a:pt x="98" y="171"/>
                    <a:pt x="98" y="171"/>
                  </a:cubicBezTo>
                  <a:cubicBezTo>
                    <a:pt x="44" y="0"/>
                    <a:pt x="44" y="0"/>
                    <a:pt x="44" y="0"/>
                  </a:cubicBezTo>
                </a:path>
              </a:pathLst>
            </a:custGeom>
            <a:solidFill>
              <a:srgbClr val="C2B3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48" name="Freeform 47"/>
            <p:cNvSpPr>
              <a:spLocks/>
            </p:cNvSpPr>
            <p:nvPr/>
          </p:nvSpPr>
          <p:spPr bwMode="auto">
            <a:xfrm>
              <a:off x="7117328" y="5788871"/>
              <a:ext cx="65306" cy="1066436"/>
            </a:xfrm>
            <a:custGeom>
              <a:avLst/>
              <a:gdLst>
                <a:gd name="T0" fmla="*/ 2 w 41"/>
                <a:gd name="T1" fmla="*/ 0 h 670"/>
                <a:gd name="T2" fmla="*/ 1 w 41"/>
                <a:gd name="T3" fmla="*/ 0 h 670"/>
                <a:gd name="T4" fmla="*/ 0 w 41"/>
                <a:gd name="T5" fmla="*/ 0 h 670"/>
                <a:gd name="T6" fmla="*/ 0 w 41"/>
                <a:gd name="T7" fmla="*/ 670 h 670"/>
                <a:gd name="T8" fmla="*/ 41 w 41"/>
                <a:gd name="T9" fmla="*/ 670 h 670"/>
                <a:gd name="T10" fmla="*/ 41 w 41"/>
                <a:gd name="T11" fmla="*/ 669 h 670"/>
                <a:gd name="T12" fmla="*/ 40 w 41"/>
                <a:gd name="T13" fmla="*/ 669 h 670"/>
                <a:gd name="T14" fmla="*/ 40 w 41"/>
                <a:gd name="T15" fmla="*/ 29 h 670"/>
                <a:gd name="T16" fmla="*/ 40 w 41"/>
                <a:gd name="T17" fmla="*/ 27 h 670"/>
                <a:gd name="T18" fmla="*/ 2 w 41"/>
                <a:gd name="T19" fmla="*/ 0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670">
                  <a:moveTo>
                    <a:pt x="2" y="0"/>
                  </a:moveTo>
                  <a:cubicBezTo>
                    <a:pt x="2" y="0"/>
                    <a:pt x="2" y="0"/>
                    <a:pt x="1" y="0"/>
                  </a:cubicBezTo>
                  <a:cubicBezTo>
                    <a:pt x="1" y="0"/>
                    <a:pt x="0" y="0"/>
                    <a:pt x="0" y="0"/>
                  </a:cubicBezTo>
                  <a:cubicBezTo>
                    <a:pt x="0" y="670"/>
                    <a:pt x="0" y="670"/>
                    <a:pt x="0" y="670"/>
                  </a:cubicBezTo>
                  <a:cubicBezTo>
                    <a:pt x="41" y="670"/>
                    <a:pt x="41" y="670"/>
                    <a:pt x="41" y="670"/>
                  </a:cubicBezTo>
                  <a:cubicBezTo>
                    <a:pt x="41" y="669"/>
                    <a:pt x="41" y="669"/>
                    <a:pt x="41" y="669"/>
                  </a:cubicBezTo>
                  <a:cubicBezTo>
                    <a:pt x="40" y="669"/>
                    <a:pt x="40" y="669"/>
                    <a:pt x="40" y="669"/>
                  </a:cubicBezTo>
                  <a:cubicBezTo>
                    <a:pt x="40" y="29"/>
                    <a:pt x="40" y="29"/>
                    <a:pt x="40" y="29"/>
                  </a:cubicBezTo>
                  <a:cubicBezTo>
                    <a:pt x="40" y="29"/>
                    <a:pt x="40" y="28"/>
                    <a:pt x="40" y="27"/>
                  </a:cubicBezTo>
                  <a:cubicBezTo>
                    <a:pt x="37" y="18"/>
                    <a:pt x="27" y="0"/>
                    <a:pt x="2" y="0"/>
                  </a:cubicBezTo>
                </a:path>
              </a:pathLst>
            </a:custGeom>
            <a:solidFill>
              <a:srgbClr val="44546A"/>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49" name="Freeform 48"/>
            <p:cNvSpPr>
              <a:spLocks/>
            </p:cNvSpPr>
            <p:nvPr/>
          </p:nvSpPr>
          <p:spPr bwMode="auto">
            <a:xfrm>
              <a:off x="7181287" y="5783485"/>
              <a:ext cx="100315" cy="1069802"/>
            </a:xfrm>
            <a:custGeom>
              <a:avLst/>
              <a:gdLst>
                <a:gd name="T0" fmla="*/ 31 w 63"/>
                <a:gd name="T1" fmla="*/ 0 h 672"/>
                <a:gd name="T2" fmla="*/ 31 w 63"/>
                <a:gd name="T3" fmla="*/ 0 h 672"/>
                <a:gd name="T4" fmla="*/ 0 w 63"/>
                <a:gd name="T5" fmla="*/ 30 h 672"/>
                <a:gd name="T6" fmla="*/ 0 w 63"/>
                <a:gd name="T7" fmla="*/ 32 h 672"/>
                <a:gd name="T8" fmla="*/ 0 w 63"/>
                <a:gd name="T9" fmla="*/ 672 h 672"/>
                <a:gd name="T10" fmla="*/ 1 w 63"/>
                <a:gd name="T11" fmla="*/ 672 h 672"/>
                <a:gd name="T12" fmla="*/ 63 w 63"/>
                <a:gd name="T13" fmla="*/ 672 h 672"/>
                <a:gd name="T14" fmla="*/ 63 w 63"/>
                <a:gd name="T15" fmla="*/ 32 h 672"/>
                <a:gd name="T16" fmla="*/ 57 w 63"/>
                <a:gd name="T17" fmla="*/ 17 h 672"/>
                <a:gd name="T18" fmla="*/ 31 w 63"/>
                <a:gd name="T19" fmla="*/ 0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672">
                  <a:moveTo>
                    <a:pt x="31" y="0"/>
                  </a:moveTo>
                  <a:cubicBezTo>
                    <a:pt x="31" y="0"/>
                    <a:pt x="31" y="0"/>
                    <a:pt x="31" y="0"/>
                  </a:cubicBezTo>
                  <a:cubicBezTo>
                    <a:pt x="8" y="1"/>
                    <a:pt x="2" y="23"/>
                    <a:pt x="0" y="30"/>
                  </a:cubicBezTo>
                  <a:cubicBezTo>
                    <a:pt x="0" y="31"/>
                    <a:pt x="0" y="32"/>
                    <a:pt x="0" y="32"/>
                  </a:cubicBezTo>
                  <a:cubicBezTo>
                    <a:pt x="0" y="672"/>
                    <a:pt x="0" y="672"/>
                    <a:pt x="0" y="672"/>
                  </a:cubicBezTo>
                  <a:cubicBezTo>
                    <a:pt x="1" y="672"/>
                    <a:pt x="1" y="672"/>
                    <a:pt x="1" y="672"/>
                  </a:cubicBezTo>
                  <a:cubicBezTo>
                    <a:pt x="63" y="672"/>
                    <a:pt x="63" y="672"/>
                    <a:pt x="63" y="672"/>
                  </a:cubicBezTo>
                  <a:cubicBezTo>
                    <a:pt x="63" y="32"/>
                    <a:pt x="63" y="32"/>
                    <a:pt x="63" y="32"/>
                  </a:cubicBezTo>
                  <a:cubicBezTo>
                    <a:pt x="63" y="32"/>
                    <a:pt x="61" y="24"/>
                    <a:pt x="57" y="17"/>
                  </a:cubicBezTo>
                  <a:cubicBezTo>
                    <a:pt x="52" y="9"/>
                    <a:pt x="45" y="0"/>
                    <a:pt x="31" y="0"/>
                  </a:cubicBezTo>
                </a:path>
              </a:pathLst>
            </a:custGeom>
            <a:solidFill>
              <a:srgbClr val="44546A"/>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50" name="Freeform 49"/>
            <p:cNvSpPr>
              <a:spLocks/>
            </p:cNvSpPr>
            <p:nvPr/>
          </p:nvSpPr>
          <p:spPr bwMode="auto">
            <a:xfrm>
              <a:off x="7117328" y="5357314"/>
              <a:ext cx="70019" cy="183125"/>
            </a:xfrm>
            <a:custGeom>
              <a:avLst/>
              <a:gdLst>
                <a:gd name="T0" fmla="*/ 10 w 44"/>
                <a:gd name="T1" fmla="*/ 0 h 115"/>
                <a:gd name="T2" fmla="*/ 0 w 44"/>
                <a:gd name="T3" fmla="*/ 0 h 115"/>
                <a:gd name="T4" fmla="*/ 0 w 44"/>
                <a:gd name="T5" fmla="*/ 115 h 115"/>
                <a:gd name="T6" fmla="*/ 9 w 44"/>
                <a:gd name="T7" fmla="*/ 115 h 115"/>
                <a:gd name="T8" fmla="*/ 44 w 44"/>
                <a:gd name="T9" fmla="*/ 112 h 115"/>
                <a:gd name="T10" fmla="*/ 44 w 44"/>
                <a:gd name="T11" fmla="*/ 112 h 115"/>
                <a:gd name="T12" fmla="*/ 10 w 44"/>
                <a:gd name="T13" fmla="*/ 0 h 115"/>
              </a:gdLst>
              <a:ahLst/>
              <a:cxnLst>
                <a:cxn ang="0">
                  <a:pos x="T0" y="T1"/>
                </a:cxn>
                <a:cxn ang="0">
                  <a:pos x="T2" y="T3"/>
                </a:cxn>
                <a:cxn ang="0">
                  <a:pos x="T4" y="T5"/>
                </a:cxn>
                <a:cxn ang="0">
                  <a:pos x="T6" y="T7"/>
                </a:cxn>
                <a:cxn ang="0">
                  <a:pos x="T8" y="T9"/>
                </a:cxn>
                <a:cxn ang="0">
                  <a:pos x="T10" y="T11"/>
                </a:cxn>
                <a:cxn ang="0">
                  <a:pos x="T12" y="T13"/>
                </a:cxn>
              </a:cxnLst>
              <a:rect l="0" t="0" r="r" b="b"/>
              <a:pathLst>
                <a:path w="44" h="115">
                  <a:moveTo>
                    <a:pt x="10" y="0"/>
                  </a:moveTo>
                  <a:cubicBezTo>
                    <a:pt x="0" y="0"/>
                    <a:pt x="0" y="0"/>
                    <a:pt x="0" y="0"/>
                  </a:cubicBezTo>
                  <a:cubicBezTo>
                    <a:pt x="0" y="115"/>
                    <a:pt x="0" y="115"/>
                    <a:pt x="0" y="115"/>
                  </a:cubicBezTo>
                  <a:cubicBezTo>
                    <a:pt x="3" y="115"/>
                    <a:pt x="6" y="115"/>
                    <a:pt x="9" y="115"/>
                  </a:cubicBezTo>
                  <a:cubicBezTo>
                    <a:pt x="20" y="115"/>
                    <a:pt x="31" y="114"/>
                    <a:pt x="44" y="112"/>
                  </a:cubicBezTo>
                  <a:cubicBezTo>
                    <a:pt x="44" y="112"/>
                    <a:pt x="44" y="112"/>
                    <a:pt x="44" y="112"/>
                  </a:cubicBezTo>
                  <a:cubicBezTo>
                    <a:pt x="10" y="0"/>
                    <a:pt x="10" y="0"/>
                    <a:pt x="10" y="0"/>
                  </a:cubicBezTo>
                </a:path>
              </a:pathLst>
            </a:custGeom>
            <a:solidFill>
              <a:srgbClr val="44546A"/>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grpSp>
      <p:grpSp>
        <p:nvGrpSpPr>
          <p:cNvPr id="451" name="Group 5"/>
          <p:cNvGrpSpPr/>
          <p:nvPr userDrawn="1"/>
        </p:nvGrpSpPr>
        <p:grpSpPr>
          <a:xfrm rot="10800000" flipV="1">
            <a:off x="9691796" y="6225663"/>
            <a:ext cx="403845" cy="2106477"/>
            <a:chOff x="6007804" y="4266641"/>
            <a:chExt cx="403952" cy="2588666"/>
          </a:xfrm>
        </p:grpSpPr>
        <p:sp>
          <p:nvSpPr>
            <p:cNvPr id="452" name="Freeform 29"/>
            <p:cNvSpPr>
              <a:spLocks/>
            </p:cNvSpPr>
            <p:nvPr/>
          </p:nvSpPr>
          <p:spPr bwMode="auto">
            <a:xfrm>
              <a:off x="6018576" y="4273373"/>
              <a:ext cx="300945" cy="490130"/>
            </a:xfrm>
            <a:custGeom>
              <a:avLst/>
              <a:gdLst>
                <a:gd name="T0" fmla="*/ 447 w 447"/>
                <a:gd name="T1" fmla="*/ 657 h 728"/>
                <a:gd name="T2" fmla="*/ 242 w 447"/>
                <a:gd name="T3" fmla="*/ 0 h 728"/>
                <a:gd name="T4" fmla="*/ 197 w 447"/>
                <a:gd name="T5" fmla="*/ 0 h 728"/>
                <a:gd name="T6" fmla="*/ 0 w 447"/>
                <a:gd name="T7" fmla="*/ 681 h 728"/>
                <a:gd name="T8" fmla="*/ 12 w 447"/>
                <a:gd name="T9" fmla="*/ 728 h 728"/>
                <a:gd name="T10" fmla="*/ 424 w 447"/>
                <a:gd name="T11" fmla="*/ 726 h 728"/>
                <a:gd name="T12" fmla="*/ 447 w 447"/>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7" h="728">
                  <a:moveTo>
                    <a:pt x="447" y="657"/>
                  </a:moveTo>
                  <a:lnTo>
                    <a:pt x="242" y="0"/>
                  </a:lnTo>
                  <a:lnTo>
                    <a:pt x="197" y="0"/>
                  </a:lnTo>
                  <a:lnTo>
                    <a:pt x="0" y="681"/>
                  </a:lnTo>
                  <a:lnTo>
                    <a:pt x="12" y="728"/>
                  </a:lnTo>
                  <a:lnTo>
                    <a:pt x="424" y="726"/>
                  </a:lnTo>
                  <a:lnTo>
                    <a:pt x="447" y="657"/>
                  </a:lnTo>
                  <a:close/>
                </a:path>
              </a:pathLst>
            </a:custGeom>
            <a:solidFill>
              <a:srgbClr val="F8E9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53" name="Freeform 30"/>
            <p:cNvSpPr>
              <a:spLocks/>
            </p:cNvSpPr>
            <p:nvPr/>
          </p:nvSpPr>
          <p:spPr bwMode="auto">
            <a:xfrm>
              <a:off x="6018576" y="4273373"/>
              <a:ext cx="300945" cy="490130"/>
            </a:xfrm>
            <a:custGeom>
              <a:avLst/>
              <a:gdLst>
                <a:gd name="T0" fmla="*/ 447 w 447"/>
                <a:gd name="T1" fmla="*/ 657 h 728"/>
                <a:gd name="T2" fmla="*/ 242 w 447"/>
                <a:gd name="T3" fmla="*/ 0 h 728"/>
                <a:gd name="T4" fmla="*/ 197 w 447"/>
                <a:gd name="T5" fmla="*/ 0 h 728"/>
                <a:gd name="T6" fmla="*/ 0 w 447"/>
                <a:gd name="T7" fmla="*/ 681 h 728"/>
                <a:gd name="T8" fmla="*/ 12 w 447"/>
                <a:gd name="T9" fmla="*/ 728 h 728"/>
                <a:gd name="T10" fmla="*/ 424 w 447"/>
                <a:gd name="T11" fmla="*/ 726 h 728"/>
                <a:gd name="T12" fmla="*/ 447 w 447"/>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7" h="728">
                  <a:moveTo>
                    <a:pt x="447" y="657"/>
                  </a:moveTo>
                  <a:lnTo>
                    <a:pt x="242" y="0"/>
                  </a:lnTo>
                  <a:lnTo>
                    <a:pt x="197" y="0"/>
                  </a:lnTo>
                  <a:lnTo>
                    <a:pt x="0" y="681"/>
                  </a:lnTo>
                  <a:lnTo>
                    <a:pt x="12" y="728"/>
                  </a:lnTo>
                  <a:lnTo>
                    <a:pt x="424" y="726"/>
                  </a:lnTo>
                  <a:lnTo>
                    <a:pt x="447" y="65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54" name="Freeform 31"/>
            <p:cNvSpPr>
              <a:spLocks/>
            </p:cNvSpPr>
            <p:nvPr/>
          </p:nvSpPr>
          <p:spPr bwMode="auto">
            <a:xfrm>
              <a:off x="6104752" y="4694831"/>
              <a:ext cx="125899" cy="2160476"/>
            </a:xfrm>
            <a:custGeom>
              <a:avLst/>
              <a:gdLst>
                <a:gd name="T0" fmla="*/ 79 w 79"/>
                <a:gd name="T1" fmla="*/ 1357 h 1357"/>
                <a:gd name="T2" fmla="*/ 0 w 79"/>
                <a:gd name="T3" fmla="*/ 1357 h 1357"/>
                <a:gd name="T4" fmla="*/ 0 w 79"/>
                <a:gd name="T5" fmla="*/ 32 h 1357"/>
                <a:gd name="T6" fmla="*/ 39 w 79"/>
                <a:gd name="T7" fmla="*/ 1 h 1357"/>
                <a:gd name="T8" fmla="*/ 79 w 79"/>
                <a:gd name="T9" fmla="*/ 32 h 1357"/>
                <a:gd name="T10" fmla="*/ 79 w 79"/>
                <a:gd name="T11" fmla="*/ 1357 h 1357"/>
              </a:gdLst>
              <a:ahLst/>
              <a:cxnLst>
                <a:cxn ang="0">
                  <a:pos x="T0" y="T1"/>
                </a:cxn>
                <a:cxn ang="0">
                  <a:pos x="T2" y="T3"/>
                </a:cxn>
                <a:cxn ang="0">
                  <a:pos x="T4" y="T5"/>
                </a:cxn>
                <a:cxn ang="0">
                  <a:pos x="T6" y="T7"/>
                </a:cxn>
                <a:cxn ang="0">
                  <a:pos x="T8" y="T9"/>
                </a:cxn>
                <a:cxn ang="0">
                  <a:pos x="T10" y="T11"/>
                </a:cxn>
              </a:cxnLst>
              <a:rect l="0" t="0" r="r" b="b"/>
              <a:pathLst>
                <a:path w="79" h="1357">
                  <a:moveTo>
                    <a:pt x="79" y="1357"/>
                  </a:moveTo>
                  <a:cubicBezTo>
                    <a:pt x="0" y="1357"/>
                    <a:pt x="0" y="1357"/>
                    <a:pt x="0" y="1357"/>
                  </a:cubicBezTo>
                  <a:cubicBezTo>
                    <a:pt x="0" y="32"/>
                    <a:pt x="0" y="32"/>
                    <a:pt x="0" y="32"/>
                  </a:cubicBezTo>
                  <a:cubicBezTo>
                    <a:pt x="0" y="32"/>
                    <a:pt x="5" y="1"/>
                    <a:pt x="39" y="1"/>
                  </a:cubicBezTo>
                  <a:cubicBezTo>
                    <a:pt x="73" y="0"/>
                    <a:pt x="79" y="32"/>
                    <a:pt x="79" y="32"/>
                  </a:cubicBezTo>
                  <a:cubicBezTo>
                    <a:pt x="79" y="1357"/>
                    <a:pt x="79" y="1357"/>
                    <a:pt x="79" y="1357"/>
                  </a:cubicBezTo>
                </a:path>
              </a:pathLst>
            </a:custGeom>
            <a:solidFill>
              <a:srgbClr val="F39C11">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55" name="Freeform 32"/>
            <p:cNvSpPr>
              <a:spLocks/>
            </p:cNvSpPr>
            <p:nvPr/>
          </p:nvSpPr>
          <p:spPr bwMode="auto">
            <a:xfrm>
              <a:off x="6228631" y="4692138"/>
              <a:ext cx="100315" cy="2161149"/>
            </a:xfrm>
            <a:custGeom>
              <a:avLst/>
              <a:gdLst>
                <a:gd name="T0" fmla="*/ 63 w 63"/>
                <a:gd name="T1" fmla="*/ 1358 h 1358"/>
                <a:gd name="T2" fmla="*/ 0 w 63"/>
                <a:gd name="T3" fmla="*/ 1358 h 1358"/>
                <a:gd name="T4" fmla="*/ 0 w 63"/>
                <a:gd name="T5" fmla="*/ 32 h 1358"/>
                <a:gd name="T6" fmla="*/ 30 w 63"/>
                <a:gd name="T7" fmla="*/ 0 h 1358"/>
                <a:gd name="T8" fmla="*/ 63 w 63"/>
                <a:gd name="T9" fmla="*/ 32 h 1358"/>
                <a:gd name="T10" fmla="*/ 63 w 63"/>
                <a:gd name="T11" fmla="*/ 1358 h 1358"/>
              </a:gdLst>
              <a:ahLst/>
              <a:cxnLst>
                <a:cxn ang="0">
                  <a:pos x="T0" y="T1"/>
                </a:cxn>
                <a:cxn ang="0">
                  <a:pos x="T2" y="T3"/>
                </a:cxn>
                <a:cxn ang="0">
                  <a:pos x="T4" y="T5"/>
                </a:cxn>
                <a:cxn ang="0">
                  <a:pos x="T6" y="T7"/>
                </a:cxn>
                <a:cxn ang="0">
                  <a:pos x="T8" y="T9"/>
                </a:cxn>
                <a:cxn ang="0">
                  <a:pos x="T10" y="T11"/>
                </a:cxn>
              </a:cxnLst>
              <a:rect l="0" t="0" r="r" b="b"/>
              <a:pathLst>
                <a:path w="63" h="1358">
                  <a:moveTo>
                    <a:pt x="63" y="1358"/>
                  </a:moveTo>
                  <a:cubicBezTo>
                    <a:pt x="0" y="1358"/>
                    <a:pt x="0" y="1358"/>
                    <a:pt x="0" y="1358"/>
                  </a:cubicBezTo>
                  <a:cubicBezTo>
                    <a:pt x="0" y="32"/>
                    <a:pt x="0" y="32"/>
                    <a:pt x="0" y="32"/>
                  </a:cubicBezTo>
                  <a:cubicBezTo>
                    <a:pt x="0" y="32"/>
                    <a:pt x="4" y="1"/>
                    <a:pt x="30" y="0"/>
                  </a:cubicBezTo>
                  <a:cubicBezTo>
                    <a:pt x="57" y="0"/>
                    <a:pt x="63" y="32"/>
                    <a:pt x="63" y="32"/>
                  </a:cubicBezTo>
                  <a:cubicBezTo>
                    <a:pt x="63" y="1358"/>
                    <a:pt x="63" y="1358"/>
                    <a:pt x="63" y="1358"/>
                  </a:cubicBezTo>
                </a:path>
              </a:pathLst>
            </a:custGeom>
            <a:solidFill>
              <a:srgbClr val="FFB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56" name="Freeform 33"/>
            <p:cNvSpPr>
              <a:spLocks/>
            </p:cNvSpPr>
            <p:nvPr/>
          </p:nvSpPr>
          <p:spPr bwMode="auto">
            <a:xfrm>
              <a:off x="6007804" y="4692138"/>
              <a:ext cx="100315" cy="2161149"/>
            </a:xfrm>
            <a:custGeom>
              <a:avLst/>
              <a:gdLst>
                <a:gd name="T0" fmla="*/ 63 w 63"/>
                <a:gd name="T1" fmla="*/ 1358 h 1358"/>
                <a:gd name="T2" fmla="*/ 0 w 63"/>
                <a:gd name="T3" fmla="*/ 1358 h 1358"/>
                <a:gd name="T4" fmla="*/ 0 w 63"/>
                <a:gd name="T5" fmla="*/ 32 h 1358"/>
                <a:gd name="T6" fmla="*/ 31 w 63"/>
                <a:gd name="T7" fmla="*/ 0 h 1358"/>
                <a:gd name="T8" fmla="*/ 63 w 63"/>
                <a:gd name="T9" fmla="*/ 32 h 1358"/>
                <a:gd name="T10" fmla="*/ 63 w 63"/>
                <a:gd name="T11" fmla="*/ 1358 h 1358"/>
              </a:gdLst>
              <a:ahLst/>
              <a:cxnLst>
                <a:cxn ang="0">
                  <a:pos x="T0" y="T1"/>
                </a:cxn>
                <a:cxn ang="0">
                  <a:pos x="T2" y="T3"/>
                </a:cxn>
                <a:cxn ang="0">
                  <a:pos x="T4" y="T5"/>
                </a:cxn>
                <a:cxn ang="0">
                  <a:pos x="T6" y="T7"/>
                </a:cxn>
                <a:cxn ang="0">
                  <a:pos x="T8" y="T9"/>
                </a:cxn>
                <a:cxn ang="0">
                  <a:pos x="T10" y="T11"/>
                </a:cxn>
              </a:cxnLst>
              <a:rect l="0" t="0" r="r" b="b"/>
              <a:pathLst>
                <a:path w="63" h="1358">
                  <a:moveTo>
                    <a:pt x="63" y="1358"/>
                  </a:moveTo>
                  <a:cubicBezTo>
                    <a:pt x="0" y="1358"/>
                    <a:pt x="0" y="1358"/>
                    <a:pt x="0" y="1358"/>
                  </a:cubicBezTo>
                  <a:cubicBezTo>
                    <a:pt x="0" y="32"/>
                    <a:pt x="0" y="32"/>
                    <a:pt x="0" y="32"/>
                  </a:cubicBezTo>
                  <a:cubicBezTo>
                    <a:pt x="0" y="32"/>
                    <a:pt x="4" y="1"/>
                    <a:pt x="31" y="0"/>
                  </a:cubicBezTo>
                  <a:cubicBezTo>
                    <a:pt x="58" y="0"/>
                    <a:pt x="63" y="32"/>
                    <a:pt x="63" y="32"/>
                  </a:cubicBezTo>
                  <a:lnTo>
                    <a:pt x="63" y="1358"/>
                  </a:lnTo>
                  <a:close/>
                </a:path>
              </a:pathLst>
            </a:custGeom>
            <a:solidFill>
              <a:srgbClr val="F39C11">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57" name="Freeform 34"/>
            <p:cNvSpPr>
              <a:spLocks/>
            </p:cNvSpPr>
            <p:nvPr/>
          </p:nvSpPr>
          <p:spPr bwMode="auto">
            <a:xfrm>
              <a:off x="6104752" y="4268661"/>
              <a:ext cx="129265" cy="185818"/>
            </a:xfrm>
            <a:custGeom>
              <a:avLst/>
              <a:gdLst>
                <a:gd name="T0" fmla="*/ 0 w 81"/>
                <a:gd name="T1" fmla="*/ 107 h 117"/>
                <a:gd name="T2" fmla="*/ 81 w 81"/>
                <a:gd name="T3" fmla="*/ 109 h 117"/>
                <a:gd name="T4" fmla="*/ 48 w 81"/>
                <a:gd name="T5" fmla="*/ 0 h 117"/>
                <a:gd name="T6" fmla="*/ 28 w 81"/>
                <a:gd name="T7" fmla="*/ 0 h 117"/>
                <a:gd name="T8" fmla="*/ 0 w 81"/>
                <a:gd name="T9" fmla="*/ 107 h 117"/>
              </a:gdLst>
              <a:ahLst/>
              <a:cxnLst>
                <a:cxn ang="0">
                  <a:pos x="T0" y="T1"/>
                </a:cxn>
                <a:cxn ang="0">
                  <a:pos x="T2" y="T3"/>
                </a:cxn>
                <a:cxn ang="0">
                  <a:pos x="T4" y="T5"/>
                </a:cxn>
                <a:cxn ang="0">
                  <a:pos x="T6" y="T7"/>
                </a:cxn>
                <a:cxn ang="0">
                  <a:pos x="T8" y="T9"/>
                </a:cxn>
              </a:cxnLst>
              <a:rect l="0" t="0" r="r" b="b"/>
              <a:pathLst>
                <a:path w="81" h="117">
                  <a:moveTo>
                    <a:pt x="0" y="107"/>
                  </a:moveTo>
                  <a:cubicBezTo>
                    <a:pt x="0" y="107"/>
                    <a:pt x="39" y="117"/>
                    <a:pt x="81" y="109"/>
                  </a:cubicBezTo>
                  <a:cubicBezTo>
                    <a:pt x="48" y="0"/>
                    <a:pt x="48" y="0"/>
                    <a:pt x="48" y="0"/>
                  </a:cubicBezTo>
                  <a:cubicBezTo>
                    <a:pt x="28" y="0"/>
                    <a:pt x="28" y="0"/>
                    <a:pt x="28" y="0"/>
                  </a:cubicBezTo>
                  <a:cubicBezTo>
                    <a:pt x="0" y="107"/>
                    <a:pt x="0" y="107"/>
                    <a:pt x="0" y="107"/>
                  </a:cubicBezTo>
                </a:path>
              </a:pathLst>
            </a:custGeom>
            <a:solidFill>
              <a:srgbClr val="F39C11">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58" name="Freeform 50"/>
            <p:cNvSpPr>
              <a:spLocks/>
            </p:cNvSpPr>
            <p:nvPr/>
          </p:nvSpPr>
          <p:spPr bwMode="auto">
            <a:xfrm>
              <a:off x="6173424" y="4266641"/>
              <a:ext cx="238332" cy="2588666"/>
            </a:xfrm>
            <a:custGeom>
              <a:avLst/>
              <a:gdLst>
                <a:gd name="T0" fmla="*/ 27 w 150"/>
                <a:gd name="T1" fmla="*/ 0 h 1626"/>
                <a:gd name="T2" fmla="*/ 0 w 150"/>
                <a:gd name="T3" fmla="*/ 1 h 1626"/>
                <a:gd name="T4" fmla="*/ 5 w 150"/>
                <a:gd name="T5" fmla="*/ 1 h 1626"/>
                <a:gd name="T6" fmla="*/ 38 w 150"/>
                <a:gd name="T7" fmla="*/ 110 h 1626"/>
                <a:gd name="T8" fmla="*/ 92 w 150"/>
                <a:gd name="T9" fmla="*/ 282 h 1626"/>
                <a:gd name="T10" fmla="*/ 92 w 150"/>
                <a:gd name="T11" fmla="*/ 284 h 1626"/>
                <a:gd name="T12" fmla="*/ 98 w 150"/>
                <a:gd name="T13" fmla="*/ 299 h 1626"/>
                <a:gd name="T14" fmla="*/ 98 w 150"/>
                <a:gd name="T15" fmla="*/ 1625 h 1626"/>
                <a:gd name="T16" fmla="*/ 36 w 150"/>
                <a:gd name="T17" fmla="*/ 1625 h 1626"/>
                <a:gd name="T18" fmla="*/ 36 w 150"/>
                <a:gd name="T19" fmla="*/ 1626 h 1626"/>
                <a:gd name="T20" fmla="*/ 150 w 150"/>
                <a:gd name="T21" fmla="*/ 1626 h 1626"/>
                <a:gd name="T22" fmla="*/ 135 w 150"/>
                <a:gd name="T23" fmla="*/ 290 h 1626"/>
                <a:gd name="T24" fmla="*/ 27 w 150"/>
                <a:gd name="T25" fmla="*/ 0 h 16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0" h="1626">
                  <a:moveTo>
                    <a:pt x="27" y="0"/>
                  </a:moveTo>
                  <a:cubicBezTo>
                    <a:pt x="0" y="1"/>
                    <a:pt x="0" y="1"/>
                    <a:pt x="0" y="1"/>
                  </a:cubicBezTo>
                  <a:cubicBezTo>
                    <a:pt x="5" y="1"/>
                    <a:pt x="5" y="1"/>
                    <a:pt x="5" y="1"/>
                  </a:cubicBezTo>
                  <a:cubicBezTo>
                    <a:pt x="38" y="110"/>
                    <a:pt x="38" y="110"/>
                    <a:pt x="38" y="110"/>
                  </a:cubicBezTo>
                  <a:cubicBezTo>
                    <a:pt x="92" y="282"/>
                    <a:pt x="92" y="282"/>
                    <a:pt x="92" y="282"/>
                  </a:cubicBezTo>
                  <a:cubicBezTo>
                    <a:pt x="92" y="284"/>
                    <a:pt x="92" y="284"/>
                    <a:pt x="92" y="284"/>
                  </a:cubicBezTo>
                  <a:cubicBezTo>
                    <a:pt x="96" y="291"/>
                    <a:pt x="98" y="299"/>
                    <a:pt x="98" y="299"/>
                  </a:cubicBezTo>
                  <a:cubicBezTo>
                    <a:pt x="98" y="1625"/>
                    <a:pt x="98" y="1625"/>
                    <a:pt x="98" y="1625"/>
                  </a:cubicBezTo>
                  <a:cubicBezTo>
                    <a:pt x="36" y="1625"/>
                    <a:pt x="36" y="1625"/>
                    <a:pt x="36" y="1625"/>
                  </a:cubicBezTo>
                  <a:cubicBezTo>
                    <a:pt x="36" y="1626"/>
                    <a:pt x="36" y="1626"/>
                    <a:pt x="36" y="1626"/>
                  </a:cubicBezTo>
                  <a:cubicBezTo>
                    <a:pt x="150" y="1626"/>
                    <a:pt x="150" y="1626"/>
                    <a:pt x="150" y="1626"/>
                  </a:cubicBezTo>
                  <a:cubicBezTo>
                    <a:pt x="135" y="290"/>
                    <a:pt x="135" y="290"/>
                    <a:pt x="135" y="290"/>
                  </a:cubicBezTo>
                  <a:cubicBezTo>
                    <a:pt x="27" y="0"/>
                    <a:pt x="27" y="0"/>
                    <a:pt x="27" y="0"/>
                  </a:cubicBezTo>
                </a:path>
              </a:pathLst>
            </a:custGeom>
            <a:solidFill>
              <a:srgbClr val="9C96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59" name="Freeform 51"/>
            <p:cNvSpPr>
              <a:spLocks/>
            </p:cNvSpPr>
            <p:nvPr/>
          </p:nvSpPr>
          <p:spPr bwMode="auto">
            <a:xfrm>
              <a:off x="6161979" y="4441687"/>
              <a:ext cx="157542" cy="298252"/>
            </a:xfrm>
            <a:custGeom>
              <a:avLst/>
              <a:gdLst>
                <a:gd name="T0" fmla="*/ 45 w 99"/>
                <a:gd name="T1" fmla="*/ 0 h 187"/>
                <a:gd name="T2" fmla="*/ 45 w 99"/>
                <a:gd name="T3" fmla="*/ 0 h 187"/>
                <a:gd name="T4" fmla="*/ 11 w 99"/>
                <a:gd name="T5" fmla="*/ 3 h 187"/>
                <a:gd name="T6" fmla="*/ 0 w 99"/>
                <a:gd name="T7" fmla="*/ 3 h 187"/>
                <a:gd name="T8" fmla="*/ 0 w 99"/>
                <a:gd name="T9" fmla="*/ 160 h 187"/>
                <a:gd name="T10" fmla="*/ 3 w 99"/>
                <a:gd name="T11" fmla="*/ 160 h 187"/>
                <a:gd name="T12" fmla="*/ 4 w 99"/>
                <a:gd name="T13" fmla="*/ 160 h 187"/>
                <a:gd name="T14" fmla="*/ 42 w 99"/>
                <a:gd name="T15" fmla="*/ 187 h 187"/>
                <a:gd name="T16" fmla="*/ 72 w 99"/>
                <a:gd name="T17" fmla="*/ 157 h 187"/>
                <a:gd name="T18" fmla="*/ 73 w 99"/>
                <a:gd name="T19" fmla="*/ 157 h 187"/>
                <a:gd name="T20" fmla="*/ 99 w 99"/>
                <a:gd name="T21" fmla="*/ 174 h 187"/>
                <a:gd name="T22" fmla="*/ 99 w 99"/>
                <a:gd name="T23" fmla="*/ 172 h 187"/>
                <a:gd name="T24" fmla="*/ 45 w 99"/>
                <a:gd name="T25" fmla="*/ 0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 h="187">
                  <a:moveTo>
                    <a:pt x="45" y="0"/>
                  </a:moveTo>
                  <a:cubicBezTo>
                    <a:pt x="45" y="0"/>
                    <a:pt x="45" y="0"/>
                    <a:pt x="45" y="0"/>
                  </a:cubicBezTo>
                  <a:cubicBezTo>
                    <a:pt x="33" y="2"/>
                    <a:pt x="21" y="3"/>
                    <a:pt x="11" y="3"/>
                  </a:cubicBezTo>
                  <a:cubicBezTo>
                    <a:pt x="7" y="3"/>
                    <a:pt x="3" y="3"/>
                    <a:pt x="0" y="3"/>
                  </a:cubicBezTo>
                  <a:cubicBezTo>
                    <a:pt x="0" y="160"/>
                    <a:pt x="0" y="160"/>
                    <a:pt x="0" y="160"/>
                  </a:cubicBezTo>
                  <a:cubicBezTo>
                    <a:pt x="1" y="160"/>
                    <a:pt x="2" y="160"/>
                    <a:pt x="3" y="160"/>
                  </a:cubicBezTo>
                  <a:cubicBezTo>
                    <a:pt x="3" y="160"/>
                    <a:pt x="4" y="160"/>
                    <a:pt x="4" y="160"/>
                  </a:cubicBezTo>
                  <a:cubicBezTo>
                    <a:pt x="29" y="160"/>
                    <a:pt x="39" y="178"/>
                    <a:pt x="42" y="187"/>
                  </a:cubicBezTo>
                  <a:cubicBezTo>
                    <a:pt x="44" y="179"/>
                    <a:pt x="50" y="158"/>
                    <a:pt x="72" y="157"/>
                  </a:cubicBezTo>
                  <a:cubicBezTo>
                    <a:pt x="73" y="157"/>
                    <a:pt x="73" y="157"/>
                    <a:pt x="73" y="157"/>
                  </a:cubicBezTo>
                  <a:cubicBezTo>
                    <a:pt x="87" y="157"/>
                    <a:pt x="94" y="166"/>
                    <a:pt x="99" y="174"/>
                  </a:cubicBezTo>
                  <a:cubicBezTo>
                    <a:pt x="99" y="172"/>
                    <a:pt x="99" y="172"/>
                    <a:pt x="99" y="172"/>
                  </a:cubicBezTo>
                  <a:cubicBezTo>
                    <a:pt x="45" y="0"/>
                    <a:pt x="45" y="0"/>
                    <a:pt x="45" y="0"/>
                  </a:cubicBezTo>
                </a:path>
              </a:pathLst>
            </a:custGeom>
            <a:solidFill>
              <a:srgbClr val="C2B3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60" name="Freeform 52"/>
            <p:cNvSpPr>
              <a:spLocks/>
            </p:cNvSpPr>
            <p:nvPr/>
          </p:nvSpPr>
          <p:spPr bwMode="auto">
            <a:xfrm>
              <a:off x="6161979" y="4696851"/>
              <a:ext cx="68672" cy="2158456"/>
            </a:xfrm>
            <a:custGeom>
              <a:avLst/>
              <a:gdLst>
                <a:gd name="T0" fmla="*/ 4 w 43"/>
                <a:gd name="T1" fmla="*/ 0 h 1356"/>
                <a:gd name="T2" fmla="*/ 3 w 43"/>
                <a:gd name="T3" fmla="*/ 0 h 1356"/>
                <a:gd name="T4" fmla="*/ 0 w 43"/>
                <a:gd name="T5" fmla="*/ 0 h 1356"/>
                <a:gd name="T6" fmla="*/ 0 w 43"/>
                <a:gd name="T7" fmla="*/ 1356 h 1356"/>
                <a:gd name="T8" fmla="*/ 43 w 43"/>
                <a:gd name="T9" fmla="*/ 1356 h 1356"/>
                <a:gd name="T10" fmla="*/ 43 w 43"/>
                <a:gd name="T11" fmla="*/ 1355 h 1356"/>
                <a:gd name="T12" fmla="*/ 42 w 43"/>
                <a:gd name="T13" fmla="*/ 1355 h 1356"/>
                <a:gd name="T14" fmla="*/ 42 w 43"/>
                <a:gd name="T15" fmla="*/ 29 h 1356"/>
                <a:gd name="T16" fmla="*/ 42 w 43"/>
                <a:gd name="T17" fmla="*/ 27 h 1356"/>
                <a:gd name="T18" fmla="*/ 4 w 43"/>
                <a:gd name="T19" fmla="*/ 0 h 1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1356">
                  <a:moveTo>
                    <a:pt x="4" y="0"/>
                  </a:moveTo>
                  <a:cubicBezTo>
                    <a:pt x="4" y="0"/>
                    <a:pt x="3" y="0"/>
                    <a:pt x="3" y="0"/>
                  </a:cubicBezTo>
                  <a:cubicBezTo>
                    <a:pt x="2" y="0"/>
                    <a:pt x="1" y="0"/>
                    <a:pt x="0" y="0"/>
                  </a:cubicBezTo>
                  <a:cubicBezTo>
                    <a:pt x="0" y="1356"/>
                    <a:pt x="0" y="1356"/>
                    <a:pt x="0" y="1356"/>
                  </a:cubicBezTo>
                  <a:cubicBezTo>
                    <a:pt x="43" y="1356"/>
                    <a:pt x="43" y="1356"/>
                    <a:pt x="43" y="1356"/>
                  </a:cubicBezTo>
                  <a:cubicBezTo>
                    <a:pt x="43" y="1355"/>
                    <a:pt x="43" y="1355"/>
                    <a:pt x="43" y="1355"/>
                  </a:cubicBezTo>
                  <a:cubicBezTo>
                    <a:pt x="42" y="1355"/>
                    <a:pt x="42" y="1355"/>
                    <a:pt x="42" y="1355"/>
                  </a:cubicBezTo>
                  <a:cubicBezTo>
                    <a:pt x="42" y="29"/>
                    <a:pt x="42" y="29"/>
                    <a:pt x="42" y="29"/>
                  </a:cubicBezTo>
                  <a:cubicBezTo>
                    <a:pt x="42" y="29"/>
                    <a:pt x="42" y="28"/>
                    <a:pt x="42" y="27"/>
                  </a:cubicBezTo>
                  <a:cubicBezTo>
                    <a:pt x="39" y="18"/>
                    <a:pt x="29" y="0"/>
                    <a:pt x="4" y="0"/>
                  </a:cubicBezTo>
                </a:path>
              </a:pathLst>
            </a:custGeom>
            <a:solidFill>
              <a:srgbClr val="F39C11"/>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61" name="Freeform 53"/>
            <p:cNvSpPr>
              <a:spLocks/>
            </p:cNvSpPr>
            <p:nvPr/>
          </p:nvSpPr>
          <p:spPr bwMode="auto">
            <a:xfrm>
              <a:off x="6228631" y="4692138"/>
              <a:ext cx="100315" cy="2161149"/>
            </a:xfrm>
            <a:custGeom>
              <a:avLst/>
              <a:gdLst>
                <a:gd name="T0" fmla="*/ 31 w 63"/>
                <a:gd name="T1" fmla="*/ 0 h 1358"/>
                <a:gd name="T2" fmla="*/ 30 w 63"/>
                <a:gd name="T3" fmla="*/ 0 h 1358"/>
                <a:gd name="T4" fmla="*/ 0 w 63"/>
                <a:gd name="T5" fmla="*/ 30 h 1358"/>
                <a:gd name="T6" fmla="*/ 0 w 63"/>
                <a:gd name="T7" fmla="*/ 32 h 1358"/>
                <a:gd name="T8" fmla="*/ 0 w 63"/>
                <a:gd name="T9" fmla="*/ 1358 h 1358"/>
                <a:gd name="T10" fmla="*/ 1 w 63"/>
                <a:gd name="T11" fmla="*/ 1358 h 1358"/>
                <a:gd name="T12" fmla="*/ 63 w 63"/>
                <a:gd name="T13" fmla="*/ 1358 h 1358"/>
                <a:gd name="T14" fmla="*/ 63 w 63"/>
                <a:gd name="T15" fmla="*/ 32 h 1358"/>
                <a:gd name="T16" fmla="*/ 57 w 63"/>
                <a:gd name="T17" fmla="*/ 17 h 1358"/>
                <a:gd name="T18" fmla="*/ 31 w 63"/>
                <a:gd name="T19" fmla="*/ 0 h 1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1358">
                  <a:moveTo>
                    <a:pt x="31" y="0"/>
                  </a:moveTo>
                  <a:cubicBezTo>
                    <a:pt x="31" y="0"/>
                    <a:pt x="31" y="0"/>
                    <a:pt x="30" y="0"/>
                  </a:cubicBezTo>
                  <a:cubicBezTo>
                    <a:pt x="8" y="1"/>
                    <a:pt x="2" y="22"/>
                    <a:pt x="0" y="30"/>
                  </a:cubicBezTo>
                  <a:cubicBezTo>
                    <a:pt x="0" y="31"/>
                    <a:pt x="0" y="32"/>
                    <a:pt x="0" y="32"/>
                  </a:cubicBezTo>
                  <a:cubicBezTo>
                    <a:pt x="0" y="1358"/>
                    <a:pt x="0" y="1358"/>
                    <a:pt x="0" y="1358"/>
                  </a:cubicBezTo>
                  <a:cubicBezTo>
                    <a:pt x="1" y="1358"/>
                    <a:pt x="1" y="1358"/>
                    <a:pt x="1" y="1358"/>
                  </a:cubicBezTo>
                  <a:cubicBezTo>
                    <a:pt x="63" y="1358"/>
                    <a:pt x="63" y="1358"/>
                    <a:pt x="63" y="1358"/>
                  </a:cubicBezTo>
                  <a:cubicBezTo>
                    <a:pt x="63" y="32"/>
                    <a:pt x="63" y="32"/>
                    <a:pt x="63" y="32"/>
                  </a:cubicBezTo>
                  <a:cubicBezTo>
                    <a:pt x="63" y="32"/>
                    <a:pt x="61" y="24"/>
                    <a:pt x="57" y="17"/>
                  </a:cubicBezTo>
                  <a:cubicBezTo>
                    <a:pt x="52" y="9"/>
                    <a:pt x="45" y="0"/>
                    <a:pt x="31" y="0"/>
                  </a:cubicBezTo>
                </a:path>
              </a:pathLst>
            </a:custGeom>
            <a:solidFill>
              <a:srgbClr val="F39C11"/>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62" name="Freeform 54"/>
            <p:cNvSpPr>
              <a:spLocks/>
            </p:cNvSpPr>
            <p:nvPr/>
          </p:nvSpPr>
          <p:spPr bwMode="auto">
            <a:xfrm>
              <a:off x="6161979" y="4268661"/>
              <a:ext cx="72038" cy="178413"/>
            </a:xfrm>
            <a:custGeom>
              <a:avLst/>
              <a:gdLst>
                <a:gd name="T0" fmla="*/ 12 w 45"/>
                <a:gd name="T1" fmla="*/ 0 h 112"/>
                <a:gd name="T2" fmla="*/ 7 w 45"/>
                <a:gd name="T3" fmla="*/ 0 h 112"/>
                <a:gd name="T4" fmla="*/ 0 w 45"/>
                <a:gd name="T5" fmla="*/ 0 h 112"/>
                <a:gd name="T6" fmla="*/ 0 w 45"/>
                <a:gd name="T7" fmla="*/ 112 h 112"/>
                <a:gd name="T8" fmla="*/ 11 w 45"/>
                <a:gd name="T9" fmla="*/ 112 h 112"/>
                <a:gd name="T10" fmla="*/ 45 w 45"/>
                <a:gd name="T11" fmla="*/ 109 h 112"/>
                <a:gd name="T12" fmla="*/ 45 w 45"/>
                <a:gd name="T13" fmla="*/ 109 h 112"/>
                <a:gd name="T14" fmla="*/ 12 w 45"/>
                <a:gd name="T15" fmla="*/ 0 h 1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 h="112">
                  <a:moveTo>
                    <a:pt x="12" y="0"/>
                  </a:moveTo>
                  <a:cubicBezTo>
                    <a:pt x="7" y="0"/>
                    <a:pt x="7" y="0"/>
                    <a:pt x="7" y="0"/>
                  </a:cubicBezTo>
                  <a:cubicBezTo>
                    <a:pt x="0" y="0"/>
                    <a:pt x="0" y="0"/>
                    <a:pt x="0" y="0"/>
                  </a:cubicBezTo>
                  <a:cubicBezTo>
                    <a:pt x="0" y="112"/>
                    <a:pt x="0" y="112"/>
                    <a:pt x="0" y="112"/>
                  </a:cubicBezTo>
                  <a:cubicBezTo>
                    <a:pt x="3" y="112"/>
                    <a:pt x="7" y="112"/>
                    <a:pt x="11" y="112"/>
                  </a:cubicBezTo>
                  <a:cubicBezTo>
                    <a:pt x="21" y="112"/>
                    <a:pt x="33" y="111"/>
                    <a:pt x="45" y="109"/>
                  </a:cubicBezTo>
                  <a:cubicBezTo>
                    <a:pt x="45" y="109"/>
                    <a:pt x="45" y="109"/>
                    <a:pt x="45" y="109"/>
                  </a:cubicBezTo>
                  <a:cubicBezTo>
                    <a:pt x="12" y="0"/>
                    <a:pt x="12" y="0"/>
                    <a:pt x="12" y="0"/>
                  </a:cubicBezTo>
                </a:path>
              </a:pathLst>
            </a:custGeom>
            <a:solidFill>
              <a:srgbClr val="F39C11"/>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grpSp>
      <p:grpSp>
        <p:nvGrpSpPr>
          <p:cNvPr id="463" name="Group 6"/>
          <p:cNvGrpSpPr/>
          <p:nvPr userDrawn="1"/>
        </p:nvGrpSpPr>
        <p:grpSpPr>
          <a:xfrm rot="10800000" flipV="1">
            <a:off x="7468562" y="6225661"/>
            <a:ext cx="409232" cy="2412631"/>
            <a:chOff x="6480429" y="3713225"/>
            <a:chExt cx="409339" cy="3142082"/>
          </a:xfrm>
        </p:grpSpPr>
        <p:sp>
          <p:nvSpPr>
            <p:cNvPr id="464" name="Freeform 5"/>
            <p:cNvSpPr>
              <a:spLocks/>
            </p:cNvSpPr>
            <p:nvPr/>
          </p:nvSpPr>
          <p:spPr bwMode="auto">
            <a:xfrm>
              <a:off x="6491874" y="3722651"/>
              <a:ext cx="302292" cy="490130"/>
            </a:xfrm>
            <a:custGeom>
              <a:avLst/>
              <a:gdLst>
                <a:gd name="T0" fmla="*/ 449 w 449"/>
                <a:gd name="T1" fmla="*/ 657 h 728"/>
                <a:gd name="T2" fmla="*/ 241 w 449"/>
                <a:gd name="T3" fmla="*/ 0 h 728"/>
                <a:gd name="T4" fmla="*/ 196 w 449"/>
                <a:gd name="T5" fmla="*/ 0 h 728"/>
                <a:gd name="T6" fmla="*/ 0 w 449"/>
                <a:gd name="T7" fmla="*/ 681 h 728"/>
                <a:gd name="T8" fmla="*/ 12 w 449"/>
                <a:gd name="T9" fmla="*/ 728 h 728"/>
                <a:gd name="T10" fmla="*/ 423 w 449"/>
                <a:gd name="T11" fmla="*/ 726 h 728"/>
                <a:gd name="T12" fmla="*/ 449 w 449"/>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9" h="728">
                  <a:moveTo>
                    <a:pt x="449" y="657"/>
                  </a:moveTo>
                  <a:lnTo>
                    <a:pt x="241" y="0"/>
                  </a:lnTo>
                  <a:lnTo>
                    <a:pt x="196" y="0"/>
                  </a:lnTo>
                  <a:lnTo>
                    <a:pt x="0" y="681"/>
                  </a:lnTo>
                  <a:lnTo>
                    <a:pt x="12" y="728"/>
                  </a:lnTo>
                  <a:lnTo>
                    <a:pt x="423" y="726"/>
                  </a:lnTo>
                  <a:lnTo>
                    <a:pt x="449" y="657"/>
                  </a:lnTo>
                  <a:close/>
                </a:path>
              </a:pathLst>
            </a:custGeom>
            <a:solidFill>
              <a:srgbClr val="F8E9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65" name="Freeform 6"/>
            <p:cNvSpPr>
              <a:spLocks/>
            </p:cNvSpPr>
            <p:nvPr/>
          </p:nvSpPr>
          <p:spPr bwMode="auto">
            <a:xfrm>
              <a:off x="6491874" y="3722651"/>
              <a:ext cx="302292" cy="490130"/>
            </a:xfrm>
            <a:custGeom>
              <a:avLst/>
              <a:gdLst>
                <a:gd name="T0" fmla="*/ 449 w 449"/>
                <a:gd name="T1" fmla="*/ 657 h 728"/>
                <a:gd name="T2" fmla="*/ 241 w 449"/>
                <a:gd name="T3" fmla="*/ 0 h 728"/>
                <a:gd name="T4" fmla="*/ 196 w 449"/>
                <a:gd name="T5" fmla="*/ 0 h 728"/>
                <a:gd name="T6" fmla="*/ 0 w 449"/>
                <a:gd name="T7" fmla="*/ 681 h 728"/>
                <a:gd name="T8" fmla="*/ 12 w 449"/>
                <a:gd name="T9" fmla="*/ 728 h 728"/>
                <a:gd name="T10" fmla="*/ 423 w 449"/>
                <a:gd name="T11" fmla="*/ 726 h 728"/>
                <a:gd name="T12" fmla="*/ 449 w 449"/>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9" h="728">
                  <a:moveTo>
                    <a:pt x="449" y="657"/>
                  </a:moveTo>
                  <a:lnTo>
                    <a:pt x="241" y="0"/>
                  </a:lnTo>
                  <a:lnTo>
                    <a:pt x="196" y="0"/>
                  </a:lnTo>
                  <a:lnTo>
                    <a:pt x="0" y="681"/>
                  </a:lnTo>
                  <a:lnTo>
                    <a:pt x="12" y="728"/>
                  </a:lnTo>
                  <a:lnTo>
                    <a:pt x="423" y="726"/>
                  </a:lnTo>
                  <a:lnTo>
                    <a:pt x="449" y="65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66" name="Freeform 7"/>
            <p:cNvSpPr>
              <a:spLocks/>
            </p:cNvSpPr>
            <p:nvPr/>
          </p:nvSpPr>
          <p:spPr bwMode="auto">
            <a:xfrm>
              <a:off x="6579397" y="4144108"/>
              <a:ext cx="125899" cy="2711199"/>
            </a:xfrm>
            <a:custGeom>
              <a:avLst/>
              <a:gdLst>
                <a:gd name="T0" fmla="*/ 79 w 79"/>
                <a:gd name="T1" fmla="*/ 1703 h 1703"/>
                <a:gd name="T2" fmla="*/ 0 w 79"/>
                <a:gd name="T3" fmla="*/ 1703 h 1703"/>
                <a:gd name="T4" fmla="*/ 0 w 79"/>
                <a:gd name="T5" fmla="*/ 33 h 1703"/>
                <a:gd name="T6" fmla="*/ 38 w 79"/>
                <a:gd name="T7" fmla="*/ 1 h 1703"/>
                <a:gd name="T8" fmla="*/ 79 w 79"/>
                <a:gd name="T9" fmla="*/ 33 h 1703"/>
                <a:gd name="T10" fmla="*/ 79 w 79"/>
                <a:gd name="T11" fmla="*/ 1703 h 1703"/>
              </a:gdLst>
              <a:ahLst/>
              <a:cxnLst>
                <a:cxn ang="0">
                  <a:pos x="T0" y="T1"/>
                </a:cxn>
                <a:cxn ang="0">
                  <a:pos x="T2" y="T3"/>
                </a:cxn>
                <a:cxn ang="0">
                  <a:pos x="T4" y="T5"/>
                </a:cxn>
                <a:cxn ang="0">
                  <a:pos x="T6" y="T7"/>
                </a:cxn>
                <a:cxn ang="0">
                  <a:pos x="T8" y="T9"/>
                </a:cxn>
                <a:cxn ang="0">
                  <a:pos x="T10" y="T11"/>
                </a:cxn>
              </a:cxnLst>
              <a:rect l="0" t="0" r="r" b="b"/>
              <a:pathLst>
                <a:path w="79" h="1703">
                  <a:moveTo>
                    <a:pt x="79" y="1703"/>
                  </a:moveTo>
                  <a:cubicBezTo>
                    <a:pt x="0" y="1703"/>
                    <a:pt x="0" y="1703"/>
                    <a:pt x="0" y="1703"/>
                  </a:cubicBezTo>
                  <a:cubicBezTo>
                    <a:pt x="0" y="33"/>
                    <a:pt x="0" y="33"/>
                    <a:pt x="0" y="33"/>
                  </a:cubicBezTo>
                  <a:cubicBezTo>
                    <a:pt x="0" y="33"/>
                    <a:pt x="5" y="2"/>
                    <a:pt x="38" y="1"/>
                  </a:cubicBezTo>
                  <a:cubicBezTo>
                    <a:pt x="72" y="0"/>
                    <a:pt x="79" y="33"/>
                    <a:pt x="79" y="33"/>
                  </a:cubicBezTo>
                  <a:cubicBezTo>
                    <a:pt x="79" y="1703"/>
                    <a:pt x="79" y="1703"/>
                    <a:pt x="79" y="1703"/>
                  </a:cubicBezTo>
                </a:path>
              </a:pathLst>
            </a:custGeom>
            <a:solidFill>
              <a:srgbClr val="E23761">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67" name="Freeform 8"/>
            <p:cNvSpPr>
              <a:spLocks/>
            </p:cNvSpPr>
            <p:nvPr/>
          </p:nvSpPr>
          <p:spPr bwMode="auto">
            <a:xfrm>
              <a:off x="6701930" y="4141415"/>
              <a:ext cx="100315" cy="2711872"/>
            </a:xfrm>
            <a:custGeom>
              <a:avLst/>
              <a:gdLst>
                <a:gd name="T0" fmla="*/ 63 w 63"/>
                <a:gd name="T1" fmla="*/ 1704 h 1704"/>
                <a:gd name="T2" fmla="*/ 0 w 63"/>
                <a:gd name="T3" fmla="*/ 1704 h 1704"/>
                <a:gd name="T4" fmla="*/ 0 w 63"/>
                <a:gd name="T5" fmla="*/ 33 h 1704"/>
                <a:gd name="T6" fmla="*/ 31 w 63"/>
                <a:gd name="T7" fmla="*/ 1 h 1704"/>
                <a:gd name="T8" fmla="*/ 63 w 63"/>
                <a:gd name="T9" fmla="*/ 33 h 1704"/>
                <a:gd name="T10" fmla="*/ 63 w 63"/>
                <a:gd name="T11" fmla="*/ 1704 h 1704"/>
              </a:gdLst>
              <a:ahLst/>
              <a:cxnLst>
                <a:cxn ang="0">
                  <a:pos x="T0" y="T1"/>
                </a:cxn>
                <a:cxn ang="0">
                  <a:pos x="T2" y="T3"/>
                </a:cxn>
                <a:cxn ang="0">
                  <a:pos x="T4" y="T5"/>
                </a:cxn>
                <a:cxn ang="0">
                  <a:pos x="T6" y="T7"/>
                </a:cxn>
                <a:cxn ang="0">
                  <a:pos x="T8" y="T9"/>
                </a:cxn>
                <a:cxn ang="0">
                  <a:pos x="T10" y="T11"/>
                </a:cxn>
              </a:cxnLst>
              <a:rect l="0" t="0" r="r" b="b"/>
              <a:pathLst>
                <a:path w="63" h="1704">
                  <a:moveTo>
                    <a:pt x="63" y="1704"/>
                  </a:moveTo>
                  <a:cubicBezTo>
                    <a:pt x="0" y="1704"/>
                    <a:pt x="0" y="1704"/>
                    <a:pt x="0" y="1704"/>
                  </a:cubicBezTo>
                  <a:cubicBezTo>
                    <a:pt x="0" y="33"/>
                    <a:pt x="0" y="33"/>
                    <a:pt x="0" y="33"/>
                  </a:cubicBezTo>
                  <a:cubicBezTo>
                    <a:pt x="0" y="33"/>
                    <a:pt x="4" y="1"/>
                    <a:pt x="31" y="1"/>
                  </a:cubicBezTo>
                  <a:cubicBezTo>
                    <a:pt x="58" y="0"/>
                    <a:pt x="63" y="33"/>
                    <a:pt x="63" y="33"/>
                  </a:cubicBezTo>
                  <a:cubicBezTo>
                    <a:pt x="63" y="1704"/>
                    <a:pt x="63" y="1704"/>
                    <a:pt x="63" y="1704"/>
                  </a:cubicBezTo>
                </a:path>
              </a:pathLst>
            </a:custGeom>
            <a:solidFill>
              <a:srgbClr val="3DCE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68" name="Freeform 9"/>
            <p:cNvSpPr>
              <a:spLocks/>
            </p:cNvSpPr>
            <p:nvPr/>
          </p:nvSpPr>
          <p:spPr bwMode="auto">
            <a:xfrm>
              <a:off x="6480429" y="4141415"/>
              <a:ext cx="100315" cy="2711872"/>
            </a:xfrm>
            <a:custGeom>
              <a:avLst/>
              <a:gdLst>
                <a:gd name="T0" fmla="*/ 63 w 63"/>
                <a:gd name="T1" fmla="*/ 1704 h 1704"/>
                <a:gd name="T2" fmla="*/ 0 w 63"/>
                <a:gd name="T3" fmla="*/ 1704 h 1704"/>
                <a:gd name="T4" fmla="*/ 0 w 63"/>
                <a:gd name="T5" fmla="*/ 33 h 1704"/>
                <a:gd name="T6" fmla="*/ 31 w 63"/>
                <a:gd name="T7" fmla="*/ 1 h 1704"/>
                <a:gd name="T8" fmla="*/ 63 w 63"/>
                <a:gd name="T9" fmla="*/ 33 h 1704"/>
                <a:gd name="T10" fmla="*/ 63 w 63"/>
                <a:gd name="T11" fmla="*/ 1704 h 1704"/>
              </a:gdLst>
              <a:ahLst/>
              <a:cxnLst>
                <a:cxn ang="0">
                  <a:pos x="T0" y="T1"/>
                </a:cxn>
                <a:cxn ang="0">
                  <a:pos x="T2" y="T3"/>
                </a:cxn>
                <a:cxn ang="0">
                  <a:pos x="T4" y="T5"/>
                </a:cxn>
                <a:cxn ang="0">
                  <a:pos x="T6" y="T7"/>
                </a:cxn>
                <a:cxn ang="0">
                  <a:pos x="T8" y="T9"/>
                </a:cxn>
                <a:cxn ang="0">
                  <a:pos x="T10" y="T11"/>
                </a:cxn>
              </a:cxnLst>
              <a:rect l="0" t="0" r="r" b="b"/>
              <a:pathLst>
                <a:path w="63" h="1704">
                  <a:moveTo>
                    <a:pt x="63" y="1704"/>
                  </a:moveTo>
                  <a:cubicBezTo>
                    <a:pt x="0" y="1704"/>
                    <a:pt x="0" y="1704"/>
                    <a:pt x="0" y="1704"/>
                  </a:cubicBezTo>
                  <a:cubicBezTo>
                    <a:pt x="0" y="33"/>
                    <a:pt x="0" y="33"/>
                    <a:pt x="0" y="33"/>
                  </a:cubicBezTo>
                  <a:cubicBezTo>
                    <a:pt x="0" y="33"/>
                    <a:pt x="4" y="1"/>
                    <a:pt x="31" y="1"/>
                  </a:cubicBezTo>
                  <a:cubicBezTo>
                    <a:pt x="58" y="0"/>
                    <a:pt x="63" y="33"/>
                    <a:pt x="63" y="33"/>
                  </a:cubicBezTo>
                  <a:lnTo>
                    <a:pt x="63" y="1704"/>
                  </a:lnTo>
                  <a:close/>
                </a:path>
              </a:pathLst>
            </a:custGeom>
            <a:solidFill>
              <a:srgbClr val="E23761">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69" name="Freeform 10"/>
            <p:cNvSpPr>
              <a:spLocks/>
            </p:cNvSpPr>
            <p:nvPr/>
          </p:nvSpPr>
          <p:spPr bwMode="auto">
            <a:xfrm>
              <a:off x="6576031" y="3714572"/>
              <a:ext cx="131958" cy="191204"/>
            </a:xfrm>
            <a:custGeom>
              <a:avLst/>
              <a:gdLst>
                <a:gd name="T0" fmla="*/ 0 w 83"/>
                <a:gd name="T1" fmla="*/ 111 h 120"/>
                <a:gd name="T2" fmla="*/ 83 w 83"/>
                <a:gd name="T3" fmla="*/ 113 h 120"/>
                <a:gd name="T4" fmla="*/ 50 w 83"/>
                <a:gd name="T5" fmla="*/ 0 h 120"/>
                <a:gd name="T6" fmla="*/ 29 w 83"/>
                <a:gd name="T7" fmla="*/ 0 h 120"/>
                <a:gd name="T8" fmla="*/ 0 w 83"/>
                <a:gd name="T9" fmla="*/ 111 h 120"/>
              </a:gdLst>
              <a:ahLst/>
              <a:cxnLst>
                <a:cxn ang="0">
                  <a:pos x="T0" y="T1"/>
                </a:cxn>
                <a:cxn ang="0">
                  <a:pos x="T2" y="T3"/>
                </a:cxn>
                <a:cxn ang="0">
                  <a:pos x="T4" y="T5"/>
                </a:cxn>
                <a:cxn ang="0">
                  <a:pos x="T6" y="T7"/>
                </a:cxn>
                <a:cxn ang="0">
                  <a:pos x="T8" y="T9"/>
                </a:cxn>
              </a:cxnLst>
              <a:rect l="0" t="0" r="r" b="b"/>
              <a:pathLst>
                <a:path w="83" h="120">
                  <a:moveTo>
                    <a:pt x="0" y="111"/>
                  </a:moveTo>
                  <a:cubicBezTo>
                    <a:pt x="0" y="111"/>
                    <a:pt x="40" y="120"/>
                    <a:pt x="83" y="113"/>
                  </a:cubicBezTo>
                  <a:cubicBezTo>
                    <a:pt x="50" y="0"/>
                    <a:pt x="50" y="0"/>
                    <a:pt x="50" y="0"/>
                  </a:cubicBezTo>
                  <a:cubicBezTo>
                    <a:pt x="29" y="0"/>
                    <a:pt x="29" y="0"/>
                    <a:pt x="29" y="0"/>
                  </a:cubicBezTo>
                  <a:cubicBezTo>
                    <a:pt x="0" y="111"/>
                    <a:pt x="0" y="111"/>
                    <a:pt x="0" y="111"/>
                  </a:cubicBezTo>
                </a:path>
              </a:pathLst>
            </a:custGeom>
            <a:solidFill>
              <a:srgbClr val="E23761">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70" name="Freeform 55"/>
            <p:cNvSpPr>
              <a:spLocks/>
            </p:cNvSpPr>
            <p:nvPr/>
          </p:nvSpPr>
          <p:spPr bwMode="auto">
            <a:xfrm>
              <a:off x="6655475" y="3713225"/>
              <a:ext cx="234293" cy="3142082"/>
            </a:xfrm>
            <a:custGeom>
              <a:avLst/>
              <a:gdLst>
                <a:gd name="T0" fmla="*/ 24 w 147"/>
                <a:gd name="T1" fmla="*/ 0 h 1974"/>
                <a:gd name="T2" fmla="*/ 0 w 147"/>
                <a:gd name="T3" fmla="*/ 1 h 1974"/>
                <a:gd name="T4" fmla="*/ 33 w 147"/>
                <a:gd name="T5" fmla="*/ 114 h 1974"/>
                <a:gd name="T6" fmla="*/ 33 w 147"/>
                <a:gd name="T7" fmla="*/ 114 h 1974"/>
                <a:gd name="T8" fmla="*/ 87 w 147"/>
                <a:gd name="T9" fmla="*/ 284 h 1974"/>
                <a:gd name="T10" fmla="*/ 86 w 147"/>
                <a:gd name="T11" fmla="*/ 286 h 1974"/>
                <a:gd name="T12" fmla="*/ 92 w 147"/>
                <a:gd name="T13" fmla="*/ 302 h 1974"/>
                <a:gd name="T14" fmla="*/ 92 w 147"/>
                <a:gd name="T15" fmla="*/ 1973 h 1974"/>
                <a:gd name="T16" fmla="*/ 31 w 147"/>
                <a:gd name="T17" fmla="*/ 1973 h 1974"/>
                <a:gd name="T18" fmla="*/ 31 w 147"/>
                <a:gd name="T19" fmla="*/ 1974 h 1974"/>
                <a:gd name="T20" fmla="*/ 147 w 147"/>
                <a:gd name="T21" fmla="*/ 1974 h 1974"/>
                <a:gd name="T22" fmla="*/ 132 w 147"/>
                <a:gd name="T23" fmla="*/ 290 h 1974"/>
                <a:gd name="T24" fmla="*/ 24 w 147"/>
                <a:gd name="T25" fmla="*/ 0 h 19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7" h="1974">
                  <a:moveTo>
                    <a:pt x="24" y="0"/>
                  </a:moveTo>
                  <a:cubicBezTo>
                    <a:pt x="0" y="1"/>
                    <a:pt x="0" y="1"/>
                    <a:pt x="0" y="1"/>
                  </a:cubicBezTo>
                  <a:cubicBezTo>
                    <a:pt x="33" y="114"/>
                    <a:pt x="33" y="114"/>
                    <a:pt x="33" y="114"/>
                  </a:cubicBezTo>
                  <a:cubicBezTo>
                    <a:pt x="33" y="114"/>
                    <a:pt x="33" y="114"/>
                    <a:pt x="33" y="114"/>
                  </a:cubicBezTo>
                  <a:cubicBezTo>
                    <a:pt x="87" y="284"/>
                    <a:pt x="87" y="284"/>
                    <a:pt x="87" y="284"/>
                  </a:cubicBezTo>
                  <a:cubicBezTo>
                    <a:pt x="86" y="286"/>
                    <a:pt x="86" y="286"/>
                    <a:pt x="86" y="286"/>
                  </a:cubicBezTo>
                  <a:cubicBezTo>
                    <a:pt x="91" y="294"/>
                    <a:pt x="92" y="302"/>
                    <a:pt x="92" y="302"/>
                  </a:cubicBezTo>
                  <a:cubicBezTo>
                    <a:pt x="92" y="1973"/>
                    <a:pt x="92" y="1973"/>
                    <a:pt x="92" y="1973"/>
                  </a:cubicBezTo>
                  <a:cubicBezTo>
                    <a:pt x="31" y="1973"/>
                    <a:pt x="31" y="1973"/>
                    <a:pt x="31" y="1973"/>
                  </a:cubicBezTo>
                  <a:cubicBezTo>
                    <a:pt x="31" y="1974"/>
                    <a:pt x="31" y="1974"/>
                    <a:pt x="31" y="1974"/>
                  </a:cubicBezTo>
                  <a:cubicBezTo>
                    <a:pt x="147" y="1974"/>
                    <a:pt x="147" y="1974"/>
                    <a:pt x="147" y="1974"/>
                  </a:cubicBezTo>
                  <a:cubicBezTo>
                    <a:pt x="132" y="290"/>
                    <a:pt x="132" y="290"/>
                    <a:pt x="132" y="290"/>
                  </a:cubicBezTo>
                  <a:cubicBezTo>
                    <a:pt x="24" y="0"/>
                    <a:pt x="24" y="0"/>
                    <a:pt x="24" y="0"/>
                  </a:cubicBezTo>
                </a:path>
              </a:pathLst>
            </a:custGeom>
            <a:solidFill>
              <a:srgbClr val="9C96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71" name="Freeform 56"/>
            <p:cNvSpPr>
              <a:spLocks/>
            </p:cNvSpPr>
            <p:nvPr/>
          </p:nvSpPr>
          <p:spPr bwMode="auto">
            <a:xfrm>
              <a:off x="6639990" y="3894331"/>
              <a:ext cx="154175" cy="294886"/>
            </a:xfrm>
            <a:custGeom>
              <a:avLst/>
              <a:gdLst>
                <a:gd name="T0" fmla="*/ 43 w 97"/>
                <a:gd name="T1" fmla="*/ 0 h 185"/>
                <a:gd name="T2" fmla="*/ 8 w 97"/>
                <a:gd name="T3" fmla="*/ 3 h 185"/>
                <a:gd name="T4" fmla="*/ 0 w 97"/>
                <a:gd name="T5" fmla="*/ 3 h 185"/>
                <a:gd name="T6" fmla="*/ 0 w 97"/>
                <a:gd name="T7" fmla="*/ 158 h 185"/>
                <a:gd name="T8" fmla="*/ 0 w 97"/>
                <a:gd name="T9" fmla="*/ 158 h 185"/>
                <a:gd name="T10" fmla="*/ 1 w 97"/>
                <a:gd name="T11" fmla="*/ 158 h 185"/>
                <a:gd name="T12" fmla="*/ 39 w 97"/>
                <a:gd name="T13" fmla="*/ 185 h 185"/>
                <a:gd name="T14" fmla="*/ 70 w 97"/>
                <a:gd name="T15" fmla="*/ 156 h 185"/>
                <a:gd name="T16" fmla="*/ 71 w 97"/>
                <a:gd name="T17" fmla="*/ 156 h 185"/>
                <a:gd name="T18" fmla="*/ 96 w 97"/>
                <a:gd name="T19" fmla="*/ 172 h 185"/>
                <a:gd name="T20" fmla="*/ 97 w 97"/>
                <a:gd name="T21" fmla="*/ 170 h 185"/>
                <a:gd name="T22" fmla="*/ 43 w 97"/>
                <a:gd name="T23" fmla="*/ 0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7" h="185">
                  <a:moveTo>
                    <a:pt x="43" y="0"/>
                  </a:moveTo>
                  <a:cubicBezTo>
                    <a:pt x="31" y="2"/>
                    <a:pt x="19" y="3"/>
                    <a:pt x="8" y="3"/>
                  </a:cubicBezTo>
                  <a:cubicBezTo>
                    <a:pt x="5" y="3"/>
                    <a:pt x="3" y="3"/>
                    <a:pt x="0" y="3"/>
                  </a:cubicBezTo>
                  <a:cubicBezTo>
                    <a:pt x="0" y="158"/>
                    <a:pt x="0" y="158"/>
                    <a:pt x="0" y="158"/>
                  </a:cubicBezTo>
                  <a:cubicBezTo>
                    <a:pt x="0" y="158"/>
                    <a:pt x="0" y="158"/>
                    <a:pt x="0" y="158"/>
                  </a:cubicBezTo>
                  <a:cubicBezTo>
                    <a:pt x="1" y="158"/>
                    <a:pt x="1" y="158"/>
                    <a:pt x="1" y="158"/>
                  </a:cubicBezTo>
                  <a:cubicBezTo>
                    <a:pt x="26" y="158"/>
                    <a:pt x="36" y="176"/>
                    <a:pt x="39" y="185"/>
                  </a:cubicBezTo>
                  <a:cubicBezTo>
                    <a:pt x="41" y="178"/>
                    <a:pt x="47" y="156"/>
                    <a:pt x="70" y="156"/>
                  </a:cubicBezTo>
                  <a:cubicBezTo>
                    <a:pt x="70" y="156"/>
                    <a:pt x="70" y="156"/>
                    <a:pt x="71" y="156"/>
                  </a:cubicBezTo>
                  <a:cubicBezTo>
                    <a:pt x="84" y="156"/>
                    <a:pt x="92" y="164"/>
                    <a:pt x="96" y="172"/>
                  </a:cubicBezTo>
                  <a:cubicBezTo>
                    <a:pt x="97" y="170"/>
                    <a:pt x="97" y="170"/>
                    <a:pt x="97" y="170"/>
                  </a:cubicBezTo>
                  <a:cubicBezTo>
                    <a:pt x="43" y="0"/>
                    <a:pt x="43" y="0"/>
                    <a:pt x="43" y="0"/>
                  </a:cubicBezTo>
                </a:path>
              </a:pathLst>
            </a:custGeom>
            <a:solidFill>
              <a:srgbClr val="C2B3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72" name="Freeform 57"/>
            <p:cNvSpPr>
              <a:spLocks/>
            </p:cNvSpPr>
            <p:nvPr/>
          </p:nvSpPr>
          <p:spPr bwMode="auto">
            <a:xfrm>
              <a:off x="6639990" y="4146128"/>
              <a:ext cx="65306" cy="2709179"/>
            </a:xfrm>
            <a:custGeom>
              <a:avLst/>
              <a:gdLst>
                <a:gd name="T0" fmla="*/ 1 w 41"/>
                <a:gd name="T1" fmla="*/ 0 h 1702"/>
                <a:gd name="T2" fmla="*/ 0 w 41"/>
                <a:gd name="T3" fmla="*/ 0 h 1702"/>
                <a:gd name="T4" fmla="*/ 0 w 41"/>
                <a:gd name="T5" fmla="*/ 0 h 1702"/>
                <a:gd name="T6" fmla="*/ 0 w 41"/>
                <a:gd name="T7" fmla="*/ 1702 h 1702"/>
                <a:gd name="T8" fmla="*/ 41 w 41"/>
                <a:gd name="T9" fmla="*/ 1702 h 1702"/>
                <a:gd name="T10" fmla="*/ 41 w 41"/>
                <a:gd name="T11" fmla="*/ 1701 h 1702"/>
                <a:gd name="T12" fmla="*/ 39 w 41"/>
                <a:gd name="T13" fmla="*/ 1701 h 1702"/>
                <a:gd name="T14" fmla="*/ 39 w 41"/>
                <a:gd name="T15" fmla="*/ 30 h 1702"/>
                <a:gd name="T16" fmla="*/ 39 w 41"/>
                <a:gd name="T17" fmla="*/ 27 h 1702"/>
                <a:gd name="T18" fmla="*/ 1 w 41"/>
                <a:gd name="T19" fmla="*/ 0 h 1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1702">
                  <a:moveTo>
                    <a:pt x="1" y="0"/>
                  </a:moveTo>
                  <a:cubicBezTo>
                    <a:pt x="1" y="0"/>
                    <a:pt x="1" y="0"/>
                    <a:pt x="0" y="0"/>
                  </a:cubicBezTo>
                  <a:cubicBezTo>
                    <a:pt x="0" y="0"/>
                    <a:pt x="0" y="0"/>
                    <a:pt x="0" y="0"/>
                  </a:cubicBezTo>
                  <a:cubicBezTo>
                    <a:pt x="0" y="1702"/>
                    <a:pt x="0" y="1702"/>
                    <a:pt x="0" y="1702"/>
                  </a:cubicBezTo>
                  <a:cubicBezTo>
                    <a:pt x="41" y="1702"/>
                    <a:pt x="41" y="1702"/>
                    <a:pt x="41" y="1702"/>
                  </a:cubicBezTo>
                  <a:cubicBezTo>
                    <a:pt x="41" y="1701"/>
                    <a:pt x="41" y="1701"/>
                    <a:pt x="41" y="1701"/>
                  </a:cubicBezTo>
                  <a:cubicBezTo>
                    <a:pt x="39" y="1701"/>
                    <a:pt x="39" y="1701"/>
                    <a:pt x="39" y="1701"/>
                  </a:cubicBezTo>
                  <a:cubicBezTo>
                    <a:pt x="39" y="30"/>
                    <a:pt x="39" y="30"/>
                    <a:pt x="39" y="30"/>
                  </a:cubicBezTo>
                  <a:cubicBezTo>
                    <a:pt x="39" y="30"/>
                    <a:pt x="39" y="29"/>
                    <a:pt x="39" y="27"/>
                  </a:cubicBezTo>
                  <a:cubicBezTo>
                    <a:pt x="36" y="18"/>
                    <a:pt x="26" y="0"/>
                    <a:pt x="1" y="0"/>
                  </a:cubicBezTo>
                </a:path>
              </a:pathLst>
            </a:custGeom>
            <a:solidFill>
              <a:srgbClr val="E23761"/>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73" name="Freeform 58"/>
            <p:cNvSpPr>
              <a:spLocks/>
            </p:cNvSpPr>
            <p:nvPr/>
          </p:nvSpPr>
          <p:spPr bwMode="auto">
            <a:xfrm>
              <a:off x="6701930" y="4142762"/>
              <a:ext cx="100315" cy="2710525"/>
            </a:xfrm>
            <a:custGeom>
              <a:avLst/>
              <a:gdLst>
                <a:gd name="T0" fmla="*/ 32 w 63"/>
                <a:gd name="T1" fmla="*/ 0 h 1703"/>
                <a:gd name="T2" fmla="*/ 31 w 63"/>
                <a:gd name="T3" fmla="*/ 0 h 1703"/>
                <a:gd name="T4" fmla="*/ 0 w 63"/>
                <a:gd name="T5" fmla="*/ 29 h 1703"/>
                <a:gd name="T6" fmla="*/ 0 w 63"/>
                <a:gd name="T7" fmla="*/ 32 h 1703"/>
                <a:gd name="T8" fmla="*/ 0 w 63"/>
                <a:gd name="T9" fmla="*/ 1703 h 1703"/>
                <a:gd name="T10" fmla="*/ 2 w 63"/>
                <a:gd name="T11" fmla="*/ 1703 h 1703"/>
                <a:gd name="T12" fmla="*/ 63 w 63"/>
                <a:gd name="T13" fmla="*/ 1703 h 1703"/>
                <a:gd name="T14" fmla="*/ 63 w 63"/>
                <a:gd name="T15" fmla="*/ 32 h 1703"/>
                <a:gd name="T16" fmla="*/ 57 w 63"/>
                <a:gd name="T17" fmla="*/ 16 h 1703"/>
                <a:gd name="T18" fmla="*/ 32 w 63"/>
                <a:gd name="T19" fmla="*/ 0 h 17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1703">
                  <a:moveTo>
                    <a:pt x="32" y="0"/>
                  </a:moveTo>
                  <a:cubicBezTo>
                    <a:pt x="31" y="0"/>
                    <a:pt x="31" y="0"/>
                    <a:pt x="31" y="0"/>
                  </a:cubicBezTo>
                  <a:cubicBezTo>
                    <a:pt x="8" y="0"/>
                    <a:pt x="2" y="22"/>
                    <a:pt x="0" y="29"/>
                  </a:cubicBezTo>
                  <a:cubicBezTo>
                    <a:pt x="0" y="31"/>
                    <a:pt x="0" y="32"/>
                    <a:pt x="0" y="32"/>
                  </a:cubicBezTo>
                  <a:cubicBezTo>
                    <a:pt x="0" y="1703"/>
                    <a:pt x="0" y="1703"/>
                    <a:pt x="0" y="1703"/>
                  </a:cubicBezTo>
                  <a:cubicBezTo>
                    <a:pt x="2" y="1703"/>
                    <a:pt x="2" y="1703"/>
                    <a:pt x="2" y="1703"/>
                  </a:cubicBezTo>
                  <a:cubicBezTo>
                    <a:pt x="63" y="1703"/>
                    <a:pt x="63" y="1703"/>
                    <a:pt x="63" y="1703"/>
                  </a:cubicBezTo>
                  <a:cubicBezTo>
                    <a:pt x="63" y="32"/>
                    <a:pt x="63" y="32"/>
                    <a:pt x="63" y="32"/>
                  </a:cubicBezTo>
                  <a:cubicBezTo>
                    <a:pt x="63" y="32"/>
                    <a:pt x="62" y="24"/>
                    <a:pt x="57" y="16"/>
                  </a:cubicBezTo>
                  <a:cubicBezTo>
                    <a:pt x="53" y="8"/>
                    <a:pt x="45" y="0"/>
                    <a:pt x="32" y="0"/>
                  </a:cubicBezTo>
                </a:path>
              </a:pathLst>
            </a:custGeom>
            <a:solidFill>
              <a:srgbClr val="E23761"/>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74" name="Freeform 59"/>
            <p:cNvSpPr>
              <a:spLocks/>
            </p:cNvSpPr>
            <p:nvPr/>
          </p:nvSpPr>
          <p:spPr bwMode="auto">
            <a:xfrm>
              <a:off x="6639990" y="3714572"/>
              <a:ext cx="67999" cy="184472"/>
            </a:xfrm>
            <a:custGeom>
              <a:avLst/>
              <a:gdLst>
                <a:gd name="T0" fmla="*/ 10 w 43"/>
                <a:gd name="T1" fmla="*/ 0 h 116"/>
                <a:gd name="T2" fmla="*/ 0 w 43"/>
                <a:gd name="T3" fmla="*/ 0 h 116"/>
                <a:gd name="T4" fmla="*/ 0 w 43"/>
                <a:gd name="T5" fmla="*/ 116 h 116"/>
                <a:gd name="T6" fmla="*/ 8 w 43"/>
                <a:gd name="T7" fmla="*/ 116 h 116"/>
                <a:gd name="T8" fmla="*/ 43 w 43"/>
                <a:gd name="T9" fmla="*/ 113 h 116"/>
                <a:gd name="T10" fmla="*/ 43 w 43"/>
                <a:gd name="T11" fmla="*/ 113 h 116"/>
                <a:gd name="T12" fmla="*/ 10 w 43"/>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43" h="116">
                  <a:moveTo>
                    <a:pt x="10" y="0"/>
                  </a:moveTo>
                  <a:cubicBezTo>
                    <a:pt x="0" y="0"/>
                    <a:pt x="0" y="0"/>
                    <a:pt x="0" y="0"/>
                  </a:cubicBezTo>
                  <a:cubicBezTo>
                    <a:pt x="0" y="116"/>
                    <a:pt x="0" y="116"/>
                    <a:pt x="0" y="116"/>
                  </a:cubicBezTo>
                  <a:cubicBezTo>
                    <a:pt x="3" y="116"/>
                    <a:pt x="5" y="116"/>
                    <a:pt x="8" y="116"/>
                  </a:cubicBezTo>
                  <a:cubicBezTo>
                    <a:pt x="19" y="116"/>
                    <a:pt x="31" y="115"/>
                    <a:pt x="43" y="113"/>
                  </a:cubicBezTo>
                  <a:cubicBezTo>
                    <a:pt x="43" y="113"/>
                    <a:pt x="43" y="113"/>
                    <a:pt x="43" y="113"/>
                  </a:cubicBezTo>
                  <a:cubicBezTo>
                    <a:pt x="10" y="0"/>
                    <a:pt x="10" y="0"/>
                    <a:pt x="10" y="0"/>
                  </a:cubicBezTo>
                </a:path>
              </a:pathLst>
            </a:custGeom>
            <a:solidFill>
              <a:srgbClr val="E23761"/>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grpSp>
      <p:grpSp>
        <p:nvGrpSpPr>
          <p:cNvPr id="475" name="Group 4"/>
          <p:cNvGrpSpPr/>
          <p:nvPr userDrawn="1"/>
        </p:nvGrpSpPr>
        <p:grpSpPr>
          <a:xfrm rot="10800000" flipV="1">
            <a:off x="6865811" y="6225662"/>
            <a:ext cx="412599" cy="1502707"/>
            <a:chOff x="5502862" y="5355294"/>
            <a:chExt cx="412706" cy="1502706"/>
          </a:xfrm>
        </p:grpSpPr>
        <p:sp>
          <p:nvSpPr>
            <p:cNvPr id="476" name="Freeform 23"/>
            <p:cNvSpPr>
              <a:spLocks/>
            </p:cNvSpPr>
            <p:nvPr/>
          </p:nvSpPr>
          <p:spPr bwMode="auto">
            <a:xfrm>
              <a:off x="5514308" y="5365393"/>
              <a:ext cx="302292" cy="490130"/>
            </a:xfrm>
            <a:custGeom>
              <a:avLst/>
              <a:gdLst>
                <a:gd name="T0" fmla="*/ 449 w 449"/>
                <a:gd name="T1" fmla="*/ 657 h 728"/>
                <a:gd name="T2" fmla="*/ 241 w 449"/>
                <a:gd name="T3" fmla="*/ 0 h 728"/>
                <a:gd name="T4" fmla="*/ 196 w 449"/>
                <a:gd name="T5" fmla="*/ 0 h 728"/>
                <a:gd name="T6" fmla="*/ 0 w 449"/>
                <a:gd name="T7" fmla="*/ 681 h 728"/>
                <a:gd name="T8" fmla="*/ 12 w 449"/>
                <a:gd name="T9" fmla="*/ 728 h 728"/>
                <a:gd name="T10" fmla="*/ 423 w 449"/>
                <a:gd name="T11" fmla="*/ 726 h 728"/>
                <a:gd name="T12" fmla="*/ 449 w 449"/>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9" h="728">
                  <a:moveTo>
                    <a:pt x="449" y="657"/>
                  </a:moveTo>
                  <a:lnTo>
                    <a:pt x="241" y="0"/>
                  </a:lnTo>
                  <a:lnTo>
                    <a:pt x="196" y="0"/>
                  </a:lnTo>
                  <a:lnTo>
                    <a:pt x="0" y="681"/>
                  </a:lnTo>
                  <a:lnTo>
                    <a:pt x="12" y="728"/>
                  </a:lnTo>
                  <a:lnTo>
                    <a:pt x="423" y="726"/>
                  </a:lnTo>
                  <a:lnTo>
                    <a:pt x="449" y="657"/>
                  </a:lnTo>
                  <a:close/>
                </a:path>
              </a:pathLst>
            </a:custGeom>
            <a:solidFill>
              <a:srgbClr val="F8E9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77" name="Freeform 24"/>
            <p:cNvSpPr>
              <a:spLocks/>
            </p:cNvSpPr>
            <p:nvPr/>
          </p:nvSpPr>
          <p:spPr bwMode="auto">
            <a:xfrm>
              <a:off x="5514308" y="5365393"/>
              <a:ext cx="302292" cy="490130"/>
            </a:xfrm>
            <a:custGeom>
              <a:avLst/>
              <a:gdLst>
                <a:gd name="T0" fmla="*/ 449 w 449"/>
                <a:gd name="T1" fmla="*/ 657 h 728"/>
                <a:gd name="T2" fmla="*/ 241 w 449"/>
                <a:gd name="T3" fmla="*/ 0 h 728"/>
                <a:gd name="T4" fmla="*/ 196 w 449"/>
                <a:gd name="T5" fmla="*/ 0 h 728"/>
                <a:gd name="T6" fmla="*/ 0 w 449"/>
                <a:gd name="T7" fmla="*/ 681 h 728"/>
                <a:gd name="T8" fmla="*/ 12 w 449"/>
                <a:gd name="T9" fmla="*/ 728 h 728"/>
                <a:gd name="T10" fmla="*/ 423 w 449"/>
                <a:gd name="T11" fmla="*/ 726 h 728"/>
                <a:gd name="T12" fmla="*/ 449 w 449"/>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9" h="728">
                  <a:moveTo>
                    <a:pt x="449" y="657"/>
                  </a:moveTo>
                  <a:lnTo>
                    <a:pt x="241" y="0"/>
                  </a:lnTo>
                  <a:lnTo>
                    <a:pt x="196" y="0"/>
                  </a:lnTo>
                  <a:lnTo>
                    <a:pt x="0" y="681"/>
                  </a:lnTo>
                  <a:lnTo>
                    <a:pt x="12" y="728"/>
                  </a:lnTo>
                  <a:lnTo>
                    <a:pt x="423" y="726"/>
                  </a:lnTo>
                  <a:lnTo>
                    <a:pt x="449" y="65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78" name="Freeform 25"/>
            <p:cNvSpPr>
              <a:spLocks/>
            </p:cNvSpPr>
            <p:nvPr/>
          </p:nvSpPr>
          <p:spPr bwMode="auto">
            <a:xfrm>
              <a:off x="5601831" y="5786851"/>
              <a:ext cx="125899" cy="1068456"/>
            </a:xfrm>
            <a:custGeom>
              <a:avLst/>
              <a:gdLst>
                <a:gd name="T0" fmla="*/ 79 w 79"/>
                <a:gd name="T1" fmla="*/ 671 h 671"/>
                <a:gd name="T2" fmla="*/ 0 w 79"/>
                <a:gd name="T3" fmla="*/ 671 h 671"/>
                <a:gd name="T4" fmla="*/ 0 w 79"/>
                <a:gd name="T5" fmla="*/ 32 h 671"/>
                <a:gd name="T6" fmla="*/ 38 w 79"/>
                <a:gd name="T7" fmla="*/ 1 h 671"/>
                <a:gd name="T8" fmla="*/ 79 w 79"/>
                <a:gd name="T9" fmla="*/ 32 h 671"/>
                <a:gd name="T10" fmla="*/ 79 w 79"/>
                <a:gd name="T11" fmla="*/ 671 h 671"/>
              </a:gdLst>
              <a:ahLst/>
              <a:cxnLst>
                <a:cxn ang="0">
                  <a:pos x="T0" y="T1"/>
                </a:cxn>
                <a:cxn ang="0">
                  <a:pos x="T2" y="T3"/>
                </a:cxn>
                <a:cxn ang="0">
                  <a:pos x="T4" y="T5"/>
                </a:cxn>
                <a:cxn ang="0">
                  <a:pos x="T6" y="T7"/>
                </a:cxn>
                <a:cxn ang="0">
                  <a:pos x="T8" y="T9"/>
                </a:cxn>
                <a:cxn ang="0">
                  <a:pos x="T10" y="T11"/>
                </a:cxn>
              </a:cxnLst>
              <a:rect l="0" t="0" r="r" b="b"/>
              <a:pathLst>
                <a:path w="79" h="671">
                  <a:moveTo>
                    <a:pt x="79" y="671"/>
                  </a:moveTo>
                  <a:cubicBezTo>
                    <a:pt x="0" y="671"/>
                    <a:pt x="0" y="671"/>
                    <a:pt x="0" y="671"/>
                  </a:cubicBezTo>
                  <a:cubicBezTo>
                    <a:pt x="0" y="32"/>
                    <a:pt x="0" y="32"/>
                    <a:pt x="0" y="32"/>
                  </a:cubicBezTo>
                  <a:cubicBezTo>
                    <a:pt x="0" y="32"/>
                    <a:pt x="5" y="1"/>
                    <a:pt x="38" y="1"/>
                  </a:cubicBezTo>
                  <a:cubicBezTo>
                    <a:pt x="72" y="0"/>
                    <a:pt x="79" y="32"/>
                    <a:pt x="79" y="32"/>
                  </a:cubicBezTo>
                  <a:cubicBezTo>
                    <a:pt x="79" y="671"/>
                    <a:pt x="79" y="671"/>
                    <a:pt x="79" y="671"/>
                  </a:cubicBezTo>
                </a:path>
              </a:pathLst>
            </a:custGeom>
            <a:solidFill>
              <a:srgbClr val="82B732">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79" name="Freeform 26"/>
            <p:cNvSpPr>
              <a:spLocks/>
            </p:cNvSpPr>
            <p:nvPr/>
          </p:nvSpPr>
          <p:spPr bwMode="auto">
            <a:xfrm>
              <a:off x="5724363" y="5783485"/>
              <a:ext cx="100315" cy="1069802"/>
            </a:xfrm>
            <a:custGeom>
              <a:avLst/>
              <a:gdLst>
                <a:gd name="T0" fmla="*/ 63 w 63"/>
                <a:gd name="T1" fmla="*/ 672 h 672"/>
                <a:gd name="T2" fmla="*/ 0 w 63"/>
                <a:gd name="T3" fmla="*/ 672 h 672"/>
                <a:gd name="T4" fmla="*/ 0 w 63"/>
                <a:gd name="T5" fmla="*/ 32 h 672"/>
                <a:gd name="T6" fmla="*/ 31 w 63"/>
                <a:gd name="T7" fmla="*/ 0 h 672"/>
                <a:gd name="T8" fmla="*/ 63 w 63"/>
                <a:gd name="T9" fmla="*/ 32 h 672"/>
                <a:gd name="T10" fmla="*/ 63 w 63"/>
                <a:gd name="T11" fmla="*/ 672 h 672"/>
              </a:gdLst>
              <a:ahLst/>
              <a:cxnLst>
                <a:cxn ang="0">
                  <a:pos x="T0" y="T1"/>
                </a:cxn>
                <a:cxn ang="0">
                  <a:pos x="T2" y="T3"/>
                </a:cxn>
                <a:cxn ang="0">
                  <a:pos x="T4" y="T5"/>
                </a:cxn>
                <a:cxn ang="0">
                  <a:pos x="T6" y="T7"/>
                </a:cxn>
                <a:cxn ang="0">
                  <a:pos x="T8" y="T9"/>
                </a:cxn>
                <a:cxn ang="0">
                  <a:pos x="T10" y="T11"/>
                </a:cxn>
              </a:cxnLst>
              <a:rect l="0" t="0" r="r" b="b"/>
              <a:pathLst>
                <a:path w="63" h="672">
                  <a:moveTo>
                    <a:pt x="63" y="672"/>
                  </a:moveTo>
                  <a:cubicBezTo>
                    <a:pt x="0" y="672"/>
                    <a:pt x="0" y="672"/>
                    <a:pt x="0" y="672"/>
                  </a:cubicBezTo>
                  <a:cubicBezTo>
                    <a:pt x="0" y="32"/>
                    <a:pt x="0" y="32"/>
                    <a:pt x="0" y="32"/>
                  </a:cubicBezTo>
                  <a:cubicBezTo>
                    <a:pt x="0" y="32"/>
                    <a:pt x="4" y="1"/>
                    <a:pt x="31" y="0"/>
                  </a:cubicBezTo>
                  <a:cubicBezTo>
                    <a:pt x="57" y="0"/>
                    <a:pt x="63" y="32"/>
                    <a:pt x="63" y="32"/>
                  </a:cubicBezTo>
                  <a:cubicBezTo>
                    <a:pt x="63" y="672"/>
                    <a:pt x="63" y="672"/>
                    <a:pt x="63" y="672"/>
                  </a:cubicBezTo>
                </a:path>
              </a:pathLst>
            </a:custGeom>
            <a:solidFill>
              <a:srgbClr val="B59B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80" name="Freeform 27"/>
            <p:cNvSpPr>
              <a:spLocks/>
            </p:cNvSpPr>
            <p:nvPr/>
          </p:nvSpPr>
          <p:spPr bwMode="auto">
            <a:xfrm>
              <a:off x="5502862" y="5783485"/>
              <a:ext cx="100315" cy="1069802"/>
            </a:xfrm>
            <a:custGeom>
              <a:avLst/>
              <a:gdLst>
                <a:gd name="T0" fmla="*/ 63 w 63"/>
                <a:gd name="T1" fmla="*/ 672 h 672"/>
                <a:gd name="T2" fmla="*/ 0 w 63"/>
                <a:gd name="T3" fmla="*/ 672 h 672"/>
                <a:gd name="T4" fmla="*/ 0 w 63"/>
                <a:gd name="T5" fmla="*/ 32 h 672"/>
                <a:gd name="T6" fmla="*/ 31 w 63"/>
                <a:gd name="T7" fmla="*/ 0 h 672"/>
                <a:gd name="T8" fmla="*/ 63 w 63"/>
                <a:gd name="T9" fmla="*/ 32 h 672"/>
                <a:gd name="T10" fmla="*/ 63 w 63"/>
                <a:gd name="T11" fmla="*/ 672 h 672"/>
              </a:gdLst>
              <a:ahLst/>
              <a:cxnLst>
                <a:cxn ang="0">
                  <a:pos x="T0" y="T1"/>
                </a:cxn>
                <a:cxn ang="0">
                  <a:pos x="T2" y="T3"/>
                </a:cxn>
                <a:cxn ang="0">
                  <a:pos x="T4" y="T5"/>
                </a:cxn>
                <a:cxn ang="0">
                  <a:pos x="T6" y="T7"/>
                </a:cxn>
                <a:cxn ang="0">
                  <a:pos x="T8" y="T9"/>
                </a:cxn>
                <a:cxn ang="0">
                  <a:pos x="T10" y="T11"/>
                </a:cxn>
              </a:cxnLst>
              <a:rect l="0" t="0" r="r" b="b"/>
              <a:pathLst>
                <a:path w="63" h="672">
                  <a:moveTo>
                    <a:pt x="63" y="672"/>
                  </a:moveTo>
                  <a:cubicBezTo>
                    <a:pt x="0" y="672"/>
                    <a:pt x="0" y="672"/>
                    <a:pt x="0" y="672"/>
                  </a:cubicBezTo>
                  <a:cubicBezTo>
                    <a:pt x="0" y="32"/>
                    <a:pt x="0" y="32"/>
                    <a:pt x="0" y="32"/>
                  </a:cubicBezTo>
                  <a:cubicBezTo>
                    <a:pt x="0" y="32"/>
                    <a:pt x="4" y="1"/>
                    <a:pt x="31" y="0"/>
                  </a:cubicBezTo>
                  <a:cubicBezTo>
                    <a:pt x="58" y="0"/>
                    <a:pt x="63" y="32"/>
                    <a:pt x="63" y="32"/>
                  </a:cubicBezTo>
                  <a:lnTo>
                    <a:pt x="63" y="672"/>
                  </a:lnTo>
                  <a:close/>
                </a:path>
              </a:pathLst>
            </a:custGeom>
            <a:solidFill>
              <a:srgbClr val="82B732">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81" name="Freeform 28"/>
            <p:cNvSpPr>
              <a:spLocks/>
            </p:cNvSpPr>
            <p:nvPr/>
          </p:nvSpPr>
          <p:spPr bwMode="auto">
            <a:xfrm>
              <a:off x="5599811" y="5357314"/>
              <a:ext cx="130611" cy="189185"/>
            </a:xfrm>
            <a:custGeom>
              <a:avLst/>
              <a:gdLst>
                <a:gd name="T0" fmla="*/ 0 w 82"/>
                <a:gd name="T1" fmla="*/ 110 h 119"/>
                <a:gd name="T2" fmla="*/ 82 w 82"/>
                <a:gd name="T3" fmla="*/ 111 h 119"/>
                <a:gd name="T4" fmla="*/ 48 w 82"/>
                <a:gd name="T5" fmla="*/ 0 h 119"/>
                <a:gd name="T6" fmla="*/ 28 w 82"/>
                <a:gd name="T7" fmla="*/ 0 h 119"/>
                <a:gd name="T8" fmla="*/ 0 w 82"/>
                <a:gd name="T9" fmla="*/ 110 h 119"/>
              </a:gdLst>
              <a:ahLst/>
              <a:cxnLst>
                <a:cxn ang="0">
                  <a:pos x="T0" y="T1"/>
                </a:cxn>
                <a:cxn ang="0">
                  <a:pos x="T2" y="T3"/>
                </a:cxn>
                <a:cxn ang="0">
                  <a:pos x="T4" y="T5"/>
                </a:cxn>
                <a:cxn ang="0">
                  <a:pos x="T6" y="T7"/>
                </a:cxn>
                <a:cxn ang="0">
                  <a:pos x="T8" y="T9"/>
                </a:cxn>
              </a:cxnLst>
              <a:rect l="0" t="0" r="r" b="b"/>
              <a:pathLst>
                <a:path w="82" h="119">
                  <a:moveTo>
                    <a:pt x="0" y="110"/>
                  </a:moveTo>
                  <a:cubicBezTo>
                    <a:pt x="0" y="110"/>
                    <a:pt x="39" y="119"/>
                    <a:pt x="82" y="111"/>
                  </a:cubicBezTo>
                  <a:cubicBezTo>
                    <a:pt x="48" y="0"/>
                    <a:pt x="48" y="0"/>
                    <a:pt x="48" y="0"/>
                  </a:cubicBezTo>
                  <a:cubicBezTo>
                    <a:pt x="28" y="0"/>
                    <a:pt x="28" y="0"/>
                    <a:pt x="28" y="0"/>
                  </a:cubicBezTo>
                  <a:cubicBezTo>
                    <a:pt x="0" y="110"/>
                    <a:pt x="0" y="110"/>
                    <a:pt x="0" y="110"/>
                  </a:cubicBezTo>
                </a:path>
              </a:pathLst>
            </a:custGeom>
            <a:solidFill>
              <a:srgbClr val="82B732">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82" name="Freeform 40"/>
            <p:cNvSpPr>
              <a:spLocks/>
            </p:cNvSpPr>
            <p:nvPr/>
          </p:nvSpPr>
          <p:spPr bwMode="auto">
            <a:xfrm>
              <a:off x="5665117" y="5355294"/>
              <a:ext cx="250451" cy="1502706"/>
            </a:xfrm>
            <a:custGeom>
              <a:avLst/>
              <a:gdLst>
                <a:gd name="T0" fmla="*/ 34 w 157"/>
                <a:gd name="T1" fmla="*/ 0 h 944"/>
                <a:gd name="T2" fmla="*/ 0 w 157"/>
                <a:gd name="T3" fmla="*/ 1 h 944"/>
                <a:gd name="T4" fmla="*/ 0 w 157"/>
                <a:gd name="T5" fmla="*/ 1 h 944"/>
                <a:gd name="T6" fmla="*/ 7 w 157"/>
                <a:gd name="T7" fmla="*/ 1 h 944"/>
                <a:gd name="T8" fmla="*/ 41 w 157"/>
                <a:gd name="T9" fmla="*/ 112 h 944"/>
                <a:gd name="T10" fmla="*/ 40 w 157"/>
                <a:gd name="T11" fmla="*/ 113 h 944"/>
                <a:gd name="T12" fmla="*/ 95 w 157"/>
                <a:gd name="T13" fmla="*/ 284 h 944"/>
                <a:gd name="T14" fmla="*/ 94 w 157"/>
                <a:gd name="T15" fmla="*/ 286 h 944"/>
                <a:gd name="T16" fmla="*/ 100 w 157"/>
                <a:gd name="T17" fmla="*/ 301 h 944"/>
                <a:gd name="T18" fmla="*/ 100 w 157"/>
                <a:gd name="T19" fmla="*/ 941 h 944"/>
                <a:gd name="T20" fmla="*/ 39 w 157"/>
                <a:gd name="T21" fmla="*/ 941 h 944"/>
                <a:gd name="T22" fmla="*/ 39 w 157"/>
                <a:gd name="T23" fmla="*/ 942 h 944"/>
                <a:gd name="T24" fmla="*/ 0 w 157"/>
                <a:gd name="T25" fmla="*/ 942 h 944"/>
                <a:gd name="T26" fmla="*/ 0 w 157"/>
                <a:gd name="T27" fmla="*/ 944 h 944"/>
                <a:gd name="T28" fmla="*/ 157 w 157"/>
                <a:gd name="T29" fmla="*/ 942 h 944"/>
                <a:gd name="T30" fmla="*/ 142 w 157"/>
                <a:gd name="T31" fmla="*/ 290 h 944"/>
                <a:gd name="T32" fmla="*/ 34 w 157"/>
                <a:gd name="T33" fmla="*/ 0 h 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7" h="944">
                  <a:moveTo>
                    <a:pt x="34" y="0"/>
                  </a:moveTo>
                  <a:cubicBezTo>
                    <a:pt x="0" y="1"/>
                    <a:pt x="0" y="1"/>
                    <a:pt x="0" y="1"/>
                  </a:cubicBezTo>
                  <a:cubicBezTo>
                    <a:pt x="0" y="1"/>
                    <a:pt x="0" y="1"/>
                    <a:pt x="0" y="1"/>
                  </a:cubicBezTo>
                  <a:cubicBezTo>
                    <a:pt x="7" y="1"/>
                    <a:pt x="7" y="1"/>
                    <a:pt x="7" y="1"/>
                  </a:cubicBezTo>
                  <a:cubicBezTo>
                    <a:pt x="41" y="112"/>
                    <a:pt x="41" y="112"/>
                    <a:pt x="41" y="112"/>
                  </a:cubicBezTo>
                  <a:cubicBezTo>
                    <a:pt x="41" y="112"/>
                    <a:pt x="41" y="113"/>
                    <a:pt x="40" y="113"/>
                  </a:cubicBezTo>
                  <a:cubicBezTo>
                    <a:pt x="95" y="284"/>
                    <a:pt x="95" y="284"/>
                    <a:pt x="95" y="284"/>
                  </a:cubicBezTo>
                  <a:cubicBezTo>
                    <a:pt x="94" y="286"/>
                    <a:pt x="94" y="286"/>
                    <a:pt x="94" y="286"/>
                  </a:cubicBezTo>
                  <a:cubicBezTo>
                    <a:pt x="98" y="293"/>
                    <a:pt x="100" y="301"/>
                    <a:pt x="100" y="301"/>
                  </a:cubicBezTo>
                  <a:cubicBezTo>
                    <a:pt x="100" y="941"/>
                    <a:pt x="100" y="941"/>
                    <a:pt x="100" y="941"/>
                  </a:cubicBezTo>
                  <a:cubicBezTo>
                    <a:pt x="39" y="941"/>
                    <a:pt x="39" y="941"/>
                    <a:pt x="39" y="941"/>
                  </a:cubicBezTo>
                  <a:cubicBezTo>
                    <a:pt x="39" y="942"/>
                    <a:pt x="39" y="942"/>
                    <a:pt x="39" y="942"/>
                  </a:cubicBezTo>
                  <a:cubicBezTo>
                    <a:pt x="0" y="942"/>
                    <a:pt x="0" y="942"/>
                    <a:pt x="0" y="942"/>
                  </a:cubicBezTo>
                  <a:cubicBezTo>
                    <a:pt x="0" y="944"/>
                    <a:pt x="0" y="944"/>
                    <a:pt x="0" y="944"/>
                  </a:cubicBezTo>
                  <a:cubicBezTo>
                    <a:pt x="157" y="942"/>
                    <a:pt x="157" y="942"/>
                    <a:pt x="157" y="942"/>
                  </a:cubicBezTo>
                  <a:cubicBezTo>
                    <a:pt x="142" y="290"/>
                    <a:pt x="142" y="290"/>
                    <a:pt x="142" y="290"/>
                  </a:cubicBezTo>
                  <a:cubicBezTo>
                    <a:pt x="34" y="0"/>
                    <a:pt x="34" y="0"/>
                    <a:pt x="34" y="0"/>
                  </a:cubicBezTo>
                </a:path>
              </a:pathLst>
            </a:custGeom>
            <a:solidFill>
              <a:srgbClr val="9C96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83" name="Freeform 41"/>
            <p:cNvSpPr>
              <a:spLocks/>
            </p:cNvSpPr>
            <p:nvPr/>
          </p:nvSpPr>
          <p:spPr bwMode="auto">
            <a:xfrm>
              <a:off x="5665117" y="5535727"/>
              <a:ext cx="151482" cy="295559"/>
            </a:xfrm>
            <a:custGeom>
              <a:avLst/>
              <a:gdLst>
                <a:gd name="T0" fmla="*/ 40 w 95"/>
                <a:gd name="T1" fmla="*/ 0 h 186"/>
                <a:gd name="T2" fmla="*/ 6 w 95"/>
                <a:gd name="T3" fmla="*/ 2 h 186"/>
                <a:gd name="T4" fmla="*/ 0 w 95"/>
                <a:gd name="T5" fmla="*/ 2 h 186"/>
                <a:gd name="T6" fmla="*/ 0 w 95"/>
                <a:gd name="T7" fmla="*/ 159 h 186"/>
                <a:gd name="T8" fmla="*/ 37 w 95"/>
                <a:gd name="T9" fmla="*/ 186 h 186"/>
                <a:gd name="T10" fmla="*/ 68 w 95"/>
                <a:gd name="T11" fmla="*/ 156 h 186"/>
                <a:gd name="T12" fmla="*/ 68 w 95"/>
                <a:gd name="T13" fmla="*/ 156 h 186"/>
                <a:gd name="T14" fmla="*/ 94 w 95"/>
                <a:gd name="T15" fmla="*/ 173 h 186"/>
                <a:gd name="T16" fmla="*/ 95 w 95"/>
                <a:gd name="T17" fmla="*/ 171 h 186"/>
                <a:gd name="T18" fmla="*/ 40 w 95"/>
                <a:gd name="T19"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5" h="186">
                  <a:moveTo>
                    <a:pt x="40" y="0"/>
                  </a:moveTo>
                  <a:cubicBezTo>
                    <a:pt x="28" y="2"/>
                    <a:pt x="16" y="2"/>
                    <a:pt x="6" y="2"/>
                  </a:cubicBezTo>
                  <a:cubicBezTo>
                    <a:pt x="4" y="2"/>
                    <a:pt x="2" y="2"/>
                    <a:pt x="0" y="2"/>
                  </a:cubicBezTo>
                  <a:cubicBezTo>
                    <a:pt x="0" y="159"/>
                    <a:pt x="0" y="159"/>
                    <a:pt x="0" y="159"/>
                  </a:cubicBezTo>
                  <a:cubicBezTo>
                    <a:pt x="24" y="159"/>
                    <a:pt x="34" y="177"/>
                    <a:pt x="37" y="186"/>
                  </a:cubicBezTo>
                  <a:cubicBezTo>
                    <a:pt x="39" y="179"/>
                    <a:pt x="45" y="157"/>
                    <a:pt x="68" y="156"/>
                  </a:cubicBezTo>
                  <a:cubicBezTo>
                    <a:pt x="68" y="156"/>
                    <a:pt x="68" y="156"/>
                    <a:pt x="68" y="156"/>
                  </a:cubicBezTo>
                  <a:cubicBezTo>
                    <a:pt x="82" y="156"/>
                    <a:pt x="89" y="165"/>
                    <a:pt x="94" y="173"/>
                  </a:cubicBezTo>
                  <a:cubicBezTo>
                    <a:pt x="95" y="171"/>
                    <a:pt x="95" y="171"/>
                    <a:pt x="95" y="171"/>
                  </a:cubicBezTo>
                  <a:cubicBezTo>
                    <a:pt x="40" y="0"/>
                    <a:pt x="40" y="0"/>
                    <a:pt x="40" y="0"/>
                  </a:cubicBezTo>
                </a:path>
              </a:pathLst>
            </a:custGeom>
            <a:solidFill>
              <a:srgbClr val="C2B3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84" name="Freeform 42"/>
            <p:cNvSpPr>
              <a:spLocks/>
            </p:cNvSpPr>
            <p:nvPr/>
          </p:nvSpPr>
          <p:spPr bwMode="auto">
            <a:xfrm>
              <a:off x="5679185" y="5788871"/>
              <a:ext cx="62613" cy="1066436"/>
            </a:xfrm>
            <a:custGeom>
              <a:avLst/>
              <a:gdLst>
                <a:gd name="T0" fmla="*/ 0 w 39"/>
                <a:gd name="T1" fmla="*/ 0 h 670"/>
                <a:gd name="T2" fmla="*/ 0 w 39"/>
                <a:gd name="T3" fmla="*/ 670 h 670"/>
                <a:gd name="T4" fmla="*/ 39 w 39"/>
                <a:gd name="T5" fmla="*/ 670 h 670"/>
                <a:gd name="T6" fmla="*/ 39 w 39"/>
                <a:gd name="T7" fmla="*/ 669 h 670"/>
                <a:gd name="T8" fmla="*/ 37 w 39"/>
                <a:gd name="T9" fmla="*/ 669 h 670"/>
                <a:gd name="T10" fmla="*/ 37 w 39"/>
                <a:gd name="T11" fmla="*/ 29 h 670"/>
                <a:gd name="T12" fmla="*/ 37 w 39"/>
                <a:gd name="T13" fmla="*/ 27 h 670"/>
                <a:gd name="T14" fmla="*/ 0 w 39"/>
                <a:gd name="T15" fmla="*/ 0 h 6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670">
                  <a:moveTo>
                    <a:pt x="0" y="0"/>
                  </a:moveTo>
                  <a:cubicBezTo>
                    <a:pt x="0" y="670"/>
                    <a:pt x="0" y="670"/>
                    <a:pt x="0" y="670"/>
                  </a:cubicBezTo>
                  <a:cubicBezTo>
                    <a:pt x="39" y="670"/>
                    <a:pt x="39" y="670"/>
                    <a:pt x="39" y="670"/>
                  </a:cubicBezTo>
                  <a:cubicBezTo>
                    <a:pt x="39" y="669"/>
                    <a:pt x="39" y="669"/>
                    <a:pt x="39" y="669"/>
                  </a:cubicBezTo>
                  <a:cubicBezTo>
                    <a:pt x="37" y="669"/>
                    <a:pt x="37" y="669"/>
                    <a:pt x="37" y="669"/>
                  </a:cubicBezTo>
                  <a:cubicBezTo>
                    <a:pt x="37" y="29"/>
                    <a:pt x="37" y="29"/>
                    <a:pt x="37" y="29"/>
                  </a:cubicBezTo>
                  <a:cubicBezTo>
                    <a:pt x="37" y="29"/>
                    <a:pt x="37" y="28"/>
                    <a:pt x="37" y="27"/>
                  </a:cubicBezTo>
                  <a:cubicBezTo>
                    <a:pt x="34" y="18"/>
                    <a:pt x="24" y="0"/>
                    <a:pt x="0" y="0"/>
                  </a:cubicBezTo>
                </a:path>
              </a:pathLst>
            </a:custGeom>
            <a:solidFill>
              <a:srgbClr val="82B732"/>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85" name="Freeform 43"/>
            <p:cNvSpPr>
              <a:spLocks/>
            </p:cNvSpPr>
            <p:nvPr/>
          </p:nvSpPr>
          <p:spPr bwMode="auto">
            <a:xfrm>
              <a:off x="5724363" y="5783485"/>
              <a:ext cx="100315" cy="1069802"/>
            </a:xfrm>
            <a:custGeom>
              <a:avLst/>
              <a:gdLst>
                <a:gd name="T0" fmla="*/ 31 w 63"/>
                <a:gd name="T1" fmla="*/ 0 h 672"/>
                <a:gd name="T2" fmla="*/ 31 w 63"/>
                <a:gd name="T3" fmla="*/ 0 h 672"/>
                <a:gd name="T4" fmla="*/ 0 w 63"/>
                <a:gd name="T5" fmla="*/ 30 h 672"/>
                <a:gd name="T6" fmla="*/ 0 w 63"/>
                <a:gd name="T7" fmla="*/ 32 h 672"/>
                <a:gd name="T8" fmla="*/ 0 w 63"/>
                <a:gd name="T9" fmla="*/ 672 h 672"/>
                <a:gd name="T10" fmla="*/ 2 w 63"/>
                <a:gd name="T11" fmla="*/ 672 h 672"/>
                <a:gd name="T12" fmla="*/ 63 w 63"/>
                <a:gd name="T13" fmla="*/ 672 h 672"/>
                <a:gd name="T14" fmla="*/ 63 w 63"/>
                <a:gd name="T15" fmla="*/ 32 h 672"/>
                <a:gd name="T16" fmla="*/ 57 w 63"/>
                <a:gd name="T17" fmla="*/ 17 h 672"/>
                <a:gd name="T18" fmla="*/ 31 w 63"/>
                <a:gd name="T19" fmla="*/ 0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672">
                  <a:moveTo>
                    <a:pt x="31" y="0"/>
                  </a:moveTo>
                  <a:cubicBezTo>
                    <a:pt x="31" y="0"/>
                    <a:pt x="31" y="0"/>
                    <a:pt x="31" y="0"/>
                  </a:cubicBezTo>
                  <a:cubicBezTo>
                    <a:pt x="8" y="1"/>
                    <a:pt x="2" y="23"/>
                    <a:pt x="0" y="30"/>
                  </a:cubicBezTo>
                  <a:cubicBezTo>
                    <a:pt x="0" y="31"/>
                    <a:pt x="0" y="32"/>
                    <a:pt x="0" y="32"/>
                  </a:cubicBezTo>
                  <a:cubicBezTo>
                    <a:pt x="0" y="672"/>
                    <a:pt x="0" y="672"/>
                    <a:pt x="0" y="672"/>
                  </a:cubicBezTo>
                  <a:cubicBezTo>
                    <a:pt x="2" y="672"/>
                    <a:pt x="2" y="672"/>
                    <a:pt x="2" y="672"/>
                  </a:cubicBezTo>
                  <a:cubicBezTo>
                    <a:pt x="63" y="672"/>
                    <a:pt x="63" y="672"/>
                    <a:pt x="63" y="672"/>
                  </a:cubicBezTo>
                  <a:cubicBezTo>
                    <a:pt x="63" y="32"/>
                    <a:pt x="63" y="32"/>
                    <a:pt x="63" y="32"/>
                  </a:cubicBezTo>
                  <a:cubicBezTo>
                    <a:pt x="63" y="32"/>
                    <a:pt x="61" y="24"/>
                    <a:pt x="57" y="17"/>
                  </a:cubicBezTo>
                  <a:cubicBezTo>
                    <a:pt x="52" y="9"/>
                    <a:pt x="45" y="0"/>
                    <a:pt x="31" y="0"/>
                  </a:cubicBezTo>
                </a:path>
              </a:pathLst>
            </a:custGeom>
            <a:solidFill>
              <a:srgbClr val="82B732"/>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86" name="Freeform 44"/>
            <p:cNvSpPr>
              <a:spLocks/>
            </p:cNvSpPr>
            <p:nvPr/>
          </p:nvSpPr>
          <p:spPr bwMode="auto">
            <a:xfrm>
              <a:off x="5665117" y="5357314"/>
              <a:ext cx="65306" cy="181106"/>
            </a:xfrm>
            <a:custGeom>
              <a:avLst/>
              <a:gdLst>
                <a:gd name="T0" fmla="*/ 7 w 41"/>
                <a:gd name="T1" fmla="*/ 0 h 114"/>
                <a:gd name="T2" fmla="*/ 0 w 41"/>
                <a:gd name="T3" fmla="*/ 0 h 114"/>
                <a:gd name="T4" fmla="*/ 0 w 41"/>
                <a:gd name="T5" fmla="*/ 114 h 114"/>
                <a:gd name="T6" fmla="*/ 6 w 41"/>
                <a:gd name="T7" fmla="*/ 114 h 114"/>
                <a:gd name="T8" fmla="*/ 40 w 41"/>
                <a:gd name="T9" fmla="*/ 112 h 114"/>
                <a:gd name="T10" fmla="*/ 41 w 41"/>
                <a:gd name="T11" fmla="*/ 111 h 114"/>
                <a:gd name="T12" fmla="*/ 7 w 41"/>
                <a:gd name="T13" fmla="*/ 0 h 114"/>
              </a:gdLst>
              <a:ahLst/>
              <a:cxnLst>
                <a:cxn ang="0">
                  <a:pos x="T0" y="T1"/>
                </a:cxn>
                <a:cxn ang="0">
                  <a:pos x="T2" y="T3"/>
                </a:cxn>
                <a:cxn ang="0">
                  <a:pos x="T4" y="T5"/>
                </a:cxn>
                <a:cxn ang="0">
                  <a:pos x="T6" y="T7"/>
                </a:cxn>
                <a:cxn ang="0">
                  <a:pos x="T8" y="T9"/>
                </a:cxn>
                <a:cxn ang="0">
                  <a:pos x="T10" y="T11"/>
                </a:cxn>
                <a:cxn ang="0">
                  <a:pos x="T12" y="T13"/>
                </a:cxn>
              </a:cxnLst>
              <a:rect l="0" t="0" r="r" b="b"/>
              <a:pathLst>
                <a:path w="41" h="114">
                  <a:moveTo>
                    <a:pt x="7" y="0"/>
                  </a:moveTo>
                  <a:cubicBezTo>
                    <a:pt x="0" y="0"/>
                    <a:pt x="0" y="0"/>
                    <a:pt x="0" y="0"/>
                  </a:cubicBezTo>
                  <a:cubicBezTo>
                    <a:pt x="0" y="114"/>
                    <a:pt x="0" y="114"/>
                    <a:pt x="0" y="114"/>
                  </a:cubicBezTo>
                  <a:cubicBezTo>
                    <a:pt x="2" y="114"/>
                    <a:pt x="4" y="114"/>
                    <a:pt x="6" y="114"/>
                  </a:cubicBezTo>
                  <a:cubicBezTo>
                    <a:pt x="16" y="114"/>
                    <a:pt x="28" y="114"/>
                    <a:pt x="40" y="112"/>
                  </a:cubicBezTo>
                  <a:cubicBezTo>
                    <a:pt x="41" y="112"/>
                    <a:pt x="41" y="111"/>
                    <a:pt x="41" y="111"/>
                  </a:cubicBezTo>
                  <a:cubicBezTo>
                    <a:pt x="7" y="0"/>
                    <a:pt x="7" y="0"/>
                    <a:pt x="7" y="0"/>
                  </a:cubicBezTo>
                </a:path>
              </a:pathLst>
            </a:custGeom>
            <a:solidFill>
              <a:srgbClr val="82B732"/>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grpSp>
      <p:grpSp>
        <p:nvGrpSpPr>
          <p:cNvPr id="487" name="Group 7"/>
          <p:cNvGrpSpPr/>
          <p:nvPr userDrawn="1"/>
        </p:nvGrpSpPr>
        <p:grpSpPr>
          <a:xfrm rot="10800000" flipV="1">
            <a:off x="5686438" y="6225665"/>
            <a:ext cx="407215" cy="1299095"/>
            <a:chOff x="6959786" y="5355294"/>
            <a:chExt cx="407320" cy="1502706"/>
          </a:xfrm>
        </p:grpSpPr>
        <p:sp>
          <p:nvSpPr>
            <p:cNvPr id="488" name="Freeform 17"/>
            <p:cNvSpPr>
              <a:spLocks/>
            </p:cNvSpPr>
            <p:nvPr/>
          </p:nvSpPr>
          <p:spPr bwMode="auto">
            <a:xfrm>
              <a:off x="6970558" y="5365393"/>
              <a:ext cx="302965" cy="490130"/>
            </a:xfrm>
            <a:custGeom>
              <a:avLst/>
              <a:gdLst>
                <a:gd name="T0" fmla="*/ 450 w 450"/>
                <a:gd name="T1" fmla="*/ 657 h 728"/>
                <a:gd name="T2" fmla="*/ 242 w 450"/>
                <a:gd name="T3" fmla="*/ 0 h 728"/>
                <a:gd name="T4" fmla="*/ 197 w 450"/>
                <a:gd name="T5" fmla="*/ 0 h 728"/>
                <a:gd name="T6" fmla="*/ 0 w 450"/>
                <a:gd name="T7" fmla="*/ 681 h 728"/>
                <a:gd name="T8" fmla="*/ 12 w 450"/>
                <a:gd name="T9" fmla="*/ 728 h 728"/>
                <a:gd name="T10" fmla="*/ 424 w 450"/>
                <a:gd name="T11" fmla="*/ 726 h 728"/>
                <a:gd name="T12" fmla="*/ 450 w 450"/>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50" h="728">
                  <a:moveTo>
                    <a:pt x="450" y="657"/>
                  </a:moveTo>
                  <a:lnTo>
                    <a:pt x="242" y="0"/>
                  </a:lnTo>
                  <a:lnTo>
                    <a:pt x="197" y="0"/>
                  </a:lnTo>
                  <a:lnTo>
                    <a:pt x="0" y="681"/>
                  </a:lnTo>
                  <a:lnTo>
                    <a:pt x="12" y="728"/>
                  </a:lnTo>
                  <a:lnTo>
                    <a:pt x="424" y="726"/>
                  </a:lnTo>
                  <a:lnTo>
                    <a:pt x="450" y="657"/>
                  </a:lnTo>
                  <a:close/>
                </a:path>
              </a:pathLst>
            </a:custGeom>
            <a:solidFill>
              <a:srgbClr val="F8E9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89" name="Freeform 18"/>
            <p:cNvSpPr>
              <a:spLocks/>
            </p:cNvSpPr>
            <p:nvPr/>
          </p:nvSpPr>
          <p:spPr bwMode="auto">
            <a:xfrm>
              <a:off x="6970558" y="5365393"/>
              <a:ext cx="302965" cy="490130"/>
            </a:xfrm>
            <a:custGeom>
              <a:avLst/>
              <a:gdLst>
                <a:gd name="T0" fmla="*/ 450 w 450"/>
                <a:gd name="T1" fmla="*/ 657 h 728"/>
                <a:gd name="T2" fmla="*/ 242 w 450"/>
                <a:gd name="T3" fmla="*/ 0 h 728"/>
                <a:gd name="T4" fmla="*/ 197 w 450"/>
                <a:gd name="T5" fmla="*/ 0 h 728"/>
                <a:gd name="T6" fmla="*/ 0 w 450"/>
                <a:gd name="T7" fmla="*/ 681 h 728"/>
                <a:gd name="T8" fmla="*/ 12 w 450"/>
                <a:gd name="T9" fmla="*/ 728 h 728"/>
                <a:gd name="T10" fmla="*/ 424 w 450"/>
                <a:gd name="T11" fmla="*/ 726 h 728"/>
                <a:gd name="T12" fmla="*/ 450 w 450"/>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50" h="728">
                  <a:moveTo>
                    <a:pt x="450" y="657"/>
                  </a:moveTo>
                  <a:lnTo>
                    <a:pt x="242" y="0"/>
                  </a:lnTo>
                  <a:lnTo>
                    <a:pt x="197" y="0"/>
                  </a:lnTo>
                  <a:lnTo>
                    <a:pt x="0" y="681"/>
                  </a:lnTo>
                  <a:lnTo>
                    <a:pt x="12" y="728"/>
                  </a:lnTo>
                  <a:lnTo>
                    <a:pt x="424" y="726"/>
                  </a:lnTo>
                  <a:lnTo>
                    <a:pt x="450" y="65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90" name="Freeform 19"/>
            <p:cNvSpPr>
              <a:spLocks/>
            </p:cNvSpPr>
            <p:nvPr/>
          </p:nvSpPr>
          <p:spPr bwMode="auto">
            <a:xfrm>
              <a:off x="7058755" y="5786851"/>
              <a:ext cx="123879" cy="1068456"/>
            </a:xfrm>
            <a:custGeom>
              <a:avLst/>
              <a:gdLst>
                <a:gd name="T0" fmla="*/ 78 w 78"/>
                <a:gd name="T1" fmla="*/ 671 h 671"/>
                <a:gd name="T2" fmla="*/ 0 w 78"/>
                <a:gd name="T3" fmla="*/ 671 h 671"/>
                <a:gd name="T4" fmla="*/ 0 w 78"/>
                <a:gd name="T5" fmla="*/ 32 h 671"/>
                <a:gd name="T6" fmla="*/ 38 w 78"/>
                <a:gd name="T7" fmla="*/ 1 h 671"/>
                <a:gd name="T8" fmla="*/ 78 w 78"/>
                <a:gd name="T9" fmla="*/ 32 h 671"/>
                <a:gd name="T10" fmla="*/ 78 w 78"/>
                <a:gd name="T11" fmla="*/ 671 h 671"/>
              </a:gdLst>
              <a:ahLst/>
              <a:cxnLst>
                <a:cxn ang="0">
                  <a:pos x="T0" y="T1"/>
                </a:cxn>
                <a:cxn ang="0">
                  <a:pos x="T2" y="T3"/>
                </a:cxn>
                <a:cxn ang="0">
                  <a:pos x="T4" y="T5"/>
                </a:cxn>
                <a:cxn ang="0">
                  <a:pos x="T6" y="T7"/>
                </a:cxn>
                <a:cxn ang="0">
                  <a:pos x="T8" y="T9"/>
                </a:cxn>
                <a:cxn ang="0">
                  <a:pos x="T10" y="T11"/>
                </a:cxn>
              </a:cxnLst>
              <a:rect l="0" t="0" r="r" b="b"/>
              <a:pathLst>
                <a:path w="78" h="671">
                  <a:moveTo>
                    <a:pt x="78" y="671"/>
                  </a:moveTo>
                  <a:cubicBezTo>
                    <a:pt x="0" y="671"/>
                    <a:pt x="0" y="671"/>
                    <a:pt x="0" y="671"/>
                  </a:cubicBezTo>
                  <a:cubicBezTo>
                    <a:pt x="0" y="32"/>
                    <a:pt x="0" y="32"/>
                    <a:pt x="0" y="32"/>
                  </a:cubicBezTo>
                  <a:cubicBezTo>
                    <a:pt x="0" y="32"/>
                    <a:pt x="4" y="1"/>
                    <a:pt x="38" y="1"/>
                  </a:cubicBezTo>
                  <a:cubicBezTo>
                    <a:pt x="72" y="0"/>
                    <a:pt x="78" y="32"/>
                    <a:pt x="78" y="32"/>
                  </a:cubicBezTo>
                  <a:cubicBezTo>
                    <a:pt x="78" y="671"/>
                    <a:pt x="78" y="671"/>
                    <a:pt x="78" y="671"/>
                  </a:cubicBezTo>
                </a:path>
              </a:pathLst>
            </a:custGeom>
            <a:solidFill>
              <a:srgbClr val="44546A">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91" name="Freeform 20"/>
            <p:cNvSpPr>
              <a:spLocks/>
            </p:cNvSpPr>
            <p:nvPr/>
          </p:nvSpPr>
          <p:spPr bwMode="auto">
            <a:xfrm>
              <a:off x="7181287" y="5783485"/>
              <a:ext cx="100315" cy="1069802"/>
            </a:xfrm>
            <a:custGeom>
              <a:avLst/>
              <a:gdLst>
                <a:gd name="T0" fmla="*/ 63 w 63"/>
                <a:gd name="T1" fmla="*/ 672 h 672"/>
                <a:gd name="T2" fmla="*/ 0 w 63"/>
                <a:gd name="T3" fmla="*/ 672 h 672"/>
                <a:gd name="T4" fmla="*/ 0 w 63"/>
                <a:gd name="T5" fmla="*/ 32 h 672"/>
                <a:gd name="T6" fmla="*/ 31 w 63"/>
                <a:gd name="T7" fmla="*/ 0 h 672"/>
                <a:gd name="T8" fmla="*/ 63 w 63"/>
                <a:gd name="T9" fmla="*/ 32 h 672"/>
                <a:gd name="T10" fmla="*/ 63 w 63"/>
                <a:gd name="T11" fmla="*/ 672 h 672"/>
              </a:gdLst>
              <a:ahLst/>
              <a:cxnLst>
                <a:cxn ang="0">
                  <a:pos x="T0" y="T1"/>
                </a:cxn>
                <a:cxn ang="0">
                  <a:pos x="T2" y="T3"/>
                </a:cxn>
                <a:cxn ang="0">
                  <a:pos x="T4" y="T5"/>
                </a:cxn>
                <a:cxn ang="0">
                  <a:pos x="T6" y="T7"/>
                </a:cxn>
                <a:cxn ang="0">
                  <a:pos x="T8" y="T9"/>
                </a:cxn>
                <a:cxn ang="0">
                  <a:pos x="T10" y="T11"/>
                </a:cxn>
              </a:cxnLst>
              <a:rect l="0" t="0" r="r" b="b"/>
              <a:pathLst>
                <a:path w="63" h="672">
                  <a:moveTo>
                    <a:pt x="63" y="672"/>
                  </a:moveTo>
                  <a:cubicBezTo>
                    <a:pt x="0" y="672"/>
                    <a:pt x="0" y="672"/>
                    <a:pt x="0" y="672"/>
                  </a:cubicBezTo>
                  <a:cubicBezTo>
                    <a:pt x="0" y="32"/>
                    <a:pt x="0" y="32"/>
                    <a:pt x="0" y="32"/>
                  </a:cubicBezTo>
                  <a:cubicBezTo>
                    <a:pt x="0" y="32"/>
                    <a:pt x="4" y="1"/>
                    <a:pt x="31" y="0"/>
                  </a:cubicBezTo>
                  <a:cubicBezTo>
                    <a:pt x="57" y="0"/>
                    <a:pt x="63" y="32"/>
                    <a:pt x="63" y="32"/>
                  </a:cubicBezTo>
                  <a:cubicBezTo>
                    <a:pt x="63" y="672"/>
                    <a:pt x="63" y="672"/>
                    <a:pt x="63" y="672"/>
                  </a:cubicBezTo>
                </a:path>
              </a:pathLst>
            </a:custGeom>
            <a:solidFill>
              <a:srgbClr val="F778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92" name="Freeform 21"/>
            <p:cNvSpPr>
              <a:spLocks/>
            </p:cNvSpPr>
            <p:nvPr/>
          </p:nvSpPr>
          <p:spPr bwMode="auto">
            <a:xfrm>
              <a:off x="6959786" y="5783485"/>
              <a:ext cx="100315" cy="1069802"/>
            </a:xfrm>
            <a:custGeom>
              <a:avLst/>
              <a:gdLst>
                <a:gd name="T0" fmla="*/ 63 w 63"/>
                <a:gd name="T1" fmla="*/ 672 h 672"/>
                <a:gd name="T2" fmla="*/ 0 w 63"/>
                <a:gd name="T3" fmla="*/ 672 h 672"/>
                <a:gd name="T4" fmla="*/ 0 w 63"/>
                <a:gd name="T5" fmla="*/ 32 h 672"/>
                <a:gd name="T6" fmla="*/ 31 w 63"/>
                <a:gd name="T7" fmla="*/ 0 h 672"/>
                <a:gd name="T8" fmla="*/ 63 w 63"/>
                <a:gd name="T9" fmla="*/ 32 h 672"/>
                <a:gd name="T10" fmla="*/ 63 w 63"/>
                <a:gd name="T11" fmla="*/ 672 h 672"/>
              </a:gdLst>
              <a:ahLst/>
              <a:cxnLst>
                <a:cxn ang="0">
                  <a:pos x="T0" y="T1"/>
                </a:cxn>
                <a:cxn ang="0">
                  <a:pos x="T2" y="T3"/>
                </a:cxn>
                <a:cxn ang="0">
                  <a:pos x="T4" y="T5"/>
                </a:cxn>
                <a:cxn ang="0">
                  <a:pos x="T6" y="T7"/>
                </a:cxn>
                <a:cxn ang="0">
                  <a:pos x="T8" y="T9"/>
                </a:cxn>
                <a:cxn ang="0">
                  <a:pos x="T10" y="T11"/>
                </a:cxn>
              </a:cxnLst>
              <a:rect l="0" t="0" r="r" b="b"/>
              <a:pathLst>
                <a:path w="63" h="672">
                  <a:moveTo>
                    <a:pt x="63" y="672"/>
                  </a:moveTo>
                  <a:cubicBezTo>
                    <a:pt x="0" y="672"/>
                    <a:pt x="0" y="672"/>
                    <a:pt x="0" y="672"/>
                  </a:cubicBezTo>
                  <a:cubicBezTo>
                    <a:pt x="0" y="32"/>
                    <a:pt x="0" y="32"/>
                    <a:pt x="0" y="32"/>
                  </a:cubicBezTo>
                  <a:cubicBezTo>
                    <a:pt x="0" y="32"/>
                    <a:pt x="4" y="1"/>
                    <a:pt x="31" y="0"/>
                  </a:cubicBezTo>
                  <a:cubicBezTo>
                    <a:pt x="58" y="0"/>
                    <a:pt x="63" y="32"/>
                    <a:pt x="63" y="32"/>
                  </a:cubicBezTo>
                  <a:lnTo>
                    <a:pt x="63" y="672"/>
                  </a:lnTo>
                  <a:close/>
                </a:path>
              </a:pathLst>
            </a:custGeom>
            <a:solidFill>
              <a:srgbClr val="44546A">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93" name="Freeform 22"/>
            <p:cNvSpPr>
              <a:spLocks/>
            </p:cNvSpPr>
            <p:nvPr/>
          </p:nvSpPr>
          <p:spPr bwMode="auto">
            <a:xfrm>
              <a:off x="7056735" y="5357314"/>
              <a:ext cx="130611" cy="191204"/>
            </a:xfrm>
            <a:custGeom>
              <a:avLst/>
              <a:gdLst>
                <a:gd name="T0" fmla="*/ 0 w 82"/>
                <a:gd name="T1" fmla="*/ 110 h 120"/>
                <a:gd name="T2" fmla="*/ 82 w 82"/>
                <a:gd name="T3" fmla="*/ 112 h 120"/>
                <a:gd name="T4" fmla="*/ 48 w 82"/>
                <a:gd name="T5" fmla="*/ 0 h 120"/>
                <a:gd name="T6" fmla="*/ 28 w 82"/>
                <a:gd name="T7" fmla="*/ 0 h 120"/>
                <a:gd name="T8" fmla="*/ 0 w 82"/>
                <a:gd name="T9" fmla="*/ 110 h 120"/>
              </a:gdLst>
              <a:ahLst/>
              <a:cxnLst>
                <a:cxn ang="0">
                  <a:pos x="T0" y="T1"/>
                </a:cxn>
                <a:cxn ang="0">
                  <a:pos x="T2" y="T3"/>
                </a:cxn>
                <a:cxn ang="0">
                  <a:pos x="T4" y="T5"/>
                </a:cxn>
                <a:cxn ang="0">
                  <a:pos x="T6" y="T7"/>
                </a:cxn>
                <a:cxn ang="0">
                  <a:pos x="T8" y="T9"/>
                </a:cxn>
              </a:cxnLst>
              <a:rect l="0" t="0" r="r" b="b"/>
              <a:pathLst>
                <a:path w="82" h="120">
                  <a:moveTo>
                    <a:pt x="0" y="110"/>
                  </a:moveTo>
                  <a:cubicBezTo>
                    <a:pt x="0" y="110"/>
                    <a:pt x="39" y="120"/>
                    <a:pt x="82" y="112"/>
                  </a:cubicBezTo>
                  <a:cubicBezTo>
                    <a:pt x="48" y="0"/>
                    <a:pt x="48" y="0"/>
                    <a:pt x="48" y="0"/>
                  </a:cubicBezTo>
                  <a:cubicBezTo>
                    <a:pt x="28" y="0"/>
                    <a:pt x="28" y="0"/>
                    <a:pt x="28" y="0"/>
                  </a:cubicBezTo>
                  <a:cubicBezTo>
                    <a:pt x="0" y="110"/>
                    <a:pt x="0" y="110"/>
                    <a:pt x="0" y="110"/>
                  </a:cubicBezTo>
                </a:path>
              </a:pathLst>
            </a:custGeom>
            <a:solidFill>
              <a:srgbClr val="44546A">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94" name="Freeform 45"/>
            <p:cNvSpPr>
              <a:spLocks/>
            </p:cNvSpPr>
            <p:nvPr/>
          </p:nvSpPr>
          <p:spPr bwMode="auto">
            <a:xfrm>
              <a:off x="7117328" y="5355294"/>
              <a:ext cx="249778" cy="1502706"/>
            </a:xfrm>
            <a:custGeom>
              <a:avLst/>
              <a:gdLst>
                <a:gd name="T0" fmla="*/ 34 w 157"/>
                <a:gd name="T1" fmla="*/ 0 h 944"/>
                <a:gd name="T2" fmla="*/ 0 w 157"/>
                <a:gd name="T3" fmla="*/ 1 h 944"/>
                <a:gd name="T4" fmla="*/ 0 w 157"/>
                <a:gd name="T5" fmla="*/ 1 h 944"/>
                <a:gd name="T6" fmla="*/ 10 w 157"/>
                <a:gd name="T7" fmla="*/ 1 h 944"/>
                <a:gd name="T8" fmla="*/ 44 w 157"/>
                <a:gd name="T9" fmla="*/ 113 h 944"/>
                <a:gd name="T10" fmla="*/ 44 w 157"/>
                <a:gd name="T11" fmla="*/ 113 h 944"/>
                <a:gd name="T12" fmla="*/ 98 w 157"/>
                <a:gd name="T13" fmla="*/ 284 h 944"/>
                <a:gd name="T14" fmla="*/ 97 w 157"/>
                <a:gd name="T15" fmla="*/ 286 h 944"/>
                <a:gd name="T16" fmla="*/ 103 w 157"/>
                <a:gd name="T17" fmla="*/ 301 h 944"/>
                <a:gd name="T18" fmla="*/ 103 w 157"/>
                <a:gd name="T19" fmla="*/ 941 h 944"/>
                <a:gd name="T20" fmla="*/ 41 w 157"/>
                <a:gd name="T21" fmla="*/ 941 h 944"/>
                <a:gd name="T22" fmla="*/ 41 w 157"/>
                <a:gd name="T23" fmla="*/ 942 h 944"/>
                <a:gd name="T24" fmla="*/ 0 w 157"/>
                <a:gd name="T25" fmla="*/ 942 h 944"/>
                <a:gd name="T26" fmla="*/ 0 w 157"/>
                <a:gd name="T27" fmla="*/ 944 h 944"/>
                <a:gd name="T28" fmla="*/ 157 w 157"/>
                <a:gd name="T29" fmla="*/ 942 h 944"/>
                <a:gd name="T30" fmla="*/ 142 w 157"/>
                <a:gd name="T31" fmla="*/ 290 h 944"/>
                <a:gd name="T32" fmla="*/ 34 w 157"/>
                <a:gd name="T33" fmla="*/ 0 h 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7" h="944">
                  <a:moveTo>
                    <a:pt x="34" y="0"/>
                  </a:moveTo>
                  <a:cubicBezTo>
                    <a:pt x="0" y="1"/>
                    <a:pt x="0" y="1"/>
                    <a:pt x="0" y="1"/>
                  </a:cubicBezTo>
                  <a:cubicBezTo>
                    <a:pt x="0" y="1"/>
                    <a:pt x="0" y="1"/>
                    <a:pt x="0" y="1"/>
                  </a:cubicBezTo>
                  <a:cubicBezTo>
                    <a:pt x="10" y="1"/>
                    <a:pt x="10" y="1"/>
                    <a:pt x="10" y="1"/>
                  </a:cubicBezTo>
                  <a:cubicBezTo>
                    <a:pt x="44" y="113"/>
                    <a:pt x="44" y="113"/>
                    <a:pt x="44" y="113"/>
                  </a:cubicBezTo>
                  <a:cubicBezTo>
                    <a:pt x="44" y="113"/>
                    <a:pt x="44" y="113"/>
                    <a:pt x="44" y="113"/>
                  </a:cubicBezTo>
                  <a:cubicBezTo>
                    <a:pt x="98" y="284"/>
                    <a:pt x="98" y="284"/>
                    <a:pt x="98" y="284"/>
                  </a:cubicBezTo>
                  <a:cubicBezTo>
                    <a:pt x="97" y="286"/>
                    <a:pt x="97" y="286"/>
                    <a:pt x="97" y="286"/>
                  </a:cubicBezTo>
                  <a:cubicBezTo>
                    <a:pt x="101" y="293"/>
                    <a:pt x="103" y="301"/>
                    <a:pt x="103" y="301"/>
                  </a:cubicBezTo>
                  <a:cubicBezTo>
                    <a:pt x="103" y="941"/>
                    <a:pt x="103" y="941"/>
                    <a:pt x="103" y="941"/>
                  </a:cubicBezTo>
                  <a:cubicBezTo>
                    <a:pt x="41" y="941"/>
                    <a:pt x="41" y="941"/>
                    <a:pt x="41" y="941"/>
                  </a:cubicBezTo>
                  <a:cubicBezTo>
                    <a:pt x="41" y="942"/>
                    <a:pt x="41" y="942"/>
                    <a:pt x="41" y="942"/>
                  </a:cubicBezTo>
                  <a:cubicBezTo>
                    <a:pt x="0" y="942"/>
                    <a:pt x="0" y="942"/>
                    <a:pt x="0" y="942"/>
                  </a:cubicBezTo>
                  <a:cubicBezTo>
                    <a:pt x="0" y="944"/>
                    <a:pt x="0" y="944"/>
                    <a:pt x="0" y="944"/>
                  </a:cubicBezTo>
                  <a:cubicBezTo>
                    <a:pt x="157" y="942"/>
                    <a:pt x="157" y="942"/>
                    <a:pt x="157" y="942"/>
                  </a:cubicBezTo>
                  <a:cubicBezTo>
                    <a:pt x="142" y="290"/>
                    <a:pt x="142" y="290"/>
                    <a:pt x="142" y="290"/>
                  </a:cubicBezTo>
                  <a:cubicBezTo>
                    <a:pt x="34" y="0"/>
                    <a:pt x="34" y="0"/>
                    <a:pt x="34" y="0"/>
                  </a:cubicBezTo>
                </a:path>
              </a:pathLst>
            </a:custGeom>
            <a:solidFill>
              <a:srgbClr val="9C96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95" name="Freeform 46"/>
            <p:cNvSpPr>
              <a:spLocks/>
            </p:cNvSpPr>
            <p:nvPr/>
          </p:nvSpPr>
          <p:spPr bwMode="auto">
            <a:xfrm>
              <a:off x="7117328" y="5535727"/>
              <a:ext cx="156195" cy="295559"/>
            </a:xfrm>
            <a:custGeom>
              <a:avLst/>
              <a:gdLst>
                <a:gd name="T0" fmla="*/ 44 w 98"/>
                <a:gd name="T1" fmla="*/ 0 h 186"/>
                <a:gd name="T2" fmla="*/ 9 w 98"/>
                <a:gd name="T3" fmla="*/ 3 h 186"/>
                <a:gd name="T4" fmla="*/ 0 w 98"/>
                <a:gd name="T5" fmla="*/ 3 h 186"/>
                <a:gd name="T6" fmla="*/ 0 w 98"/>
                <a:gd name="T7" fmla="*/ 159 h 186"/>
                <a:gd name="T8" fmla="*/ 1 w 98"/>
                <a:gd name="T9" fmla="*/ 159 h 186"/>
                <a:gd name="T10" fmla="*/ 2 w 98"/>
                <a:gd name="T11" fmla="*/ 159 h 186"/>
                <a:gd name="T12" fmla="*/ 40 w 98"/>
                <a:gd name="T13" fmla="*/ 186 h 186"/>
                <a:gd name="T14" fmla="*/ 71 w 98"/>
                <a:gd name="T15" fmla="*/ 156 h 186"/>
                <a:gd name="T16" fmla="*/ 71 w 98"/>
                <a:gd name="T17" fmla="*/ 156 h 186"/>
                <a:gd name="T18" fmla="*/ 97 w 98"/>
                <a:gd name="T19" fmla="*/ 173 h 186"/>
                <a:gd name="T20" fmla="*/ 98 w 98"/>
                <a:gd name="T21" fmla="*/ 171 h 186"/>
                <a:gd name="T22" fmla="*/ 44 w 98"/>
                <a:gd name="T23"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8" h="186">
                  <a:moveTo>
                    <a:pt x="44" y="0"/>
                  </a:moveTo>
                  <a:cubicBezTo>
                    <a:pt x="31" y="2"/>
                    <a:pt x="20" y="3"/>
                    <a:pt x="9" y="3"/>
                  </a:cubicBezTo>
                  <a:cubicBezTo>
                    <a:pt x="6" y="3"/>
                    <a:pt x="3" y="3"/>
                    <a:pt x="0" y="3"/>
                  </a:cubicBezTo>
                  <a:cubicBezTo>
                    <a:pt x="0" y="159"/>
                    <a:pt x="0" y="159"/>
                    <a:pt x="0" y="159"/>
                  </a:cubicBezTo>
                  <a:cubicBezTo>
                    <a:pt x="0" y="159"/>
                    <a:pt x="1" y="159"/>
                    <a:pt x="1" y="159"/>
                  </a:cubicBezTo>
                  <a:cubicBezTo>
                    <a:pt x="2" y="159"/>
                    <a:pt x="2" y="159"/>
                    <a:pt x="2" y="159"/>
                  </a:cubicBezTo>
                  <a:cubicBezTo>
                    <a:pt x="27" y="159"/>
                    <a:pt x="37" y="177"/>
                    <a:pt x="40" y="186"/>
                  </a:cubicBezTo>
                  <a:cubicBezTo>
                    <a:pt x="42" y="179"/>
                    <a:pt x="48" y="157"/>
                    <a:pt x="71" y="156"/>
                  </a:cubicBezTo>
                  <a:cubicBezTo>
                    <a:pt x="71" y="156"/>
                    <a:pt x="71" y="156"/>
                    <a:pt x="71" y="156"/>
                  </a:cubicBezTo>
                  <a:cubicBezTo>
                    <a:pt x="85" y="156"/>
                    <a:pt x="92" y="165"/>
                    <a:pt x="97" y="173"/>
                  </a:cubicBezTo>
                  <a:cubicBezTo>
                    <a:pt x="98" y="171"/>
                    <a:pt x="98" y="171"/>
                    <a:pt x="98" y="171"/>
                  </a:cubicBezTo>
                  <a:cubicBezTo>
                    <a:pt x="44" y="0"/>
                    <a:pt x="44" y="0"/>
                    <a:pt x="44" y="0"/>
                  </a:cubicBezTo>
                </a:path>
              </a:pathLst>
            </a:custGeom>
            <a:solidFill>
              <a:srgbClr val="C2B3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96" name="Freeform 47"/>
            <p:cNvSpPr>
              <a:spLocks/>
            </p:cNvSpPr>
            <p:nvPr/>
          </p:nvSpPr>
          <p:spPr bwMode="auto">
            <a:xfrm>
              <a:off x="7117328" y="5788871"/>
              <a:ext cx="65306" cy="1066436"/>
            </a:xfrm>
            <a:custGeom>
              <a:avLst/>
              <a:gdLst>
                <a:gd name="T0" fmla="*/ 2 w 41"/>
                <a:gd name="T1" fmla="*/ 0 h 670"/>
                <a:gd name="T2" fmla="*/ 1 w 41"/>
                <a:gd name="T3" fmla="*/ 0 h 670"/>
                <a:gd name="T4" fmla="*/ 0 w 41"/>
                <a:gd name="T5" fmla="*/ 0 h 670"/>
                <a:gd name="T6" fmla="*/ 0 w 41"/>
                <a:gd name="T7" fmla="*/ 670 h 670"/>
                <a:gd name="T8" fmla="*/ 41 w 41"/>
                <a:gd name="T9" fmla="*/ 670 h 670"/>
                <a:gd name="T10" fmla="*/ 41 w 41"/>
                <a:gd name="T11" fmla="*/ 669 h 670"/>
                <a:gd name="T12" fmla="*/ 40 w 41"/>
                <a:gd name="T13" fmla="*/ 669 h 670"/>
                <a:gd name="T14" fmla="*/ 40 w 41"/>
                <a:gd name="T15" fmla="*/ 29 h 670"/>
                <a:gd name="T16" fmla="*/ 40 w 41"/>
                <a:gd name="T17" fmla="*/ 27 h 670"/>
                <a:gd name="T18" fmla="*/ 2 w 41"/>
                <a:gd name="T19" fmla="*/ 0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670">
                  <a:moveTo>
                    <a:pt x="2" y="0"/>
                  </a:moveTo>
                  <a:cubicBezTo>
                    <a:pt x="2" y="0"/>
                    <a:pt x="2" y="0"/>
                    <a:pt x="1" y="0"/>
                  </a:cubicBezTo>
                  <a:cubicBezTo>
                    <a:pt x="1" y="0"/>
                    <a:pt x="0" y="0"/>
                    <a:pt x="0" y="0"/>
                  </a:cubicBezTo>
                  <a:cubicBezTo>
                    <a:pt x="0" y="670"/>
                    <a:pt x="0" y="670"/>
                    <a:pt x="0" y="670"/>
                  </a:cubicBezTo>
                  <a:cubicBezTo>
                    <a:pt x="41" y="670"/>
                    <a:pt x="41" y="670"/>
                    <a:pt x="41" y="670"/>
                  </a:cubicBezTo>
                  <a:cubicBezTo>
                    <a:pt x="41" y="669"/>
                    <a:pt x="41" y="669"/>
                    <a:pt x="41" y="669"/>
                  </a:cubicBezTo>
                  <a:cubicBezTo>
                    <a:pt x="40" y="669"/>
                    <a:pt x="40" y="669"/>
                    <a:pt x="40" y="669"/>
                  </a:cubicBezTo>
                  <a:cubicBezTo>
                    <a:pt x="40" y="29"/>
                    <a:pt x="40" y="29"/>
                    <a:pt x="40" y="29"/>
                  </a:cubicBezTo>
                  <a:cubicBezTo>
                    <a:pt x="40" y="29"/>
                    <a:pt x="40" y="28"/>
                    <a:pt x="40" y="27"/>
                  </a:cubicBezTo>
                  <a:cubicBezTo>
                    <a:pt x="37" y="18"/>
                    <a:pt x="27" y="0"/>
                    <a:pt x="2" y="0"/>
                  </a:cubicBezTo>
                </a:path>
              </a:pathLst>
            </a:custGeom>
            <a:solidFill>
              <a:srgbClr val="44546A"/>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97" name="Freeform 48"/>
            <p:cNvSpPr>
              <a:spLocks/>
            </p:cNvSpPr>
            <p:nvPr/>
          </p:nvSpPr>
          <p:spPr bwMode="auto">
            <a:xfrm>
              <a:off x="7181287" y="5783485"/>
              <a:ext cx="100315" cy="1069802"/>
            </a:xfrm>
            <a:custGeom>
              <a:avLst/>
              <a:gdLst>
                <a:gd name="T0" fmla="*/ 31 w 63"/>
                <a:gd name="T1" fmla="*/ 0 h 672"/>
                <a:gd name="T2" fmla="*/ 31 w 63"/>
                <a:gd name="T3" fmla="*/ 0 h 672"/>
                <a:gd name="T4" fmla="*/ 0 w 63"/>
                <a:gd name="T5" fmla="*/ 30 h 672"/>
                <a:gd name="T6" fmla="*/ 0 w 63"/>
                <a:gd name="T7" fmla="*/ 32 h 672"/>
                <a:gd name="T8" fmla="*/ 0 w 63"/>
                <a:gd name="T9" fmla="*/ 672 h 672"/>
                <a:gd name="T10" fmla="*/ 1 w 63"/>
                <a:gd name="T11" fmla="*/ 672 h 672"/>
                <a:gd name="T12" fmla="*/ 63 w 63"/>
                <a:gd name="T13" fmla="*/ 672 h 672"/>
                <a:gd name="T14" fmla="*/ 63 w 63"/>
                <a:gd name="T15" fmla="*/ 32 h 672"/>
                <a:gd name="T16" fmla="*/ 57 w 63"/>
                <a:gd name="T17" fmla="*/ 17 h 672"/>
                <a:gd name="T18" fmla="*/ 31 w 63"/>
                <a:gd name="T19" fmla="*/ 0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672">
                  <a:moveTo>
                    <a:pt x="31" y="0"/>
                  </a:moveTo>
                  <a:cubicBezTo>
                    <a:pt x="31" y="0"/>
                    <a:pt x="31" y="0"/>
                    <a:pt x="31" y="0"/>
                  </a:cubicBezTo>
                  <a:cubicBezTo>
                    <a:pt x="8" y="1"/>
                    <a:pt x="2" y="23"/>
                    <a:pt x="0" y="30"/>
                  </a:cubicBezTo>
                  <a:cubicBezTo>
                    <a:pt x="0" y="31"/>
                    <a:pt x="0" y="32"/>
                    <a:pt x="0" y="32"/>
                  </a:cubicBezTo>
                  <a:cubicBezTo>
                    <a:pt x="0" y="672"/>
                    <a:pt x="0" y="672"/>
                    <a:pt x="0" y="672"/>
                  </a:cubicBezTo>
                  <a:cubicBezTo>
                    <a:pt x="1" y="672"/>
                    <a:pt x="1" y="672"/>
                    <a:pt x="1" y="672"/>
                  </a:cubicBezTo>
                  <a:cubicBezTo>
                    <a:pt x="63" y="672"/>
                    <a:pt x="63" y="672"/>
                    <a:pt x="63" y="672"/>
                  </a:cubicBezTo>
                  <a:cubicBezTo>
                    <a:pt x="63" y="32"/>
                    <a:pt x="63" y="32"/>
                    <a:pt x="63" y="32"/>
                  </a:cubicBezTo>
                  <a:cubicBezTo>
                    <a:pt x="63" y="32"/>
                    <a:pt x="61" y="24"/>
                    <a:pt x="57" y="17"/>
                  </a:cubicBezTo>
                  <a:cubicBezTo>
                    <a:pt x="52" y="9"/>
                    <a:pt x="45" y="0"/>
                    <a:pt x="31" y="0"/>
                  </a:cubicBezTo>
                </a:path>
              </a:pathLst>
            </a:custGeom>
            <a:solidFill>
              <a:srgbClr val="44546A"/>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498" name="Freeform 49"/>
            <p:cNvSpPr>
              <a:spLocks/>
            </p:cNvSpPr>
            <p:nvPr/>
          </p:nvSpPr>
          <p:spPr bwMode="auto">
            <a:xfrm>
              <a:off x="7117328" y="5357314"/>
              <a:ext cx="70019" cy="183125"/>
            </a:xfrm>
            <a:custGeom>
              <a:avLst/>
              <a:gdLst>
                <a:gd name="T0" fmla="*/ 10 w 44"/>
                <a:gd name="T1" fmla="*/ 0 h 115"/>
                <a:gd name="T2" fmla="*/ 0 w 44"/>
                <a:gd name="T3" fmla="*/ 0 h 115"/>
                <a:gd name="T4" fmla="*/ 0 w 44"/>
                <a:gd name="T5" fmla="*/ 115 h 115"/>
                <a:gd name="T6" fmla="*/ 9 w 44"/>
                <a:gd name="T7" fmla="*/ 115 h 115"/>
                <a:gd name="T8" fmla="*/ 44 w 44"/>
                <a:gd name="T9" fmla="*/ 112 h 115"/>
                <a:gd name="T10" fmla="*/ 44 w 44"/>
                <a:gd name="T11" fmla="*/ 112 h 115"/>
                <a:gd name="T12" fmla="*/ 10 w 44"/>
                <a:gd name="T13" fmla="*/ 0 h 115"/>
              </a:gdLst>
              <a:ahLst/>
              <a:cxnLst>
                <a:cxn ang="0">
                  <a:pos x="T0" y="T1"/>
                </a:cxn>
                <a:cxn ang="0">
                  <a:pos x="T2" y="T3"/>
                </a:cxn>
                <a:cxn ang="0">
                  <a:pos x="T4" y="T5"/>
                </a:cxn>
                <a:cxn ang="0">
                  <a:pos x="T6" y="T7"/>
                </a:cxn>
                <a:cxn ang="0">
                  <a:pos x="T8" y="T9"/>
                </a:cxn>
                <a:cxn ang="0">
                  <a:pos x="T10" y="T11"/>
                </a:cxn>
                <a:cxn ang="0">
                  <a:pos x="T12" y="T13"/>
                </a:cxn>
              </a:cxnLst>
              <a:rect l="0" t="0" r="r" b="b"/>
              <a:pathLst>
                <a:path w="44" h="115">
                  <a:moveTo>
                    <a:pt x="10" y="0"/>
                  </a:moveTo>
                  <a:cubicBezTo>
                    <a:pt x="0" y="0"/>
                    <a:pt x="0" y="0"/>
                    <a:pt x="0" y="0"/>
                  </a:cubicBezTo>
                  <a:cubicBezTo>
                    <a:pt x="0" y="115"/>
                    <a:pt x="0" y="115"/>
                    <a:pt x="0" y="115"/>
                  </a:cubicBezTo>
                  <a:cubicBezTo>
                    <a:pt x="3" y="115"/>
                    <a:pt x="6" y="115"/>
                    <a:pt x="9" y="115"/>
                  </a:cubicBezTo>
                  <a:cubicBezTo>
                    <a:pt x="20" y="115"/>
                    <a:pt x="31" y="114"/>
                    <a:pt x="44" y="112"/>
                  </a:cubicBezTo>
                  <a:cubicBezTo>
                    <a:pt x="44" y="112"/>
                    <a:pt x="44" y="112"/>
                    <a:pt x="44" y="112"/>
                  </a:cubicBezTo>
                  <a:cubicBezTo>
                    <a:pt x="10" y="0"/>
                    <a:pt x="10" y="0"/>
                    <a:pt x="10" y="0"/>
                  </a:cubicBezTo>
                </a:path>
              </a:pathLst>
            </a:custGeom>
            <a:solidFill>
              <a:srgbClr val="44546A"/>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grpSp>
      <p:grpSp>
        <p:nvGrpSpPr>
          <p:cNvPr id="499" name="Group 5"/>
          <p:cNvGrpSpPr/>
          <p:nvPr userDrawn="1"/>
        </p:nvGrpSpPr>
        <p:grpSpPr>
          <a:xfrm rot="10800000" flipV="1">
            <a:off x="6250832" y="6225661"/>
            <a:ext cx="403845" cy="2167807"/>
            <a:chOff x="6007804" y="4266641"/>
            <a:chExt cx="403952" cy="2588666"/>
          </a:xfrm>
        </p:grpSpPr>
        <p:sp>
          <p:nvSpPr>
            <p:cNvPr id="500" name="Freeform 29"/>
            <p:cNvSpPr>
              <a:spLocks/>
            </p:cNvSpPr>
            <p:nvPr/>
          </p:nvSpPr>
          <p:spPr bwMode="auto">
            <a:xfrm>
              <a:off x="6018576" y="4273373"/>
              <a:ext cx="300945" cy="490130"/>
            </a:xfrm>
            <a:custGeom>
              <a:avLst/>
              <a:gdLst>
                <a:gd name="T0" fmla="*/ 447 w 447"/>
                <a:gd name="T1" fmla="*/ 657 h 728"/>
                <a:gd name="T2" fmla="*/ 242 w 447"/>
                <a:gd name="T3" fmla="*/ 0 h 728"/>
                <a:gd name="T4" fmla="*/ 197 w 447"/>
                <a:gd name="T5" fmla="*/ 0 h 728"/>
                <a:gd name="T6" fmla="*/ 0 w 447"/>
                <a:gd name="T7" fmla="*/ 681 h 728"/>
                <a:gd name="T8" fmla="*/ 12 w 447"/>
                <a:gd name="T9" fmla="*/ 728 h 728"/>
                <a:gd name="T10" fmla="*/ 424 w 447"/>
                <a:gd name="T11" fmla="*/ 726 h 728"/>
                <a:gd name="T12" fmla="*/ 447 w 447"/>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7" h="728">
                  <a:moveTo>
                    <a:pt x="447" y="657"/>
                  </a:moveTo>
                  <a:lnTo>
                    <a:pt x="242" y="0"/>
                  </a:lnTo>
                  <a:lnTo>
                    <a:pt x="197" y="0"/>
                  </a:lnTo>
                  <a:lnTo>
                    <a:pt x="0" y="681"/>
                  </a:lnTo>
                  <a:lnTo>
                    <a:pt x="12" y="728"/>
                  </a:lnTo>
                  <a:lnTo>
                    <a:pt x="424" y="726"/>
                  </a:lnTo>
                  <a:lnTo>
                    <a:pt x="447" y="657"/>
                  </a:lnTo>
                  <a:close/>
                </a:path>
              </a:pathLst>
            </a:custGeom>
            <a:solidFill>
              <a:srgbClr val="F8E9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501" name="Freeform 30"/>
            <p:cNvSpPr>
              <a:spLocks/>
            </p:cNvSpPr>
            <p:nvPr/>
          </p:nvSpPr>
          <p:spPr bwMode="auto">
            <a:xfrm>
              <a:off x="6018576" y="4273373"/>
              <a:ext cx="300945" cy="490130"/>
            </a:xfrm>
            <a:custGeom>
              <a:avLst/>
              <a:gdLst>
                <a:gd name="T0" fmla="*/ 447 w 447"/>
                <a:gd name="T1" fmla="*/ 657 h 728"/>
                <a:gd name="T2" fmla="*/ 242 w 447"/>
                <a:gd name="T3" fmla="*/ 0 h 728"/>
                <a:gd name="T4" fmla="*/ 197 w 447"/>
                <a:gd name="T5" fmla="*/ 0 h 728"/>
                <a:gd name="T6" fmla="*/ 0 w 447"/>
                <a:gd name="T7" fmla="*/ 681 h 728"/>
                <a:gd name="T8" fmla="*/ 12 w 447"/>
                <a:gd name="T9" fmla="*/ 728 h 728"/>
                <a:gd name="T10" fmla="*/ 424 w 447"/>
                <a:gd name="T11" fmla="*/ 726 h 728"/>
                <a:gd name="T12" fmla="*/ 447 w 447"/>
                <a:gd name="T13" fmla="*/ 657 h 728"/>
              </a:gdLst>
              <a:ahLst/>
              <a:cxnLst>
                <a:cxn ang="0">
                  <a:pos x="T0" y="T1"/>
                </a:cxn>
                <a:cxn ang="0">
                  <a:pos x="T2" y="T3"/>
                </a:cxn>
                <a:cxn ang="0">
                  <a:pos x="T4" y="T5"/>
                </a:cxn>
                <a:cxn ang="0">
                  <a:pos x="T6" y="T7"/>
                </a:cxn>
                <a:cxn ang="0">
                  <a:pos x="T8" y="T9"/>
                </a:cxn>
                <a:cxn ang="0">
                  <a:pos x="T10" y="T11"/>
                </a:cxn>
                <a:cxn ang="0">
                  <a:pos x="T12" y="T13"/>
                </a:cxn>
              </a:cxnLst>
              <a:rect l="0" t="0" r="r" b="b"/>
              <a:pathLst>
                <a:path w="447" h="728">
                  <a:moveTo>
                    <a:pt x="447" y="657"/>
                  </a:moveTo>
                  <a:lnTo>
                    <a:pt x="242" y="0"/>
                  </a:lnTo>
                  <a:lnTo>
                    <a:pt x="197" y="0"/>
                  </a:lnTo>
                  <a:lnTo>
                    <a:pt x="0" y="681"/>
                  </a:lnTo>
                  <a:lnTo>
                    <a:pt x="12" y="728"/>
                  </a:lnTo>
                  <a:lnTo>
                    <a:pt x="424" y="726"/>
                  </a:lnTo>
                  <a:lnTo>
                    <a:pt x="447" y="65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502" name="Freeform 31"/>
            <p:cNvSpPr>
              <a:spLocks/>
            </p:cNvSpPr>
            <p:nvPr/>
          </p:nvSpPr>
          <p:spPr bwMode="auto">
            <a:xfrm>
              <a:off x="6104752" y="4694831"/>
              <a:ext cx="125899" cy="2160476"/>
            </a:xfrm>
            <a:custGeom>
              <a:avLst/>
              <a:gdLst>
                <a:gd name="T0" fmla="*/ 79 w 79"/>
                <a:gd name="T1" fmla="*/ 1357 h 1357"/>
                <a:gd name="T2" fmla="*/ 0 w 79"/>
                <a:gd name="T3" fmla="*/ 1357 h 1357"/>
                <a:gd name="T4" fmla="*/ 0 w 79"/>
                <a:gd name="T5" fmla="*/ 32 h 1357"/>
                <a:gd name="T6" fmla="*/ 39 w 79"/>
                <a:gd name="T7" fmla="*/ 1 h 1357"/>
                <a:gd name="T8" fmla="*/ 79 w 79"/>
                <a:gd name="T9" fmla="*/ 32 h 1357"/>
                <a:gd name="T10" fmla="*/ 79 w 79"/>
                <a:gd name="T11" fmla="*/ 1357 h 1357"/>
              </a:gdLst>
              <a:ahLst/>
              <a:cxnLst>
                <a:cxn ang="0">
                  <a:pos x="T0" y="T1"/>
                </a:cxn>
                <a:cxn ang="0">
                  <a:pos x="T2" y="T3"/>
                </a:cxn>
                <a:cxn ang="0">
                  <a:pos x="T4" y="T5"/>
                </a:cxn>
                <a:cxn ang="0">
                  <a:pos x="T6" y="T7"/>
                </a:cxn>
                <a:cxn ang="0">
                  <a:pos x="T8" y="T9"/>
                </a:cxn>
                <a:cxn ang="0">
                  <a:pos x="T10" y="T11"/>
                </a:cxn>
              </a:cxnLst>
              <a:rect l="0" t="0" r="r" b="b"/>
              <a:pathLst>
                <a:path w="79" h="1357">
                  <a:moveTo>
                    <a:pt x="79" y="1357"/>
                  </a:moveTo>
                  <a:cubicBezTo>
                    <a:pt x="0" y="1357"/>
                    <a:pt x="0" y="1357"/>
                    <a:pt x="0" y="1357"/>
                  </a:cubicBezTo>
                  <a:cubicBezTo>
                    <a:pt x="0" y="32"/>
                    <a:pt x="0" y="32"/>
                    <a:pt x="0" y="32"/>
                  </a:cubicBezTo>
                  <a:cubicBezTo>
                    <a:pt x="0" y="32"/>
                    <a:pt x="5" y="1"/>
                    <a:pt x="39" y="1"/>
                  </a:cubicBezTo>
                  <a:cubicBezTo>
                    <a:pt x="73" y="0"/>
                    <a:pt x="79" y="32"/>
                    <a:pt x="79" y="32"/>
                  </a:cubicBezTo>
                  <a:cubicBezTo>
                    <a:pt x="79" y="1357"/>
                    <a:pt x="79" y="1357"/>
                    <a:pt x="79" y="1357"/>
                  </a:cubicBezTo>
                </a:path>
              </a:pathLst>
            </a:custGeom>
            <a:solidFill>
              <a:srgbClr val="F39C11">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503" name="Freeform 32"/>
            <p:cNvSpPr>
              <a:spLocks/>
            </p:cNvSpPr>
            <p:nvPr/>
          </p:nvSpPr>
          <p:spPr bwMode="auto">
            <a:xfrm>
              <a:off x="6228631" y="4692138"/>
              <a:ext cx="100315" cy="2161149"/>
            </a:xfrm>
            <a:custGeom>
              <a:avLst/>
              <a:gdLst>
                <a:gd name="T0" fmla="*/ 63 w 63"/>
                <a:gd name="T1" fmla="*/ 1358 h 1358"/>
                <a:gd name="T2" fmla="*/ 0 w 63"/>
                <a:gd name="T3" fmla="*/ 1358 h 1358"/>
                <a:gd name="T4" fmla="*/ 0 w 63"/>
                <a:gd name="T5" fmla="*/ 32 h 1358"/>
                <a:gd name="T6" fmla="*/ 30 w 63"/>
                <a:gd name="T7" fmla="*/ 0 h 1358"/>
                <a:gd name="T8" fmla="*/ 63 w 63"/>
                <a:gd name="T9" fmla="*/ 32 h 1358"/>
                <a:gd name="T10" fmla="*/ 63 w 63"/>
                <a:gd name="T11" fmla="*/ 1358 h 1358"/>
              </a:gdLst>
              <a:ahLst/>
              <a:cxnLst>
                <a:cxn ang="0">
                  <a:pos x="T0" y="T1"/>
                </a:cxn>
                <a:cxn ang="0">
                  <a:pos x="T2" y="T3"/>
                </a:cxn>
                <a:cxn ang="0">
                  <a:pos x="T4" y="T5"/>
                </a:cxn>
                <a:cxn ang="0">
                  <a:pos x="T6" y="T7"/>
                </a:cxn>
                <a:cxn ang="0">
                  <a:pos x="T8" y="T9"/>
                </a:cxn>
                <a:cxn ang="0">
                  <a:pos x="T10" y="T11"/>
                </a:cxn>
              </a:cxnLst>
              <a:rect l="0" t="0" r="r" b="b"/>
              <a:pathLst>
                <a:path w="63" h="1358">
                  <a:moveTo>
                    <a:pt x="63" y="1358"/>
                  </a:moveTo>
                  <a:cubicBezTo>
                    <a:pt x="0" y="1358"/>
                    <a:pt x="0" y="1358"/>
                    <a:pt x="0" y="1358"/>
                  </a:cubicBezTo>
                  <a:cubicBezTo>
                    <a:pt x="0" y="32"/>
                    <a:pt x="0" y="32"/>
                    <a:pt x="0" y="32"/>
                  </a:cubicBezTo>
                  <a:cubicBezTo>
                    <a:pt x="0" y="32"/>
                    <a:pt x="4" y="1"/>
                    <a:pt x="30" y="0"/>
                  </a:cubicBezTo>
                  <a:cubicBezTo>
                    <a:pt x="57" y="0"/>
                    <a:pt x="63" y="32"/>
                    <a:pt x="63" y="32"/>
                  </a:cubicBezTo>
                  <a:cubicBezTo>
                    <a:pt x="63" y="1358"/>
                    <a:pt x="63" y="1358"/>
                    <a:pt x="63" y="1358"/>
                  </a:cubicBezTo>
                </a:path>
              </a:pathLst>
            </a:custGeom>
            <a:solidFill>
              <a:srgbClr val="FFB1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504" name="Freeform 33"/>
            <p:cNvSpPr>
              <a:spLocks/>
            </p:cNvSpPr>
            <p:nvPr/>
          </p:nvSpPr>
          <p:spPr bwMode="auto">
            <a:xfrm>
              <a:off x="6007804" y="4692138"/>
              <a:ext cx="100315" cy="2161149"/>
            </a:xfrm>
            <a:custGeom>
              <a:avLst/>
              <a:gdLst>
                <a:gd name="T0" fmla="*/ 63 w 63"/>
                <a:gd name="T1" fmla="*/ 1358 h 1358"/>
                <a:gd name="T2" fmla="*/ 0 w 63"/>
                <a:gd name="T3" fmla="*/ 1358 h 1358"/>
                <a:gd name="T4" fmla="*/ 0 w 63"/>
                <a:gd name="T5" fmla="*/ 32 h 1358"/>
                <a:gd name="T6" fmla="*/ 31 w 63"/>
                <a:gd name="T7" fmla="*/ 0 h 1358"/>
                <a:gd name="T8" fmla="*/ 63 w 63"/>
                <a:gd name="T9" fmla="*/ 32 h 1358"/>
                <a:gd name="T10" fmla="*/ 63 w 63"/>
                <a:gd name="T11" fmla="*/ 1358 h 1358"/>
              </a:gdLst>
              <a:ahLst/>
              <a:cxnLst>
                <a:cxn ang="0">
                  <a:pos x="T0" y="T1"/>
                </a:cxn>
                <a:cxn ang="0">
                  <a:pos x="T2" y="T3"/>
                </a:cxn>
                <a:cxn ang="0">
                  <a:pos x="T4" y="T5"/>
                </a:cxn>
                <a:cxn ang="0">
                  <a:pos x="T6" y="T7"/>
                </a:cxn>
                <a:cxn ang="0">
                  <a:pos x="T8" y="T9"/>
                </a:cxn>
                <a:cxn ang="0">
                  <a:pos x="T10" y="T11"/>
                </a:cxn>
              </a:cxnLst>
              <a:rect l="0" t="0" r="r" b="b"/>
              <a:pathLst>
                <a:path w="63" h="1358">
                  <a:moveTo>
                    <a:pt x="63" y="1358"/>
                  </a:moveTo>
                  <a:cubicBezTo>
                    <a:pt x="0" y="1358"/>
                    <a:pt x="0" y="1358"/>
                    <a:pt x="0" y="1358"/>
                  </a:cubicBezTo>
                  <a:cubicBezTo>
                    <a:pt x="0" y="32"/>
                    <a:pt x="0" y="32"/>
                    <a:pt x="0" y="32"/>
                  </a:cubicBezTo>
                  <a:cubicBezTo>
                    <a:pt x="0" y="32"/>
                    <a:pt x="4" y="1"/>
                    <a:pt x="31" y="0"/>
                  </a:cubicBezTo>
                  <a:cubicBezTo>
                    <a:pt x="58" y="0"/>
                    <a:pt x="63" y="32"/>
                    <a:pt x="63" y="32"/>
                  </a:cubicBezTo>
                  <a:lnTo>
                    <a:pt x="63" y="1358"/>
                  </a:lnTo>
                  <a:close/>
                </a:path>
              </a:pathLst>
            </a:custGeom>
            <a:solidFill>
              <a:srgbClr val="F39C11">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505" name="Freeform 34"/>
            <p:cNvSpPr>
              <a:spLocks/>
            </p:cNvSpPr>
            <p:nvPr/>
          </p:nvSpPr>
          <p:spPr bwMode="auto">
            <a:xfrm>
              <a:off x="6104752" y="4268661"/>
              <a:ext cx="129265" cy="185818"/>
            </a:xfrm>
            <a:custGeom>
              <a:avLst/>
              <a:gdLst>
                <a:gd name="T0" fmla="*/ 0 w 81"/>
                <a:gd name="T1" fmla="*/ 107 h 117"/>
                <a:gd name="T2" fmla="*/ 81 w 81"/>
                <a:gd name="T3" fmla="*/ 109 h 117"/>
                <a:gd name="T4" fmla="*/ 48 w 81"/>
                <a:gd name="T5" fmla="*/ 0 h 117"/>
                <a:gd name="T6" fmla="*/ 28 w 81"/>
                <a:gd name="T7" fmla="*/ 0 h 117"/>
                <a:gd name="T8" fmla="*/ 0 w 81"/>
                <a:gd name="T9" fmla="*/ 107 h 117"/>
              </a:gdLst>
              <a:ahLst/>
              <a:cxnLst>
                <a:cxn ang="0">
                  <a:pos x="T0" y="T1"/>
                </a:cxn>
                <a:cxn ang="0">
                  <a:pos x="T2" y="T3"/>
                </a:cxn>
                <a:cxn ang="0">
                  <a:pos x="T4" y="T5"/>
                </a:cxn>
                <a:cxn ang="0">
                  <a:pos x="T6" y="T7"/>
                </a:cxn>
                <a:cxn ang="0">
                  <a:pos x="T8" y="T9"/>
                </a:cxn>
              </a:cxnLst>
              <a:rect l="0" t="0" r="r" b="b"/>
              <a:pathLst>
                <a:path w="81" h="117">
                  <a:moveTo>
                    <a:pt x="0" y="107"/>
                  </a:moveTo>
                  <a:cubicBezTo>
                    <a:pt x="0" y="107"/>
                    <a:pt x="39" y="117"/>
                    <a:pt x="81" y="109"/>
                  </a:cubicBezTo>
                  <a:cubicBezTo>
                    <a:pt x="48" y="0"/>
                    <a:pt x="48" y="0"/>
                    <a:pt x="48" y="0"/>
                  </a:cubicBezTo>
                  <a:cubicBezTo>
                    <a:pt x="28" y="0"/>
                    <a:pt x="28" y="0"/>
                    <a:pt x="28" y="0"/>
                  </a:cubicBezTo>
                  <a:cubicBezTo>
                    <a:pt x="0" y="107"/>
                    <a:pt x="0" y="107"/>
                    <a:pt x="0" y="107"/>
                  </a:cubicBezTo>
                </a:path>
              </a:pathLst>
            </a:custGeom>
            <a:solidFill>
              <a:srgbClr val="F39C11">
                <a:lumMod val="60000"/>
                <a:lumOff val="40000"/>
              </a:srgbClr>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506" name="Freeform 50"/>
            <p:cNvSpPr>
              <a:spLocks/>
            </p:cNvSpPr>
            <p:nvPr/>
          </p:nvSpPr>
          <p:spPr bwMode="auto">
            <a:xfrm>
              <a:off x="6173424" y="4266641"/>
              <a:ext cx="238332" cy="2588666"/>
            </a:xfrm>
            <a:custGeom>
              <a:avLst/>
              <a:gdLst>
                <a:gd name="T0" fmla="*/ 27 w 150"/>
                <a:gd name="T1" fmla="*/ 0 h 1626"/>
                <a:gd name="T2" fmla="*/ 0 w 150"/>
                <a:gd name="T3" fmla="*/ 1 h 1626"/>
                <a:gd name="T4" fmla="*/ 5 w 150"/>
                <a:gd name="T5" fmla="*/ 1 h 1626"/>
                <a:gd name="T6" fmla="*/ 38 w 150"/>
                <a:gd name="T7" fmla="*/ 110 h 1626"/>
                <a:gd name="T8" fmla="*/ 92 w 150"/>
                <a:gd name="T9" fmla="*/ 282 h 1626"/>
                <a:gd name="T10" fmla="*/ 92 w 150"/>
                <a:gd name="T11" fmla="*/ 284 h 1626"/>
                <a:gd name="T12" fmla="*/ 98 w 150"/>
                <a:gd name="T13" fmla="*/ 299 h 1626"/>
                <a:gd name="T14" fmla="*/ 98 w 150"/>
                <a:gd name="T15" fmla="*/ 1625 h 1626"/>
                <a:gd name="T16" fmla="*/ 36 w 150"/>
                <a:gd name="T17" fmla="*/ 1625 h 1626"/>
                <a:gd name="T18" fmla="*/ 36 w 150"/>
                <a:gd name="T19" fmla="*/ 1626 h 1626"/>
                <a:gd name="T20" fmla="*/ 150 w 150"/>
                <a:gd name="T21" fmla="*/ 1626 h 1626"/>
                <a:gd name="T22" fmla="*/ 135 w 150"/>
                <a:gd name="T23" fmla="*/ 290 h 1626"/>
                <a:gd name="T24" fmla="*/ 27 w 150"/>
                <a:gd name="T25" fmla="*/ 0 h 16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0" h="1626">
                  <a:moveTo>
                    <a:pt x="27" y="0"/>
                  </a:moveTo>
                  <a:cubicBezTo>
                    <a:pt x="0" y="1"/>
                    <a:pt x="0" y="1"/>
                    <a:pt x="0" y="1"/>
                  </a:cubicBezTo>
                  <a:cubicBezTo>
                    <a:pt x="5" y="1"/>
                    <a:pt x="5" y="1"/>
                    <a:pt x="5" y="1"/>
                  </a:cubicBezTo>
                  <a:cubicBezTo>
                    <a:pt x="38" y="110"/>
                    <a:pt x="38" y="110"/>
                    <a:pt x="38" y="110"/>
                  </a:cubicBezTo>
                  <a:cubicBezTo>
                    <a:pt x="92" y="282"/>
                    <a:pt x="92" y="282"/>
                    <a:pt x="92" y="282"/>
                  </a:cubicBezTo>
                  <a:cubicBezTo>
                    <a:pt x="92" y="284"/>
                    <a:pt x="92" y="284"/>
                    <a:pt x="92" y="284"/>
                  </a:cubicBezTo>
                  <a:cubicBezTo>
                    <a:pt x="96" y="291"/>
                    <a:pt x="98" y="299"/>
                    <a:pt x="98" y="299"/>
                  </a:cubicBezTo>
                  <a:cubicBezTo>
                    <a:pt x="98" y="1625"/>
                    <a:pt x="98" y="1625"/>
                    <a:pt x="98" y="1625"/>
                  </a:cubicBezTo>
                  <a:cubicBezTo>
                    <a:pt x="36" y="1625"/>
                    <a:pt x="36" y="1625"/>
                    <a:pt x="36" y="1625"/>
                  </a:cubicBezTo>
                  <a:cubicBezTo>
                    <a:pt x="36" y="1626"/>
                    <a:pt x="36" y="1626"/>
                    <a:pt x="36" y="1626"/>
                  </a:cubicBezTo>
                  <a:cubicBezTo>
                    <a:pt x="150" y="1626"/>
                    <a:pt x="150" y="1626"/>
                    <a:pt x="150" y="1626"/>
                  </a:cubicBezTo>
                  <a:cubicBezTo>
                    <a:pt x="135" y="290"/>
                    <a:pt x="135" y="290"/>
                    <a:pt x="135" y="290"/>
                  </a:cubicBezTo>
                  <a:cubicBezTo>
                    <a:pt x="27" y="0"/>
                    <a:pt x="27" y="0"/>
                    <a:pt x="27" y="0"/>
                  </a:cubicBezTo>
                </a:path>
              </a:pathLst>
            </a:custGeom>
            <a:solidFill>
              <a:srgbClr val="9C96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507" name="Freeform 51"/>
            <p:cNvSpPr>
              <a:spLocks/>
            </p:cNvSpPr>
            <p:nvPr/>
          </p:nvSpPr>
          <p:spPr bwMode="auto">
            <a:xfrm>
              <a:off x="6161979" y="4441687"/>
              <a:ext cx="157542" cy="298252"/>
            </a:xfrm>
            <a:custGeom>
              <a:avLst/>
              <a:gdLst>
                <a:gd name="T0" fmla="*/ 45 w 99"/>
                <a:gd name="T1" fmla="*/ 0 h 187"/>
                <a:gd name="T2" fmla="*/ 45 w 99"/>
                <a:gd name="T3" fmla="*/ 0 h 187"/>
                <a:gd name="T4" fmla="*/ 11 w 99"/>
                <a:gd name="T5" fmla="*/ 3 h 187"/>
                <a:gd name="T6" fmla="*/ 0 w 99"/>
                <a:gd name="T7" fmla="*/ 3 h 187"/>
                <a:gd name="T8" fmla="*/ 0 w 99"/>
                <a:gd name="T9" fmla="*/ 160 h 187"/>
                <a:gd name="T10" fmla="*/ 3 w 99"/>
                <a:gd name="T11" fmla="*/ 160 h 187"/>
                <a:gd name="T12" fmla="*/ 4 w 99"/>
                <a:gd name="T13" fmla="*/ 160 h 187"/>
                <a:gd name="T14" fmla="*/ 42 w 99"/>
                <a:gd name="T15" fmla="*/ 187 h 187"/>
                <a:gd name="T16" fmla="*/ 72 w 99"/>
                <a:gd name="T17" fmla="*/ 157 h 187"/>
                <a:gd name="T18" fmla="*/ 73 w 99"/>
                <a:gd name="T19" fmla="*/ 157 h 187"/>
                <a:gd name="T20" fmla="*/ 99 w 99"/>
                <a:gd name="T21" fmla="*/ 174 h 187"/>
                <a:gd name="T22" fmla="*/ 99 w 99"/>
                <a:gd name="T23" fmla="*/ 172 h 187"/>
                <a:gd name="T24" fmla="*/ 45 w 99"/>
                <a:gd name="T25" fmla="*/ 0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 h="187">
                  <a:moveTo>
                    <a:pt x="45" y="0"/>
                  </a:moveTo>
                  <a:cubicBezTo>
                    <a:pt x="45" y="0"/>
                    <a:pt x="45" y="0"/>
                    <a:pt x="45" y="0"/>
                  </a:cubicBezTo>
                  <a:cubicBezTo>
                    <a:pt x="33" y="2"/>
                    <a:pt x="21" y="3"/>
                    <a:pt x="11" y="3"/>
                  </a:cubicBezTo>
                  <a:cubicBezTo>
                    <a:pt x="7" y="3"/>
                    <a:pt x="3" y="3"/>
                    <a:pt x="0" y="3"/>
                  </a:cubicBezTo>
                  <a:cubicBezTo>
                    <a:pt x="0" y="160"/>
                    <a:pt x="0" y="160"/>
                    <a:pt x="0" y="160"/>
                  </a:cubicBezTo>
                  <a:cubicBezTo>
                    <a:pt x="1" y="160"/>
                    <a:pt x="2" y="160"/>
                    <a:pt x="3" y="160"/>
                  </a:cubicBezTo>
                  <a:cubicBezTo>
                    <a:pt x="3" y="160"/>
                    <a:pt x="4" y="160"/>
                    <a:pt x="4" y="160"/>
                  </a:cubicBezTo>
                  <a:cubicBezTo>
                    <a:pt x="29" y="160"/>
                    <a:pt x="39" y="178"/>
                    <a:pt x="42" y="187"/>
                  </a:cubicBezTo>
                  <a:cubicBezTo>
                    <a:pt x="44" y="179"/>
                    <a:pt x="50" y="158"/>
                    <a:pt x="72" y="157"/>
                  </a:cubicBezTo>
                  <a:cubicBezTo>
                    <a:pt x="73" y="157"/>
                    <a:pt x="73" y="157"/>
                    <a:pt x="73" y="157"/>
                  </a:cubicBezTo>
                  <a:cubicBezTo>
                    <a:pt x="87" y="157"/>
                    <a:pt x="94" y="166"/>
                    <a:pt x="99" y="174"/>
                  </a:cubicBezTo>
                  <a:cubicBezTo>
                    <a:pt x="99" y="172"/>
                    <a:pt x="99" y="172"/>
                    <a:pt x="99" y="172"/>
                  </a:cubicBezTo>
                  <a:cubicBezTo>
                    <a:pt x="45" y="0"/>
                    <a:pt x="45" y="0"/>
                    <a:pt x="45" y="0"/>
                  </a:cubicBezTo>
                </a:path>
              </a:pathLst>
            </a:custGeom>
            <a:solidFill>
              <a:srgbClr val="C2B3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508" name="Freeform 52"/>
            <p:cNvSpPr>
              <a:spLocks/>
            </p:cNvSpPr>
            <p:nvPr/>
          </p:nvSpPr>
          <p:spPr bwMode="auto">
            <a:xfrm>
              <a:off x="6161979" y="4696851"/>
              <a:ext cx="68672" cy="2158456"/>
            </a:xfrm>
            <a:custGeom>
              <a:avLst/>
              <a:gdLst>
                <a:gd name="T0" fmla="*/ 4 w 43"/>
                <a:gd name="T1" fmla="*/ 0 h 1356"/>
                <a:gd name="T2" fmla="*/ 3 w 43"/>
                <a:gd name="T3" fmla="*/ 0 h 1356"/>
                <a:gd name="T4" fmla="*/ 0 w 43"/>
                <a:gd name="T5" fmla="*/ 0 h 1356"/>
                <a:gd name="T6" fmla="*/ 0 w 43"/>
                <a:gd name="T7" fmla="*/ 1356 h 1356"/>
                <a:gd name="T8" fmla="*/ 43 w 43"/>
                <a:gd name="T9" fmla="*/ 1356 h 1356"/>
                <a:gd name="T10" fmla="*/ 43 w 43"/>
                <a:gd name="T11" fmla="*/ 1355 h 1356"/>
                <a:gd name="T12" fmla="*/ 42 w 43"/>
                <a:gd name="T13" fmla="*/ 1355 h 1356"/>
                <a:gd name="T14" fmla="*/ 42 w 43"/>
                <a:gd name="T15" fmla="*/ 29 h 1356"/>
                <a:gd name="T16" fmla="*/ 42 w 43"/>
                <a:gd name="T17" fmla="*/ 27 h 1356"/>
                <a:gd name="T18" fmla="*/ 4 w 43"/>
                <a:gd name="T19" fmla="*/ 0 h 1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1356">
                  <a:moveTo>
                    <a:pt x="4" y="0"/>
                  </a:moveTo>
                  <a:cubicBezTo>
                    <a:pt x="4" y="0"/>
                    <a:pt x="3" y="0"/>
                    <a:pt x="3" y="0"/>
                  </a:cubicBezTo>
                  <a:cubicBezTo>
                    <a:pt x="2" y="0"/>
                    <a:pt x="1" y="0"/>
                    <a:pt x="0" y="0"/>
                  </a:cubicBezTo>
                  <a:cubicBezTo>
                    <a:pt x="0" y="1356"/>
                    <a:pt x="0" y="1356"/>
                    <a:pt x="0" y="1356"/>
                  </a:cubicBezTo>
                  <a:cubicBezTo>
                    <a:pt x="43" y="1356"/>
                    <a:pt x="43" y="1356"/>
                    <a:pt x="43" y="1356"/>
                  </a:cubicBezTo>
                  <a:cubicBezTo>
                    <a:pt x="43" y="1355"/>
                    <a:pt x="43" y="1355"/>
                    <a:pt x="43" y="1355"/>
                  </a:cubicBezTo>
                  <a:cubicBezTo>
                    <a:pt x="42" y="1355"/>
                    <a:pt x="42" y="1355"/>
                    <a:pt x="42" y="1355"/>
                  </a:cubicBezTo>
                  <a:cubicBezTo>
                    <a:pt x="42" y="29"/>
                    <a:pt x="42" y="29"/>
                    <a:pt x="42" y="29"/>
                  </a:cubicBezTo>
                  <a:cubicBezTo>
                    <a:pt x="42" y="29"/>
                    <a:pt x="42" y="28"/>
                    <a:pt x="42" y="27"/>
                  </a:cubicBezTo>
                  <a:cubicBezTo>
                    <a:pt x="39" y="18"/>
                    <a:pt x="29" y="0"/>
                    <a:pt x="4" y="0"/>
                  </a:cubicBezTo>
                </a:path>
              </a:pathLst>
            </a:custGeom>
            <a:solidFill>
              <a:srgbClr val="F39C11"/>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509" name="Freeform 53"/>
            <p:cNvSpPr>
              <a:spLocks/>
            </p:cNvSpPr>
            <p:nvPr/>
          </p:nvSpPr>
          <p:spPr bwMode="auto">
            <a:xfrm>
              <a:off x="6228631" y="4692138"/>
              <a:ext cx="100315" cy="2161149"/>
            </a:xfrm>
            <a:custGeom>
              <a:avLst/>
              <a:gdLst>
                <a:gd name="T0" fmla="*/ 31 w 63"/>
                <a:gd name="T1" fmla="*/ 0 h 1358"/>
                <a:gd name="T2" fmla="*/ 30 w 63"/>
                <a:gd name="T3" fmla="*/ 0 h 1358"/>
                <a:gd name="T4" fmla="*/ 0 w 63"/>
                <a:gd name="T5" fmla="*/ 30 h 1358"/>
                <a:gd name="T6" fmla="*/ 0 w 63"/>
                <a:gd name="T7" fmla="*/ 32 h 1358"/>
                <a:gd name="T8" fmla="*/ 0 w 63"/>
                <a:gd name="T9" fmla="*/ 1358 h 1358"/>
                <a:gd name="T10" fmla="*/ 1 w 63"/>
                <a:gd name="T11" fmla="*/ 1358 h 1358"/>
                <a:gd name="T12" fmla="*/ 63 w 63"/>
                <a:gd name="T13" fmla="*/ 1358 h 1358"/>
                <a:gd name="T14" fmla="*/ 63 w 63"/>
                <a:gd name="T15" fmla="*/ 32 h 1358"/>
                <a:gd name="T16" fmla="*/ 57 w 63"/>
                <a:gd name="T17" fmla="*/ 17 h 1358"/>
                <a:gd name="T18" fmla="*/ 31 w 63"/>
                <a:gd name="T19" fmla="*/ 0 h 1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1358">
                  <a:moveTo>
                    <a:pt x="31" y="0"/>
                  </a:moveTo>
                  <a:cubicBezTo>
                    <a:pt x="31" y="0"/>
                    <a:pt x="31" y="0"/>
                    <a:pt x="30" y="0"/>
                  </a:cubicBezTo>
                  <a:cubicBezTo>
                    <a:pt x="8" y="1"/>
                    <a:pt x="2" y="22"/>
                    <a:pt x="0" y="30"/>
                  </a:cubicBezTo>
                  <a:cubicBezTo>
                    <a:pt x="0" y="31"/>
                    <a:pt x="0" y="32"/>
                    <a:pt x="0" y="32"/>
                  </a:cubicBezTo>
                  <a:cubicBezTo>
                    <a:pt x="0" y="1358"/>
                    <a:pt x="0" y="1358"/>
                    <a:pt x="0" y="1358"/>
                  </a:cubicBezTo>
                  <a:cubicBezTo>
                    <a:pt x="1" y="1358"/>
                    <a:pt x="1" y="1358"/>
                    <a:pt x="1" y="1358"/>
                  </a:cubicBezTo>
                  <a:cubicBezTo>
                    <a:pt x="63" y="1358"/>
                    <a:pt x="63" y="1358"/>
                    <a:pt x="63" y="1358"/>
                  </a:cubicBezTo>
                  <a:cubicBezTo>
                    <a:pt x="63" y="32"/>
                    <a:pt x="63" y="32"/>
                    <a:pt x="63" y="32"/>
                  </a:cubicBezTo>
                  <a:cubicBezTo>
                    <a:pt x="63" y="32"/>
                    <a:pt x="61" y="24"/>
                    <a:pt x="57" y="17"/>
                  </a:cubicBezTo>
                  <a:cubicBezTo>
                    <a:pt x="52" y="9"/>
                    <a:pt x="45" y="0"/>
                    <a:pt x="31" y="0"/>
                  </a:cubicBezTo>
                </a:path>
              </a:pathLst>
            </a:custGeom>
            <a:solidFill>
              <a:srgbClr val="F39C11"/>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sp>
          <p:nvSpPr>
            <p:cNvPr id="510" name="Freeform 54"/>
            <p:cNvSpPr>
              <a:spLocks/>
            </p:cNvSpPr>
            <p:nvPr/>
          </p:nvSpPr>
          <p:spPr bwMode="auto">
            <a:xfrm>
              <a:off x="6161979" y="4268661"/>
              <a:ext cx="72038" cy="178413"/>
            </a:xfrm>
            <a:custGeom>
              <a:avLst/>
              <a:gdLst>
                <a:gd name="T0" fmla="*/ 12 w 45"/>
                <a:gd name="T1" fmla="*/ 0 h 112"/>
                <a:gd name="T2" fmla="*/ 7 w 45"/>
                <a:gd name="T3" fmla="*/ 0 h 112"/>
                <a:gd name="T4" fmla="*/ 0 w 45"/>
                <a:gd name="T5" fmla="*/ 0 h 112"/>
                <a:gd name="T6" fmla="*/ 0 w 45"/>
                <a:gd name="T7" fmla="*/ 112 h 112"/>
                <a:gd name="T8" fmla="*/ 11 w 45"/>
                <a:gd name="T9" fmla="*/ 112 h 112"/>
                <a:gd name="T10" fmla="*/ 45 w 45"/>
                <a:gd name="T11" fmla="*/ 109 h 112"/>
                <a:gd name="T12" fmla="*/ 45 w 45"/>
                <a:gd name="T13" fmla="*/ 109 h 112"/>
                <a:gd name="T14" fmla="*/ 12 w 45"/>
                <a:gd name="T15" fmla="*/ 0 h 1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 h="112">
                  <a:moveTo>
                    <a:pt x="12" y="0"/>
                  </a:moveTo>
                  <a:cubicBezTo>
                    <a:pt x="7" y="0"/>
                    <a:pt x="7" y="0"/>
                    <a:pt x="7" y="0"/>
                  </a:cubicBezTo>
                  <a:cubicBezTo>
                    <a:pt x="0" y="0"/>
                    <a:pt x="0" y="0"/>
                    <a:pt x="0" y="0"/>
                  </a:cubicBezTo>
                  <a:cubicBezTo>
                    <a:pt x="0" y="112"/>
                    <a:pt x="0" y="112"/>
                    <a:pt x="0" y="112"/>
                  </a:cubicBezTo>
                  <a:cubicBezTo>
                    <a:pt x="3" y="112"/>
                    <a:pt x="7" y="112"/>
                    <a:pt x="11" y="112"/>
                  </a:cubicBezTo>
                  <a:cubicBezTo>
                    <a:pt x="21" y="112"/>
                    <a:pt x="33" y="111"/>
                    <a:pt x="45" y="109"/>
                  </a:cubicBezTo>
                  <a:cubicBezTo>
                    <a:pt x="45" y="109"/>
                    <a:pt x="45" y="109"/>
                    <a:pt x="45" y="109"/>
                  </a:cubicBezTo>
                  <a:cubicBezTo>
                    <a:pt x="12" y="0"/>
                    <a:pt x="12" y="0"/>
                    <a:pt x="12" y="0"/>
                  </a:cubicBezTo>
                </a:path>
              </a:pathLst>
            </a:custGeom>
            <a:solidFill>
              <a:srgbClr val="F39C11"/>
            </a:solidFill>
            <a:ln>
              <a:noFill/>
            </a:ln>
          </p:spPr>
          <p:txBody>
            <a:bodyPr vert="horz" wrap="square" lIns="91440" tIns="45720" rIns="91440" bIns="45720" numCol="1" anchor="t" anchorCtr="0" compatLnSpc="1">
              <a:prstTxWarp prst="textNoShape">
                <a:avLst/>
              </a:prstTxWarp>
            </a:bodyPr>
            <a:lstStyle/>
            <a:p>
              <a:pPr defTabSz="1087899">
                <a:defRPr/>
              </a:pPr>
              <a:endParaRPr lang="en-GB" sz="1400" kern="0">
                <a:solidFill>
                  <a:srgbClr val="5C5C5C"/>
                </a:solidFill>
                <a:latin typeface="Arial" panose="020B0604020202020204" pitchFamily="34" charset="0"/>
                <a:ea typeface="SimSun" panose="02010600030101010101" pitchFamily="2" charset="-122"/>
                <a:cs typeface="Arial" pitchFamily="34" charset="0"/>
                <a:sym typeface="Arial"/>
              </a:endParaRPr>
            </a:p>
          </p:txBody>
        </p:sp>
      </p:grpSp>
      <p:grpSp>
        <p:nvGrpSpPr>
          <p:cNvPr id="512" name="组合 511"/>
          <p:cNvGrpSpPr/>
          <p:nvPr userDrawn="1"/>
        </p:nvGrpSpPr>
        <p:grpSpPr>
          <a:xfrm>
            <a:off x="3792" y="231785"/>
            <a:ext cx="758752" cy="693260"/>
            <a:chOff x="0" y="532828"/>
            <a:chExt cx="759125" cy="568897"/>
          </a:xfrm>
        </p:grpSpPr>
        <p:sp>
          <p:nvSpPr>
            <p:cNvPr id="513" name="矩形 512"/>
            <p:cNvSpPr/>
            <p:nvPr/>
          </p:nvSpPr>
          <p:spPr>
            <a:xfrm>
              <a:off x="0" y="532828"/>
              <a:ext cx="238791" cy="568897"/>
            </a:xfrm>
            <a:prstGeom prst="rect">
              <a:avLst/>
            </a:prstGeom>
            <a:solidFill>
              <a:srgbClr val="66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7899"/>
              <a:endParaRPr lang="zh-CN" altLang="en-US" sz="1400">
                <a:solidFill>
                  <a:prstClr val="white"/>
                </a:solidFill>
                <a:sym typeface="Arial"/>
              </a:endParaRPr>
            </a:p>
          </p:txBody>
        </p:sp>
        <p:sp>
          <p:nvSpPr>
            <p:cNvPr id="514" name="矩形 513"/>
            <p:cNvSpPr/>
            <p:nvPr/>
          </p:nvSpPr>
          <p:spPr>
            <a:xfrm>
              <a:off x="341410" y="532828"/>
              <a:ext cx="107228" cy="568897"/>
            </a:xfrm>
            <a:prstGeom prst="rect">
              <a:avLst/>
            </a:prstGeom>
            <a:solidFill>
              <a:srgbClr val="8CC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7899"/>
              <a:endParaRPr lang="zh-CN" altLang="en-US" sz="1400">
                <a:solidFill>
                  <a:prstClr val="white"/>
                </a:solidFill>
                <a:sym typeface="Arial"/>
              </a:endParaRPr>
            </a:p>
          </p:txBody>
        </p:sp>
        <p:sp>
          <p:nvSpPr>
            <p:cNvPr id="515" name="矩形 514"/>
            <p:cNvSpPr/>
            <p:nvPr/>
          </p:nvSpPr>
          <p:spPr>
            <a:xfrm>
              <a:off x="551257" y="532828"/>
              <a:ext cx="67464" cy="568897"/>
            </a:xfrm>
            <a:prstGeom prst="rect">
              <a:avLst/>
            </a:prstGeom>
            <a:solidFill>
              <a:srgbClr val="FBC7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7899"/>
              <a:endParaRPr lang="zh-CN" altLang="en-US" sz="1400">
                <a:solidFill>
                  <a:prstClr val="white"/>
                </a:solidFill>
                <a:sym typeface="Arial"/>
              </a:endParaRPr>
            </a:p>
          </p:txBody>
        </p:sp>
        <p:sp>
          <p:nvSpPr>
            <p:cNvPr id="516" name="矩形 515"/>
            <p:cNvSpPr/>
            <p:nvPr/>
          </p:nvSpPr>
          <p:spPr>
            <a:xfrm>
              <a:off x="721341" y="532828"/>
              <a:ext cx="37784" cy="568897"/>
            </a:xfrm>
            <a:prstGeom prst="rect">
              <a:avLst/>
            </a:prstGeom>
            <a:solidFill>
              <a:srgbClr val="FC6E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7899"/>
              <a:endParaRPr lang="zh-CN" altLang="en-US" sz="1400">
                <a:solidFill>
                  <a:prstClr val="white"/>
                </a:solidFill>
                <a:sym typeface="Arial"/>
              </a:endParaRPr>
            </a:p>
          </p:txBody>
        </p:sp>
      </p:grpSp>
      <p:grpSp>
        <p:nvGrpSpPr>
          <p:cNvPr id="517" name="组合 516"/>
          <p:cNvGrpSpPr/>
          <p:nvPr userDrawn="1"/>
        </p:nvGrpSpPr>
        <p:grpSpPr>
          <a:xfrm>
            <a:off x="3799" y="921963"/>
            <a:ext cx="12184419" cy="45708"/>
            <a:chOff x="0" y="532828"/>
            <a:chExt cx="759125" cy="568897"/>
          </a:xfrm>
        </p:grpSpPr>
        <p:sp>
          <p:nvSpPr>
            <p:cNvPr id="518" name="矩形 517"/>
            <p:cNvSpPr/>
            <p:nvPr/>
          </p:nvSpPr>
          <p:spPr>
            <a:xfrm>
              <a:off x="0" y="532828"/>
              <a:ext cx="238791" cy="568897"/>
            </a:xfrm>
            <a:prstGeom prst="rect">
              <a:avLst/>
            </a:prstGeom>
            <a:solidFill>
              <a:srgbClr val="66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7899"/>
              <a:endParaRPr lang="zh-CN" altLang="en-US" sz="1400">
                <a:solidFill>
                  <a:prstClr val="white"/>
                </a:solidFill>
                <a:sym typeface="Arial"/>
              </a:endParaRPr>
            </a:p>
          </p:txBody>
        </p:sp>
        <p:sp>
          <p:nvSpPr>
            <p:cNvPr id="519" name="矩形 518"/>
            <p:cNvSpPr/>
            <p:nvPr/>
          </p:nvSpPr>
          <p:spPr>
            <a:xfrm>
              <a:off x="238791" y="532828"/>
              <a:ext cx="209847" cy="568897"/>
            </a:xfrm>
            <a:prstGeom prst="rect">
              <a:avLst/>
            </a:prstGeom>
            <a:solidFill>
              <a:srgbClr val="8CC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7899"/>
              <a:endParaRPr lang="zh-CN" altLang="en-US" sz="1400">
                <a:solidFill>
                  <a:prstClr val="white"/>
                </a:solidFill>
                <a:sym typeface="Arial"/>
              </a:endParaRPr>
            </a:p>
          </p:txBody>
        </p:sp>
        <p:sp>
          <p:nvSpPr>
            <p:cNvPr id="520" name="矩形 519"/>
            <p:cNvSpPr/>
            <p:nvPr/>
          </p:nvSpPr>
          <p:spPr>
            <a:xfrm>
              <a:off x="448638" y="532828"/>
              <a:ext cx="170083" cy="568897"/>
            </a:xfrm>
            <a:prstGeom prst="rect">
              <a:avLst/>
            </a:prstGeom>
            <a:solidFill>
              <a:srgbClr val="FBC7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7899"/>
              <a:endParaRPr lang="zh-CN" altLang="en-US" sz="1400">
                <a:solidFill>
                  <a:prstClr val="white"/>
                </a:solidFill>
                <a:sym typeface="Arial"/>
              </a:endParaRPr>
            </a:p>
          </p:txBody>
        </p:sp>
        <p:sp>
          <p:nvSpPr>
            <p:cNvPr id="521" name="矩形 520"/>
            <p:cNvSpPr/>
            <p:nvPr/>
          </p:nvSpPr>
          <p:spPr>
            <a:xfrm>
              <a:off x="616871" y="532828"/>
              <a:ext cx="142254" cy="568897"/>
            </a:xfrm>
            <a:prstGeom prst="rect">
              <a:avLst/>
            </a:prstGeom>
            <a:solidFill>
              <a:srgbClr val="FC6E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7899"/>
              <a:endParaRPr lang="zh-CN" altLang="en-US" sz="1400">
                <a:solidFill>
                  <a:prstClr val="white"/>
                </a:solidFill>
                <a:sym typeface="Arial"/>
              </a:endParaRPr>
            </a:p>
          </p:txBody>
        </p:sp>
      </p:grpSp>
    </p:spTree>
    <p:extLst>
      <p:ext uri="{BB962C8B-B14F-4D97-AF65-F5344CB8AC3E}">
        <p14:creationId xmlns:p14="http://schemas.microsoft.com/office/powerpoint/2010/main" val="3881684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12"/>
                                        </p:tgtEl>
                                        <p:attrNameLst>
                                          <p:attrName>style.visibility</p:attrName>
                                        </p:attrNameLst>
                                      </p:cBhvr>
                                      <p:to>
                                        <p:strVal val="visible"/>
                                      </p:to>
                                    </p:set>
                                    <p:animEffect transition="in" filter="wipe(left)">
                                      <p:cBhvr>
                                        <p:cTn id="7" dur="500"/>
                                        <p:tgtEl>
                                          <p:spTgt spid="5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12806" y="1600204"/>
            <a:ext cx="7215717" cy="4525963"/>
          </a:xfrm>
        </p:spPr>
        <p:txBody>
          <a:bodyPr/>
          <a:lstStyle>
            <a:lvl1pPr>
              <a:defRPr sz="3300"/>
            </a:lvl1pPr>
            <a:lvl2pPr>
              <a:defRPr sz="2800"/>
            </a:lvl2pPr>
            <a:lvl3pPr>
              <a:defRPr sz="2600"/>
            </a:lvl3pPr>
            <a:lvl4pPr>
              <a:defRPr sz="2100"/>
            </a:lvl4pPr>
            <a:lvl5pPr>
              <a:defRPr sz="2100"/>
            </a:lvl5pPr>
            <a:lvl6pPr>
              <a:defRPr sz="2100"/>
            </a:lvl6pPr>
            <a:lvl7pPr>
              <a:defRPr sz="2100"/>
            </a:lvl7pPr>
            <a:lvl8pPr>
              <a:defRPr sz="2100"/>
            </a:lvl8pPr>
            <a:lvl9pPr>
              <a:defRPr sz="21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8231720" y="1600204"/>
            <a:ext cx="7215716" cy="4525963"/>
          </a:xfrm>
        </p:spPr>
        <p:txBody>
          <a:bodyPr/>
          <a:lstStyle>
            <a:lvl1pPr>
              <a:defRPr sz="3300"/>
            </a:lvl1pPr>
            <a:lvl2pPr>
              <a:defRPr sz="2800"/>
            </a:lvl2pPr>
            <a:lvl3pPr>
              <a:defRPr sz="2600"/>
            </a:lvl3pPr>
            <a:lvl4pPr>
              <a:defRPr sz="2100"/>
            </a:lvl4pPr>
            <a:lvl5pPr>
              <a:defRPr sz="2100"/>
            </a:lvl5pPr>
            <a:lvl6pPr>
              <a:defRPr sz="2100"/>
            </a:lvl6pPr>
            <a:lvl7pPr>
              <a:defRPr sz="2100"/>
            </a:lvl7pPr>
            <a:lvl8pPr>
              <a:defRPr sz="2100"/>
            </a:lvl8pPr>
            <a:lvl9pPr>
              <a:defRPr sz="21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1D6B058F-3419-4783-A32B-A7489A7A2485}" type="datetimeFigureOut">
              <a:rPr lang="zh-CN" altLang="en-US" smtClean="0">
                <a:solidFill>
                  <a:prstClr val="black">
                    <a:tint val="75000"/>
                  </a:prstClr>
                </a:solidFill>
              </a:rPr>
              <a:pPr/>
              <a:t>2021/12/12</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6043D999-5E8C-487F-9530-973DA5E47562}" type="slidenum">
              <a:rPr lang="zh-CN" altLang="en-US" smtClean="0">
                <a:solidFill>
                  <a:prstClr val="black">
                    <a:tint val="75000"/>
                  </a:prstClr>
                </a:solidFill>
              </a:rPr>
              <a:pPr/>
              <a:t>‹#›</a:t>
            </a:fld>
            <a:endParaRPr lang="zh-CN" altLang="en-US">
              <a:solidFill>
                <a:prstClr val="black">
                  <a:tint val="75000"/>
                </a:prstClr>
              </a:solidFill>
            </a:endParaRPr>
          </a:p>
        </p:txBody>
      </p:sp>
      <p:sp>
        <p:nvSpPr>
          <p:cNvPr id="9" name="矩形 8"/>
          <p:cNvSpPr/>
          <p:nvPr userDrawn="1"/>
        </p:nvSpPr>
        <p:spPr>
          <a:xfrm>
            <a:off x="8323064" y="6093303"/>
            <a:ext cx="774933" cy="633067"/>
          </a:xfrm>
          <a:prstGeom prst="rect">
            <a:avLst/>
          </a:prstGeom>
        </p:spPr>
        <p:txBody>
          <a:bodyPr wrap="square" lIns="108789" tIns="54392" rIns="108789" bIns="54392">
            <a:spAutoFit/>
          </a:bodyPr>
          <a:lstStyle/>
          <a:p>
            <a:pPr defTabSz="1087899">
              <a:defRPr/>
            </a:pPr>
            <a:r>
              <a:rPr lang="en-US" altLang="zh-CN" sz="200" kern="0" dirty="0">
                <a:solidFill>
                  <a:prstClr val="white"/>
                </a:solidFill>
                <a:cs typeface="Arial"/>
                <a:sym typeface="Arial"/>
              </a:rPr>
              <a:t>PPT</a:t>
            </a:r>
            <a:r>
              <a:rPr lang="zh-CN" altLang="en-US" sz="200" kern="0" dirty="0">
                <a:solidFill>
                  <a:prstClr val="white"/>
                </a:solidFill>
                <a:cs typeface="Arial"/>
                <a:sym typeface="Arial"/>
              </a:rPr>
              <a:t>模板下载：</a:t>
            </a:r>
            <a:r>
              <a:rPr lang="en-US" altLang="zh-CN" sz="200" kern="0" dirty="0">
                <a:solidFill>
                  <a:prstClr val="white"/>
                </a:solidFill>
                <a:cs typeface="Arial"/>
                <a:sym typeface="Arial"/>
              </a:rPr>
              <a:t>www.1ppt.com/moban/     </a:t>
            </a:r>
            <a:r>
              <a:rPr lang="zh-CN" altLang="en-US" sz="200" kern="0" dirty="0">
                <a:solidFill>
                  <a:prstClr val="white"/>
                </a:solidFill>
                <a:cs typeface="Arial"/>
                <a:sym typeface="Arial"/>
              </a:rPr>
              <a:t>行业</a:t>
            </a:r>
            <a:r>
              <a:rPr lang="en-US" altLang="zh-CN" sz="200" kern="0" dirty="0">
                <a:solidFill>
                  <a:prstClr val="white"/>
                </a:solidFill>
                <a:cs typeface="Arial"/>
                <a:sym typeface="Arial"/>
              </a:rPr>
              <a:t>PPT</a:t>
            </a:r>
            <a:r>
              <a:rPr lang="zh-CN" altLang="en-US" sz="200" kern="0" dirty="0">
                <a:solidFill>
                  <a:prstClr val="white"/>
                </a:solidFill>
                <a:cs typeface="Arial"/>
                <a:sym typeface="Arial"/>
              </a:rPr>
              <a:t>模板：</a:t>
            </a:r>
            <a:r>
              <a:rPr lang="en-US" altLang="zh-CN" sz="200" kern="0" dirty="0">
                <a:solidFill>
                  <a:prstClr val="white"/>
                </a:solidFill>
                <a:cs typeface="Arial"/>
                <a:sym typeface="Arial"/>
              </a:rPr>
              <a:t>www.1ppt.com/hangye/ </a:t>
            </a:r>
          </a:p>
          <a:p>
            <a:pPr defTabSz="1087899">
              <a:defRPr/>
            </a:pPr>
            <a:r>
              <a:rPr lang="zh-CN" altLang="en-US" sz="200" kern="0" dirty="0">
                <a:solidFill>
                  <a:prstClr val="white"/>
                </a:solidFill>
                <a:cs typeface="Arial"/>
                <a:sym typeface="Arial"/>
              </a:rPr>
              <a:t>节日</a:t>
            </a:r>
            <a:r>
              <a:rPr lang="en-US" altLang="zh-CN" sz="200" kern="0" dirty="0">
                <a:solidFill>
                  <a:prstClr val="white"/>
                </a:solidFill>
                <a:cs typeface="Arial"/>
                <a:sym typeface="Arial"/>
              </a:rPr>
              <a:t>PPT</a:t>
            </a:r>
            <a:r>
              <a:rPr lang="zh-CN" altLang="en-US" sz="200" kern="0" dirty="0">
                <a:solidFill>
                  <a:prstClr val="white"/>
                </a:solidFill>
                <a:cs typeface="Arial"/>
                <a:sym typeface="Arial"/>
              </a:rPr>
              <a:t>模板：</a:t>
            </a:r>
            <a:r>
              <a:rPr lang="en-US" altLang="zh-CN" sz="200" kern="0" dirty="0">
                <a:solidFill>
                  <a:prstClr val="white"/>
                </a:solidFill>
                <a:cs typeface="Arial"/>
                <a:sym typeface="Arial"/>
              </a:rPr>
              <a:t>www.1ppt.com/jieri/           PPT</a:t>
            </a:r>
            <a:r>
              <a:rPr lang="zh-CN" altLang="en-US" sz="200" kern="0" dirty="0">
                <a:solidFill>
                  <a:prstClr val="white"/>
                </a:solidFill>
                <a:cs typeface="Arial"/>
                <a:sym typeface="Arial"/>
              </a:rPr>
              <a:t>素材下载：</a:t>
            </a:r>
            <a:r>
              <a:rPr lang="en-US" altLang="zh-CN" sz="200" kern="0" dirty="0">
                <a:solidFill>
                  <a:prstClr val="white"/>
                </a:solidFill>
                <a:cs typeface="Arial"/>
                <a:sym typeface="Arial"/>
              </a:rPr>
              <a:t>www.1ppt.com/sucai/</a:t>
            </a:r>
          </a:p>
          <a:p>
            <a:pPr defTabSz="1087899">
              <a:defRPr/>
            </a:pPr>
            <a:r>
              <a:rPr lang="en-US" altLang="zh-CN" sz="200" kern="0" dirty="0">
                <a:solidFill>
                  <a:prstClr val="white"/>
                </a:solidFill>
                <a:cs typeface="Arial"/>
                <a:sym typeface="Arial"/>
              </a:rPr>
              <a:t>PPT</a:t>
            </a:r>
            <a:r>
              <a:rPr lang="zh-CN" altLang="en-US" sz="200" kern="0" dirty="0">
                <a:solidFill>
                  <a:prstClr val="white"/>
                </a:solidFill>
                <a:cs typeface="Arial"/>
                <a:sym typeface="Arial"/>
              </a:rPr>
              <a:t>背景图片：</a:t>
            </a:r>
            <a:r>
              <a:rPr lang="en-US" altLang="zh-CN" sz="200" kern="0" dirty="0">
                <a:solidFill>
                  <a:prstClr val="white"/>
                </a:solidFill>
                <a:cs typeface="Arial"/>
                <a:sym typeface="Arial"/>
              </a:rPr>
              <a:t>www.1ppt.com/beijing/      PPT</a:t>
            </a:r>
            <a:r>
              <a:rPr lang="zh-CN" altLang="en-US" sz="200" kern="0" dirty="0">
                <a:solidFill>
                  <a:prstClr val="white"/>
                </a:solidFill>
                <a:cs typeface="Arial"/>
                <a:sym typeface="Arial"/>
              </a:rPr>
              <a:t>图表下载：</a:t>
            </a:r>
            <a:r>
              <a:rPr lang="en-US" altLang="zh-CN" sz="200" kern="0" dirty="0">
                <a:solidFill>
                  <a:prstClr val="white"/>
                </a:solidFill>
                <a:cs typeface="Arial"/>
                <a:sym typeface="Arial"/>
              </a:rPr>
              <a:t>www.1ppt.com/tubiao/      </a:t>
            </a:r>
          </a:p>
          <a:p>
            <a:pPr defTabSz="1087899">
              <a:defRPr/>
            </a:pPr>
            <a:r>
              <a:rPr lang="zh-CN" altLang="en-US" sz="200" kern="0" dirty="0">
                <a:solidFill>
                  <a:prstClr val="white"/>
                </a:solidFill>
                <a:cs typeface="Arial"/>
                <a:sym typeface="Arial"/>
              </a:rPr>
              <a:t>优秀</a:t>
            </a:r>
            <a:r>
              <a:rPr lang="en-US" altLang="zh-CN" sz="200" kern="0" dirty="0">
                <a:solidFill>
                  <a:prstClr val="white"/>
                </a:solidFill>
                <a:cs typeface="Arial"/>
                <a:sym typeface="Arial"/>
              </a:rPr>
              <a:t>PPT</a:t>
            </a:r>
            <a:r>
              <a:rPr lang="zh-CN" altLang="en-US" sz="200" kern="0" dirty="0">
                <a:solidFill>
                  <a:prstClr val="white"/>
                </a:solidFill>
                <a:cs typeface="Arial"/>
                <a:sym typeface="Arial"/>
              </a:rPr>
              <a:t>下载：</a:t>
            </a:r>
            <a:r>
              <a:rPr lang="en-US" altLang="zh-CN" sz="200" kern="0" dirty="0">
                <a:solidFill>
                  <a:prstClr val="white"/>
                </a:solidFill>
                <a:cs typeface="Arial"/>
                <a:sym typeface="Arial"/>
              </a:rPr>
              <a:t>www.1ppt.com/xiazai/        PPT</a:t>
            </a:r>
            <a:r>
              <a:rPr lang="zh-CN" altLang="en-US" sz="200" kern="0" dirty="0">
                <a:solidFill>
                  <a:prstClr val="white"/>
                </a:solidFill>
                <a:cs typeface="Arial"/>
                <a:sym typeface="Arial"/>
              </a:rPr>
              <a:t>教程： </a:t>
            </a:r>
            <a:r>
              <a:rPr lang="en-US" altLang="zh-CN" sz="200" kern="0" dirty="0">
                <a:solidFill>
                  <a:prstClr val="white"/>
                </a:solidFill>
                <a:cs typeface="Arial"/>
                <a:sym typeface="Arial"/>
              </a:rPr>
              <a:t>www.1ppt.com/powerpoint/      </a:t>
            </a:r>
          </a:p>
          <a:p>
            <a:pPr defTabSz="1087899">
              <a:defRPr/>
            </a:pPr>
            <a:r>
              <a:rPr lang="en-US" altLang="zh-CN" sz="200" kern="0" dirty="0">
                <a:solidFill>
                  <a:prstClr val="white"/>
                </a:solidFill>
                <a:cs typeface="Arial"/>
                <a:sym typeface="Arial"/>
              </a:rPr>
              <a:t>Word</a:t>
            </a:r>
            <a:r>
              <a:rPr lang="zh-CN" altLang="en-US" sz="200" kern="0" dirty="0">
                <a:solidFill>
                  <a:prstClr val="white"/>
                </a:solidFill>
                <a:cs typeface="Arial"/>
                <a:sym typeface="Arial"/>
              </a:rPr>
              <a:t>教程： </a:t>
            </a:r>
            <a:r>
              <a:rPr lang="en-US" altLang="zh-CN" sz="200" kern="0" dirty="0">
                <a:solidFill>
                  <a:prstClr val="white"/>
                </a:solidFill>
                <a:cs typeface="Arial"/>
                <a:sym typeface="Arial"/>
              </a:rPr>
              <a:t>www.1ppt.com/word/              Excel</a:t>
            </a:r>
            <a:r>
              <a:rPr lang="zh-CN" altLang="en-US" sz="200" kern="0" dirty="0">
                <a:solidFill>
                  <a:prstClr val="white"/>
                </a:solidFill>
                <a:cs typeface="Arial"/>
                <a:sym typeface="Arial"/>
              </a:rPr>
              <a:t>教程：</a:t>
            </a:r>
            <a:r>
              <a:rPr lang="en-US" altLang="zh-CN" sz="200" kern="0" dirty="0">
                <a:solidFill>
                  <a:prstClr val="white"/>
                </a:solidFill>
                <a:cs typeface="Arial"/>
                <a:sym typeface="Arial"/>
              </a:rPr>
              <a:t>www.1ppt.com/excel/  </a:t>
            </a:r>
          </a:p>
          <a:p>
            <a:pPr defTabSz="1087899">
              <a:defRPr/>
            </a:pPr>
            <a:r>
              <a:rPr lang="zh-CN" altLang="en-US" sz="200" kern="0" dirty="0">
                <a:solidFill>
                  <a:prstClr val="white"/>
                </a:solidFill>
                <a:cs typeface="Arial"/>
                <a:sym typeface="Arial"/>
              </a:rPr>
              <a:t>资料下载：</a:t>
            </a:r>
            <a:r>
              <a:rPr lang="en-US" altLang="zh-CN" sz="200" kern="0" dirty="0">
                <a:solidFill>
                  <a:prstClr val="white"/>
                </a:solidFill>
                <a:cs typeface="Arial"/>
                <a:sym typeface="Arial"/>
              </a:rPr>
              <a:t>www.1ppt.com/ziliao/                PPT</a:t>
            </a:r>
            <a:r>
              <a:rPr lang="zh-CN" altLang="en-US" sz="200" kern="0" dirty="0">
                <a:solidFill>
                  <a:prstClr val="white"/>
                </a:solidFill>
                <a:cs typeface="Arial"/>
                <a:sym typeface="Arial"/>
              </a:rPr>
              <a:t>课件下载：</a:t>
            </a:r>
            <a:r>
              <a:rPr lang="en-US" altLang="zh-CN" sz="200" kern="0" dirty="0">
                <a:solidFill>
                  <a:prstClr val="white"/>
                </a:solidFill>
                <a:cs typeface="Arial"/>
                <a:sym typeface="Arial"/>
              </a:rPr>
              <a:t>www.1ppt.com/kejian/ </a:t>
            </a:r>
          </a:p>
          <a:p>
            <a:pPr defTabSz="1087899">
              <a:defRPr/>
            </a:pPr>
            <a:r>
              <a:rPr lang="zh-CN" altLang="en-US" sz="200" kern="0" dirty="0">
                <a:solidFill>
                  <a:prstClr val="white"/>
                </a:solidFill>
                <a:cs typeface="Arial"/>
                <a:sym typeface="Arial"/>
              </a:rPr>
              <a:t>范文下载：</a:t>
            </a:r>
            <a:r>
              <a:rPr lang="en-US" altLang="zh-CN" sz="200" kern="0" dirty="0">
                <a:solidFill>
                  <a:prstClr val="white"/>
                </a:solidFill>
                <a:cs typeface="Arial"/>
                <a:sym typeface="Arial"/>
              </a:rPr>
              <a:t>www.1ppt.com/fanwen/             </a:t>
            </a:r>
            <a:r>
              <a:rPr lang="zh-CN" altLang="en-US" sz="200" kern="0" dirty="0">
                <a:solidFill>
                  <a:prstClr val="white"/>
                </a:solidFill>
                <a:cs typeface="Arial"/>
                <a:sym typeface="Arial"/>
              </a:rPr>
              <a:t>试卷下载：</a:t>
            </a:r>
            <a:r>
              <a:rPr lang="en-US" altLang="zh-CN" sz="200" kern="0" dirty="0">
                <a:solidFill>
                  <a:prstClr val="white"/>
                </a:solidFill>
                <a:cs typeface="Arial"/>
                <a:sym typeface="Arial"/>
              </a:rPr>
              <a:t>www.1ppt.com/shiti/  </a:t>
            </a:r>
          </a:p>
          <a:p>
            <a:pPr defTabSz="1087899">
              <a:defRPr/>
            </a:pPr>
            <a:r>
              <a:rPr lang="zh-CN" altLang="en-US" sz="200" kern="0" dirty="0">
                <a:solidFill>
                  <a:prstClr val="white"/>
                </a:solidFill>
                <a:cs typeface="Arial"/>
                <a:sym typeface="Arial"/>
              </a:rPr>
              <a:t>教案下载：</a:t>
            </a:r>
            <a:r>
              <a:rPr lang="en-US" altLang="zh-CN" sz="200" kern="0" dirty="0">
                <a:solidFill>
                  <a:prstClr val="white"/>
                </a:solidFill>
                <a:cs typeface="Arial"/>
                <a:sym typeface="Arial"/>
              </a:rPr>
              <a:t>www.1ppt.com/jiaoan/        </a:t>
            </a:r>
          </a:p>
          <a:p>
            <a:pPr defTabSz="1087899">
              <a:defRPr/>
            </a:pPr>
            <a:r>
              <a:rPr lang="zh-CN" altLang="en-US" sz="200" kern="0" dirty="0">
                <a:solidFill>
                  <a:prstClr val="white"/>
                </a:solidFill>
                <a:cs typeface="Arial"/>
                <a:sym typeface="Arial"/>
              </a:rPr>
              <a:t>字体下载：</a:t>
            </a:r>
            <a:r>
              <a:rPr lang="en-US" altLang="zh-CN" sz="200" kern="0" dirty="0">
                <a:solidFill>
                  <a:prstClr val="white"/>
                </a:solidFill>
                <a:cs typeface="Arial"/>
                <a:sym typeface="Arial"/>
              </a:rPr>
              <a:t>www.1ppt.com/ziti/</a:t>
            </a:r>
          </a:p>
          <a:p>
            <a:pPr defTabSz="1087899">
              <a:defRPr/>
            </a:pPr>
            <a:r>
              <a:rPr lang="en-US" altLang="zh-CN" sz="200" kern="0" dirty="0">
                <a:solidFill>
                  <a:prstClr val="white"/>
                </a:solidFill>
                <a:cs typeface="Arial"/>
                <a:sym typeface="Arial"/>
              </a:rPr>
              <a:t> </a:t>
            </a:r>
            <a:endParaRPr lang="zh-CN" altLang="en-US" sz="200" kern="0" dirty="0">
              <a:solidFill>
                <a:prstClr val="white"/>
              </a:solidFill>
              <a:cs typeface="Arial"/>
              <a:sym typeface="Arial"/>
            </a:endParaRPr>
          </a:p>
        </p:txBody>
      </p:sp>
    </p:spTree>
    <p:extLst>
      <p:ext uri="{BB962C8B-B14F-4D97-AF65-F5344CB8AC3E}">
        <p14:creationId xmlns:p14="http://schemas.microsoft.com/office/powerpoint/2010/main" val="3982391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2" y="274640"/>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5" y="1535115"/>
            <a:ext cx="5386917" cy="639763"/>
          </a:xfrm>
        </p:spPr>
        <p:txBody>
          <a:bodyPr anchor="b"/>
          <a:lstStyle>
            <a:lvl1pPr marL="0" indent="0">
              <a:buNone/>
              <a:defRPr sz="2800" b="1"/>
            </a:lvl1pPr>
            <a:lvl2pPr marL="543950" indent="0">
              <a:buNone/>
              <a:defRPr sz="2600" b="1"/>
            </a:lvl2pPr>
            <a:lvl3pPr marL="1087899" indent="0">
              <a:buNone/>
              <a:defRPr sz="2100" b="1"/>
            </a:lvl3pPr>
            <a:lvl4pPr marL="1631849" indent="0">
              <a:buNone/>
              <a:defRPr sz="1900" b="1"/>
            </a:lvl4pPr>
            <a:lvl5pPr marL="2175800" indent="0">
              <a:buNone/>
              <a:defRPr sz="1900" b="1"/>
            </a:lvl5pPr>
            <a:lvl6pPr marL="2719750" indent="0">
              <a:buNone/>
              <a:defRPr sz="1900" b="1"/>
            </a:lvl6pPr>
            <a:lvl7pPr marL="3263697" indent="0">
              <a:buNone/>
              <a:defRPr sz="1900" b="1"/>
            </a:lvl7pPr>
            <a:lvl8pPr marL="3807648" indent="0">
              <a:buNone/>
              <a:defRPr sz="1900" b="1"/>
            </a:lvl8pPr>
            <a:lvl9pPr marL="4351596" indent="0">
              <a:buNone/>
              <a:defRPr sz="1900" b="1"/>
            </a:lvl9pPr>
          </a:lstStyle>
          <a:p>
            <a:pPr lvl="0"/>
            <a:r>
              <a:rPr lang="zh-CN" altLang="en-US"/>
              <a:t>单击此处编辑母版文本样式</a:t>
            </a:r>
          </a:p>
        </p:txBody>
      </p:sp>
      <p:sp>
        <p:nvSpPr>
          <p:cNvPr id="4" name="内容占位符 3"/>
          <p:cNvSpPr>
            <a:spLocks noGrp="1"/>
          </p:cNvSpPr>
          <p:nvPr>
            <p:ph sz="half" idx="2"/>
          </p:nvPr>
        </p:nvSpPr>
        <p:spPr>
          <a:xfrm>
            <a:off x="609605" y="2174875"/>
            <a:ext cx="5386917" cy="3951288"/>
          </a:xfrm>
        </p:spPr>
        <p:txBody>
          <a:bodyPr/>
          <a:lstStyle>
            <a:lvl1pPr>
              <a:defRPr sz="2800"/>
            </a:lvl1pPr>
            <a:lvl2pPr>
              <a:defRPr sz="2600"/>
            </a:lvl2pPr>
            <a:lvl3pPr>
              <a:defRPr sz="2100"/>
            </a:lvl3pPr>
            <a:lvl4pPr>
              <a:defRPr sz="1900"/>
            </a:lvl4pPr>
            <a:lvl5pPr>
              <a:defRPr sz="1900"/>
            </a:lvl5pPr>
            <a:lvl6pPr>
              <a:defRPr sz="1900"/>
            </a:lvl6pPr>
            <a:lvl7pPr>
              <a:defRPr sz="1900"/>
            </a:lvl7pPr>
            <a:lvl8pPr>
              <a:defRPr sz="1900"/>
            </a:lvl8pPr>
            <a:lvl9pPr>
              <a:defRPr sz="19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71" y="1535115"/>
            <a:ext cx="5389034" cy="639763"/>
          </a:xfrm>
        </p:spPr>
        <p:txBody>
          <a:bodyPr anchor="b"/>
          <a:lstStyle>
            <a:lvl1pPr marL="0" indent="0">
              <a:buNone/>
              <a:defRPr sz="2800" b="1"/>
            </a:lvl1pPr>
            <a:lvl2pPr marL="543950" indent="0">
              <a:buNone/>
              <a:defRPr sz="2600" b="1"/>
            </a:lvl2pPr>
            <a:lvl3pPr marL="1087899" indent="0">
              <a:buNone/>
              <a:defRPr sz="2100" b="1"/>
            </a:lvl3pPr>
            <a:lvl4pPr marL="1631849" indent="0">
              <a:buNone/>
              <a:defRPr sz="1900" b="1"/>
            </a:lvl4pPr>
            <a:lvl5pPr marL="2175800" indent="0">
              <a:buNone/>
              <a:defRPr sz="1900" b="1"/>
            </a:lvl5pPr>
            <a:lvl6pPr marL="2719750" indent="0">
              <a:buNone/>
              <a:defRPr sz="1900" b="1"/>
            </a:lvl6pPr>
            <a:lvl7pPr marL="3263697" indent="0">
              <a:buNone/>
              <a:defRPr sz="1900" b="1"/>
            </a:lvl7pPr>
            <a:lvl8pPr marL="3807648" indent="0">
              <a:buNone/>
              <a:defRPr sz="1900" b="1"/>
            </a:lvl8pPr>
            <a:lvl9pPr marL="4351596" indent="0">
              <a:buNone/>
              <a:defRPr sz="1900" b="1"/>
            </a:lvl9pPr>
          </a:lstStyle>
          <a:p>
            <a:pPr lvl="0"/>
            <a:r>
              <a:rPr lang="zh-CN" altLang="en-US"/>
              <a:t>单击此处编辑母版文本样式</a:t>
            </a:r>
          </a:p>
        </p:txBody>
      </p:sp>
      <p:sp>
        <p:nvSpPr>
          <p:cNvPr id="6" name="内容占位符 5"/>
          <p:cNvSpPr>
            <a:spLocks noGrp="1"/>
          </p:cNvSpPr>
          <p:nvPr>
            <p:ph sz="quarter" idx="4"/>
          </p:nvPr>
        </p:nvSpPr>
        <p:spPr>
          <a:xfrm>
            <a:off x="6193371" y="2174875"/>
            <a:ext cx="5389034" cy="3951288"/>
          </a:xfrm>
        </p:spPr>
        <p:txBody>
          <a:bodyPr/>
          <a:lstStyle>
            <a:lvl1pPr>
              <a:defRPr sz="2800"/>
            </a:lvl1pPr>
            <a:lvl2pPr>
              <a:defRPr sz="2600"/>
            </a:lvl2pPr>
            <a:lvl3pPr>
              <a:defRPr sz="2100"/>
            </a:lvl3pPr>
            <a:lvl4pPr>
              <a:defRPr sz="1900"/>
            </a:lvl4pPr>
            <a:lvl5pPr>
              <a:defRPr sz="1900"/>
            </a:lvl5pPr>
            <a:lvl6pPr>
              <a:defRPr sz="1900"/>
            </a:lvl6pPr>
            <a:lvl7pPr>
              <a:defRPr sz="1900"/>
            </a:lvl7pPr>
            <a:lvl8pPr>
              <a:defRPr sz="1900"/>
            </a:lvl8pPr>
            <a:lvl9pPr>
              <a:defRPr sz="19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1D6B058F-3419-4783-A32B-A7489A7A2485}" type="datetimeFigureOut">
              <a:rPr lang="zh-CN" altLang="en-US" smtClean="0">
                <a:solidFill>
                  <a:prstClr val="black">
                    <a:tint val="75000"/>
                  </a:prstClr>
                </a:solidFill>
              </a:rPr>
              <a:pPr/>
              <a:t>2021/12/12</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6043D999-5E8C-487F-9530-973DA5E47562}"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3985079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1D6B058F-3419-4783-A32B-A7489A7A2485}" type="datetimeFigureOut">
              <a:rPr lang="zh-CN" altLang="en-US" smtClean="0">
                <a:solidFill>
                  <a:prstClr val="black">
                    <a:tint val="75000"/>
                  </a:prstClr>
                </a:solidFill>
              </a:rPr>
              <a:pPr/>
              <a:t>2021/12/12</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6043D999-5E8C-487F-9530-973DA5E47562}"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745953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1D6B058F-3419-4783-A32B-A7489A7A2485}" type="datetimeFigureOut">
              <a:rPr lang="zh-CN" altLang="en-US" smtClean="0">
                <a:solidFill>
                  <a:prstClr val="black">
                    <a:tint val="75000"/>
                  </a:prstClr>
                </a:solidFill>
              </a:rPr>
              <a:pPr/>
              <a:t>2021/12/12</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6043D999-5E8C-487F-9530-973DA5E47562}"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269126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BB5E6A4-0F6D-47B3-B1B0-C81BEF1D11C2}"/>
              </a:ext>
            </a:extLst>
          </p:cNvPr>
          <p:cNvSpPr>
            <a:spLocks noGrp="1"/>
          </p:cNvSpPr>
          <p:nvPr>
            <p:ph type="title"/>
          </p:nvPr>
        </p:nvSpPr>
        <p:spPr>
          <a:xfrm>
            <a:off x="831850" y="1709743"/>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C6862201-2032-4EF5-B29F-61630F43269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108" indent="0">
              <a:buNone/>
              <a:defRPr sz="2000">
                <a:solidFill>
                  <a:schemeClr val="tx1">
                    <a:tint val="75000"/>
                  </a:schemeClr>
                </a:solidFill>
              </a:defRPr>
            </a:lvl2pPr>
            <a:lvl3pPr marL="914214" indent="0">
              <a:buNone/>
              <a:defRPr sz="1800">
                <a:solidFill>
                  <a:schemeClr val="tx1">
                    <a:tint val="75000"/>
                  </a:schemeClr>
                </a:solidFill>
              </a:defRPr>
            </a:lvl3pPr>
            <a:lvl4pPr marL="1371319" indent="0">
              <a:buNone/>
              <a:defRPr sz="1600">
                <a:solidFill>
                  <a:schemeClr val="tx1">
                    <a:tint val="75000"/>
                  </a:schemeClr>
                </a:solidFill>
              </a:defRPr>
            </a:lvl4pPr>
            <a:lvl5pPr marL="1828425" indent="0">
              <a:buNone/>
              <a:defRPr sz="1600">
                <a:solidFill>
                  <a:schemeClr val="tx1">
                    <a:tint val="75000"/>
                  </a:schemeClr>
                </a:solidFill>
              </a:defRPr>
            </a:lvl5pPr>
            <a:lvl6pPr marL="2285532" indent="0">
              <a:buNone/>
              <a:defRPr sz="1600">
                <a:solidFill>
                  <a:schemeClr val="tx1">
                    <a:tint val="75000"/>
                  </a:schemeClr>
                </a:solidFill>
              </a:defRPr>
            </a:lvl6pPr>
            <a:lvl7pPr marL="2742638" indent="0">
              <a:buNone/>
              <a:defRPr sz="1600">
                <a:solidFill>
                  <a:schemeClr val="tx1">
                    <a:tint val="75000"/>
                  </a:schemeClr>
                </a:solidFill>
              </a:defRPr>
            </a:lvl7pPr>
            <a:lvl8pPr marL="3199745" indent="0">
              <a:buNone/>
              <a:defRPr sz="1600">
                <a:solidFill>
                  <a:schemeClr val="tx1">
                    <a:tint val="75000"/>
                  </a:schemeClr>
                </a:solidFill>
              </a:defRPr>
            </a:lvl8pPr>
            <a:lvl9pPr marL="3656851"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48A8B075-1BD0-4D86-91C9-AFB9542B6C44}"/>
              </a:ext>
            </a:extLst>
          </p:cNvPr>
          <p:cNvSpPr>
            <a:spLocks noGrp="1"/>
          </p:cNvSpPr>
          <p:nvPr>
            <p:ph type="dt" sz="half" idx="10"/>
          </p:nvPr>
        </p:nvSpPr>
        <p:spPr/>
        <p:txBody>
          <a:bodyPr/>
          <a:lstStyle/>
          <a:p>
            <a:fld id="{389C5F93-887A-4481-A204-754FB144E4BE}" type="datetimeFigureOut">
              <a:rPr lang="en-US" smtClean="0"/>
              <a:t>12/12/2021</a:t>
            </a:fld>
            <a:endParaRPr lang="en-US"/>
          </a:p>
        </p:txBody>
      </p:sp>
      <p:sp>
        <p:nvSpPr>
          <p:cNvPr id="5" name="Footer Placeholder 4">
            <a:extLst>
              <a:ext uri="{FF2B5EF4-FFF2-40B4-BE49-F238E27FC236}">
                <a16:creationId xmlns:a16="http://schemas.microsoft.com/office/drawing/2014/main" xmlns="" id="{B96A3AD1-44DC-4640-BD35-E86F637E87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BB325A1-EB8B-45A0-9544-25DE745A92DB}"/>
              </a:ext>
            </a:extLst>
          </p:cNvPr>
          <p:cNvSpPr>
            <a:spLocks noGrp="1"/>
          </p:cNvSpPr>
          <p:nvPr>
            <p:ph type="sldNum" sz="quarter" idx="12"/>
          </p:nvPr>
        </p:nvSpPr>
        <p:spPr/>
        <p:txBody>
          <a:bodyPr/>
          <a:lstStyle/>
          <a:p>
            <a:fld id="{484E047B-2186-4570-B73E-AAD78CC2AB62}" type="slidenum">
              <a:rPr lang="en-US" smtClean="0"/>
              <a:t>‹#›</a:t>
            </a:fld>
            <a:endParaRPr lang="en-US"/>
          </a:p>
        </p:txBody>
      </p:sp>
    </p:spTree>
    <p:extLst>
      <p:ext uri="{BB962C8B-B14F-4D97-AF65-F5344CB8AC3E}">
        <p14:creationId xmlns:p14="http://schemas.microsoft.com/office/powerpoint/2010/main" val="6311131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5" y="273056"/>
            <a:ext cx="4011084" cy="1162051"/>
          </a:xfrm>
        </p:spPr>
        <p:txBody>
          <a:bodyPr anchor="b"/>
          <a:lstStyle>
            <a:lvl1pPr algn="l">
              <a:defRPr sz="2600" b="1"/>
            </a:lvl1pPr>
          </a:lstStyle>
          <a:p>
            <a:r>
              <a:rPr lang="zh-CN" altLang="en-US"/>
              <a:t>单击此处编辑母版标题样式</a:t>
            </a:r>
          </a:p>
        </p:txBody>
      </p:sp>
      <p:sp>
        <p:nvSpPr>
          <p:cNvPr id="3" name="内容占位符 2"/>
          <p:cNvSpPr>
            <a:spLocks noGrp="1"/>
          </p:cNvSpPr>
          <p:nvPr>
            <p:ph idx="1"/>
          </p:nvPr>
        </p:nvSpPr>
        <p:spPr>
          <a:xfrm>
            <a:off x="4766735" y="273061"/>
            <a:ext cx="6815667" cy="5853113"/>
          </a:xfrm>
        </p:spPr>
        <p:txBody>
          <a:bodyPr/>
          <a:lstStyle>
            <a:lvl1pPr>
              <a:defRPr sz="3900"/>
            </a:lvl1pPr>
            <a:lvl2pPr>
              <a:defRPr sz="3300"/>
            </a:lvl2pPr>
            <a:lvl3pPr>
              <a:defRPr sz="2800"/>
            </a:lvl3pPr>
            <a:lvl4pPr>
              <a:defRPr sz="2600"/>
            </a:lvl4pPr>
            <a:lvl5pPr>
              <a:defRPr sz="2600"/>
            </a:lvl5pPr>
            <a:lvl6pPr>
              <a:defRPr sz="2600"/>
            </a:lvl6pPr>
            <a:lvl7pPr>
              <a:defRPr sz="2600"/>
            </a:lvl7pPr>
            <a:lvl8pPr>
              <a:defRPr sz="2600"/>
            </a:lvl8pPr>
            <a:lvl9pPr>
              <a:defRPr sz="2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5" y="1435111"/>
            <a:ext cx="4011084" cy="4691063"/>
          </a:xfrm>
        </p:spPr>
        <p:txBody>
          <a:bodyPr/>
          <a:lstStyle>
            <a:lvl1pPr marL="0" indent="0">
              <a:buNone/>
              <a:defRPr sz="1700"/>
            </a:lvl1pPr>
            <a:lvl2pPr marL="543950" indent="0">
              <a:buNone/>
              <a:defRPr sz="1500"/>
            </a:lvl2pPr>
            <a:lvl3pPr marL="1087899" indent="0">
              <a:buNone/>
              <a:defRPr sz="1200"/>
            </a:lvl3pPr>
            <a:lvl4pPr marL="1631849" indent="0">
              <a:buNone/>
              <a:defRPr sz="1100"/>
            </a:lvl4pPr>
            <a:lvl5pPr marL="2175800" indent="0">
              <a:buNone/>
              <a:defRPr sz="1100"/>
            </a:lvl5pPr>
            <a:lvl6pPr marL="2719750" indent="0">
              <a:buNone/>
              <a:defRPr sz="1100"/>
            </a:lvl6pPr>
            <a:lvl7pPr marL="3263697" indent="0">
              <a:buNone/>
              <a:defRPr sz="1100"/>
            </a:lvl7pPr>
            <a:lvl8pPr marL="3807648" indent="0">
              <a:buNone/>
              <a:defRPr sz="1100"/>
            </a:lvl8pPr>
            <a:lvl9pPr marL="4351596" indent="0">
              <a:buNone/>
              <a:defRPr sz="11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1D6B058F-3419-4783-A32B-A7489A7A2485}" type="datetimeFigureOut">
              <a:rPr lang="zh-CN" altLang="en-US" smtClean="0">
                <a:solidFill>
                  <a:prstClr val="black">
                    <a:tint val="75000"/>
                  </a:prstClr>
                </a:solidFill>
              </a:rPr>
              <a:pPr/>
              <a:t>2021/12/12</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6043D999-5E8C-487F-9530-973DA5E47562}"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2398784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20" y="4800603"/>
            <a:ext cx="7315200" cy="566739"/>
          </a:xfrm>
        </p:spPr>
        <p:txBody>
          <a:bodyPr anchor="b"/>
          <a:lstStyle>
            <a:lvl1pPr algn="l">
              <a:defRPr sz="2600" b="1"/>
            </a:lvl1pPr>
          </a:lstStyle>
          <a:p>
            <a:r>
              <a:rPr lang="zh-CN" altLang="en-US"/>
              <a:t>单击此处编辑母版标题样式</a:t>
            </a:r>
          </a:p>
        </p:txBody>
      </p:sp>
      <p:sp>
        <p:nvSpPr>
          <p:cNvPr id="3" name="图片占位符 2"/>
          <p:cNvSpPr>
            <a:spLocks noGrp="1"/>
          </p:cNvSpPr>
          <p:nvPr>
            <p:ph type="pic" idx="1"/>
          </p:nvPr>
        </p:nvSpPr>
        <p:spPr>
          <a:xfrm>
            <a:off x="2389720" y="612776"/>
            <a:ext cx="7315200" cy="4114800"/>
          </a:xfrm>
        </p:spPr>
        <p:txBody>
          <a:bodyPr/>
          <a:lstStyle>
            <a:lvl1pPr marL="0" indent="0">
              <a:buNone/>
              <a:defRPr sz="3900"/>
            </a:lvl1pPr>
            <a:lvl2pPr marL="543950" indent="0">
              <a:buNone/>
              <a:defRPr sz="3300"/>
            </a:lvl2pPr>
            <a:lvl3pPr marL="1087899" indent="0">
              <a:buNone/>
              <a:defRPr sz="2800"/>
            </a:lvl3pPr>
            <a:lvl4pPr marL="1631849" indent="0">
              <a:buNone/>
              <a:defRPr sz="2600"/>
            </a:lvl4pPr>
            <a:lvl5pPr marL="2175800" indent="0">
              <a:buNone/>
              <a:defRPr sz="2600"/>
            </a:lvl5pPr>
            <a:lvl6pPr marL="2719750" indent="0">
              <a:buNone/>
              <a:defRPr sz="2600"/>
            </a:lvl6pPr>
            <a:lvl7pPr marL="3263697" indent="0">
              <a:buNone/>
              <a:defRPr sz="2600"/>
            </a:lvl7pPr>
            <a:lvl8pPr marL="3807648" indent="0">
              <a:buNone/>
              <a:defRPr sz="2600"/>
            </a:lvl8pPr>
            <a:lvl9pPr marL="4351596" indent="0">
              <a:buNone/>
              <a:defRPr sz="2600"/>
            </a:lvl9pPr>
          </a:lstStyle>
          <a:p>
            <a:endParaRPr lang="zh-CN" altLang="en-US"/>
          </a:p>
        </p:txBody>
      </p:sp>
      <p:sp>
        <p:nvSpPr>
          <p:cNvPr id="4" name="文本占位符 3"/>
          <p:cNvSpPr>
            <a:spLocks noGrp="1"/>
          </p:cNvSpPr>
          <p:nvPr>
            <p:ph type="body" sz="half" idx="2"/>
          </p:nvPr>
        </p:nvSpPr>
        <p:spPr>
          <a:xfrm>
            <a:off x="2389720" y="5367339"/>
            <a:ext cx="7315200" cy="804861"/>
          </a:xfrm>
        </p:spPr>
        <p:txBody>
          <a:bodyPr/>
          <a:lstStyle>
            <a:lvl1pPr marL="0" indent="0">
              <a:buNone/>
              <a:defRPr sz="1700"/>
            </a:lvl1pPr>
            <a:lvl2pPr marL="543950" indent="0">
              <a:buNone/>
              <a:defRPr sz="1500"/>
            </a:lvl2pPr>
            <a:lvl3pPr marL="1087899" indent="0">
              <a:buNone/>
              <a:defRPr sz="1200"/>
            </a:lvl3pPr>
            <a:lvl4pPr marL="1631849" indent="0">
              <a:buNone/>
              <a:defRPr sz="1100"/>
            </a:lvl4pPr>
            <a:lvl5pPr marL="2175800" indent="0">
              <a:buNone/>
              <a:defRPr sz="1100"/>
            </a:lvl5pPr>
            <a:lvl6pPr marL="2719750" indent="0">
              <a:buNone/>
              <a:defRPr sz="1100"/>
            </a:lvl6pPr>
            <a:lvl7pPr marL="3263697" indent="0">
              <a:buNone/>
              <a:defRPr sz="1100"/>
            </a:lvl7pPr>
            <a:lvl8pPr marL="3807648" indent="0">
              <a:buNone/>
              <a:defRPr sz="1100"/>
            </a:lvl8pPr>
            <a:lvl9pPr marL="4351596" indent="0">
              <a:buNone/>
              <a:defRPr sz="11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1D6B058F-3419-4783-A32B-A7489A7A2485}" type="datetimeFigureOut">
              <a:rPr lang="zh-CN" altLang="en-US" smtClean="0">
                <a:solidFill>
                  <a:prstClr val="black">
                    <a:tint val="75000"/>
                  </a:prstClr>
                </a:solidFill>
              </a:rPr>
              <a:pPr/>
              <a:t>2021/12/12</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6043D999-5E8C-487F-9530-973DA5E47562}"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6802331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1D6B058F-3419-4783-A32B-A7489A7A2485}" type="datetimeFigureOut">
              <a:rPr lang="zh-CN" altLang="en-US" smtClean="0">
                <a:solidFill>
                  <a:prstClr val="black">
                    <a:tint val="75000"/>
                  </a:prstClr>
                </a:solidFill>
              </a:rPr>
              <a:pPr/>
              <a:t>2021/12/12</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6043D999-5E8C-487F-9530-973DA5E47562}"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46466251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1789836" y="274643"/>
            <a:ext cx="3657600" cy="5851526"/>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12811" y="274643"/>
            <a:ext cx="10773833" cy="5851526"/>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1D6B058F-3419-4783-A32B-A7489A7A2485}" type="datetimeFigureOut">
              <a:rPr lang="zh-CN" altLang="en-US" smtClean="0">
                <a:solidFill>
                  <a:prstClr val="black">
                    <a:tint val="75000"/>
                  </a:prstClr>
                </a:solidFill>
              </a:rPr>
              <a:pPr/>
              <a:t>2021/12/12</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6043D999-5E8C-487F-9530-973DA5E47562}"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1572290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2" y="1122366"/>
            <a:ext cx="9144000" cy="2387600"/>
          </a:xfrm>
        </p:spPr>
        <p:txBody>
          <a:bodyPr anchor="b"/>
          <a:lstStyle>
            <a:lvl1pPr algn="ctr">
              <a:defRPr sz="6800"/>
            </a:lvl1pPr>
          </a:lstStyle>
          <a:p>
            <a:r>
              <a:rPr lang="en-US" smtClean="0"/>
              <a:t>Click to edit Master title style</a:t>
            </a:r>
            <a:endParaRPr lang="en-US"/>
          </a:p>
        </p:txBody>
      </p:sp>
      <p:sp>
        <p:nvSpPr>
          <p:cNvPr id="3" name="Subtitle 2"/>
          <p:cNvSpPr>
            <a:spLocks noGrp="1"/>
          </p:cNvSpPr>
          <p:nvPr>
            <p:ph type="subTitle" idx="1"/>
          </p:nvPr>
        </p:nvSpPr>
        <p:spPr>
          <a:xfrm>
            <a:off x="1524002" y="3602042"/>
            <a:ext cx="9144000" cy="1655763"/>
          </a:xfrm>
        </p:spPr>
        <p:txBody>
          <a:bodyPr/>
          <a:lstStyle>
            <a:lvl1pPr marL="0" indent="0" algn="ctr">
              <a:buNone/>
              <a:defRPr sz="2600"/>
            </a:lvl1pPr>
            <a:lvl2pPr marL="514197" indent="0" algn="ctr">
              <a:buNone/>
              <a:defRPr sz="2200"/>
            </a:lvl2pPr>
            <a:lvl3pPr marL="1028390" indent="0" algn="ctr">
              <a:buNone/>
              <a:defRPr sz="2000"/>
            </a:lvl3pPr>
            <a:lvl4pPr marL="1542587" indent="0" algn="ctr">
              <a:buNone/>
              <a:defRPr sz="1700"/>
            </a:lvl4pPr>
            <a:lvl5pPr marL="2056781" indent="0" algn="ctr">
              <a:buNone/>
              <a:defRPr sz="1700"/>
            </a:lvl5pPr>
            <a:lvl6pPr marL="2570975" indent="0" algn="ctr">
              <a:buNone/>
              <a:defRPr sz="1700"/>
            </a:lvl6pPr>
            <a:lvl7pPr marL="3085170" indent="0" algn="ctr">
              <a:buNone/>
              <a:defRPr sz="1700"/>
            </a:lvl7pPr>
            <a:lvl8pPr marL="3599366" indent="0" algn="ctr">
              <a:buNone/>
              <a:defRPr sz="1700"/>
            </a:lvl8pPr>
            <a:lvl9pPr marL="4113559" indent="0" algn="ctr">
              <a:buNone/>
              <a:defRPr sz="17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59C6F32-809B-4A83-821D-D07C0E8E5FD3}" type="datetimeFigureOut">
              <a:rPr lang="en-US" smtClean="0">
                <a:solidFill>
                  <a:prstClr val="black">
                    <a:tint val="75000"/>
                  </a:prstClr>
                </a:solidFill>
              </a:rPr>
              <a:pPr/>
              <a:t>12/12/2021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D247BC8-A6CA-494E-BB60-552F2E01048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0544343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59C6F32-809B-4A83-821D-D07C0E8E5FD3}" type="datetimeFigureOut">
              <a:rPr lang="en-US" smtClean="0">
                <a:solidFill>
                  <a:prstClr val="black">
                    <a:tint val="75000"/>
                  </a:prstClr>
                </a:solidFill>
              </a:rPr>
              <a:pPr/>
              <a:t>12/12/2021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D247BC8-A6CA-494E-BB60-552F2E01048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176020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2" y="1709745"/>
            <a:ext cx="10515601" cy="2852737"/>
          </a:xfrm>
        </p:spPr>
        <p:txBody>
          <a:bodyPr anchor="b"/>
          <a:lstStyle>
            <a:lvl1pPr>
              <a:defRPr sz="6800"/>
            </a:lvl1pPr>
          </a:lstStyle>
          <a:p>
            <a:r>
              <a:rPr lang="en-US" smtClean="0"/>
              <a:t>Click to edit Master title style</a:t>
            </a:r>
            <a:endParaRPr lang="en-US"/>
          </a:p>
        </p:txBody>
      </p:sp>
      <p:sp>
        <p:nvSpPr>
          <p:cNvPr id="3" name="Text Placeholder 2"/>
          <p:cNvSpPr>
            <a:spLocks noGrp="1"/>
          </p:cNvSpPr>
          <p:nvPr>
            <p:ph type="body" idx="1"/>
          </p:nvPr>
        </p:nvSpPr>
        <p:spPr>
          <a:xfrm>
            <a:off x="831852" y="4589466"/>
            <a:ext cx="10515601" cy="1500187"/>
          </a:xfrm>
        </p:spPr>
        <p:txBody>
          <a:bodyPr/>
          <a:lstStyle>
            <a:lvl1pPr marL="0" indent="0">
              <a:buNone/>
              <a:defRPr sz="2600">
                <a:solidFill>
                  <a:schemeClr val="tx1">
                    <a:tint val="75000"/>
                  </a:schemeClr>
                </a:solidFill>
              </a:defRPr>
            </a:lvl1pPr>
            <a:lvl2pPr marL="514197" indent="0">
              <a:buNone/>
              <a:defRPr sz="2200">
                <a:solidFill>
                  <a:schemeClr val="tx1">
                    <a:tint val="75000"/>
                  </a:schemeClr>
                </a:solidFill>
              </a:defRPr>
            </a:lvl2pPr>
            <a:lvl3pPr marL="1028390" indent="0">
              <a:buNone/>
              <a:defRPr sz="2000">
                <a:solidFill>
                  <a:schemeClr val="tx1">
                    <a:tint val="75000"/>
                  </a:schemeClr>
                </a:solidFill>
              </a:defRPr>
            </a:lvl3pPr>
            <a:lvl4pPr marL="1542587" indent="0">
              <a:buNone/>
              <a:defRPr sz="1700">
                <a:solidFill>
                  <a:schemeClr val="tx1">
                    <a:tint val="75000"/>
                  </a:schemeClr>
                </a:solidFill>
              </a:defRPr>
            </a:lvl4pPr>
            <a:lvl5pPr marL="2056781" indent="0">
              <a:buNone/>
              <a:defRPr sz="1700">
                <a:solidFill>
                  <a:schemeClr val="tx1">
                    <a:tint val="75000"/>
                  </a:schemeClr>
                </a:solidFill>
              </a:defRPr>
            </a:lvl5pPr>
            <a:lvl6pPr marL="2570975" indent="0">
              <a:buNone/>
              <a:defRPr sz="1700">
                <a:solidFill>
                  <a:schemeClr val="tx1">
                    <a:tint val="75000"/>
                  </a:schemeClr>
                </a:solidFill>
              </a:defRPr>
            </a:lvl6pPr>
            <a:lvl7pPr marL="3085170" indent="0">
              <a:buNone/>
              <a:defRPr sz="1700">
                <a:solidFill>
                  <a:schemeClr val="tx1">
                    <a:tint val="75000"/>
                  </a:schemeClr>
                </a:solidFill>
              </a:defRPr>
            </a:lvl7pPr>
            <a:lvl8pPr marL="3599366" indent="0">
              <a:buNone/>
              <a:defRPr sz="1700">
                <a:solidFill>
                  <a:schemeClr val="tx1">
                    <a:tint val="75000"/>
                  </a:schemeClr>
                </a:solidFill>
              </a:defRPr>
            </a:lvl8pPr>
            <a:lvl9pPr marL="4113559" indent="0">
              <a:buNone/>
              <a:defRPr sz="17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59C6F32-809B-4A83-821D-D07C0E8E5FD3}" type="datetimeFigureOut">
              <a:rPr lang="en-US" smtClean="0">
                <a:solidFill>
                  <a:prstClr val="black">
                    <a:tint val="75000"/>
                  </a:prstClr>
                </a:solidFill>
              </a:rPr>
              <a:pPr/>
              <a:t>12/12/2021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D247BC8-A6CA-494E-BB60-552F2E01048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80841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2" y="1825631"/>
            <a:ext cx="5181600" cy="435133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2" y="1825631"/>
            <a:ext cx="5181600" cy="435133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59C6F32-809B-4A83-821D-D07C0E8E5FD3}" type="datetimeFigureOut">
              <a:rPr lang="en-US" smtClean="0">
                <a:solidFill>
                  <a:prstClr val="black">
                    <a:tint val="75000"/>
                  </a:prstClr>
                </a:solidFill>
              </a:rPr>
              <a:pPr/>
              <a:t>12/12/2021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D247BC8-A6CA-494E-BB60-552F2E01048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55608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91" y="365130"/>
            <a:ext cx="10515601" cy="1325564"/>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92" y="1681170"/>
            <a:ext cx="5157787" cy="823911"/>
          </a:xfrm>
        </p:spPr>
        <p:txBody>
          <a:bodyPr anchor="b"/>
          <a:lstStyle>
            <a:lvl1pPr marL="0" indent="0">
              <a:buNone/>
              <a:defRPr sz="2600" b="1"/>
            </a:lvl1pPr>
            <a:lvl2pPr marL="514197" indent="0">
              <a:buNone/>
              <a:defRPr sz="2200" b="1"/>
            </a:lvl2pPr>
            <a:lvl3pPr marL="1028390" indent="0">
              <a:buNone/>
              <a:defRPr sz="2000" b="1"/>
            </a:lvl3pPr>
            <a:lvl4pPr marL="1542587" indent="0">
              <a:buNone/>
              <a:defRPr sz="1700" b="1"/>
            </a:lvl4pPr>
            <a:lvl5pPr marL="2056781" indent="0">
              <a:buNone/>
              <a:defRPr sz="1700" b="1"/>
            </a:lvl5pPr>
            <a:lvl6pPr marL="2570975" indent="0">
              <a:buNone/>
              <a:defRPr sz="1700" b="1"/>
            </a:lvl6pPr>
            <a:lvl7pPr marL="3085170" indent="0">
              <a:buNone/>
              <a:defRPr sz="1700" b="1"/>
            </a:lvl7pPr>
            <a:lvl8pPr marL="3599366" indent="0">
              <a:buNone/>
              <a:defRPr sz="1700" b="1"/>
            </a:lvl8pPr>
            <a:lvl9pPr marL="4113559" indent="0">
              <a:buNone/>
              <a:defRPr sz="1700" b="1"/>
            </a:lvl9pPr>
          </a:lstStyle>
          <a:p>
            <a:pPr lvl="0"/>
            <a:r>
              <a:rPr lang="en-US" smtClean="0"/>
              <a:t>Edit Master text styles</a:t>
            </a:r>
          </a:p>
        </p:txBody>
      </p:sp>
      <p:sp>
        <p:nvSpPr>
          <p:cNvPr id="4" name="Content Placeholder 3"/>
          <p:cNvSpPr>
            <a:spLocks noGrp="1"/>
          </p:cNvSpPr>
          <p:nvPr>
            <p:ph sz="half" idx="2"/>
          </p:nvPr>
        </p:nvSpPr>
        <p:spPr>
          <a:xfrm>
            <a:off x="839792" y="2505078"/>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2" y="1681170"/>
            <a:ext cx="5183188" cy="823911"/>
          </a:xfrm>
        </p:spPr>
        <p:txBody>
          <a:bodyPr anchor="b"/>
          <a:lstStyle>
            <a:lvl1pPr marL="0" indent="0">
              <a:buNone/>
              <a:defRPr sz="2600" b="1"/>
            </a:lvl1pPr>
            <a:lvl2pPr marL="514197" indent="0">
              <a:buNone/>
              <a:defRPr sz="2200" b="1"/>
            </a:lvl2pPr>
            <a:lvl3pPr marL="1028390" indent="0">
              <a:buNone/>
              <a:defRPr sz="2000" b="1"/>
            </a:lvl3pPr>
            <a:lvl4pPr marL="1542587" indent="0">
              <a:buNone/>
              <a:defRPr sz="1700" b="1"/>
            </a:lvl4pPr>
            <a:lvl5pPr marL="2056781" indent="0">
              <a:buNone/>
              <a:defRPr sz="1700" b="1"/>
            </a:lvl5pPr>
            <a:lvl6pPr marL="2570975" indent="0">
              <a:buNone/>
              <a:defRPr sz="1700" b="1"/>
            </a:lvl6pPr>
            <a:lvl7pPr marL="3085170" indent="0">
              <a:buNone/>
              <a:defRPr sz="1700" b="1"/>
            </a:lvl7pPr>
            <a:lvl8pPr marL="3599366" indent="0">
              <a:buNone/>
              <a:defRPr sz="1700" b="1"/>
            </a:lvl8pPr>
            <a:lvl9pPr marL="4113559" indent="0">
              <a:buNone/>
              <a:defRPr sz="1700" b="1"/>
            </a:lvl9pPr>
          </a:lstStyle>
          <a:p>
            <a:pPr lvl="0"/>
            <a:r>
              <a:rPr lang="en-US" smtClean="0"/>
              <a:t>Edit Master text styles</a:t>
            </a:r>
          </a:p>
        </p:txBody>
      </p:sp>
      <p:sp>
        <p:nvSpPr>
          <p:cNvPr id="6" name="Content Placeholder 5"/>
          <p:cNvSpPr>
            <a:spLocks noGrp="1"/>
          </p:cNvSpPr>
          <p:nvPr>
            <p:ph sz="quarter" idx="4"/>
          </p:nvPr>
        </p:nvSpPr>
        <p:spPr>
          <a:xfrm>
            <a:off x="6172202" y="2505078"/>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59C6F32-809B-4A83-821D-D07C0E8E5FD3}" type="datetimeFigureOut">
              <a:rPr lang="en-US" smtClean="0">
                <a:solidFill>
                  <a:prstClr val="black">
                    <a:tint val="75000"/>
                  </a:prstClr>
                </a:solidFill>
              </a:rPr>
              <a:pPr/>
              <a:t>12/12/2021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8D247BC8-A6CA-494E-BB60-552F2E01048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4290277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59C6F32-809B-4A83-821D-D07C0E8E5FD3}" type="datetimeFigureOut">
              <a:rPr lang="en-US" smtClean="0">
                <a:solidFill>
                  <a:prstClr val="black">
                    <a:tint val="75000"/>
                  </a:prstClr>
                </a:solidFill>
              </a:rPr>
              <a:pPr/>
              <a:t>12/12/2021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8D247BC8-A6CA-494E-BB60-552F2E01048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338596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F3F7812-5831-4B47-867E-6AACD3E4EE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F58893B5-3A4A-48F8-A774-0DE8F58E86B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DA23DB5A-3027-4D38-8798-A30633BCD616}"/>
              </a:ext>
            </a:extLst>
          </p:cNvPr>
          <p:cNvSpPr>
            <a:spLocks noGrp="1"/>
          </p:cNvSpPr>
          <p:nvPr>
            <p:ph sz="half" idx="2"/>
          </p:nvPr>
        </p:nvSpPr>
        <p:spPr>
          <a:xfrm>
            <a:off x="6172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13C59029-2351-43F4-BE15-A0B05CDDCCAF}"/>
              </a:ext>
            </a:extLst>
          </p:cNvPr>
          <p:cNvSpPr>
            <a:spLocks noGrp="1"/>
          </p:cNvSpPr>
          <p:nvPr>
            <p:ph type="dt" sz="half" idx="10"/>
          </p:nvPr>
        </p:nvSpPr>
        <p:spPr/>
        <p:txBody>
          <a:bodyPr/>
          <a:lstStyle/>
          <a:p>
            <a:fld id="{389C5F93-887A-4481-A204-754FB144E4BE}" type="datetimeFigureOut">
              <a:rPr lang="en-US" smtClean="0"/>
              <a:t>12/12/2021</a:t>
            </a:fld>
            <a:endParaRPr lang="en-US"/>
          </a:p>
        </p:txBody>
      </p:sp>
      <p:sp>
        <p:nvSpPr>
          <p:cNvPr id="6" name="Footer Placeholder 5">
            <a:extLst>
              <a:ext uri="{FF2B5EF4-FFF2-40B4-BE49-F238E27FC236}">
                <a16:creationId xmlns:a16="http://schemas.microsoft.com/office/drawing/2014/main" xmlns="" id="{D982C413-63C8-4708-B04B-22EA3CBE0C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4C35F2F7-954D-4718-AB34-12C970AEDF09}"/>
              </a:ext>
            </a:extLst>
          </p:cNvPr>
          <p:cNvSpPr>
            <a:spLocks noGrp="1"/>
          </p:cNvSpPr>
          <p:nvPr>
            <p:ph type="sldNum" sz="quarter" idx="12"/>
          </p:nvPr>
        </p:nvSpPr>
        <p:spPr/>
        <p:txBody>
          <a:bodyPr/>
          <a:lstStyle/>
          <a:p>
            <a:fld id="{484E047B-2186-4570-B73E-AAD78CC2AB62}" type="slidenum">
              <a:rPr lang="en-US" smtClean="0"/>
              <a:t>‹#›</a:t>
            </a:fld>
            <a:endParaRPr lang="en-US"/>
          </a:p>
        </p:txBody>
      </p:sp>
    </p:spTree>
    <p:extLst>
      <p:ext uri="{BB962C8B-B14F-4D97-AF65-F5344CB8AC3E}">
        <p14:creationId xmlns:p14="http://schemas.microsoft.com/office/powerpoint/2010/main" val="166693904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9C6F32-809B-4A83-821D-D07C0E8E5FD3}" type="datetimeFigureOut">
              <a:rPr lang="en-US" smtClean="0">
                <a:solidFill>
                  <a:prstClr val="black">
                    <a:tint val="75000"/>
                  </a:prstClr>
                </a:solidFill>
              </a:rPr>
              <a:pPr/>
              <a:t>12/12/2021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8D247BC8-A6CA-494E-BB60-552F2E01048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0185752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0" y="457201"/>
            <a:ext cx="3932237" cy="1600200"/>
          </a:xfrm>
        </p:spPr>
        <p:txBody>
          <a:bodyPr anchor="b"/>
          <a:lstStyle>
            <a:lvl1pPr>
              <a:defRPr sz="3500"/>
            </a:lvl1pPr>
          </a:lstStyle>
          <a:p>
            <a:r>
              <a:rPr lang="en-US" smtClean="0"/>
              <a:t>Click to edit Master title style</a:t>
            </a:r>
            <a:endParaRPr lang="en-US"/>
          </a:p>
        </p:txBody>
      </p:sp>
      <p:sp>
        <p:nvSpPr>
          <p:cNvPr id="3" name="Content Placeholder 2"/>
          <p:cNvSpPr>
            <a:spLocks noGrp="1"/>
          </p:cNvSpPr>
          <p:nvPr>
            <p:ph idx="1"/>
          </p:nvPr>
        </p:nvSpPr>
        <p:spPr>
          <a:xfrm>
            <a:off x="5183193" y="987428"/>
            <a:ext cx="6172200" cy="4873625"/>
          </a:xfrm>
        </p:spPr>
        <p:txBody>
          <a:bodyPr/>
          <a:lstStyle>
            <a:lvl1pPr>
              <a:defRPr sz="3500"/>
            </a:lvl1pPr>
            <a:lvl2pPr>
              <a:defRPr sz="3100"/>
            </a:lvl2pPr>
            <a:lvl3pPr>
              <a:defRPr sz="2600"/>
            </a:lvl3pPr>
            <a:lvl4pPr>
              <a:defRPr sz="2200"/>
            </a:lvl4pPr>
            <a:lvl5pPr>
              <a:defRPr sz="2200"/>
            </a:lvl5pPr>
            <a:lvl6pPr>
              <a:defRPr sz="2200"/>
            </a:lvl6pPr>
            <a:lvl7pPr>
              <a:defRPr sz="2200"/>
            </a:lvl7pPr>
            <a:lvl8pPr>
              <a:defRPr sz="2200"/>
            </a:lvl8pPr>
            <a:lvl9pPr>
              <a:defRPr sz="2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90" y="2057406"/>
            <a:ext cx="3932237" cy="3811588"/>
          </a:xfrm>
        </p:spPr>
        <p:txBody>
          <a:bodyPr/>
          <a:lstStyle>
            <a:lvl1pPr marL="0" indent="0">
              <a:buNone/>
              <a:defRPr sz="1700"/>
            </a:lvl1pPr>
            <a:lvl2pPr marL="514197" indent="0">
              <a:buNone/>
              <a:defRPr sz="1700"/>
            </a:lvl2pPr>
            <a:lvl3pPr marL="1028390" indent="0">
              <a:buNone/>
              <a:defRPr sz="1300"/>
            </a:lvl3pPr>
            <a:lvl4pPr marL="1542587" indent="0">
              <a:buNone/>
              <a:defRPr sz="1100"/>
            </a:lvl4pPr>
            <a:lvl5pPr marL="2056781" indent="0">
              <a:buNone/>
              <a:defRPr sz="1100"/>
            </a:lvl5pPr>
            <a:lvl6pPr marL="2570975" indent="0">
              <a:buNone/>
              <a:defRPr sz="1100"/>
            </a:lvl6pPr>
            <a:lvl7pPr marL="3085170" indent="0">
              <a:buNone/>
              <a:defRPr sz="1100"/>
            </a:lvl7pPr>
            <a:lvl8pPr marL="3599366" indent="0">
              <a:buNone/>
              <a:defRPr sz="1100"/>
            </a:lvl8pPr>
            <a:lvl9pPr marL="4113559" indent="0">
              <a:buNone/>
              <a:defRPr sz="1100"/>
            </a:lvl9pPr>
          </a:lstStyle>
          <a:p>
            <a:pPr lvl="0"/>
            <a:r>
              <a:rPr lang="en-US" smtClean="0"/>
              <a:t>Edit Master text styles</a:t>
            </a:r>
          </a:p>
        </p:txBody>
      </p:sp>
      <p:sp>
        <p:nvSpPr>
          <p:cNvPr id="5" name="Date Placeholder 4"/>
          <p:cNvSpPr>
            <a:spLocks noGrp="1"/>
          </p:cNvSpPr>
          <p:nvPr>
            <p:ph type="dt" sz="half" idx="10"/>
          </p:nvPr>
        </p:nvSpPr>
        <p:spPr/>
        <p:txBody>
          <a:bodyPr/>
          <a:lstStyle/>
          <a:p>
            <a:fld id="{559C6F32-809B-4A83-821D-D07C0E8E5FD3}" type="datetimeFigureOut">
              <a:rPr lang="en-US" smtClean="0">
                <a:solidFill>
                  <a:prstClr val="black">
                    <a:tint val="75000"/>
                  </a:prstClr>
                </a:solidFill>
              </a:rPr>
              <a:pPr/>
              <a:t>12/12/2021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D247BC8-A6CA-494E-BB60-552F2E01048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862829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0" y="457201"/>
            <a:ext cx="3932237" cy="1600200"/>
          </a:xfrm>
        </p:spPr>
        <p:txBody>
          <a:bodyPr anchor="b"/>
          <a:lstStyle>
            <a:lvl1pPr>
              <a:defRPr sz="3500"/>
            </a:lvl1pPr>
          </a:lstStyle>
          <a:p>
            <a:r>
              <a:rPr lang="en-US" smtClean="0"/>
              <a:t>Click to edit Master title style</a:t>
            </a:r>
            <a:endParaRPr lang="en-US"/>
          </a:p>
        </p:txBody>
      </p:sp>
      <p:sp>
        <p:nvSpPr>
          <p:cNvPr id="3" name="Picture Placeholder 2"/>
          <p:cNvSpPr>
            <a:spLocks noGrp="1"/>
          </p:cNvSpPr>
          <p:nvPr>
            <p:ph type="pic" idx="1"/>
          </p:nvPr>
        </p:nvSpPr>
        <p:spPr>
          <a:xfrm>
            <a:off x="5183193" y="987428"/>
            <a:ext cx="6172200" cy="4873625"/>
          </a:xfrm>
        </p:spPr>
        <p:txBody>
          <a:bodyPr/>
          <a:lstStyle>
            <a:lvl1pPr marL="0" indent="0">
              <a:buNone/>
              <a:defRPr sz="3500"/>
            </a:lvl1pPr>
            <a:lvl2pPr marL="514197" indent="0">
              <a:buNone/>
              <a:defRPr sz="3100"/>
            </a:lvl2pPr>
            <a:lvl3pPr marL="1028390" indent="0">
              <a:buNone/>
              <a:defRPr sz="2600"/>
            </a:lvl3pPr>
            <a:lvl4pPr marL="1542587" indent="0">
              <a:buNone/>
              <a:defRPr sz="2200"/>
            </a:lvl4pPr>
            <a:lvl5pPr marL="2056781" indent="0">
              <a:buNone/>
              <a:defRPr sz="2200"/>
            </a:lvl5pPr>
            <a:lvl6pPr marL="2570975" indent="0">
              <a:buNone/>
              <a:defRPr sz="2200"/>
            </a:lvl6pPr>
            <a:lvl7pPr marL="3085170" indent="0">
              <a:buNone/>
              <a:defRPr sz="2200"/>
            </a:lvl7pPr>
            <a:lvl8pPr marL="3599366" indent="0">
              <a:buNone/>
              <a:defRPr sz="2200"/>
            </a:lvl8pPr>
            <a:lvl9pPr marL="4113559" indent="0">
              <a:buNone/>
              <a:defRPr sz="2200"/>
            </a:lvl9pPr>
          </a:lstStyle>
          <a:p>
            <a:endParaRPr lang="en-US"/>
          </a:p>
        </p:txBody>
      </p:sp>
      <p:sp>
        <p:nvSpPr>
          <p:cNvPr id="4" name="Text Placeholder 3"/>
          <p:cNvSpPr>
            <a:spLocks noGrp="1"/>
          </p:cNvSpPr>
          <p:nvPr>
            <p:ph type="body" sz="half" idx="2"/>
          </p:nvPr>
        </p:nvSpPr>
        <p:spPr>
          <a:xfrm>
            <a:off x="839790" y="2057406"/>
            <a:ext cx="3932237" cy="3811588"/>
          </a:xfrm>
        </p:spPr>
        <p:txBody>
          <a:bodyPr/>
          <a:lstStyle>
            <a:lvl1pPr marL="0" indent="0">
              <a:buNone/>
              <a:defRPr sz="1700"/>
            </a:lvl1pPr>
            <a:lvl2pPr marL="514197" indent="0">
              <a:buNone/>
              <a:defRPr sz="1700"/>
            </a:lvl2pPr>
            <a:lvl3pPr marL="1028390" indent="0">
              <a:buNone/>
              <a:defRPr sz="1300"/>
            </a:lvl3pPr>
            <a:lvl4pPr marL="1542587" indent="0">
              <a:buNone/>
              <a:defRPr sz="1100"/>
            </a:lvl4pPr>
            <a:lvl5pPr marL="2056781" indent="0">
              <a:buNone/>
              <a:defRPr sz="1100"/>
            </a:lvl5pPr>
            <a:lvl6pPr marL="2570975" indent="0">
              <a:buNone/>
              <a:defRPr sz="1100"/>
            </a:lvl6pPr>
            <a:lvl7pPr marL="3085170" indent="0">
              <a:buNone/>
              <a:defRPr sz="1100"/>
            </a:lvl7pPr>
            <a:lvl8pPr marL="3599366" indent="0">
              <a:buNone/>
              <a:defRPr sz="1100"/>
            </a:lvl8pPr>
            <a:lvl9pPr marL="4113559" indent="0">
              <a:buNone/>
              <a:defRPr sz="1100"/>
            </a:lvl9pPr>
          </a:lstStyle>
          <a:p>
            <a:pPr lvl="0"/>
            <a:r>
              <a:rPr lang="en-US" smtClean="0"/>
              <a:t>Edit Master text styles</a:t>
            </a:r>
          </a:p>
        </p:txBody>
      </p:sp>
      <p:sp>
        <p:nvSpPr>
          <p:cNvPr id="5" name="Date Placeholder 4"/>
          <p:cNvSpPr>
            <a:spLocks noGrp="1"/>
          </p:cNvSpPr>
          <p:nvPr>
            <p:ph type="dt" sz="half" idx="10"/>
          </p:nvPr>
        </p:nvSpPr>
        <p:spPr/>
        <p:txBody>
          <a:bodyPr/>
          <a:lstStyle/>
          <a:p>
            <a:fld id="{559C6F32-809B-4A83-821D-D07C0E8E5FD3}" type="datetimeFigureOut">
              <a:rPr lang="en-US" smtClean="0">
                <a:solidFill>
                  <a:prstClr val="black">
                    <a:tint val="75000"/>
                  </a:prstClr>
                </a:solidFill>
              </a:rPr>
              <a:pPr/>
              <a:t>12/12/2021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D247BC8-A6CA-494E-BB60-552F2E01048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1678855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59C6F32-809B-4A83-821D-D07C0E8E5FD3}" type="datetimeFigureOut">
              <a:rPr lang="en-US" smtClean="0">
                <a:solidFill>
                  <a:prstClr val="black">
                    <a:tint val="75000"/>
                  </a:prstClr>
                </a:solidFill>
              </a:rPr>
              <a:pPr/>
              <a:t>12/12/2021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D247BC8-A6CA-494E-BB60-552F2E01048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3915103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5" y="365127"/>
            <a:ext cx="2628901"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8" y="365127"/>
            <a:ext cx="7734301"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59C6F32-809B-4A83-821D-D07C0E8E5FD3}" type="datetimeFigureOut">
              <a:rPr lang="en-US" smtClean="0">
                <a:solidFill>
                  <a:prstClr val="black">
                    <a:tint val="75000"/>
                  </a:prstClr>
                </a:solidFill>
              </a:rPr>
              <a:pPr/>
              <a:t>12/12/2021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D247BC8-A6CA-494E-BB60-552F2E01048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9664939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图片与标题">
    <p:spTree>
      <p:nvGrpSpPr>
        <p:cNvPr id="1" name=""/>
        <p:cNvGrpSpPr/>
        <p:nvPr/>
      </p:nvGrpSpPr>
      <p:grpSpPr>
        <a:xfrm>
          <a:off x="0" y="0"/>
          <a:ext cx="0" cy="0"/>
          <a:chOff x="0" y="0"/>
          <a:chExt cx="0" cy="0"/>
        </a:xfrm>
      </p:grpSpPr>
      <p:pic>
        <p:nvPicPr>
          <p:cNvPr id="8" name="图片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 y="-1"/>
            <a:ext cx="12192000" cy="6858002"/>
          </a:xfrm>
          <a:prstGeom prst="rect">
            <a:avLst/>
          </a:prstGeom>
        </p:spPr>
      </p:pic>
    </p:spTree>
    <p:extLst>
      <p:ext uri="{BB962C8B-B14F-4D97-AF65-F5344CB8AC3E}">
        <p14:creationId xmlns:p14="http://schemas.microsoft.com/office/powerpoint/2010/main" val="27932180"/>
      </p:ext>
    </p:extLst>
  </p:cSld>
  <p:clrMapOvr>
    <a:masterClrMapping/>
  </p:clrMapOvr>
  <mc:AlternateContent xmlns:mc="http://schemas.openxmlformats.org/markup-compatibility/2006" xmlns:p14="http://schemas.microsoft.com/office/powerpoint/2010/main">
    <mc:Choice Requires="p14">
      <p:transition p14:dur="10" advTm="3000"/>
    </mc:Choice>
    <mc:Fallback xmlns="">
      <p:transition advTm="3000"/>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9843654"/>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2"/>
            <a:ext cx="10363201" cy="1470026"/>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2" y="3886201"/>
            <a:ext cx="8534400" cy="1752601"/>
          </a:xfrm>
        </p:spPr>
        <p:txBody>
          <a:bodyPr/>
          <a:lstStyle>
            <a:lvl1pPr marL="0" indent="0" algn="ctr">
              <a:buNone/>
              <a:defRPr>
                <a:solidFill>
                  <a:schemeClr val="tx1">
                    <a:tint val="75000"/>
                  </a:schemeClr>
                </a:solidFill>
              </a:defRPr>
            </a:lvl1pPr>
            <a:lvl2pPr marL="685201" indent="0" algn="ctr">
              <a:buNone/>
              <a:defRPr>
                <a:solidFill>
                  <a:schemeClr val="tx1">
                    <a:tint val="75000"/>
                  </a:schemeClr>
                </a:solidFill>
              </a:defRPr>
            </a:lvl2pPr>
            <a:lvl3pPr marL="1370406" indent="0" algn="ctr">
              <a:buNone/>
              <a:defRPr>
                <a:solidFill>
                  <a:schemeClr val="tx1">
                    <a:tint val="75000"/>
                  </a:schemeClr>
                </a:solidFill>
              </a:defRPr>
            </a:lvl3pPr>
            <a:lvl4pPr marL="2055605" indent="0" algn="ctr">
              <a:buNone/>
              <a:defRPr>
                <a:solidFill>
                  <a:schemeClr val="tx1">
                    <a:tint val="75000"/>
                  </a:schemeClr>
                </a:solidFill>
              </a:defRPr>
            </a:lvl4pPr>
            <a:lvl5pPr marL="2740808" indent="0" algn="ctr">
              <a:buNone/>
              <a:defRPr>
                <a:solidFill>
                  <a:schemeClr val="tx1">
                    <a:tint val="75000"/>
                  </a:schemeClr>
                </a:solidFill>
              </a:defRPr>
            </a:lvl5pPr>
            <a:lvl6pPr marL="3426012" indent="0" algn="ctr">
              <a:buNone/>
              <a:defRPr>
                <a:solidFill>
                  <a:schemeClr val="tx1">
                    <a:tint val="75000"/>
                  </a:schemeClr>
                </a:solidFill>
              </a:defRPr>
            </a:lvl6pPr>
            <a:lvl7pPr marL="4111214" indent="0" algn="ctr">
              <a:buNone/>
              <a:defRPr>
                <a:solidFill>
                  <a:schemeClr val="tx1">
                    <a:tint val="75000"/>
                  </a:schemeClr>
                </a:solidFill>
              </a:defRPr>
            </a:lvl7pPr>
            <a:lvl8pPr marL="4796416" indent="0" algn="ctr">
              <a:buNone/>
              <a:defRPr>
                <a:solidFill>
                  <a:schemeClr val="tx1">
                    <a:tint val="75000"/>
                  </a:schemeClr>
                </a:solidFill>
              </a:defRPr>
            </a:lvl8pPr>
            <a:lvl9pPr marL="5481619"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CEF851F-4C9B-4ED8-A706-7687066F5A2C}" type="datetimeFigureOut">
              <a:rPr lang="en-US" smtClean="0">
                <a:solidFill>
                  <a:prstClr val="black">
                    <a:tint val="75000"/>
                  </a:prstClr>
                </a:solidFill>
              </a:rPr>
              <a:pPr/>
              <a:t>12/12/2021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6F2045C-80A1-433A-B3B9-3018D210B4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9207542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EF851F-4C9B-4ED8-A706-7687066F5A2C}" type="datetimeFigureOut">
              <a:rPr lang="en-US" smtClean="0">
                <a:solidFill>
                  <a:prstClr val="black">
                    <a:tint val="75000"/>
                  </a:prstClr>
                </a:solidFill>
              </a:rPr>
              <a:pPr/>
              <a:t>12/12/2021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6F2045C-80A1-433A-B3B9-3018D210B4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6840025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7" y="4406904"/>
            <a:ext cx="10363201" cy="1362075"/>
          </a:xfrm>
        </p:spPr>
        <p:txBody>
          <a:bodyPr anchor="t"/>
          <a:lstStyle>
            <a:lvl1pPr algn="l">
              <a:defRPr sz="6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7" y="2906717"/>
            <a:ext cx="10363201" cy="1500187"/>
          </a:xfrm>
        </p:spPr>
        <p:txBody>
          <a:bodyPr anchor="b"/>
          <a:lstStyle>
            <a:lvl1pPr marL="0" indent="0">
              <a:buNone/>
              <a:defRPr sz="2900">
                <a:solidFill>
                  <a:schemeClr val="tx1">
                    <a:tint val="75000"/>
                  </a:schemeClr>
                </a:solidFill>
              </a:defRPr>
            </a:lvl1pPr>
            <a:lvl2pPr marL="685201" indent="0">
              <a:buNone/>
              <a:defRPr sz="2600">
                <a:solidFill>
                  <a:schemeClr val="tx1">
                    <a:tint val="75000"/>
                  </a:schemeClr>
                </a:solidFill>
              </a:defRPr>
            </a:lvl2pPr>
            <a:lvl3pPr marL="1370406" indent="0">
              <a:buNone/>
              <a:defRPr sz="2400">
                <a:solidFill>
                  <a:schemeClr val="tx1">
                    <a:tint val="75000"/>
                  </a:schemeClr>
                </a:solidFill>
              </a:defRPr>
            </a:lvl3pPr>
            <a:lvl4pPr marL="2055605" indent="0">
              <a:buNone/>
              <a:defRPr sz="2000">
                <a:solidFill>
                  <a:schemeClr val="tx1">
                    <a:tint val="75000"/>
                  </a:schemeClr>
                </a:solidFill>
              </a:defRPr>
            </a:lvl4pPr>
            <a:lvl5pPr marL="2740808" indent="0">
              <a:buNone/>
              <a:defRPr sz="2000">
                <a:solidFill>
                  <a:schemeClr val="tx1">
                    <a:tint val="75000"/>
                  </a:schemeClr>
                </a:solidFill>
              </a:defRPr>
            </a:lvl5pPr>
            <a:lvl6pPr marL="3426012" indent="0">
              <a:buNone/>
              <a:defRPr sz="2000">
                <a:solidFill>
                  <a:schemeClr val="tx1">
                    <a:tint val="75000"/>
                  </a:schemeClr>
                </a:solidFill>
              </a:defRPr>
            </a:lvl6pPr>
            <a:lvl7pPr marL="4111214" indent="0">
              <a:buNone/>
              <a:defRPr sz="2000">
                <a:solidFill>
                  <a:schemeClr val="tx1">
                    <a:tint val="75000"/>
                  </a:schemeClr>
                </a:solidFill>
              </a:defRPr>
            </a:lvl7pPr>
            <a:lvl8pPr marL="4796416" indent="0">
              <a:buNone/>
              <a:defRPr sz="2000">
                <a:solidFill>
                  <a:schemeClr val="tx1">
                    <a:tint val="75000"/>
                  </a:schemeClr>
                </a:solidFill>
              </a:defRPr>
            </a:lvl8pPr>
            <a:lvl9pPr marL="5481619" indent="0">
              <a:buNone/>
              <a:defRPr sz="20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CEF851F-4C9B-4ED8-A706-7687066F5A2C}" type="datetimeFigureOut">
              <a:rPr lang="en-US" smtClean="0">
                <a:solidFill>
                  <a:prstClr val="black">
                    <a:tint val="75000"/>
                  </a:prstClr>
                </a:solidFill>
              </a:rPr>
              <a:pPr/>
              <a:t>12/12/2021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6F2045C-80A1-433A-B3B9-3018D210B4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19180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18F00AA-FC9B-4B22-909A-66E2B4E7911B}"/>
              </a:ext>
            </a:extLst>
          </p:cNvPr>
          <p:cNvSpPr>
            <a:spLocks noGrp="1"/>
          </p:cNvSpPr>
          <p:nvPr>
            <p:ph type="title"/>
          </p:nvPr>
        </p:nvSpPr>
        <p:spPr>
          <a:xfrm>
            <a:off x="839788" y="365130"/>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D2AE43A2-95F0-4FDA-A3A9-994D72DF7D2E}"/>
              </a:ext>
            </a:extLst>
          </p:cNvPr>
          <p:cNvSpPr>
            <a:spLocks noGrp="1"/>
          </p:cNvSpPr>
          <p:nvPr>
            <p:ph type="body" idx="1"/>
          </p:nvPr>
        </p:nvSpPr>
        <p:spPr>
          <a:xfrm>
            <a:off x="839793" y="1681163"/>
            <a:ext cx="5157787" cy="823912"/>
          </a:xfrm>
        </p:spPr>
        <p:txBody>
          <a:bodyPr anchor="b"/>
          <a:lstStyle>
            <a:lvl1pPr marL="0" indent="0">
              <a:buNone/>
              <a:defRPr sz="2400" b="1"/>
            </a:lvl1pPr>
            <a:lvl2pPr marL="457108" indent="0">
              <a:buNone/>
              <a:defRPr sz="2000" b="1"/>
            </a:lvl2pPr>
            <a:lvl3pPr marL="914214" indent="0">
              <a:buNone/>
              <a:defRPr sz="1800" b="1"/>
            </a:lvl3pPr>
            <a:lvl4pPr marL="1371319" indent="0">
              <a:buNone/>
              <a:defRPr sz="1600" b="1"/>
            </a:lvl4pPr>
            <a:lvl5pPr marL="1828425" indent="0">
              <a:buNone/>
              <a:defRPr sz="1600" b="1"/>
            </a:lvl5pPr>
            <a:lvl6pPr marL="2285532" indent="0">
              <a:buNone/>
              <a:defRPr sz="1600" b="1"/>
            </a:lvl6pPr>
            <a:lvl7pPr marL="2742638" indent="0">
              <a:buNone/>
              <a:defRPr sz="1600" b="1"/>
            </a:lvl7pPr>
            <a:lvl8pPr marL="3199745" indent="0">
              <a:buNone/>
              <a:defRPr sz="1600" b="1"/>
            </a:lvl8pPr>
            <a:lvl9pPr marL="3656851"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6AA94606-FDC0-44C6-B2F6-78A0EE4BDFD7}"/>
              </a:ext>
            </a:extLst>
          </p:cNvPr>
          <p:cNvSpPr>
            <a:spLocks noGrp="1"/>
          </p:cNvSpPr>
          <p:nvPr>
            <p:ph sz="half" idx="2"/>
          </p:nvPr>
        </p:nvSpPr>
        <p:spPr>
          <a:xfrm>
            <a:off x="839793"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0E4136C7-42FF-44D1-9DDD-2AFC74A0E9A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108" indent="0">
              <a:buNone/>
              <a:defRPr sz="2000" b="1"/>
            </a:lvl2pPr>
            <a:lvl3pPr marL="914214" indent="0">
              <a:buNone/>
              <a:defRPr sz="1800" b="1"/>
            </a:lvl3pPr>
            <a:lvl4pPr marL="1371319" indent="0">
              <a:buNone/>
              <a:defRPr sz="1600" b="1"/>
            </a:lvl4pPr>
            <a:lvl5pPr marL="1828425" indent="0">
              <a:buNone/>
              <a:defRPr sz="1600" b="1"/>
            </a:lvl5pPr>
            <a:lvl6pPr marL="2285532" indent="0">
              <a:buNone/>
              <a:defRPr sz="1600" b="1"/>
            </a:lvl6pPr>
            <a:lvl7pPr marL="2742638" indent="0">
              <a:buNone/>
              <a:defRPr sz="1600" b="1"/>
            </a:lvl7pPr>
            <a:lvl8pPr marL="3199745" indent="0">
              <a:buNone/>
              <a:defRPr sz="1600" b="1"/>
            </a:lvl8pPr>
            <a:lvl9pPr marL="3656851"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EA383972-0D86-400F-AFB9-057E6E4038E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08A12704-9F3B-4E5D-B37A-A65FB6639FB7}"/>
              </a:ext>
            </a:extLst>
          </p:cNvPr>
          <p:cNvSpPr>
            <a:spLocks noGrp="1"/>
          </p:cNvSpPr>
          <p:nvPr>
            <p:ph type="dt" sz="half" idx="10"/>
          </p:nvPr>
        </p:nvSpPr>
        <p:spPr/>
        <p:txBody>
          <a:bodyPr/>
          <a:lstStyle/>
          <a:p>
            <a:fld id="{389C5F93-887A-4481-A204-754FB144E4BE}" type="datetimeFigureOut">
              <a:rPr lang="en-US" smtClean="0"/>
              <a:t>12/12/2021</a:t>
            </a:fld>
            <a:endParaRPr lang="en-US"/>
          </a:p>
        </p:txBody>
      </p:sp>
      <p:sp>
        <p:nvSpPr>
          <p:cNvPr id="8" name="Footer Placeholder 7">
            <a:extLst>
              <a:ext uri="{FF2B5EF4-FFF2-40B4-BE49-F238E27FC236}">
                <a16:creationId xmlns:a16="http://schemas.microsoft.com/office/drawing/2014/main" xmlns="" id="{DED14B6A-D31E-4E4E-9999-2A037F28C0F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323CE0C2-879A-464E-B0C6-8927F16B4815}"/>
              </a:ext>
            </a:extLst>
          </p:cNvPr>
          <p:cNvSpPr>
            <a:spLocks noGrp="1"/>
          </p:cNvSpPr>
          <p:nvPr>
            <p:ph type="sldNum" sz="quarter" idx="12"/>
          </p:nvPr>
        </p:nvSpPr>
        <p:spPr/>
        <p:txBody>
          <a:bodyPr/>
          <a:lstStyle/>
          <a:p>
            <a:fld id="{484E047B-2186-4570-B73E-AAD78CC2AB62}" type="slidenum">
              <a:rPr lang="en-US" smtClean="0"/>
              <a:t>‹#›</a:t>
            </a:fld>
            <a:endParaRPr lang="en-US"/>
          </a:p>
        </p:txBody>
      </p:sp>
    </p:spTree>
    <p:extLst>
      <p:ext uri="{BB962C8B-B14F-4D97-AF65-F5344CB8AC3E}">
        <p14:creationId xmlns:p14="http://schemas.microsoft.com/office/powerpoint/2010/main" val="249704500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8"/>
            <a:ext cx="5384800" cy="4525962"/>
          </a:xfrm>
        </p:spPr>
        <p:txBody>
          <a:bodyPr/>
          <a:lstStyle>
            <a:lvl1pPr>
              <a:defRPr sz="4200"/>
            </a:lvl1pPr>
            <a:lvl2pPr>
              <a:defRPr sz="35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8"/>
            <a:ext cx="5384800" cy="4525962"/>
          </a:xfrm>
        </p:spPr>
        <p:txBody>
          <a:bodyPr/>
          <a:lstStyle>
            <a:lvl1pPr>
              <a:defRPr sz="4200"/>
            </a:lvl1pPr>
            <a:lvl2pPr>
              <a:defRPr sz="35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CEF851F-4C9B-4ED8-A706-7687066F5A2C}" type="datetimeFigureOut">
              <a:rPr lang="en-US" smtClean="0">
                <a:solidFill>
                  <a:prstClr val="black">
                    <a:tint val="75000"/>
                  </a:prstClr>
                </a:solidFill>
              </a:rPr>
              <a:pPr/>
              <a:t>12/12/2021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6F2045C-80A1-433A-B3B9-3018D210B4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8272057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5" y="1535120"/>
            <a:ext cx="5386919" cy="639763"/>
          </a:xfrm>
        </p:spPr>
        <p:txBody>
          <a:bodyPr anchor="b"/>
          <a:lstStyle>
            <a:lvl1pPr marL="0" indent="0">
              <a:buNone/>
              <a:defRPr sz="3500" b="1"/>
            </a:lvl1pPr>
            <a:lvl2pPr marL="685201" indent="0">
              <a:buNone/>
              <a:defRPr sz="2900" b="1"/>
            </a:lvl2pPr>
            <a:lvl3pPr marL="1370406" indent="0">
              <a:buNone/>
              <a:defRPr sz="2600" b="1"/>
            </a:lvl3pPr>
            <a:lvl4pPr marL="2055605" indent="0">
              <a:buNone/>
              <a:defRPr sz="2400" b="1"/>
            </a:lvl4pPr>
            <a:lvl5pPr marL="2740808" indent="0">
              <a:buNone/>
              <a:defRPr sz="2400" b="1"/>
            </a:lvl5pPr>
            <a:lvl6pPr marL="3426012" indent="0">
              <a:buNone/>
              <a:defRPr sz="2400" b="1"/>
            </a:lvl6pPr>
            <a:lvl7pPr marL="4111214" indent="0">
              <a:buNone/>
              <a:defRPr sz="2400" b="1"/>
            </a:lvl7pPr>
            <a:lvl8pPr marL="4796416" indent="0">
              <a:buNone/>
              <a:defRPr sz="2400" b="1"/>
            </a:lvl8pPr>
            <a:lvl9pPr marL="5481619" indent="0">
              <a:buNone/>
              <a:defRPr sz="2400" b="1"/>
            </a:lvl9pPr>
          </a:lstStyle>
          <a:p>
            <a:pPr lvl="0"/>
            <a:r>
              <a:rPr lang="en-US" smtClean="0"/>
              <a:t>Click to edit Master text styles</a:t>
            </a:r>
          </a:p>
        </p:txBody>
      </p:sp>
      <p:sp>
        <p:nvSpPr>
          <p:cNvPr id="4" name="Content Placeholder 3"/>
          <p:cNvSpPr>
            <a:spLocks noGrp="1"/>
          </p:cNvSpPr>
          <p:nvPr>
            <p:ph sz="half" idx="2"/>
          </p:nvPr>
        </p:nvSpPr>
        <p:spPr>
          <a:xfrm>
            <a:off x="609605" y="2174879"/>
            <a:ext cx="5386919" cy="3951290"/>
          </a:xfrm>
        </p:spPr>
        <p:txBody>
          <a:bodyPr/>
          <a:lstStyle>
            <a:lvl1pPr>
              <a:defRPr sz="3500"/>
            </a:lvl1pPr>
            <a:lvl2pPr>
              <a:defRPr sz="2900"/>
            </a:lvl2pPr>
            <a:lvl3pPr>
              <a:defRPr sz="26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74" y="1535120"/>
            <a:ext cx="5389034" cy="639763"/>
          </a:xfrm>
        </p:spPr>
        <p:txBody>
          <a:bodyPr anchor="b"/>
          <a:lstStyle>
            <a:lvl1pPr marL="0" indent="0">
              <a:buNone/>
              <a:defRPr sz="3500" b="1"/>
            </a:lvl1pPr>
            <a:lvl2pPr marL="685201" indent="0">
              <a:buNone/>
              <a:defRPr sz="2900" b="1"/>
            </a:lvl2pPr>
            <a:lvl3pPr marL="1370406" indent="0">
              <a:buNone/>
              <a:defRPr sz="2600" b="1"/>
            </a:lvl3pPr>
            <a:lvl4pPr marL="2055605" indent="0">
              <a:buNone/>
              <a:defRPr sz="2400" b="1"/>
            </a:lvl4pPr>
            <a:lvl5pPr marL="2740808" indent="0">
              <a:buNone/>
              <a:defRPr sz="2400" b="1"/>
            </a:lvl5pPr>
            <a:lvl6pPr marL="3426012" indent="0">
              <a:buNone/>
              <a:defRPr sz="2400" b="1"/>
            </a:lvl6pPr>
            <a:lvl7pPr marL="4111214" indent="0">
              <a:buNone/>
              <a:defRPr sz="2400" b="1"/>
            </a:lvl7pPr>
            <a:lvl8pPr marL="4796416" indent="0">
              <a:buNone/>
              <a:defRPr sz="2400" b="1"/>
            </a:lvl8pPr>
            <a:lvl9pPr marL="5481619" indent="0">
              <a:buNone/>
              <a:defRPr sz="2400" b="1"/>
            </a:lvl9pPr>
          </a:lstStyle>
          <a:p>
            <a:pPr lvl="0"/>
            <a:r>
              <a:rPr lang="en-US" smtClean="0"/>
              <a:t>Click to edit Master text styles</a:t>
            </a:r>
          </a:p>
        </p:txBody>
      </p:sp>
      <p:sp>
        <p:nvSpPr>
          <p:cNvPr id="6" name="Content Placeholder 5"/>
          <p:cNvSpPr>
            <a:spLocks noGrp="1"/>
          </p:cNvSpPr>
          <p:nvPr>
            <p:ph sz="quarter" idx="4"/>
          </p:nvPr>
        </p:nvSpPr>
        <p:spPr>
          <a:xfrm>
            <a:off x="6193374" y="2174879"/>
            <a:ext cx="5389034" cy="3951290"/>
          </a:xfrm>
        </p:spPr>
        <p:txBody>
          <a:bodyPr/>
          <a:lstStyle>
            <a:lvl1pPr>
              <a:defRPr sz="3500"/>
            </a:lvl1pPr>
            <a:lvl2pPr>
              <a:defRPr sz="2900"/>
            </a:lvl2pPr>
            <a:lvl3pPr>
              <a:defRPr sz="26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CEF851F-4C9B-4ED8-A706-7687066F5A2C}" type="datetimeFigureOut">
              <a:rPr lang="en-US" smtClean="0">
                <a:solidFill>
                  <a:prstClr val="black">
                    <a:tint val="75000"/>
                  </a:prstClr>
                </a:solidFill>
              </a:rPr>
              <a:pPr/>
              <a:t>12/12/2021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6F2045C-80A1-433A-B3B9-3018D210B4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22439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CEF851F-4C9B-4ED8-A706-7687066F5A2C}" type="datetimeFigureOut">
              <a:rPr lang="en-US" smtClean="0">
                <a:solidFill>
                  <a:prstClr val="black">
                    <a:tint val="75000"/>
                  </a:prstClr>
                </a:solidFill>
              </a:rPr>
              <a:pPr/>
              <a:t>12/12/2021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6F2045C-80A1-433A-B3B9-3018D210B4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1999068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EF851F-4C9B-4ED8-A706-7687066F5A2C}" type="datetimeFigureOut">
              <a:rPr lang="en-US" smtClean="0">
                <a:solidFill>
                  <a:prstClr val="black">
                    <a:tint val="75000"/>
                  </a:prstClr>
                </a:solidFill>
              </a:rPr>
              <a:pPr/>
              <a:t>12/12/2021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6F2045C-80A1-433A-B3B9-3018D210B4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7992657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9" y="273056"/>
            <a:ext cx="4011085" cy="1162052"/>
          </a:xfrm>
        </p:spPr>
        <p:txBody>
          <a:bodyPr anchor="b"/>
          <a:lstStyle>
            <a:lvl1pPr algn="l">
              <a:defRPr sz="2900" b="1"/>
            </a:lvl1pPr>
          </a:lstStyle>
          <a:p>
            <a:r>
              <a:rPr lang="en-US" smtClean="0"/>
              <a:t>Click to edit Master title style</a:t>
            </a:r>
            <a:endParaRPr lang="en-US"/>
          </a:p>
        </p:txBody>
      </p:sp>
      <p:sp>
        <p:nvSpPr>
          <p:cNvPr id="3" name="Content Placeholder 2"/>
          <p:cNvSpPr>
            <a:spLocks noGrp="1"/>
          </p:cNvSpPr>
          <p:nvPr>
            <p:ph idx="1"/>
          </p:nvPr>
        </p:nvSpPr>
        <p:spPr>
          <a:xfrm>
            <a:off x="4766739" y="273060"/>
            <a:ext cx="6815666" cy="5853115"/>
          </a:xfrm>
        </p:spPr>
        <p:txBody>
          <a:bodyPr/>
          <a:lstStyle>
            <a:lvl1pPr>
              <a:defRPr sz="4700"/>
            </a:lvl1pPr>
            <a:lvl2pPr>
              <a:defRPr sz="4200"/>
            </a:lvl2pPr>
            <a:lvl3pPr>
              <a:defRPr sz="3500"/>
            </a:lvl3pPr>
            <a:lvl4pPr>
              <a:defRPr sz="2900"/>
            </a:lvl4pPr>
            <a:lvl5pPr>
              <a:defRPr sz="2900"/>
            </a:lvl5pPr>
            <a:lvl6pPr>
              <a:defRPr sz="2900"/>
            </a:lvl6pPr>
            <a:lvl7pPr>
              <a:defRPr sz="2900"/>
            </a:lvl7pPr>
            <a:lvl8pPr>
              <a:defRPr sz="2900"/>
            </a:lvl8pPr>
            <a:lvl9pPr>
              <a:defRPr sz="2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9" y="1435108"/>
            <a:ext cx="4011085" cy="4691065"/>
          </a:xfrm>
        </p:spPr>
        <p:txBody>
          <a:bodyPr/>
          <a:lstStyle>
            <a:lvl1pPr marL="0" indent="0">
              <a:buNone/>
              <a:defRPr sz="2000"/>
            </a:lvl1pPr>
            <a:lvl2pPr marL="685201" indent="0">
              <a:buNone/>
              <a:defRPr sz="1800"/>
            </a:lvl2pPr>
            <a:lvl3pPr marL="1370406" indent="0">
              <a:buNone/>
              <a:defRPr sz="1600"/>
            </a:lvl3pPr>
            <a:lvl4pPr marL="2055605" indent="0">
              <a:buNone/>
              <a:defRPr sz="1300"/>
            </a:lvl4pPr>
            <a:lvl5pPr marL="2740808" indent="0">
              <a:buNone/>
              <a:defRPr sz="1300"/>
            </a:lvl5pPr>
            <a:lvl6pPr marL="3426012" indent="0">
              <a:buNone/>
              <a:defRPr sz="1300"/>
            </a:lvl6pPr>
            <a:lvl7pPr marL="4111214" indent="0">
              <a:buNone/>
              <a:defRPr sz="1300"/>
            </a:lvl7pPr>
            <a:lvl8pPr marL="4796416" indent="0">
              <a:buNone/>
              <a:defRPr sz="1300"/>
            </a:lvl8pPr>
            <a:lvl9pPr marL="5481619" indent="0">
              <a:buNone/>
              <a:defRPr sz="13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CEF851F-4C9B-4ED8-A706-7687066F5A2C}" type="datetimeFigureOut">
              <a:rPr lang="en-US" smtClean="0">
                <a:solidFill>
                  <a:prstClr val="black">
                    <a:tint val="75000"/>
                  </a:prstClr>
                </a:solidFill>
              </a:rPr>
              <a:pPr/>
              <a:t>12/12/2021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6F2045C-80A1-433A-B3B9-3018D210B4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156644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20" y="4800606"/>
            <a:ext cx="7315200" cy="566739"/>
          </a:xfrm>
        </p:spPr>
        <p:txBody>
          <a:bodyPr anchor="b"/>
          <a:lstStyle>
            <a:lvl1pPr algn="l">
              <a:defRPr sz="2900" b="1"/>
            </a:lvl1pPr>
          </a:lstStyle>
          <a:p>
            <a:r>
              <a:rPr lang="en-US" smtClean="0"/>
              <a:t>Click to edit Master title style</a:t>
            </a:r>
            <a:endParaRPr lang="en-US"/>
          </a:p>
        </p:txBody>
      </p:sp>
      <p:sp>
        <p:nvSpPr>
          <p:cNvPr id="3" name="Picture Placeholder 2"/>
          <p:cNvSpPr>
            <a:spLocks noGrp="1"/>
          </p:cNvSpPr>
          <p:nvPr>
            <p:ph type="pic" idx="1"/>
          </p:nvPr>
        </p:nvSpPr>
        <p:spPr>
          <a:xfrm>
            <a:off x="2389720" y="612777"/>
            <a:ext cx="7315200" cy="4114800"/>
          </a:xfrm>
        </p:spPr>
        <p:txBody>
          <a:bodyPr/>
          <a:lstStyle>
            <a:lvl1pPr marL="0" indent="0">
              <a:buNone/>
              <a:defRPr sz="4700"/>
            </a:lvl1pPr>
            <a:lvl2pPr marL="685201" indent="0">
              <a:buNone/>
              <a:defRPr sz="4200"/>
            </a:lvl2pPr>
            <a:lvl3pPr marL="1370406" indent="0">
              <a:buNone/>
              <a:defRPr sz="3500"/>
            </a:lvl3pPr>
            <a:lvl4pPr marL="2055605" indent="0">
              <a:buNone/>
              <a:defRPr sz="2900"/>
            </a:lvl4pPr>
            <a:lvl5pPr marL="2740808" indent="0">
              <a:buNone/>
              <a:defRPr sz="2900"/>
            </a:lvl5pPr>
            <a:lvl6pPr marL="3426012" indent="0">
              <a:buNone/>
              <a:defRPr sz="2900"/>
            </a:lvl6pPr>
            <a:lvl7pPr marL="4111214" indent="0">
              <a:buNone/>
              <a:defRPr sz="2900"/>
            </a:lvl7pPr>
            <a:lvl8pPr marL="4796416" indent="0">
              <a:buNone/>
              <a:defRPr sz="2900"/>
            </a:lvl8pPr>
            <a:lvl9pPr marL="5481619" indent="0">
              <a:buNone/>
              <a:defRPr sz="2900"/>
            </a:lvl9pPr>
          </a:lstStyle>
          <a:p>
            <a:endParaRPr lang="en-US"/>
          </a:p>
        </p:txBody>
      </p:sp>
      <p:sp>
        <p:nvSpPr>
          <p:cNvPr id="4" name="Text Placeholder 3"/>
          <p:cNvSpPr>
            <a:spLocks noGrp="1"/>
          </p:cNvSpPr>
          <p:nvPr>
            <p:ph type="body" sz="half" idx="2"/>
          </p:nvPr>
        </p:nvSpPr>
        <p:spPr>
          <a:xfrm>
            <a:off x="2389720" y="5367345"/>
            <a:ext cx="7315200" cy="804865"/>
          </a:xfrm>
        </p:spPr>
        <p:txBody>
          <a:bodyPr/>
          <a:lstStyle>
            <a:lvl1pPr marL="0" indent="0">
              <a:buNone/>
              <a:defRPr sz="2000"/>
            </a:lvl1pPr>
            <a:lvl2pPr marL="685201" indent="0">
              <a:buNone/>
              <a:defRPr sz="1800"/>
            </a:lvl2pPr>
            <a:lvl3pPr marL="1370406" indent="0">
              <a:buNone/>
              <a:defRPr sz="1600"/>
            </a:lvl3pPr>
            <a:lvl4pPr marL="2055605" indent="0">
              <a:buNone/>
              <a:defRPr sz="1300"/>
            </a:lvl4pPr>
            <a:lvl5pPr marL="2740808" indent="0">
              <a:buNone/>
              <a:defRPr sz="1300"/>
            </a:lvl5pPr>
            <a:lvl6pPr marL="3426012" indent="0">
              <a:buNone/>
              <a:defRPr sz="1300"/>
            </a:lvl6pPr>
            <a:lvl7pPr marL="4111214" indent="0">
              <a:buNone/>
              <a:defRPr sz="1300"/>
            </a:lvl7pPr>
            <a:lvl8pPr marL="4796416" indent="0">
              <a:buNone/>
              <a:defRPr sz="1300"/>
            </a:lvl8pPr>
            <a:lvl9pPr marL="5481619" indent="0">
              <a:buNone/>
              <a:defRPr sz="13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CEF851F-4C9B-4ED8-A706-7687066F5A2C}" type="datetimeFigureOut">
              <a:rPr lang="en-US" smtClean="0">
                <a:solidFill>
                  <a:prstClr val="black">
                    <a:tint val="75000"/>
                  </a:prstClr>
                </a:solidFill>
              </a:rPr>
              <a:pPr/>
              <a:t>12/12/2021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6F2045C-80A1-433A-B3B9-3018D210B4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1875027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EF851F-4C9B-4ED8-A706-7687066F5A2C}" type="datetimeFigureOut">
              <a:rPr lang="en-US" smtClean="0">
                <a:solidFill>
                  <a:prstClr val="black">
                    <a:tint val="75000"/>
                  </a:prstClr>
                </a:solidFill>
              </a:rPr>
              <a:pPr/>
              <a:t>12/12/2021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6F2045C-80A1-433A-B3B9-3018D210B4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5378021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274641"/>
            <a:ext cx="2743200" cy="585152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41"/>
            <a:ext cx="8026400" cy="58515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EF851F-4C9B-4ED8-A706-7687066F5A2C}" type="datetimeFigureOut">
              <a:rPr lang="en-US" smtClean="0">
                <a:solidFill>
                  <a:prstClr val="black">
                    <a:tint val="75000"/>
                  </a:prstClr>
                </a:solidFill>
              </a:rPr>
              <a:pPr/>
              <a:t>12/12/2021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6F2045C-80A1-433A-B3B9-3018D210B46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16151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F584C4B-E99A-4637-B2A5-62A92ADAB29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09C2A881-E3AF-49DA-A4B1-579A0F39FEBB}"/>
              </a:ext>
            </a:extLst>
          </p:cNvPr>
          <p:cNvSpPr>
            <a:spLocks noGrp="1"/>
          </p:cNvSpPr>
          <p:nvPr>
            <p:ph type="dt" sz="half" idx="10"/>
          </p:nvPr>
        </p:nvSpPr>
        <p:spPr/>
        <p:txBody>
          <a:bodyPr/>
          <a:lstStyle/>
          <a:p>
            <a:fld id="{389C5F93-887A-4481-A204-754FB144E4BE}" type="datetimeFigureOut">
              <a:rPr lang="en-US" smtClean="0"/>
              <a:t>12/12/2021</a:t>
            </a:fld>
            <a:endParaRPr lang="en-US"/>
          </a:p>
        </p:txBody>
      </p:sp>
      <p:sp>
        <p:nvSpPr>
          <p:cNvPr id="4" name="Footer Placeholder 3">
            <a:extLst>
              <a:ext uri="{FF2B5EF4-FFF2-40B4-BE49-F238E27FC236}">
                <a16:creationId xmlns:a16="http://schemas.microsoft.com/office/drawing/2014/main" xmlns="" id="{F35913B2-3613-49A3-8703-7439B1EE9C3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9C282779-E726-41E8-A702-F4E40F136998}"/>
              </a:ext>
            </a:extLst>
          </p:cNvPr>
          <p:cNvSpPr>
            <a:spLocks noGrp="1"/>
          </p:cNvSpPr>
          <p:nvPr>
            <p:ph type="sldNum" sz="quarter" idx="12"/>
          </p:nvPr>
        </p:nvSpPr>
        <p:spPr/>
        <p:txBody>
          <a:bodyPr/>
          <a:lstStyle/>
          <a:p>
            <a:fld id="{484E047B-2186-4570-B73E-AAD78CC2AB62}" type="slidenum">
              <a:rPr lang="en-US" smtClean="0"/>
              <a:t>‹#›</a:t>
            </a:fld>
            <a:endParaRPr lang="en-US"/>
          </a:p>
        </p:txBody>
      </p:sp>
    </p:spTree>
    <p:extLst>
      <p:ext uri="{BB962C8B-B14F-4D97-AF65-F5344CB8AC3E}">
        <p14:creationId xmlns:p14="http://schemas.microsoft.com/office/powerpoint/2010/main" val="26772866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32118B78-BCE9-4DA8-80F2-24A4C05240E0}"/>
              </a:ext>
            </a:extLst>
          </p:cNvPr>
          <p:cNvSpPr>
            <a:spLocks noGrp="1"/>
          </p:cNvSpPr>
          <p:nvPr>
            <p:ph type="dt" sz="half" idx="10"/>
          </p:nvPr>
        </p:nvSpPr>
        <p:spPr/>
        <p:txBody>
          <a:bodyPr/>
          <a:lstStyle/>
          <a:p>
            <a:fld id="{389C5F93-887A-4481-A204-754FB144E4BE}" type="datetimeFigureOut">
              <a:rPr lang="en-US" smtClean="0"/>
              <a:t>12/12/2021</a:t>
            </a:fld>
            <a:endParaRPr lang="en-US"/>
          </a:p>
        </p:txBody>
      </p:sp>
      <p:sp>
        <p:nvSpPr>
          <p:cNvPr id="3" name="Footer Placeholder 2">
            <a:extLst>
              <a:ext uri="{FF2B5EF4-FFF2-40B4-BE49-F238E27FC236}">
                <a16:creationId xmlns:a16="http://schemas.microsoft.com/office/drawing/2014/main" xmlns="" id="{005BF5D5-4750-4FE3-AE67-46C67F70BE1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46C7EBF-F997-4A98-BFCB-A2F2CFCE84B2}"/>
              </a:ext>
            </a:extLst>
          </p:cNvPr>
          <p:cNvSpPr>
            <a:spLocks noGrp="1"/>
          </p:cNvSpPr>
          <p:nvPr>
            <p:ph type="sldNum" sz="quarter" idx="12"/>
          </p:nvPr>
        </p:nvSpPr>
        <p:spPr/>
        <p:txBody>
          <a:bodyPr/>
          <a:lstStyle/>
          <a:p>
            <a:fld id="{484E047B-2186-4570-B73E-AAD78CC2AB62}" type="slidenum">
              <a:rPr lang="en-US" smtClean="0"/>
              <a:t>‹#›</a:t>
            </a:fld>
            <a:endParaRPr lang="en-US"/>
          </a:p>
        </p:txBody>
      </p:sp>
    </p:spTree>
    <p:extLst>
      <p:ext uri="{BB962C8B-B14F-4D97-AF65-F5344CB8AC3E}">
        <p14:creationId xmlns:p14="http://schemas.microsoft.com/office/powerpoint/2010/main" val="12627984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390F86B-DE1B-47E5-AF1E-F1E43D126DB5}"/>
              </a:ext>
            </a:extLst>
          </p:cNvPr>
          <p:cNvSpPr>
            <a:spLocks noGrp="1"/>
          </p:cNvSpPr>
          <p:nvPr>
            <p:ph type="title"/>
          </p:nvPr>
        </p:nvSpPr>
        <p:spPr>
          <a:xfrm>
            <a:off x="839790"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D3839149-F5C9-4A3E-B1F1-64AC32A8C4EA}"/>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B0B49737-FC39-46B3-AA8E-88ED0BBE3DB8}"/>
              </a:ext>
            </a:extLst>
          </p:cNvPr>
          <p:cNvSpPr>
            <a:spLocks noGrp="1"/>
          </p:cNvSpPr>
          <p:nvPr>
            <p:ph type="body" sz="half" idx="2"/>
          </p:nvPr>
        </p:nvSpPr>
        <p:spPr>
          <a:xfrm>
            <a:off x="839790" y="2057400"/>
            <a:ext cx="3932237" cy="3811588"/>
          </a:xfrm>
        </p:spPr>
        <p:txBody>
          <a:bodyPr/>
          <a:lstStyle>
            <a:lvl1pPr marL="0" indent="0">
              <a:buNone/>
              <a:defRPr sz="1600"/>
            </a:lvl1pPr>
            <a:lvl2pPr marL="457108" indent="0">
              <a:buNone/>
              <a:defRPr sz="1400"/>
            </a:lvl2pPr>
            <a:lvl3pPr marL="914214" indent="0">
              <a:buNone/>
              <a:defRPr sz="1200"/>
            </a:lvl3pPr>
            <a:lvl4pPr marL="1371319" indent="0">
              <a:buNone/>
              <a:defRPr sz="1000"/>
            </a:lvl4pPr>
            <a:lvl5pPr marL="1828425" indent="0">
              <a:buNone/>
              <a:defRPr sz="1000"/>
            </a:lvl5pPr>
            <a:lvl6pPr marL="2285532" indent="0">
              <a:buNone/>
              <a:defRPr sz="1000"/>
            </a:lvl6pPr>
            <a:lvl7pPr marL="2742638" indent="0">
              <a:buNone/>
              <a:defRPr sz="1000"/>
            </a:lvl7pPr>
            <a:lvl8pPr marL="3199745" indent="0">
              <a:buNone/>
              <a:defRPr sz="1000"/>
            </a:lvl8pPr>
            <a:lvl9pPr marL="3656851"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ED70A5A9-3EC5-49B2-BB5D-3ADB82122DAF}"/>
              </a:ext>
            </a:extLst>
          </p:cNvPr>
          <p:cNvSpPr>
            <a:spLocks noGrp="1"/>
          </p:cNvSpPr>
          <p:nvPr>
            <p:ph type="dt" sz="half" idx="10"/>
          </p:nvPr>
        </p:nvSpPr>
        <p:spPr/>
        <p:txBody>
          <a:bodyPr/>
          <a:lstStyle/>
          <a:p>
            <a:fld id="{389C5F93-887A-4481-A204-754FB144E4BE}" type="datetimeFigureOut">
              <a:rPr lang="en-US" smtClean="0"/>
              <a:t>12/12/2021</a:t>
            </a:fld>
            <a:endParaRPr lang="en-US"/>
          </a:p>
        </p:txBody>
      </p:sp>
      <p:sp>
        <p:nvSpPr>
          <p:cNvPr id="6" name="Footer Placeholder 5">
            <a:extLst>
              <a:ext uri="{FF2B5EF4-FFF2-40B4-BE49-F238E27FC236}">
                <a16:creationId xmlns:a16="http://schemas.microsoft.com/office/drawing/2014/main" xmlns="" id="{EB834B9C-1E2F-4435-98A0-7D4AACDEAFA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6D319B98-E521-4405-A564-3AB1026FDDA3}"/>
              </a:ext>
            </a:extLst>
          </p:cNvPr>
          <p:cNvSpPr>
            <a:spLocks noGrp="1"/>
          </p:cNvSpPr>
          <p:nvPr>
            <p:ph type="sldNum" sz="quarter" idx="12"/>
          </p:nvPr>
        </p:nvSpPr>
        <p:spPr/>
        <p:txBody>
          <a:bodyPr/>
          <a:lstStyle/>
          <a:p>
            <a:fld id="{484E047B-2186-4570-B73E-AAD78CC2AB62}" type="slidenum">
              <a:rPr lang="en-US" smtClean="0"/>
              <a:t>‹#›</a:t>
            </a:fld>
            <a:endParaRPr lang="en-US"/>
          </a:p>
        </p:txBody>
      </p:sp>
    </p:spTree>
    <p:extLst>
      <p:ext uri="{BB962C8B-B14F-4D97-AF65-F5344CB8AC3E}">
        <p14:creationId xmlns:p14="http://schemas.microsoft.com/office/powerpoint/2010/main" val="19447466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3F9B37F-F0AD-4E46-B21B-5C2CD91743E5}"/>
              </a:ext>
            </a:extLst>
          </p:cNvPr>
          <p:cNvSpPr>
            <a:spLocks noGrp="1"/>
          </p:cNvSpPr>
          <p:nvPr>
            <p:ph type="title"/>
          </p:nvPr>
        </p:nvSpPr>
        <p:spPr>
          <a:xfrm>
            <a:off x="839790"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B76602EB-C689-4796-BE01-E59E221EA918}"/>
              </a:ext>
            </a:extLst>
          </p:cNvPr>
          <p:cNvSpPr>
            <a:spLocks noGrp="1"/>
          </p:cNvSpPr>
          <p:nvPr>
            <p:ph type="pic" idx="1"/>
          </p:nvPr>
        </p:nvSpPr>
        <p:spPr>
          <a:xfrm>
            <a:off x="5183188" y="987426"/>
            <a:ext cx="6172200" cy="4873625"/>
          </a:xfrm>
        </p:spPr>
        <p:txBody>
          <a:bodyPr/>
          <a:lstStyle>
            <a:lvl1pPr marL="0" indent="0">
              <a:buNone/>
              <a:defRPr sz="3200"/>
            </a:lvl1pPr>
            <a:lvl2pPr marL="457108" indent="0">
              <a:buNone/>
              <a:defRPr sz="2800"/>
            </a:lvl2pPr>
            <a:lvl3pPr marL="914214" indent="0">
              <a:buNone/>
              <a:defRPr sz="2400"/>
            </a:lvl3pPr>
            <a:lvl4pPr marL="1371319" indent="0">
              <a:buNone/>
              <a:defRPr sz="2000"/>
            </a:lvl4pPr>
            <a:lvl5pPr marL="1828425" indent="0">
              <a:buNone/>
              <a:defRPr sz="2000"/>
            </a:lvl5pPr>
            <a:lvl6pPr marL="2285532" indent="0">
              <a:buNone/>
              <a:defRPr sz="2000"/>
            </a:lvl6pPr>
            <a:lvl7pPr marL="2742638" indent="0">
              <a:buNone/>
              <a:defRPr sz="2000"/>
            </a:lvl7pPr>
            <a:lvl8pPr marL="3199745" indent="0">
              <a:buNone/>
              <a:defRPr sz="2000"/>
            </a:lvl8pPr>
            <a:lvl9pPr marL="3656851" indent="0">
              <a:buNone/>
              <a:defRPr sz="2000"/>
            </a:lvl9pPr>
          </a:lstStyle>
          <a:p>
            <a:endParaRPr lang="en-US"/>
          </a:p>
        </p:txBody>
      </p:sp>
      <p:sp>
        <p:nvSpPr>
          <p:cNvPr id="4" name="Text Placeholder 3">
            <a:extLst>
              <a:ext uri="{FF2B5EF4-FFF2-40B4-BE49-F238E27FC236}">
                <a16:creationId xmlns:a16="http://schemas.microsoft.com/office/drawing/2014/main" xmlns="" id="{886E3EE4-9555-4C63-94C7-F6ACA3E82DCF}"/>
              </a:ext>
            </a:extLst>
          </p:cNvPr>
          <p:cNvSpPr>
            <a:spLocks noGrp="1"/>
          </p:cNvSpPr>
          <p:nvPr>
            <p:ph type="body" sz="half" idx="2"/>
          </p:nvPr>
        </p:nvSpPr>
        <p:spPr>
          <a:xfrm>
            <a:off x="839790" y="2057400"/>
            <a:ext cx="3932237" cy="3811588"/>
          </a:xfrm>
        </p:spPr>
        <p:txBody>
          <a:bodyPr/>
          <a:lstStyle>
            <a:lvl1pPr marL="0" indent="0">
              <a:buNone/>
              <a:defRPr sz="1600"/>
            </a:lvl1pPr>
            <a:lvl2pPr marL="457108" indent="0">
              <a:buNone/>
              <a:defRPr sz="1400"/>
            </a:lvl2pPr>
            <a:lvl3pPr marL="914214" indent="0">
              <a:buNone/>
              <a:defRPr sz="1200"/>
            </a:lvl3pPr>
            <a:lvl4pPr marL="1371319" indent="0">
              <a:buNone/>
              <a:defRPr sz="1000"/>
            </a:lvl4pPr>
            <a:lvl5pPr marL="1828425" indent="0">
              <a:buNone/>
              <a:defRPr sz="1000"/>
            </a:lvl5pPr>
            <a:lvl6pPr marL="2285532" indent="0">
              <a:buNone/>
              <a:defRPr sz="1000"/>
            </a:lvl6pPr>
            <a:lvl7pPr marL="2742638" indent="0">
              <a:buNone/>
              <a:defRPr sz="1000"/>
            </a:lvl7pPr>
            <a:lvl8pPr marL="3199745" indent="0">
              <a:buNone/>
              <a:defRPr sz="1000"/>
            </a:lvl8pPr>
            <a:lvl9pPr marL="3656851"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EB6BCC5D-691D-47D3-874F-80E55C572CE6}"/>
              </a:ext>
            </a:extLst>
          </p:cNvPr>
          <p:cNvSpPr>
            <a:spLocks noGrp="1"/>
          </p:cNvSpPr>
          <p:nvPr>
            <p:ph type="dt" sz="half" idx="10"/>
          </p:nvPr>
        </p:nvSpPr>
        <p:spPr/>
        <p:txBody>
          <a:bodyPr/>
          <a:lstStyle/>
          <a:p>
            <a:fld id="{389C5F93-887A-4481-A204-754FB144E4BE}" type="datetimeFigureOut">
              <a:rPr lang="en-US" smtClean="0"/>
              <a:t>12/12/2021</a:t>
            </a:fld>
            <a:endParaRPr lang="en-US"/>
          </a:p>
        </p:txBody>
      </p:sp>
      <p:sp>
        <p:nvSpPr>
          <p:cNvPr id="6" name="Footer Placeholder 5">
            <a:extLst>
              <a:ext uri="{FF2B5EF4-FFF2-40B4-BE49-F238E27FC236}">
                <a16:creationId xmlns:a16="http://schemas.microsoft.com/office/drawing/2014/main" xmlns="" id="{7FFBD8AA-F3E0-4242-98F6-9558B68AF38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D5ED071D-48D1-4743-B5AE-2DF61239820E}"/>
              </a:ext>
            </a:extLst>
          </p:cNvPr>
          <p:cNvSpPr>
            <a:spLocks noGrp="1"/>
          </p:cNvSpPr>
          <p:nvPr>
            <p:ph type="sldNum" sz="quarter" idx="12"/>
          </p:nvPr>
        </p:nvSpPr>
        <p:spPr/>
        <p:txBody>
          <a:bodyPr/>
          <a:lstStyle/>
          <a:p>
            <a:fld id="{484E047B-2186-4570-B73E-AAD78CC2AB62}" type="slidenum">
              <a:rPr lang="en-US" smtClean="0"/>
              <a:t>‹#›</a:t>
            </a:fld>
            <a:endParaRPr lang="en-US"/>
          </a:p>
        </p:txBody>
      </p:sp>
    </p:spTree>
    <p:extLst>
      <p:ext uri="{BB962C8B-B14F-4D97-AF65-F5344CB8AC3E}">
        <p14:creationId xmlns:p14="http://schemas.microsoft.com/office/powerpoint/2010/main" val="37308488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D6F7407B-4E2C-408B-B389-F57864F2DE9C}"/>
              </a:ext>
            </a:extLst>
          </p:cNvPr>
          <p:cNvSpPr>
            <a:spLocks noGrp="1"/>
          </p:cNvSpPr>
          <p:nvPr>
            <p:ph type="title"/>
          </p:nvPr>
        </p:nvSpPr>
        <p:spPr>
          <a:xfrm>
            <a:off x="838202" y="365130"/>
            <a:ext cx="10515600" cy="1325563"/>
          </a:xfrm>
          <a:prstGeom prst="rect">
            <a:avLst/>
          </a:prstGeom>
        </p:spPr>
        <p:txBody>
          <a:bodyPr vert="horz" lIns="91421" tIns="45710" rIns="91421" bIns="4571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2DF7A4D6-DEAC-485D-B330-F569F9C47451}"/>
              </a:ext>
            </a:extLst>
          </p:cNvPr>
          <p:cNvSpPr>
            <a:spLocks noGrp="1"/>
          </p:cNvSpPr>
          <p:nvPr>
            <p:ph type="body" idx="1"/>
          </p:nvPr>
        </p:nvSpPr>
        <p:spPr>
          <a:xfrm>
            <a:off x="838202" y="1825625"/>
            <a:ext cx="10515600" cy="4351338"/>
          </a:xfrm>
          <a:prstGeom prst="rect">
            <a:avLst/>
          </a:prstGeom>
        </p:spPr>
        <p:txBody>
          <a:bodyPr vert="horz" lIns="91421" tIns="45710" rIns="91421" bIns="4571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453AB30-B58C-41B9-BE13-88ED91F345AA}"/>
              </a:ext>
            </a:extLst>
          </p:cNvPr>
          <p:cNvSpPr>
            <a:spLocks noGrp="1"/>
          </p:cNvSpPr>
          <p:nvPr>
            <p:ph type="dt" sz="half" idx="2"/>
          </p:nvPr>
        </p:nvSpPr>
        <p:spPr>
          <a:xfrm>
            <a:off x="838200" y="6356355"/>
            <a:ext cx="2743200" cy="365125"/>
          </a:xfrm>
          <a:prstGeom prst="rect">
            <a:avLst/>
          </a:prstGeom>
        </p:spPr>
        <p:txBody>
          <a:bodyPr vert="horz" lIns="91421" tIns="45710" rIns="91421" bIns="45710" rtlCol="0" anchor="ctr"/>
          <a:lstStyle>
            <a:lvl1pPr algn="l">
              <a:defRPr sz="1200">
                <a:solidFill>
                  <a:schemeClr val="tx1">
                    <a:tint val="75000"/>
                  </a:schemeClr>
                </a:solidFill>
              </a:defRPr>
            </a:lvl1pPr>
          </a:lstStyle>
          <a:p>
            <a:fld id="{389C5F93-887A-4481-A204-754FB144E4BE}" type="datetimeFigureOut">
              <a:rPr lang="en-US" smtClean="0"/>
              <a:t>12/12/2021</a:t>
            </a:fld>
            <a:endParaRPr lang="en-US"/>
          </a:p>
        </p:txBody>
      </p:sp>
      <p:sp>
        <p:nvSpPr>
          <p:cNvPr id="5" name="Footer Placeholder 4">
            <a:extLst>
              <a:ext uri="{FF2B5EF4-FFF2-40B4-BE49-F238E27FC236}">
                <a16:creationId xmlns:a16="http://schemas.microsoft.com/office/drawing/2014/main" xmlns="" id="{C353CEE2-EF76-4032-8D9E-DB3CC52D3935}"/>
              </a:ext>
            </a:extLst>
          </p:cNvPr>
          <p:cNvSpPr>
            <a:spLocks noGrp="1"/>
          </p:cNvSpPr>
          <p:nvPr>
            <p:ph type="ftr" sz="quarter" idx="3"/>
          </p:nvPr>
        </p:nvSpPr>
        <p:spPr>
          <a:xfrm>
            <a:off x="4038600" y="6356355"/>
            <a:ext cx="4114800" cy="365125"/>
          </a:xfrm>
          <a:prstGeom prst="rect">
            <a:avLst/>
          </a:prstGeom>
        </p:spPr>
        <p:txBody>
          <a:bodyPr vert="horz" lIns="91421" tIns="45710" rIns="91421" bIns="4571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3EB41C0C-DBC5-49B1-BED0-EED11950E29A}"/>
              </a:ext>
            </a:extLst>
          </p:cNvPr>
          <p:cNvSpPr>
            <a:spLocks noGrp="1"/>
          </p:cNvSpPr>
          <p:nvPr>
            <p:ph type="sldNum" sz="quarter" idx="4"/>
          </p:nvPr>
        </p:nvSpPr>
        <p:spPr>
          <a:xfrm>
            <a:off x="8610600" y="6356355"/>
            <a:ext cx="2743200" cy="365125"/>
          </a:xfrm>
          <a:prstGeom prst="rect">
            <a:avLst/>
          </a:prstGeom>
        </p:spPr>
        <p:txBody>
          <a:bodyPr vert="horz" lIns="91421" tIns="45710" rIns="91421" bIns="45710" rtlCol="0" anchor="ctr"/>
          <a:lstStyle>
            <a:lvl1pPr algn="r">
              <a:defRPr sz="1200">
                <a:solidFill>
                  <a:schemeClr val="tx1">
                    <a:tint val="75000"/>
                  </a:schemeClr>
                </a:solidFill>
              </a:defRPr>
            </a:lvl1pPr>
          </a:lstStyle>
          <a:p>
            <a:fld id="{484E047B-2186-4570-B73E-AAD78CC2AB62}" type="slidenum">
              <a:rPr lang="en-US" smtClean="0"/>
              <a:t>‹#›</a:t>
            </a:fld>
            <a:endParaRPr lang="en-US"/>
          </a:p>
        </p:txBody>
      </p:sp>
    </p:spTree>
    <p:extLst>
      <p:ext uri="{BB962C8B-B14F-4D97-AF65-F5344CB8AC3E}">
        <p14:creationId xmlns:p14="http://schemas.microsoft.com/office/powerpoint/2010/main" val="33076807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21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53" indent="-228553" algn="l" defTabSz="91421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660" indent="-228553" algn="l" defTabSz="91421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765" indent="-228553" algn="l" defTabSz="91421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872" indent="-228553" algn="l" defTabSz="91421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6979" indent="-228553" algn="l" defTabSz="91421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085" indent="-228553" algn="l" defTabSz="91421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192" indent="-228553" algn="l" defTabSz="91421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296" indent="-228553" algn="l" defTabSz="91421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404" indent="-228553" algn="l" defTabSz="91421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214" rtl="0" eaLnBrk="1" latinLnBrk="0" hangingPunct="1">
        <a:defRPr sz="1800" kern="1200">
          <a:solidFill>
            <a:schemeClr val="tx1"/>
          </a:solidFill>
          <a:latin typeface="+mn-lt"/>
          <a:ea typeface="+mn-ea"/>
          <a:cs typeface="+mn-cs"/>
        </a:defRPr>
      </a:lvl1pPr>
      <a:lvl2pPr marL="457108" algn="l" defTabSz="914214" rtl="0" eaLnBrk="1" latinLnBrk="0" hangingPunct="1">
        <a:defRPr sz="1800" kern="1200">
          <a:solidFill>
            <a:schemeClr val="tx1"/>
          </a:solidFill>
          <a:latin typeface="+mn-lt"/>
          <a:ea typeface="+mn-ea"/>
          <a:cs typeface="+mn-cs"/>
        </a:defRPr>
      </a:lvl2pPr>
      <a:lvl3pPr marL="914214" algn="l" defTabSz="914214" rtl="0" eaLnBrk="1" latinLnBrk="0" hangingPunct="1">
        <a:defRPr sz="1800" kern="1200">
          <a:solidFill>
            <a:schemeClr val="tx1"/>
          </a:solidFill>
          <a:latin typeface="+mn-lt"/>
          <a:ea typeface="+mn-ea"/>
          <a:cs typeface="+mn-cs"/>
        </a:defRPr>
      </a:lvl3pPr>
      <a:lvl4pPr marL="1371319" algn="l" defTabSz="914214" rtl="0" eaLnBrk="1" latinLnBrk="0" hangingPunct="1">
        <a:defRPr sz="1800" kern="1200">
          <a:solidFill>
            <a:schemeClr val="tx1"/>
          </a:solidFill>
          <a:latin typeface="+mn-lt"/>
          <a:ea typeface="+mn-ea"/>
          <a:cs typeface="+mn-cs"/>
        </a:defRPr>
      </a:lvl4pPr>
      <a:lvl5pPr marL="1828425" algn="l" defTabSz="914214" rtl="0" eaLnBrk="1" latinLnBrk="0" hangingPunct="1">
        <a:defRPr sz="1800" kern="1200">
          <a:solidFill>
            <a:schemeClr val="tx1"/>
          </a:solidFill>
          <a:latin typeface="+mn-lt"/>
          <a:ea typeface="+mn-ea"/>
          <a:cs typeface="+mn-cs"/>
        </a:defRPr>
      </a:lvl5pPr>
      <a:lvl6pPr marL="2285532" algn="l" defTabSz="914214" rtl="0" eaLnBrk="1" latinLnBrk="0" hangingPunct="1">
        <a:defRPr sz="1800" kern="1200">
          <a:solidFill>
            <a:schemeClr val="tx1"/>
          </a:solidFill>
          <a:latin typeface="+mn-lt"/>
          <a:ea typeface="+mn-ea"/>
          <a:cs typeface="+mn-cs"/>
        </a:defRPr>
      </a:lvl6pPr>
      <a:lvl7pPr marL="2742638" algn="l" defTabSz="914214" rtl="0" eaLnBrk="1" latinLnBrk="0" hangingPunct="1">
        <a:defRPr sz="1800" kern="1200">
          <a:solidFill>
            <a:schemeClr val="tx1"/>
          </a:solidFill>
          <a:latin typeface="+mn-lt"/>
          <a:ea typeface="+mn-ea"/>
          <a:cs typeface="+mn-cs"/>
        </a:defRPr>
      </a:lvl7pPr>
      <a:lvl8pPr marL="3199745" algn="l" defTabSz="914214" rtl="0" eaLnBrk="1" latinLnBrk="0" hangingPunct="1">
        <a:defRPr sz="1800" kern="1200">
          <a:solidFill>
            <a:schemeClr val="tx1"/>
          </a:solidFill>
          <a:latin typeface="+mn-lt"/>
          <a:ea typeface="+mn-ea"/>
          <a:cs typeface="+mn-cs"/>
        </a:defRPr>
      </a:lvl8pPr>
      <a:lvl9pPr marL="3656851" algn="l" defTabSz="914214"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D6F7407B-4E2C-408B-B389-F57864F2DE9C}"/>
              </a:ext>
            </a:extLst>
          </p:cNvPr>
          <p:cNvSpPr>
            <a:spLocks noGrp="1"/>
          </p:cNvSpPr>
          <p:nvPr>
            <p:ph type="title"/>
          </p:nvPr>
        </p:nvSpPr>
        <p:spPr>
          <a:xfrm>
            <a:off x="838202" y="365130"/>
            <a:ext cx="10515600" cy="1325563"/>
          </a:xfrm>
          <a:prstGeom prst="rect">
            <a:avLst/>
          </a:prstGeom>
        </p:spPr>
        <p:txBody>
          <a:bodyPr vert="horz" lIns="91421" tIns="45710" rIns="91421" bIns="4571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2DF7A4D6-DEAC-485D-B330-F569F9C47451}"/>
              </a:ext>
            </a:extLst>
          </p:cNvPr>
          <p:cNvSpPr>
            <a:spLocks noGrp="1"/>
          </p:cNvSpPr>
          <p:nvPr>
            <p:ph type="body" idx="1"/>
          </p:nvPr>
        </p:nvSpPr>
        <p:spPr>
          <a:xfrm>
            <a:off x="838202" y="1825625"/>
            <a:ext cx="10515600" cy="4351338"/>
          </a:xfrm>
          <a:prstGeom prst="rect">
            <a:avLst/>
          </a:prstGeom>
        </p:spPr>
        <p:txBody>
          <a:bodyPr vert="horz" lIns="91421" tIns="45710" rIns="91421" bIns="4571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453AB30-B58C-41B9-BE13-88ED91F345AA}"/>
              </a:ext>
            </a:extLst>
          </p:cNvPr>
          <p:cNvSpPr>
            <a:spLocks noGrp="1"/>
          </p:cNvSpPr>
          <p:nvPr>
            <p:ph type="dt" sz="half" idx="2"/>
          </p:nvPr>
        </p:nvSpPr>
        <p:spPr>
          <a:xfrm>
            <a:off x="838200" y="6356355"/>
            <a:ext cx="2743200" cy="365125"/>
          </a:xfrm>
          <a:prstGeom prst="rect">
            <a:avLst/>
          </a:prstGeom>
        </p:spPr>
        <p:txBody>
          <a:bodyPr vert="horz" lIns="91421" tIns="45710" rIns="91421" bIns="45710" rtlCol="0" anchor="ctr"/>
          <a:lstStyle>
            <a:lvl1pPr algn="l">
              <a:defRPr sz="1200">
                <a:solidFill>
                  <a:schemeClr val="tx1">
                    <a:tint val="75000"/>
                  </a:schemeClr>
                </a:solidFill>
              </a:defRPr>
            </a:lvl1pPr>
          </a:lstStyle>
          <a:p>
            <a:fld id="{389C5F93-887A-4481-A204-754FB144E4BE}" type="datetimeFigureOut">
              <a:rPr lang="en-US" smtClean="0">
                <a:solidFill>
                  <a:prstClr val="black">
                    <a:tint val="75000"/>
                  </a:prstClr>
                </a:solidFill>
              </a:rPr>
              <a:pPr/>
              <a:t>12/12/2021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C353CEE2-EF76-4032-8D9E-DB3CC52D3935}"/>
              </a:ext>
            </a:extLst>
          </p:cNvPr>
          <p:cNvSpPr>
            <a:spLocks noGrp="1"/>
          </p:cNvSpPr>
          <p:nvPr>
            <p:ph type="ftr" sz="quarter" idx="3"/>
          </p:nvPr>
        </p:nvSpPr>
        <p:spPr>
          <a:xfrm>
            <a:off x="4038600" y="6356355"/>
            <a:ext cx="4114800" cy="365125"/>
          </a:xfrm>
          <a:prstGeom prst="rect">
            <a:avLst/>
          </a:prstGeom>
        </p:spPr>
        <p:txBody>
          <a:bodyPr vert="horz" lIns="91421" tIns="45710" rIns="91421" bIns="4571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3EB41C0C-DBC5-49B1-BED0-EED11950E29A}"/>
              </a:ext>
            </a:extLst>
          </p:cNvPr>
          <p:cNvSpPr>
            <a:spLocks noGrp="1"/>
          </p:cNvSpPr>
          <p:nvPr>
            <p:ph type="sldNum" sz="quarter" idx="4"/>
          </p:nvPr>
        </p:nvSpPr>
        <p:spPr>
          <a:xfrm>
            <a:off x="8610600" y="6356355"/>
            <a:ext cx="2743200" cy="365125"/>
          </a:xfrm>
          <a:prstGeom prst="rect">
            <a:avLst/>
          </a:prstGeom>
        </p:spPr>
        <p:txBody>
          <a:bodyPr vert="horz" lIns="91421" tIns="45710" rIns="91421" bIns="45710" rtlCol="0" anchor="ctr"/>
          <a:lstStyle>
            <a:lvl1pPr algn="r">
              <a:defRPr sz="1200">
                <a:solidFill>
                  <a:schemeClr val="tx1">
                    <a:tint val="75000"/>
                  </a:schemeClr>
                </a:solidFill>
              </a:defRPr>
            </a:lvl1pPr>
          </a:lstStyle>
          <a:p>
            <a:fld id="{484E047B-2186-4570-B73E-AAD78CC2AB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2701827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21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53" indent="-228553" algn="l" defTabSz="91421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660" indent="-228553" algn="l" defTabSz="91421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765" indent="-228553" algn="l" defTabSz="91421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872" indent="-228553" algn="l" defTabSz="91421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6979" indent="-228553" algn="l" defTabSz="91421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085" indent="-228553" algn="l" defTabSz="91421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192" indent="-228553" algn="l" defTabSz="91421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296" indent="-228553" algn="l" defTabSz="91421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404" indent="-228553" algn="l" defTabSz="91421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214" rtl="0" eaLnBrk="1" latinLnBrk="0" hangingPunct="1">
        <a:defRPr sz="1800" kern="1200">
          <a:solidFill>
            <a:schemeClr val="tx1"/>
          </a:solidFill>
          <a:latin typeface="+mn-lt"/>
          <a:ea typeface="+mn-ea"/>
          <a:cs typeface="+mn-cs"/>
        </a:defRPr>
      </a:lvl1pPr>
      <a:lvl2pPr marL="457108" algn="l" defTabSz="914214" rtl="0" eaLnBrk="1" latinLnBrk="0" hangingPunct="1">
        <a:defRPr sz="1800" kern="1200">
          <a:solidFill>
            <a:schemeClr val="tx1"/>
          </a:solidFill>
          <a:latin typeface="+mn-lt"/>
          <a:ea typeface="+mn-ea"/>
          <a:cs typeface="+mn-cs"/>
        </a:defRPr>
      </a:lvl2pPr>
      <a:lvl3pPr marL="914214" algn="l" defTabSz="914214" rtl="0" eaLnBrk="1" latinLnBrk="0" hangingPunct="1">
        <a:defRPr sz="1800" kern="1200">
          <a:solidFill>
            <a:schemeClr val="tx1"/>
          </a:solidFill>
          <a:latin typeface="+mn-lt"/>
          <a:ea typeface="+mn-ea"/>
          <a:cs typeface="+mn-cs"/>
        </a:defRPr>
      </a:lvl3pPr>
      <a:lvl4pPr marL="1371319" algn="l" defTabSz="914214" rtl="0" eaLnBrk="1" latinLnBrk="0" hangingPunct="1">
        <a:defRPr sz="1800" kern="1200">
          <a:solidFill>
            <a:schemeClr val="tx1"/>
          </a:solidFill>
          <a:latin typeface="+mn-lt"/>
          <a:ea typeface="+mn-ea"/>
          <a:cs typeface="+mn-cs"/>
        </a:defRPr>
      </a:lvl4pPr>
      <a:lvl5pPr marL="1828425" algn="l" defTabSz="914214" rtl="0" eaLnBrk="1" latinLnBrk="0" hangingPunct="1">
        <a:defRPr sz="1800" kern="1200">
          <a:solidFill>
            <a:schemeClr val="tx1"/>
          </a:solidFill>
          <a:latin typeface="+mn-lt"/>
          <a:ea typeface="+mn-ea"/>
          <a:cs typeface="+mn-cs"/>
        </a:defRPr>
      </a:lvl5pPr>
      <a:lvl6pPr marL="2285532" algn="l" defTabSz="914214" rtl="0" eaLnBrk="1" latinLnBrk="0" hangingPunct="1">
        <a:defRPr sz="1800" kern="1200">
          <a:solidFill>
            <a:schemeClr val="tx1"/>
          </a:solidFill>
          <a:latin typeface="+mn-lt"/>
          <a:ea typeface="+mn-ea"/>
          <a:cs typeface="+mn-cs"/>
        </a:defRPr>
      </a:lvl6pPr>
      <a:lvl7pPr marL="2742638" algn="l" defTabSz="914214" rtl="0" eaLnBrk="1" latinLnBrk="0" hangingPunct="1">
        <a:defRPr sz="1800" kern="1200">
          <a:solidFill>
            <a:schemeClr val="tx1"/>
          </a:solidFill>
          <a:latin typeface="+mn-lt"/>
          <a:ea typeface="+mn-ea"/>
          <a:cs typeface="+mn-cs"/>
        </a:defRPr>
      </a:lvl7pPr>
      <a:lvl8pPr marL="3199745" algn="l" defTabSz="914214" rtl="0" eaLnBrk="1" latinLnBrk="0" hangingPunct="1">
        <a:defRPr sz="1800" kern="1200">
          <a:solidFill>
            <a:schemeClr val="tx1"/>
          </a:solidFill>
          <a:latin typeface="+mn-lt"/>
          <a:ea typeface="+mn-ea"/>
          <a:cs typeface="+mn-cs"/>
        </a:defRPr>
      </a:lvl8pPr>
      <a:lvl9pPr marL="3656851" algn="l" defTabSz="914214"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2" y="274640"/>
            <a:ext cx="10972800" cy="1143000"/>
          </a:xfrm>
          <a:prstGeom prst="rect">
            <a:avLst/>
          </a:prstGeom>
        </p:spPr>
        <p:txBody>
          <a:bodyPr vert="horz" lIns="108789" tIns="54392" rIns="108789" bIns="54392"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2" y="1600204"/>
            <a:ext cx="10972800" cy="4525963"/>
          </a:xfrm>
          <a:prstGeom prst="rect">
            <a:avLst/>
          </a:prstGeom>
        </p:spPr>
        <p:txBody>
          <a:bodyPr vert="horz" lIns="108789" tIns="54392" rIns="108789" bIns="54392"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2" y="6356356"/>
            <a:ext cx="2844800" cy="365126"/>
          </a:xfrm>
          <a:prstGeom prst="rect">
            <a:avLst/>
          </a:prstGeom>
        </p:spPr>
        <p:txBody>
          <a:bodyPr vert="horz" lIns="108789" tIns="54392" rIns="108789" bIns="54392" rtlCol="0" anchor="ctr"/>
          <a:lstStyle>
            <a:lvl1pPr algn="l">
              <a:defRPr sz="1500">
                <a:solidFill>
                  <a:schemeClr val="tx1">
                    <a:tint val="75000"/>
                  </a:schemeClr>
                </a:solidFill>
              </a:defRPr>
            </a:lvl1pPr>
          </a:lstStyle>
          <a:p>
            <a:pPr defTabSz="1087899"/>
            <a:fld id="{1D6B058F-3419-4783-A32B-A7489A7A2485}" type="datetimeFigureOut">
              <a:rPr lang="zh-CN" altLang="en-US" smtClean="0">
                <a:solidFill>
                  <a:prstClr val="black">
                    <a:tint val="75000"/>
                  </a:prstClr>
                </a:solidFill>
                <a:cs typeface="Arial"/>
                <a:sym typeface="Arial"/>
              </a:rPr>
              <a:pPr defTabSz="1087899"/>
              <a:t>2021/12/12</a:t>
            </a:fld>
            <a:endParaRPr lang="zh-CN" altLang="en-US">
              <a:solidFill>
                <a:prstClr val="black">
                  <a:tint val="75000"/>
                </a:prstClr>
              </a:solidFill>
              <a:cs typeface="Arial"/>
              <a:sym typeface="Arial"/>
            </a:endParaRPr>
          </a:p>
        </p:txBody>
      </p:sp>
      <p:sp>
        <p:nvSpPr>
          <p:cNvPr id="5" name="页脚占位符 4"/>
          <p:cNvSpPr>
            <a:spLocks noGrp="1"/>
          </p:cNvSpPr>
          <p:nvPr>
            <p:ph type="ftr" sz="quarter" idx="3"/>
          </p:nvPr>
        </p:nvSpPr>
        <p:spPr>
          <a:xfrm>
            <a:off x="4165602" y="6356356"/>
            <a:ext cx="3860800" cy="365126"/>
          </a:xfrm>
          <a:prstGeom prst="rect">
            <a:avLst/>
          </a:prstGeom>
        </p:spPr>
        <p:txBody>
          <a:bodyPr vert="horz" lIns="108789" tIns="54392" rIns="108789" bIns="54392" rtlCol="0" anchor="ctr"/>
          <a:lstStyle>
            <a:lvl1pPr algn="ctr">
              <a:defRPr sz="1500">
                <a:solidFill>
                  <a:schemeClr val="tx1">
                    <a:tint val="75000"/>
                  </a:schemeClr>
                </a:solidFill>
              </a:defRPr>
            </a:lvl1pPr>
          </a:lstStyle>
          <a:p>
            <a:pPr defTabSz="1087899"/>
            <a:endParaRPr lang="zh-CN" altLang="en-US">
              <a:solidFill>
                <a:prstClr val="black">
                  <a:tint val="75000"/>
                </a:prstClr>
              </a:solidFill>
              <a:cs typeface="Arial"/>
              <a:sym typeface="Arial"/>
            </a:endParaRPr>
          </a:p>
        </p:txBody>
      </p:sp>
      <p:sp>
        <p:nvSpPr>
          <p:cNvPr id="6" name="灯片编号占位符 5"/>
          <p:cNvSpPr>
            <a:spLocks noGrp="1"/>
          </p:cNvSpPr>
          <p:nvPr>
            <p:ph type="sldNum" sz="quarter" idx="4"/>
          </p:nvPr>
        </p:nvSpPr>
        <p:spPr>
          <a:xfrm>
            <a:off x="8737600" y="6356356"/>
            <a:ext cx="2844800" cy="365126"/>
          </a:xfrm>
          <a:prstGeom prst="rect">
            <a:avLst/>
          </a:prstGeom>
        </p:spPr>
        <p:txBody>
          <a:bodyPr vert="horz" lIns="108789" tIns="54392" rIns="108789" bIns="54392" rtlCol="0" anchor="ctr"/>
          <a:lstStyle>
            <a:lvl1pPr algn="r">
              <a:defRPr sz="1500">
                <a:solidFill>
                  <a:schemeClr val="tx1">
                    <a:tint val="75000"/>
                  </a:schemeClr>
                </a:solidFill>
              </a:defRPr>
            </a:lvl1pPr>
          </a:lstStyle>
          <a:p>
            <a:pPr defTabSz="1087899"/>
            <a:fld id="{6043D999-5E8C-487F-9530-973DA5E47562}" type="slidenum">
              <a:rPr lang="zh-CN" altLang="en-US" smtClean="0">
                <a:solidFill>
                  <a:prstClr val="black">
                    <a:tint val="75000"/>
                  </a:prstClr>
                </a:solidFill>
                <a:cs typeface="Arial"/>
                <a:sym typeface="Arial"/>
              </a:rPr>
              <a:pPr defTabSz="1087899"/>
              <a:t>‹#›</a:t>
            </a:fld>
            <a:endParaRPr lang="zh-CN" altLang="en-US">
              <a:solidFill>
                <a:prstClr val="black">
                  <a:tint val="75000"/>
                </a:prstClr>
              </a:solidFill>
              <a:cs typeface="Arial"/>
              <a:sym typeface="Arial"/>
            </a:endParaRPr>
          </a:p>
        </p:txBody>
      </p:sp>
    </p:spTree>
    <p:extLst>
      <p:ext uri="{BB962C8B-B14F-4D97-AF65-F5344CB8AC3E}">
        <p14:creationId xmlns:p14="http://schemas.microsoft.com/office/powerpoint/2010/main" val="407743647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1087899" rtl="0" eaLnBrk="1" latinLnBrk="0" hangingPunct="1">
        <a:spcBef>
          <a:spcPct val="0"/>
        </a:spcBef>
        <a:buNone/>
        <a:defRPr sz="5200" kern="1200">
          <a:solidFill>
            <a:schemeClr val="tx1"/>
          </a:solidFill>
          <a:latin typeface="+mj-lt"/>
          <a:ea typeface="+mj-ea"/>
          <a:cs typeface="+mj-cs"/>
        </a:defRPr>
      </a:lvl1pPr>
    </p:titleStyle>
    <p:bodyStyle>
      <a:lvl1pPr marL="407960" indent="-407960" algn="l" defTabSz="1087899" rtl="0" eaLnBrk="1" latinLnBrk="0" hangingPunct="1">
        <a:spcBef>
          <a:spcPct val="20000"/>
        </a:spcBef>
        <a:buFont typeface="Arial" panose="020B0604020202020204" pitchFamily="34" charset="0"/>
        <a:buChar char="•"/>
        <a:defRPr sz="3900" kern="1200">
          <a:solidFill>
            <a:schemeClr val="tx1"/>
          </a:solidFill>
          <a:latin typeface="+mn-lt"/>
          <a:ea typeface="+mn-ea"/>
          <a:cs typeface="+mn-cs"/>
        </a:defRPr>
      </a:lvl1pPr>
      <a:lvl2pPr marL="883919" indent="-339967" algn="l" defTabSz="1087899" rtl="0" eaLnBrk="1" latinLnBrk="0" hangingPunct="1">
        <a:spcBef>
          <a:spcPct val="20000"/>
        </a:spcBef>
        <a:buFont typeface="Arial" panose="020B0604020202020204" pitchFamily="34" charset="0"/>
        <a:buChar char="–"/>
        <a:defRPr sz="3300" kern="1200">
          <a:solidFill>
            <a:schemeClr val="tx1"/>
          </a:solidFill>
          <a:latin typeface="+mn-lt"/>
          <a:ea typeface="+mn-ea"/>
          <a:cs typeface="+mn-cs"/>
        </a:defRPr>
      </a:lvl2pPr>
      <a:lvl3pPr marL="1359876" indent="-271976" algn="l" defTabSz="1087899"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3pPr>
      <a:lvl4pPr marL="1903823" indent="-271976" algn="l" defTabSz="1087899"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4pPr>
      <a:lvl5pPr marL="2447775" indent="-271976" algn="l" defTabSz="1087899"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5pPr>
      <a:lvl6pPr marL="2991722" indent="-271976" algn="l" defTabSz="1087899"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6pPr>
      <a:lvl7pPr marL="3535672" indent="-271976" algn="l" defTabSz="1087899"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7pPr>
      <a:lvl8pPr marL="4079621" indent="-271976" algn="l" defTabSz="1087899"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8pPr>
      <a:lvl9pPr marL="4623572" indent="-271976" algn="l" defTabSz="1087899"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9pPr>
    </p:bodyStyle>
    <p:otherStyle>
      <a:defPPr>
        <a:defRPr lang="zh-CN"/>
      </a:defPPr>
      <a:lvl1pPr marL="0" algn="l" defTabSz="1087899" rtl="0" eaLnBrk="1" latinLnBrk="0" hangingPunct="1">
        <a:defRPr sz="2100" kern="1200">
          <a:solidFill>
            <a:schemeClr val="tx1"/>
          </a:solidFill>
          <a:latin typeface="+mn-lt"/>
          <a:ea typeface="+mn-ea"/>
          <a:cs typeface="+mn-cs"/>
        </a:defRPr>
      </a:lvl1pPr>
      <a:lvl2pPr marL="543950" algn="l" defTabSz="1087899" rtl="0" eaLnBrk="1" latinLnBrk="0" hangingPunct="1">
        <a:defRPr sz="2100" kern="1200">
          <a:solidFill>
            <a:schemeClr val="tx1"/>
          </a:solidFill>
          <a:latin typeface="+mn-lt"/>
          <a:ea typeface="+mn-ea"/>
          <a:cs typeface="+mn-cs"/>
        </a:defRPr>
      </a:lvl2pPr>
      <a:lvl3pPr marL="1087899" algn="l" defTabSz="1087899" rtl="0" eaLnBrk="1" latinLnBrk="0" hangingPunct="1">
        <a:defRPr sz="2100" kern="1200">
          <a:solidFill>
            <a:schemeClr val="tx1"/>
          </a:solidFill>
          <a:latin typeface="+mn-lt"/>
          <a:ea typeface="+mn-ea"/>
          <a:cs typeface="+mn-cs"/>
        </a:defRPr>
      </a:lvl3pPr>
      <a:lvl4pPr marL="1631849" algn="l" defTabSz="1087899" rtl="0" eaLnBrk="1" latinLnBrk="0" hangingPunct="1">
        <a:defRPr sz="2100" kern="1200">
          <a:solidFill>
            <a:schemeClr val="tx1"/>
          </a:solidFill>
          <a:latin typeface="+mn-lt"/>
          <a:ea typeface="+mn-ea"/>
          <a:cs typeface="+mn-cs"/>
        </a:defRPr>
      </a:lvl4pPr>
      <a:lvl5pPr marL="2175800" algn="l" defTabSz="1087899" rtl="0" eaLnBrk="1" latinLnBrk="0" hangingPunct="1">
        <a:defRPr sz="2100" kern="1200">
          <a:solidFill>
            <a:schemeClr val="tx1"/>
          </a:solidFill>
          <a:latin typeface="+mn-lt"/>
          <a:ea typeface="+mn-ea"/>
          <a:cs typeface="+mn-cs"/>
        </a:defRPr>
      </a:lvl5pPr>
      <a:lvl6pPr marL="2719750" algn="l" defTabSz="1087899" rtl="0" eaLnBrk="1" latinLnBrk="0" hangingPunct="1">
        <a:defRPr sz="2100" kern="1200">
          <a:solidFill>
            <a:schemeClr val="tx1"/>
          </a:solidFill>
          <a:latin typeface="+mn-lt"/>
          <a:ea typeface="+mn-ea"/>
          <a:cs typeface="+mn-cs"/>
        </a:defRPr>
      </a:lvl6pPr>
      <a:lvl7pPr marL="3263697" algn="l" defTabSz="1087899" rtl="0" eaLnBrk="1" latinLnBrk="0" hangingPunct="1">
        <a:defRPr sz="2100" kern="1200">
          <a:solidFill>
            <a:schemeClr val="tx1"/>
          </a:solidFill>
          <a:latin typeface="+mn-lt"/>
          <a:ea typeface="+mn-ea"/>
          <a:cs typeface="+mn-cs"/>
        </a:defRPr>
      </a:lvl7pPr>
      <a:lvl8pPr marL="3807648" algn="l" defTabSz="1087899" rtl="0" eaLnBrk="1" latinLnBrk="0" hangingPunct="1">
        <a:defRPr sz="2100" kern="1200">
          <a:solidFill>
            <a:schemeClr val="tx1"/>
          </a:solidFill>
          <a:latin typeface="+mn-lt"/>
          <a:ea typeface="+mn-ea"/>
          <a:cs typeface="+mn-cs"/>
        </a:defRPr>
      </a:lvl8pPr>
      <a:lvl9pPr marL="4351596" algn="l" defTabSz="1087899" rtl="0" eaLnBrk="1" latinLnBrk="0" hangingPunct="1">
        <a:defRPr sz="21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3" y="365130"/>
            <a:ext cx="10515601" cy="1325564"/>
          </a:xfrm>
          <a:prstGeom prst="rect">
            <a:avLst/>
          </a:prstGeom>
        </p:spPr>
        <p:txBody>
          <a:bodyPr vert="horz" lIns="102840" tIns="51420" rIns="102840" bIns="514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3" y="1825631"/>
            <a:ext cx="10515601" cy="4351339"/>
          </a:xfrm>
          <a:prstGeom prst="rect">
            <a:avLst/>
          </a:prstGeom>
        </p:spPr>
        <p:txBody>
          <a:bodyPr vert="horz" lIns="102840" tIns="51420" rIns="102840" bIns="514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1" y="6356358"/>
            <a:ext cx="2743200" cy="365125"/>
          </a:xfrm>
          <a:prstGeom prst="rect">
            <a:avLst/>
          </a:prstGeom>
        </p:spPr>
        <p:txBody>
          <a:bodyPr vert="horz" lIns="102840" tIns="51420" rIns="102840" bIns="51420" rtlCol="0" anchor="ctr"/>
          <a:lstStyle>
            <a:lvl1pPr algn="l">
              <a:defRPr sz="1300">
                <a:solidFill>
                  <a:schemeClr val="tx1">
                    <a:tint val="75000"/>
                  </a:schemeClr>
                </a:solidFill>
              </a:defRPr>
            </a:lvl1pPr>
          </a:lstStyle>
          <a:p>
            <a:pPr defTabSz="1028390"/>
            <a:fld id="{559C6F32-809B-4A83-821D-D07C0E8E5FD3}" type="datetimeFigureOut">
              <a:rPr lang="en-US" smtClean="0">
                <a:solidFill>
                  <a:prstClr val="black">
                    <a:tint val="75000"/>
                  </a:prstClr>
                </a:solidFill>
              </a:rPr>
              <a:pPr defTabSz="1028390"/>
              <a:t>12/12/2021</a:t>
            </a:fld>
            <a:endParaRPr lang="en-US">
              <a:solidFill>
                <a:prstClr val="black">
                  <a:tint val="75000"/>
                </a:prstClr>
              </a:solidFill>
            </a:endParaRPr>
          </a:p>
        </p:txBody>
      </p:sp>
      <p:sp>
        <p:nvSpPr>
          <p:cNvPr id="5" name="Footer Placeholder 4"/>
          <p:cNvSpPr>
            <a:spLocks noGrp="1"/>
          </p:cNvSpPr>
          <p:nvPr>
            <p:ph type="ftr" sz="quarter" idx="3"/>
          </p:nvPr>
        </p:nvSpPr>
        <p:spPr>
          <a:xfrm>
            <a:off x="4038601" y="6356358"/>
            <a:ext cx="4114800" cy="365125"/>
          </a:xfrm>
          <a:prstGeom prst="rect">
            <a:avLst/>
          </a:prstGeom>
        </p:spPr>
        <p:txBody>
          <a:bodyPr vert="horz" lIns="102840" tIns="51420" rIns="102840" bIns="51420" rtlCol="0" anchor="ctr"/>
          <a:lstStyle>
            <a:lvl1pPr algn="ctr">
              <a:defRPr sz="1300">
                <a:solidFill>
                  <a:schemeClr val="tx1">
                    <a:tint val="75000"/>
                  </a:schemeClr>
                </a:solidFill>
              </a:defRPr>
            </a:lvl1pPr>
          </a:lstStyle>
          <a:p>
            <a:pPr defTabSz="1028390"/>
            <a:endParaRPr lang="en-US">
              <a:solidFill>
                <a:prstClr val="black">
                  <a:tint val="75000"/>
                </a:prstClr>
              </a:solidFill>
            </a:endParaRPr>
          </a:p>
        </p:txBody>
      </p:sp>
      <p:sp>
        <p:nvSpPr>
          <p:cNvPr id="6" name="Slide Number Placeholder 5"/>
          <p:cNvSpPr>
            <a:spLocks noGrp="1"/>
          </p:cNvSpPr>
          <p:nvPr>
            <p:ph type="sldNum" sz="quarter" idx="4"/>
          </p:nvPr>
        </p:nvSpPr>
        <p:spPr>
          <a:xfrm>
            <a:off x="8610601" y="6356358"/>
            <a:ext cx="2743200" cy="365125"/>
          </a:xfrm>
          <a:prstGeom prst="rect">
            <a:avLst/>
          </a:prstGeom>
        </p:spPr>
        <p:txBody>
          <a:bodyPr vert="horz" lIns="102840" tIns="51420" rIns="102840" bIns="51420" rtlCol="0" anchor="ctr"/>
          <a:lstStyle>
            <a:lvl1pPr algn="r">
              <a:defRPr sz="1300">
                <a:solidFill>
                  <a:schemeClr val="tx1">
                    <a:tint val="75000"/>
                  </a:schemeClr>
                </a:solidFill>
              </a:defRPr>
            </a:lvl1pPr>
          </a:lstStyle>
          <a:p>
            <a:pPr defTabSz="1028390"/>
            <a:fld id="{8D247BC8-A6CA-494E-BB60-552F2E01048C}" type="slidenum">
              <a:rPr lang="en-US" smtClean="0">
                <a:solidFill>
                  <a:prstClr val="black">
                    <a:tint val="75000"/>
                  </a:prstClr>
                </a:solidFill>
              </a:rPr>
              <a:pPr defTabSz="1028390"/>
              <a:t>‹#›</a:t>
            </a:fld>
            <a:endParaRPr lang="en-US">
              <a:solidFill>
                <a:prstClr val="black">
                  <a:tint val="75000"/>
                </a:prstClr>
              </a:solidFill>
            </a:endParaRPr>
          </a:p>
        </p:txBody>
      </p:sp>
    </p:spTree>
    <p:extLst>
      <p:ext uri="{BB962C8B-B14F-4D97-AF65-F5344CB8AC3E}">
        <p14:creationId xmlns:p14="http://schemas.microsoft.com/office/powerpoint/2010/main" val="82166917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Lst>
  <p:txStyles>
    <p:titleStyle>
      <a:lvl1pPr algn="l" defTabSz="1028390" rtl="0" eaLnBrk="1" latinLnBrk="0" hangingPunct="1">
        <a:lnSpc>
          <a:spcPct val="90000"/>
        </a:lnSpc>
        <a:spcBef>
          <a:spcPct val="0"/>
        </a:spcBef>
        <a:buNone/>
        <a:defRPr sz="5000" kern="1200">
          <a:solidFill>
            <a:schemeClr val="tx1"/>
          </a:solidFill>
          <a:latin typeface="+mj-lt"/>
          <a:ea typeface="+mj-ea"/>
          <a:cs typeface="+mj-cs"/>
        </a:defRPr>
      </a:lvl1pPr>
    </p:titleStyle>
    <p:bodyStyle>
      <a:lvl1pPr marL="257098" indent="-257098" algn="l" defTabSz="1028390" rtl="0" eaLnBrk="1" latinLnBrk="0" hangingPunct="1">
        <a:lnSpc>
          <a:spcPct val="90000"/>
        </a:lnSpc>
        <a:spcBef>
          <a:spcPts val="1125"/>
        </a:spcBef>
        <a:buFont typeface="Arial" panose="020B0604020202020204" pitchFamily="34" charset="0"/>
        <a:buChar char="•"/>
        <a:defRPr sz="3100" kern="1200">
          <a:solidFill>
            <a:schemeClr val="tx1"/>
          </a:solidFill>
          <a:latin typeface="+mn-lt"/>
          <a:ea typeface="+mn-ea"/>
          <a:cs typeface="+mn-cs"/>
        </a:defRPr>
      </a:lvl1pPr>
      <a:lvl2pPr marL="771295" indent="-257098" algn="l" defTabSz="1028390" rtl="0" eaLnBrk="1" latinLnBrk="0" hangingPunct="1">
        <a:lnSpc>
          <a:spcPct val="90000"/>
        </a:lnSpc>
        <a:spcBef>
          <a:spcPts val="562"/>
        </a:spcBef>
        <a:buFont typeface="Arial" panose="020B0604020202020204" pitchFamily="34" charset="0"/>
        <a:buChar char="•"/>
        <a:defRPr sz="2600" kern="1200">
          <a:solidFill>
            <a:schemeClr val="tx1"/>
          </a:solidFill>
          <a:latin typeface="+mn-lt"/>
          <a:ea typeface="+mn-ea"/>
          <a:cs typeface="+mn-cs"/>
        </a:defRPr>
      </a:lvl2pPr>
      <a:lvl3pPr marL="1285489" indent="-257098" algn="l" defTabSz="1028390" rtl="0" eaLnBrk="1" latinLnBrk="0" hangingPunct="1">
        <a:lnSpc>
          <a:spcPct val="90000"/>
        </a:lnSpc>
        <a:spcBef>
          <a:spcPts val="562"/>
        </a:spcBef>
        <a:buFont typeface="Arial" panose="020B0604020202020204" pitchFamily="34" charset="0"/>
        <a:buChar char="•"/>
        <a:defRPr sz="2200" kern="1200">
          <a:solidFill>
            <a:schemeClr val="tx1"/>
          </a:solidFill>
          <a:latin typeface="+mn-lt"/>
          <a:ea typeface="+mn-ea"/>
          <a:cs typeface="+mn-cs"/>
        </a:defRPr>
      </a:lvl3pPr>
      <a:lvl4pPr marL="1799681" indent="-257098" algn="l" defTabSz="1028390" rtl="0" eaLnBrk="1" latinLnBrk="0" hangingPunct="1">
        <a:lnSpc>
          <a:spcPct val="90000"/>
        </a:lnSpc>
        <a:spcBef>
          <a:spcPts val="562"/>
        </a:spcBef>
        <a:buFont typeface="Arial" panose="020B0604020202020204" pitchFamily="34" charset="0"/>
        <a:buChar char="•"/>
        <a:defRPr sz="2000" kern="1200">
          <a:solidFill>
            <a:schemeClr val="tx1"/>
          </a:solidFill>
          <a:latin typeface="+mn-lt"/>
          <a:ea typeface="+mn-ea"/>
          <a:cs typeface="+mn-cs"/>
        </a:defRPr>
      </a:lvl4pPr>
      <a:lvl5pPr marL="2313877" indent="-257098" algn="l" defTabSz="1028390" rtl="0" eaLnBrk="1" latinLnBrk="0" hangingPunct="1">
        <a:lnSpc>
          <a:spcPct val="90000"/>
        </a:lnSpc>
        <a:spcBef>
          <a:spcPts val="562"/>
        </a:spcBef>
        <a:buFont typeface="Arial" panose="020B0604020202020204" pitchFamily="34" charset="0"/>
        <a:buChar char="•"/>
        <a:defRPr sz="2000" kern="1200">
          <a:solidFill>
            <a:schemeClr val="tx1"/>
          </a:solidFill>
          <a:latin typeface="+mn-lt"/>
          <a:ea typeface="+mn-ea"/>
          <a:cs typeface="+mn-cs"/>
        </a:defRPr>
      </a:lvl5pPr>
      <a:lvl6pPr marL="2828072" indent="-257098" algn="l" defTabSz="1028390" rtl="0" eaLnBrk="1" latinLnBrk="0" hangingPunct="1">
        <a:lnSpc>
          <a:spcPct val="90000"/>
        </a:lnSpc>
        <a:spcBef>
          <a:spcPts val="562"/>
        </a:spcBef>
        <a:buFont typeface="Arial" panose="020B0604020202020204" pitchFamily="34" charset="0"/>
        <a:buChar char="•"/>
        <a:defRPr sz="2000" kern="1200">
          <a:solidFill>
            <a:schemeClr val="tx1"/>
          </a:solidFill>
          <a:latin typeface="+mn-lt"/>
          <a:ea typeface="+mn-ea"/>
          <a:cs typeface="+mn-cs"/>
        </a:defRPr>
      </a:lvl6pPr>
      <a:lvl7pPr marL="3342268" indent="-257098" algn="l" defTabSz="1028390" rtl="0" eaLnBrk="1" latinLnBrk="0" hangingPunct="1">
        <a:lnSpc>
          <a:spcPct val="90000"/>
        </a:lnSpc>
        <a:spcBef>
          <a:spcPts val="562"/>
        </a:spcBef>
        <a:buFont typeface="Arial" panose="020B0604020202020204" pitchFamily="34" charset="0"/>
        <a:buChar char="•"/>
        <a:defRPr sz="2000" kern="1200">
          <a:solidFill>
            <a:schemeClr val="tx1"/>
          </a:solidFill>
          <a:latin typeface="+mn-lt"/>
          <a:ea typeface="+mn-ea"/>
          <a:cs typeface="+mn-cs"/>
        </a:defRPr>
      </a:lvl7pPr>
      <a:lvl8pPr marL="3856463" indent="-257098" algn="l" defTabSz="1028390" rtl="0" eaLnBrk="1" latinLnBrk="0" hangingPunct="1">
        <a:lnSpc>
          <a:spcPct val="90000"/>
        </a:lnSpc>
        <a:spcBef>
          <a:spcPts val="562"/>
        </a:spcBef>
        <a:buFont typeface="Arial" panose="020B0604020202020204" pitchFamily="34" charset="0"/>
        <a:buChar char="•"/>
        <a:defRPr sz="2000" kern="1200">
          <a:solidFill>
            <a:schemeClr val="tx1"/>
          </a:solidFill>
          <a:latin typeface="+mn-lt"/>
          <a:ea typeface="+mn-ea"/>
          <a:cs typeface="+mn-cs"/>
        </a:defRPr>
      </a:lvl8pPr>
      <a:lvl9pPr marL="4370658" indent="-257098" algn="l" defTabSz="1028390" rtl="0" eaLnBrk="1" latinLnBrk="0" hangingPunct="1">
        <a:lnSpc>
          <a:spcPct val="90000"/>
        </a:lnSpc>
        <a:spcBef>
          <a:spcPts val="562"/>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1028390" rtl="0" eaLnBrk="1" latinLnBrk="0" hangingPunct="1">
        <a:defRPr sz="2000" kern="1200">
          <a:solidFill>
            <a:schemeClr val="tx1"/>
          </a:solidFill>
          <a:latin typeface="+mn-lt"/>
          <a:ea typeface="+mn-ea"/>
          <a:cs typeface="+mn-cs"/>
        </a:defRPr>
      </a:lvl1pPr>
      <a:lvl2pPr marL="514197" algn="l" defTabSz="1028390" rtl="0" eaLnBrk="1" latinLnBrk="0" hangingPunct="1">
        <a:defRPr sz="2000" kern="1200">
          <a:solidFill>
            <a:schemeClr val="tx1"/>
          </a:solidFill>
          <a:latin typeface="+mn-lt"/>
          <a:ea typeface="+mn-ea"/>
          <a:cs typeface="+mn-cs"/>
        </a:defRPr>
      </a:lvl2pPr>
      <a:lvl3pPr marL="1028390" algn="l" defTabSz="1028390" rtl="0" eaLnBrk="1" latinLnBrk="0" hangingPunct="1">
        <a:defRPr sz="2000" kern="1200">
          <a:solidFill>
            <a:schemeClr val="tx1"/>
          </a:solidFill>
          <a:latin typeface="+mn-lt"/>
          <a:ea typeface="+mn-ea"/>
          <a:cs typeface="+mn-cs"/>
        </a:defRPr>
      </a:lvl3pPr>
      <a:lvl4pPr marL="1542587" algn="l" defTabSz="1028390" rtl="0" eaLnBrk="1" latinLnBrk="0" hangingPunct="1">
        <a:defRPr sz="2000" kern="1200">
          <a:solidFill>
            <a:schemeClr val="tx1"/>
          </a:solidFill>
          <a:latin typeface="+mn-lt"/>
          <a:ea typeface="+mn-ea"/>
          <a:cs typeface="+mn-cs"/>
        </a:defRPr>
      </a:lvl4pPr>
      <a:lvl5pPr marL="2056781" algn="l" defTabSz="1028390" rtl="0" eaLnBrk="1" latinLnBrk="0" hangingPunct="1">
        <a:defRPr sz="2000" kern="1200">
          <a:solidFill>
            <a:schemeClr val="tx1"/>
          </a:solidFill>
          <a:latin typeface="+mn-lt"/>
          <a:ea typeface="+mn-ea"/>
          <a:cs typeface="+mn-cs"/>
        </a:defRPr>
      </a:lvl5pPr>
      <a:lvl6pPr marL="2570975" algn="l" defTabSz="1028390" rtl="0" eaLnBrk="1" latinLnBrk="0" hangingPunct="1">
        <a:defRPr sz="2000" kern="1200">
          <a:solidFill>
            <a:schemeClr val="tx1"/>
          </a:solidFill>
          <a:latin typeface="+mn-lt"/>
          <a:ea typeface="+mn-ea"/>
          <a:cs typeface="+mn-cs"/>
        </a:defRPr>
      </a:lvl6pPr>
      <a:lvl7pPr marL="3085170" algn="l" defTabSz="1028390" rtl="0" eaLnBrk="1" latinLnBrk="0" hangingPunct="1">
        <a:defRPr sz="2000" kern="1200">
          <a:solidFill>
            <a:schemeClr val="tx1"/>
          </a:solidFill>
          <a:latin typeface="+mn-lt"/>
          <a:ea typeface="+mn-ea"/>
          <a:cs typeface="+mn-cs"/>
        </a:defRPr>
      </a:lvl7pPr>
      <a:lvl8pPr marL="3599366" algn="l" defTabSz="1028390" rtl="0" eaLnBrk="1" latinLnBrk="0" hangingPunct="1">
        <a:defRPr sz="2000" kern="1200">
          <a:solidFill>
            <a:schemeClr val="tx1"/>
          </a:solidFill>
          <a:latin typeface="+mn-lt"/>
          <a:ea typeface="+mn-ea"/>
          <a:cs typeface="+mn-cs"/>
        </a:defRPr>
      </a:lvl8pPr>
      <a:lvl9pPr marL="4113559" algn="l" defTabSz="1028390" rtl="0" eaLnBrk="1" latinLnBrk="0" hangingPunct="1">
        <a:defRPr sz="20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1" y="274641"/>
            <a:ext cx="10972801" cy="1143000"/>
          </a:xfrm>
          <a:prstGeom prst="rect">
            <a:avLst/>
          </a:prstGeom>
        </p:spPr>
        <p:txBody>
          <a:bodyPr vert="horz" lIns="137041" tIns="68521" rIns="137041" bIns="68521"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1" y="1600208"/>
            <a:ext cx="10972801" cy="4525962"/>
          </a:xfrm>
          <a:prstGeom prst="rect">
            <a:avLst/>
          </a:prstGeom>
        </p:spPr>
        <p:txBody>
          <a:bodyPr vert="horz" lIns="137041" tIns="68521" rIns="137041" bIns="6852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7"/>
          </a:xfrm>
          <a:prstGeom prst="rect">
            <a:avLst/>
          </a:prstGeom>
        </p:spPr>
        <p:txBody>
          <a:bodyPr vert="horz" lIns="137041" tIns="68521" rIns="137041" bIns="68521" rtlCol="0" anchor="ctr"/>
          <a:lstStyle>
            <a:lvl1pPr algn="l">
              <a:defRPr sz="1800">
                <a:solidFill>
                  <a:schemeClr val="tx1">
                    <a:tint val="75000"/>
                  </a:schemeClr>
                </a:solidFill>
              </a:defRPr>
            </a:lvl1pPr>
          </a:lstStyle>
          <a:p>
            <a:pPr defTabSz="1370406"/>
            <a:fld id="{4CEF851F-4C9B-4ED8-A706-7687066F5A2C}" type="datetimeFigureOut">
              <a:rPr lang="en-US" smtClean="0">
                <a:solidFill>
                  <a:prstClr val="black">
                    <a:tint val="75000"/>
                  </a:prstClr>
                </a:solidFill>
              </a:rPr>
              <a:pPr defTabSz="1370406"/>
              <a:t>12/12/2021</a:t>
            </a:fld>
            <a:endParaRPr lang="en-US">
              <a:solidFill>
                <a:prstClr val="black">
                  <a:tint val="75000"/>
                </a:prstClr>
              </a:solidFill>
            </a:endParaRPr>
          </a:p>
        </p:txBody>
      </p:sp>
      <p:sp>
        <p:nvSpPr>
          <p:cNvPr id="5" name="Footer Placeholder 4"/>
          <p:cNvSpPr>
            <a:spLocks noGrp="1"/>
          </p:cNvSpPr>
          <p:nvPr>
            <p:ph type="ftr" sz="quarter" idx="3"/>
          </p:nvPr>
        </p:nvSpPr>
        <p:spPr>
          <a:xfrm>
            <a:off x="4165602" y="6356351"/>
            <a:ext cx="3860800" cy="365127"/>
          </a:xfrm>
          <a:prstGeom prst="rect">
            <a:avLst/>
          </a:prstGeom>
        </p:spPr>
        <p:txBody>
          <a:bodyPr vert="horz" lIns="137041" tIns="68521" rIns="137041" bIns="68521" rtlCol="0" anchor="ctr"/>
          <a:lstStyle>
            <a:lvl1pPr algn="ctr">
              <a:defRPr sz="1800">
                <a:solidFill>
                  <a:schemeClr val="tx1">
                    <a:tint val="75000"/>
                  </a:schemeClr>
                </a:solidFill>
              </a:defRPr>
            </a:lvl1pPr>
          </a:lstStyle>
          <a:p>
            <a:pPr defTabSz="1370406"/>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7"/>
          </a:xfrm>
          <a:prstGeom prst="rect">
            <a:avLst/>
          </a:prstGeom>
        </p:spPr>
        <p:txBody>
          <a:bodyPr vert="horz" lIns="137041" tIns="68521" rIns="137041" bIns="68521" rtlCol="0" anchor="ctr"/>
          <a:lstStyle>
            <a:lvl1pPr algn="r">
              <a:defRPr sz="1800">
                <a:solidFill>
                  <a:schemeClr val="tx1">
                    <a:tint val="75000"/>
                  </a:schemeClr>
                </a:solidFill>
              </a:defRPr>
            </a:lvl1pPr>
          </a:lstStyle>
          <a:p>
            <a:pPr defTabSz="1370406"/>
            <a:fld id="{46F2045C-80A1-433A-B3B9-3018D210B466}" type="slidenum">
              <a:rPr lang="en-US" smtClean="0">
                <a:solidFill>
                  <a:prstClr val="black">
                    <a:tint val="75000"/>
                  </a:prstClr>
                </a:solidFill>
              </a:rPr>
              <a:pPr defTabSz="1370406"/>
              <a:t>‹#›</a:t>
            </a:fld>
            <a:endParaRPr lang="en-US">
              <a:solidFill>
                <a:prstClr val="black">
                  <a:tint val="75000"/>
                </a:prstClr>
              </a:solidFill>
            </a:endParaRPr>
          </a:p>
        </p:txBody>
      </p:sp>
    </p:spTree>
    <p:extLst>
      <p:ext uri="{BB962C8B-B14F-4D97-AF65-F5344CB8AC3E}">
        <p14:creationId xmlns:p14="http://schemas.microsoft.com/office/powerpoint/2010/main" val="937201020"/>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txStyles>
    <p:titleStyle>
      <a:lvl1pPr algn="ctr" defTabSz="1370406" rtl="0" eaLnBrk="1" latinLnBrk="0" hangingPunct="1">
        <a:spcBef>
          <a:spcPct val="0"/>
        </a:spcBef>
        <a:buNone/>
        <a:defRPr sz="6600" kern="1200">
          <a:solidFill>
            <a:schemeClr val="tx1"/>
          </a:solidFill>
          <a:latin typeface="+mj-lt"/>
          <a:ea typeface="+mj-ea"/>
          <a:cs typeface="+mj-cs"/>
        </a:defRPr>
      </a:lvl1pPr>
    </p:titleStyle>
    <p:bodyStyle>
      <a:lvl1pPr marL="513901" indent="-513901" algn="l" defTabSz="1370406" rtl="0" eaLnBrk="1" latinLnBrk="0" hangingPunct="1">
        <a:spcBef>
          <a:spcPct val="20000"/>
        </a:spcBef>
        <a:buFont typeface="Arial" pitchFamily="34" charset="0"/>
        <a:buChar char="•"/>
        <a:defRPr sz="4700" kern="1200">
          <a:solidFill>
            <a:schemeClr val="tx1"/>
          </a:solidFill>
          <a:latin typeface="+mn-lt"/>
          <a:ea typeface="+mn-ea"/>
          <a:cs typeface="+mn-cs"/>
        </a:defRPr>
      </a:lvl1pPr>
      <a:lvl2pPr marL="1113455" indent="-428252" algn="l" defTabSz="1370406" rtl="0" eaLnBrk="1" latinLnBrk="0" hangingPunct="1">
        <a:spcBef>
          <a:spcPct val="20000"/>
        </a:spcBef>
        <a:buFont typeface="Arial" pitchFamily="34" charset="0"/>
        <a:buChar char="–"/>
        <a:defRPr sz="4200" kern="1200">
          <a:solidFill>
            <a:schemeClr val="tx1"/>
          </a:solidFill>
          <a:latin typeface="+mn-lt"/>
          <a:ea typeface="+mn-ea"/>
          <a:cs typeface="+mn-cs"/>
        </a:defRPr>
      </a:lvl2pPr>
      <a:lvl3pPr marL="1713007" indent="-342600" algn="l" defTabSz="1370406" rtl="0" eaLnBrk="1" latinLnBrk="0" hangingPunct="1">
        <a:spcBef>
          <a:spcPct val="20000"/>
        </a:spcBef>
        <a:buFont typeface="Arial" pitchFamily="34" charset="0"/>
        <a:buChar char="•"/>
        <a:defRPr sz="3500" kern="1200">
          <a:solidFill>
            <a:schemeClr val="tx1"/>
          </a:solidFill>
          <a:latin typeface="+mn-lt"/>
          <a:ea typeface="+mn-ea"/>
          <a:cs typeface="+mn-cs"/>
        </a:defRPr>
      </a:lvl3pPr>
      <a:lvl4pPr marL="2398209" indent="-342600" algn="l" defTabSz="1370406" rtl="0" eaLnBrk="1" latinLnBrk="0" hangingPunct="1">
        <a:spcBef>
          <a:spcPct val="20000"/>
        </a:spcBef>
        <a:buFont typeface="Arial" pitchFamily="34" charset="0"/>
        <a:buChar char="–"/>
        <a:defRPr sz="2900" kern="1200">
          <a:solidFill>
            <a:schemeClr val="tx1"/>
          </a:solidFill>
          <a:latin typeface="+mn-lt"/>
          <a:ea typeface="+mn-ea"/>
          <a:cs typeface="+mn-cs"/>
        </a:defRPr>
      </a:lvl4pPr>
      <a:lvl5pPr marL="3083411" indent="-342600" algn="l" defTabSz="1370406" rtl="0" eaLnBrk="1" latinLnBrk="0" hangingPunct="1">
        <a:spcBef>
          <a:spcPct val="20000"/>
        </a:spcBef>
        <a:buFont typeface="Arial" pitchFamily="34" charset="0"/>
        <a:buChar char="»"/>
        <a:defRPr sz="2900" kern="1200">
          <a:solidFill>
            <a:schemeClr val="tx1"/>
          </a:solidFill>
          <a:latin typeface="+mn-lt"/>
          <a:ea typeface="+mn-ea"/>
          <a:cs typeface="+mn-cs"/>
        </a:defRPr>
      </a:lvl5pPr>
      <a:lvl6pPr marL="3768611" indent="-342600" algn="l" defTabSz="1370406" rtl="0" eaLnBrk="1" latinLnBrk="0" hangingPunct="1">
        <a:spcBef>
          <a:spcPct val="20000"/>
        </a:spcBef>
        <a:buFont typeface="Arial" pitchFamily="34" charset="0"/>
        <a:buChar char="•"/>
        <a:defRPr sz="2900" kern="1200">
          <a:solidFill>
            <a:schemeClr val="tx1"/>
          </a:solidFill>
          <a:latin typeface="+mn-lt"/>
          <a:ea typeface="+mn-ea"/>
          <a:cs typeface="+mn-cs"/>
        </a:defRPr>
      </a:lvl6pPr>
      <a:lvl7pPr marL="4453813" indent="-342600" algn="l" defTabSz="1370406" rtl="0" eaLnBrk="1" latinLnBrk="0" hangingPunct="1">
        <a:spcBef>
          <a:spcPct val="20000"/>
        </a:spcBef>
        <a:buFont typeface="Arial" pitchFamily="34" charset="0"/>
        <a:buChar char="•"/>
        <a:defRPr sz="2900" kern="1200">
          <a:solidFill>
            <a:schemeClr val="tx1"/>
          </a:solidFill>
          <a:latin typeface="+mn-lt"/>
          <a:ea typeface="+mn-ea"/>
          <a:cs typeface="+mn-cs"/>
        </a:defRPr>
      </a:lvl7pPr>
      <a:lvl8pPr marL="5139019" indent="-342600" algn="l" defTabSz="1370406" rtl="0" eaLnBrk="1" latinLnBrk="0" hangingPunct="1">
        <a:spcBef>
          <a:spcPct val="20000"/>
        </a:spcBef>
        <a:buFont typeface="Arial" pitchFamily="34" charset="0"/>
        <a:buChar char="•"/>
        <a:defRPr sz="2900" kern="1200">
          <a:solidFill>
            <a:schemeClr val="tx1"/>
          </a:solidFill>
          <a:latin typeface="+mn-lt"/>
          <a:ea typeface="+mn-ea"/>
          <a:cs typeface="+mn-cs"/>
        </a:defRPr>
      </a:lvl8pPr>
      <a:lvl9pPr marL="5824220" indent="-342600" algn="l" defTabSz="1370406" rtl="0" eaLnBrk="1" latinLnBrk="0" hangingPunct="1">
        <a:spcBef>
          <a:spcPct val="20000"/>
        </a:spcBef>
        <a:buFont typeface="Arial" pitchFamily="34" charset="0"/>
        <a:buChar char="•"/>
        <a:defRPr sz="2900" kern="1200">
          <a:solidFill>
            <a:schemeClr val="tx1"/>
          </a:solidFill>
          <a:latin typeface="+mn-lt"/>
          <a:ea typeface="+mn-ea"/>
          <a:cs typeface="+mn-cs"/>
        </a:defRPr>
      </a:lvl9pPr>
    </p:bodyStyle>
    <p:otherStyle>
      <a:defPPr>
        <a:defRPr lang="en-US"/>
      </a:defPPr>
      <a:lvl1pPr marL="0" algn="l" defTabSz="1370406" rtl="0" eaLnBrk="1" latinLnBrk="0" hangingPunct="1">
        <a:defRPr sz="2600" kern="1200">
          <a:solidFill>
            <a:schemeClr val="tx1"/>
          </a:solidFill>
          <a:latin typeface="+mn-lt"/>
          <a:ea typeface="+mn-ea"/>
          <a:cs typeface="+mn-cs"/>
        </a:defRPr>
      </a:lvl1pPr>
      <a:lvl2pPr marL="685201" algn="l" defTabSz="1370406" rtl="0" eaLnBrk="1" latinLnBrk="0" hangingPunct="1">
        <a:defRPr sz="2600" kern="1200">
          <a:solidFill>
            <a:schemeClr val="tx1"/>
          </a:solidFill>
          <a:latin typeface="+mn-lt"/>
          <a:ea typeface="+mn-ea"/>
          <a:cs typeface="+mn-cs"/>
        </a:defRPr>
      </a:lvl2pPr>
      <a:lvl3pPr marL="1370406" algn="l" defTabSz="1370406" rtl="0" eaLnBrk="1" latinLnBrk="0" hangingPunct="1">
        <a:defRPr sz="2600" kern="1200">
          <a:solidFill>
            <a:schemeClr val="tx1"/>
          </a:solidFill>
          <a:latin typeface="+mn-lt"/>
          <a:ea typeface="+mn-ea"/>
          <a:cs typeface="+mn-cs"/>
        </a:defRPr>
      </a:lvl3pPr>
      <a:lvl4pPr marL="2055605" algn="l" defTabSz="1370406" rtl="0" eaLnBrk="1" latinLnBrk="0" hangingPunct="1">
        <a:defRPr sz="2600" kern="1200">
          <a:solidFill>
            <a:schemeClr val="tx1"/>
          </a:solidFill>
          <a:latin typeface="+mn-lt"/>
          <a:ea typeface="+mn-ea"/>
          <a:cs typeface="+mn-cs"/>
        </a:defRPr>
      </a:lvl4pPr>
      <a:lvl5pPr marL="2740808" algn="l" defTabSz="1370406" rtl="0" eaLnBrk="1" latinLnBrk="0" hangingPunct="1">
        <a:defRPr sz="2600" kern="1200">
          <a:solidFill>
            <a:schemeClr val="tx1"/>
          </a:solidFill>
          <a:latin typeface="+mn-lt"/>
          <a:ea typeface="+mn-ea"/>
          <a:cs typeface="+mn-cs"/>
        </a:defRPr>
      </a:lvl5pPr>
      <a:lvl6pPr marL="3426012" algn="l" defTabSz="1370406" rtl="0" eaLnBrk="1" latinLnBrk="0" hangingPunct="1">
        <a:defRPr sz="2600" kern="1200">
          <a:solidFill>
            <a:schemeClr val="tx1"/>
          </a:solidFill>
          <a:latin typeface="+mn-lt"/>
          <a:ea typeface="+mn-ea"/>
          <a:cs typeface="+mn-cs"/>
        </a:defRPr>
      </a:lvl6pPr>
      <a:lvl7pPr marL="4111214" algn="l" defTabSz="1370406" rtl="0" eaLnBrk="1" latinLnBrk="0" hangingPunct="1">
        <a:defRPr sz="2600" kern="1200">
          <a:solidFill>
            <a:schemeClr val="tx1"/>
          </a:solidFill>
          <a:latin typeface="+mn-lt"/>
          <a:ea typeface="+mn-ea"/>
          <a:cs typeface="+mn-cs"/>
        </a:defRPr>
      </a:lvl7pPr>
      <a:lvl8pPr marL="4796416" algn="l" defTabSz="1370406" rtl="0" eaLnBrk="1" latinLnBrk="0" hangingPunct="1">
        <a:defRPr sz="2600" kern="1200">
          <a:solidFill>
            <a:schemeClr val="tx1"/>
          </a:solidFill>
          <a:latin typeface="+mn-lt"/>
          <a:ea typeface="+mn-ea"/>
          <a:cs typeface="+mn-cs"/>
        </a:defRPr>
      </a:lvl8pPr>
      <a:lvl9pPr marL="5481619" algn="l" defTabSz="1370406" rtl="0" eaLnBrk="1" latinLnBrk="0" hangingPunct="1">
        <a:defRPr sz="2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34.xml"/><Relationship Id="rId7" Type="http://schemas.openxmlformats.org/officeDocument/2006/relationships/image" Target="../media/image18.png"/><Relationship Id="rId2" Type="http://schemas.openxmlformats.org/officeDocument/2006/relationships/audio" Target="../media/media1.wav"/><Relationship Id="rId1" Type="http://schemas.microsoft.com/office/2007/relationships/media" Target="../media/media1.wav"/><Relationship Id="rId6" Type="http://schemas.microsoft.com/office/2007/relationships/hdphoto" Target="../media/hdphoto1.wdp"/><Relationship Id="rId5" Type="http://schemas.openxmlformats.org/officeDocument/2006/relationships/image" Target="../media/image17.png"/><Relationship Id="rId4" Type="http://schemas.openxmlformats.org/officeDocument/2006/relationships/notesSlide" Target="../notesSlides/notesSlide2.xml"/><Relationship Id="rId9" Type="http://schemas.openxmlformats.org/officeDocument/2006/relationships/image" Target="../media/image20.png"/></Relationships>
</file>

<file path=ppt/slides/_rels/slide1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audio" Target="../media/media2.wav"/><Relationship Id="rId7" Type="http://schemas.microsoft.com/office/2007/relationships/hdphoto" Target="../media/hdphoto1.wdp"/><Relationship Id="rId2" Type="http://schemas.microsoft.com/office/2007/relationships/media" Target="../media/media2.wav"/><Relationship Id="rId1" Type="http://schemas.openxmlformats.org/officeDocument/2006/relationships/tags" Target="../tags/tag1.xml"/><Relationship Id="rId6" Type="http://schemas.openxmlformats.org/officeDocument/2006/relationships/image" Target="../media/image17.png"/><Relationship Id="rId5" Type="http://schemas.openxmlformats.org/officeDocument/2006/relationships/image" Target="../media/image21.jpg"/><Relationship Id="rId4" Type="http://schemas.openxmlformats.org/officeDocument/2006/relationships/slideLayout" Target="../slideLayouts/slideLayout53.xml"/></Relationships>
</file>

<file path=ppt/slides/_rels/slide1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audio" Target="../media/media3.wav"/><Relationship Id="rId7" Type="http://schemas.openxmlformats.org/officeDocument/2006/relationships/image" Target="../media/image23.jpg"/><Relationship Id="rId2" Type="http://schemas.microsoft.com/office/2007/relationships/media" Target="../media/media3.wav"/><Relationship Id="rId1" Type="http://schemas.openxmlformats.org/officeDocument/2006/relationships/tags" Target="../tags/tag2.xml"/><Relationship Id="rId6" Type="http://schemas.openxmlformats.org/officeDocument/2006/relationships/image" Target="../media/image22.jpg"/><Relationship Id="rId5" Type="http://schemas.openxmlformats.org/officeDocument/2006/relationships/notesSlide" Target="../notesSlides/notesSlide3.xml"/><Relationship Id="rId10" Type="http://schemas.openxmlformats.org/officeDocument/2006/relationships/image" Target="../media/image19.png"/><Relationship Id="rId4" Type="http://schemas.openxmlformats.org/officeDocument/2006/relationships/slideLayout" Target="../slideLayouts/slideLayout53.xml"/><Relationship Id="rId9" Type="http://schemas.openxmlformats.org/officeDocument/2006/relationships/image" Target="../media/image24.jpeg"/></Relationships>
</file>

<file path=ppt/slides/_rels/slide14.xml.rels><?xml version="1.0" encoding="UTF-8" standalone="yes"?>
<Relationships xmlns="http://schemas.openxmlformats.org/package/2006/relationships"><Relationship Id="rId3" Type="http://schemas.microsoft.com/office/2007/relationships/media" Target="../media/media5.wav"/><Relationship Id="rId7" Type="http://schemas.openxmlformats.org/officeDocument/2006/relationships/image" Target="../media/image19.png"/><Relationship Id="rId2" Type="http://schemas.openxmlformats.org/officeDocument/2006/relationships/video" Target="../media/media4.wmv"/><Relationship Id="rId1" Type="http://schemas.microsoft.com/office/2007/relationships/media" Target="../media/media4.wmv"/><Relationship Id="rId6" Type="http://schemas.openxmlformats.org/officeDocument/2006/relationships/image" Target="../media/image25.png"/><Relationship Id="rId5" Type="http://schemas.openxmlformats.org/officeDocument/2006/relationships/slideLayout" Target="../slideLayouts/slideLayout53.xml"/><Relationship Id="rId4" Type="http://schemas.openxmlformats.org/officeDocument/2006/relationships/audio" Target="../media/media5.wav"/></Relationships>
</file>

<file path=ppt/slides/_rels/slide1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53.xml"/><Relationship Id="rId7" Type="http://schemas.microsoft.com/office/2007/relationships/hdphoto" Target="../media/hdphoto1.wdp"/><Relationship Id="rId2" Type="http://schemas.openxmlformats.org/officeDocument/2006/relationships/audio" Target="../media/media6.wav"/><Relationship Id="rId1" Type="http://schemas.microsoft.com/office/2007/relationships/media" Target="../media/media6.wav"/><Relationship Id="rId6" Type="http://schemas.openxmlformats.org/officeDocument/2006/relationships/image" Target="../media/image17.png"/><Relationship Id="rId5" Type="http://schemas.microsoft.com/office/2007/relationships/hdphoto" Target="../media/hdphoto2.wdp"/><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slideLayout" Target="../slideLayouts/slideLayout47.xml"/><Relationship Id="rId7" Type="http://schemas.openxmlformats.org/officeDocument/2006/relationships/image" Target="../media/image28.png"/><Relationship Id="rId12" Type="http://schemas.openxmlformats.org/officeDocument/2006/relationships/image" Target="../media/image20.png"/><Relationship Id="rId2" Type="http://schemas.openxmlformats.org/officeDocument/2006/relationships/audio" Target="../media/media7.wav"/><Relationship Id="rId1" Type="http://schemas.microsoft.com/office/2007/relationships/media" Target="../media/media7.wav"/><Relationship Id="rId6" Type="http://schemas.openxmlformats.org/officeDocument/2006/relationships/image" Target="../media/image27.png"/><Relationship Id="rId11" Type="http://schemas.openxmlformats.org/officeDocument/2006/relationships/image" Target="../media/image19.png"/><Relationship Id="rId5" Type="http://schemas.microsoft.com/office/2007/relationships/hdphoto" Target="../media/hdphoto1.wdp"/><Relationship Id="rId10" Type="http://schemas.openxmlformats.org/officeDocument/2006/relationships/image" Target="../media/image31.png"/><Relationship Id="rId4" Type="http://schemas.openxmlformats.org/officeDocument/2006/relationships/image" Target="../media/image17.png"/><Relationship Id="rId9" Type="http://schemas.openxmlformats.org/officeDocument/2006/relationships/image" Target="../media/image30.png"/></Relationships>
</file>

<file path=ppt/slides/_rels/slide17.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33.png"/><Relationship Id="rId3" Type="http://schemas.openxmlformats.org/officeDocument/2006/relationships/slideLayout" Target="../slideLayouts/slideLayout12.xml"/><Relationship Id="rId7" Type="http://schemas.openxmlformats.org/officeDocument/2006/relationships/image" Target="../media/image6.png"/><Relationship Id="rId12" Type="http://schemas.openxmlformats.org/officeDocument/2006/relationships/image" Target="../media/image32.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6.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vi-VN" sz="4000"/>
              <a:t/>
            </a:r>
            <a:br>
              <a:rPr lang="vi-VN" sz="4000"/>
            </a:br>
            <a:r>
              <a:rPr lang="vi-VN" sz="4000"/>
              <a:t>Sử dụng classkick</a:t>
            </a:r>
            <a:endParaRPr lang="en-US" sz="4000"/>
          </a:p>
        </p:txBody>
      </p:sp>
      <p:sp>
        <p:nvSpPr>
          <p:cNvPr id="3" name="Content Placeholder 2"/>
          <p:cNvSpPr>
            <a:spLocks noGrp="1"/>
          </p:cNvSpPr>
          <p:nvPr>
            <p:ph idx="1"/>
          </p:nvPr>
        </p:nvSpPr>
        <p:spPr>
          <a:xfrm>
            <a:off x="838200" y="1825625"/>
            <a:ext cx="3941618" cy="1263939"/>
          </a:xfrm>
        </p:spPr>
        <p:txBody>
          <a:bodyPr/>
          <a:lstStyle/>
          <a:p>
            <a:r>
              <a:rPr lang="vi-VN" dirty="0" smtClean="0"/>
              <a:t>Bài 1: Đánh máy</a:t>
            </a:r>
          </a:p>
          <a:p>
            <a:r>
              <a:rPr lang="vi-VN" dirty="0" smtClean="0"/>
              <a:t>Bài 2: Đánh má</a:t>
            </a:r>
            <a:r>
              <a:rPr lang="en-US" dirty="0" smtClean="0"/>
              <a:t>y</a:t>
            </a:r>
            <a:endParaRPr lang="vi-VN" dirty="0" smtClean="0"/>
          </a:p>
        </p:txBody>
      </p:sp>
    </p:spTree>
    <p:extLst>
      <p:ext uri="{BB962C8B-B14F-4D97-AF65-F5344CB8AC3E}">
        <p14:creationId xmlns:p14="http://schemas.microsoft.com/office/powerpoint/2010/main" val="23719950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17097" y="1361582"/>
            <a:ext cx="11069053" cy="4524295"/>
          </a:xfrm>
          <a:prstGeom prst="rect">
            <a:avLst/>
          </a:prstGeom>
        </p:spPr>
        <p:txBody>
          <a:bodyPr wrap="square" lIns="91421" tIns="45710" rIns="91421" bIns="45710">
            <a:spAutoFit/>
          </a:bodyPr>
          <a:lstStyle/>
          <a:p>
            <a:pPr>
              <a:lnSpc>
                <a:spcPct val="150000"/>
              </a:lnSpc>
            </a:pPr>
            <a:r>
              <a:rPr lang="en-US" sz="3200" dirty="0">
                <a:latin typeface="Times New Roman" panose="02020603050405020304" pitchFamily="18" charset="0"/>
                <a:cs typeface="Times New Roman" panose="02020603050405020304" pitchFamily="18" charset="0"/>
              </a:rPr>
              <a:t>      </a:t>
            </a:r>
            <a:r>
              <a:rPr lang="en-US" sz="3200" b="1" dirty="0">
                <a:solidFill>
                  <a:srgbClr val="002060"/>
                </a:solidFill>
                <a:latin typeface="Times New Roman" panose="02020603050405020304" pitchFamily="18" charset="0"/>
                <a:ea typeface="Arial-Rounded" pitchFamily="34" charset="0"/>
                <a:cs typeface="Times New Roman" panose="02020603050405020304" pitchFamily="18" charset="0"/>
              </a:rPr>
              <a:t>Trong gia đình, người em yêu quý nhất là mẹ</a:t>
            </a:r>
            <a:r>
              <a:rPr lang="vi-VN" sz="3200" b="1" dirty="0">
                <a:solidFill>
                  <a:srgbClr val="002060"/>
                </a:solidFill>
                <a:latin typeface="Times New Roman" panose="02020603050405020304" pitchFamily="18" charset="0"/>
                <a:ea typeface="Arial-Rounded" pitchFamily="34" charset="0"/>
                <a:cs typeface="Times New Roman" panose="02020603050405020304" pitchFamily="18" charset="0"/>
              </a:rPr>
              <a:t>. </a:t>
            </a:r>
            <a:r>
              <a:rPr lang="en-US" sz="3200" b="1" dirty="0">
                <a:solidFill>
                  <a:srgbClr val="002060"/>
                </a:solidFill>
                <a:latin typeface="Times New Roman" panose="02020603050405020304" pitchFamily="18" charset="0"/>
                <a:ea typeface="Arial-Rounded" pitchFamily="34" charset="0"/>
                <a:cs typeface="Times New Roman" panose="02020603050405020304" pitchFamily="18" charset="0"/>
              </a:rPr>
              <a:t>Mẹ thường </a:t>
            </a:r>
            <a:r>
              <a:rPr lang="vi-VN" sz="3200" b="1" dirty="0">
                <a:solidFill>
                  <a:srgbClr val="002060"/>
                </a:solidFill>
                <a:latin typeface="Times New Roman" panose="02020603050405020304" pitchFamily="18" charset="0"/>
                <a:ea typeface="Arial-Rounded" pitchFamily="34" charset="0"/>
                <a:cs typeface="Times New Roman" panose="02020603050405020304" pitchFamily="18" charset="0"/>
              </a:rPr>
              <a:t>đưa em đi vườn Bách thú, đi chơi, mua quần áo, đi tập xe và đi xem phim. Em còn nhớ những lúc em bị ốm, mẹ luôn chăm sóc rất dịu dàng.</a:t>
            </a:r>
            <a:r>
              <a:rPr lang="en-US" sz="3200" b="1" dirty="0">
                <a:solidFill>
                  <a:srgbClr val="002060"/>
                </a:solidFill>
                <a:latin typeface="Times New Roman" panose="02020603050405020304" pitchFamily="18" charset="0"/>
                <a:ea typeface="Arial-Rounded" pitchFamily="34" charset="0"/>
                <a:cs typeface="Times New Roman" panose="02020603050405020304" pitchFamily="18" charset="0"/>
              </a:rPr>
              <a:t> </a:t>
            </a:r>
            <a:r>
              <a:rPr lang="vi-VN" sz="3200" b="1" dirty="0">
                <a:solidFill>
                  <a:srgbClr val="002060"/>
                </a:solidFill>
                <a:latin typeface="Times New Roman" panose="02020603050405020304" pitchFamily="18" charset="0"/>
                <a:ea typeface="Arial-Rounded" pitchFamily="34" charset="0"/>
                <a:cs typeface="Times New Roman" panose="02020603050405020304" pitchFamily="18" charset="0"/>
              </a:rPr>
              <a:t>Với em, </a:t>
            </a:r>
            <a:r>
              <a:rPr lang="en-US" sz="3200" b="1" dirty="0">
                <a:solidFill>
                  <a:srgbClr val="002060"/>
                </a:solidFill>
                <a:latin typeface="Times New Roman" panose="02020603050405020304" pitchFamily="18" charset="0"/>
                <a:ea typeface="Arial-Rounded" pitchFamily="34" charset="0"/>
                <a:cs typeface="Times New Roman" panose="02020603050405020304" pitchFamily="18" charset="0"/>
              </a:rPr>
              <a:t>mẹ là một người vô cùng tuyệt vời mà em luôn kính trọng</a:t>
            </a:r>
            <a:r>
              <a:rPr lang="vi-VN" sz="3200" b="1" dirty="0">
                <a:solidFill>
                  <a:srgbClr val="002060"/>
                </a:solidFill>
                <a:latin typeface="Times New Roman" panose="02020603050405020304" pitchFamily="18" charset="0"/>
                <a:ea typeface="Arial-Rounded" pitchFamily="34" charset="0"/>
                <a:cs typeface="Times New Roman" panose="02020603050405020304" pitchFamily="18" charset="0"/>
              </a:rPr>
              <a:t> </a:t>
            </a:r>
            <a:r>
              <a:rPr lang="en-US" sz="3200" b="1" dirty="0">
                <a:solidFill>
                  <a:srgbClr val="002060"/>
                </a:solidFill>
                <a:latin typeface="Times New Roman" panose="02020603050405020304" pitchFamily="18" charset="0"/>
                <a:ea typeface="Arial-Rounded" pitchFamily="34" charset="0"/>
                <a:cs typeface="Times New Roman" panose="02020603050405020304" pitchFamily="18" charset="0"/>
              </a:rPr>
              <a:t>.</a:t>
            </a:r>
            <a:r>
              <a:rPr lang="vi-VN" sz="3200" b="1" dirty="0">
                <a:solidFill>
                  <a:srgbClr val="002060"/>
                </a:solidFill>
                <a:latin typeface="Times New Roman" panose="02020603050405020304" pitchFamily="18" charset="0"/>
                <a:ea typeface="Arial-Rounded" pitchFamily="34" charset="0"/>
                <a:cs typeface="Times New Roman" panose="02020603050405020304" pitchFamily="18" charset="0"/>
              </a:rPr>
              <a:t>Em rất biết ơn những gì mẹ đã dành cho em.</a:t>
            </a:r>
            <a:r>
              <a:rPr lang="en-US" sz="3200" b="1" dirty="0">
                <a:solidFill>
                  <a:srgbClr val="002060"/>
                </a:solidFill>
                <a:latin typeface="Times New Roman" panose="02020603050405020304" pitchFamily="18" charset="0"/>
                <a:ea typeface="Arial-Rounded" pitchFamily="34" charset="0"/>
                <a:cs typeface="Times New Roman" panose="02020603050405020304" pitchFamily="18" charset="0"/>
              </a:rPr>
              <a:t> </a:t>
            </a:r>
          </a:p>
        </p:txBody>
      </p:sp>
    </p:spTree>
    <p:extLst>
      <p:ext uri="{BB962C8B-B14F-4D97-AF65-F5344CB8AC3E}">
        <p14:creationId xmlns:p14="http://schemas.microsoft.com/office/powerpoint/2010/main" val="164674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Flowchart: Document 17"/>
          <p:cNvSpPr/>
          <p:nvPr/>
        </p:nvSpPr>
        <p:spPr>
          <a:xfrm>
            <a:off x="-23724" y="-19520"/>
            <a:ext cx="12336855" cy="2591412"/>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600"/>
              <a:gd name="connsiteY0" fmla="*/ 0 h 17322"/>
              <a:gd name="connsiteX1" fmla="*/ 21600 w 21600"/>
              <a:gd name="connsiteY1" fmla="*/ 0 h 17322"/>
              <a:gd name="connsiteX2" fmla="*/ 21600 w 21600"/>
              <a:gd name="connsiteY2" fmla="*/ 17322 h 17322"/>
              <a:gd name="connsiteX3" fmla="*/ 50 w 21600"/>
              <a:gd name="connsiteY3" fmla="*/ 13503 h 17322"/>
              <a:gd name="connsiteX4" fmla="*/ 0 w 21600"/>
              <a:gd name="connsiteY4" fmla="*/ 0 h 17322"/>
              <a:gd name="connsiteX0" fmla="*/ 0 w 21600"/>
              <a:gd name="connsiteY0" fmla="*/ 0 h 18888"/>
              <a:gd name="connsiteX1" fmla="*/ 21600 w 21600"/>
              <a:gd name="connsiteY1" fmla="*/ 0 h 18888"/>
              <a:gd name="connsiteX2" fmla="*/ 21600 w 21600"/>
              <a:gd name="connsiteY2" fmla="*/ 17322 h 18888"/>
              <a:gd name="connsiteX3" fmla="*/ 50 w 21600"/>
              <a:gd name="connsiteY3" fmla="*/ 13503 h 18888"/>
              <a:gd name="connsiteX4" fmla="*/ 0 w 21600"/>
              <a:gd name="connsiteY4" fmla="*/ 0 h 18888"/>
              <a:gd name="connsiteX0" fmla="*/ 0 w 21600"/>
              <a:gd name="connsiteY0" fmla="*/ 0 h 18322"/>
              <a:gd name="connsiteX1" fmla="*/ 21600 w 21600"/>
              <a:gd name="connsiteY1" fmla="*/ 0 h 18322"/>
              <a:gd name="connsiteX2" fmla="*/ 21600 w 21600"/>
              <a:gd name="connsiteY2" fmla="*/ 17322 h 18322"/>
              <a:gd name="connsiteX3" fmla="*/ 15726 w 21600"/>
              <a:gd name="connsiteY3" fmla="*/ 14955 h 18322"/>
              <a:gd name="connsiteX4" fmla="*/ 50 w 21600"/>
              <a:gd name="connsiteY4" fmla="*/ 13503 h 18322"/>
              <a:gd name="connsiteX5" fmla="*/ 0 w 21600"/>
              <a:gd name="connsiteY5" fmla="*/ 0 h 18322"/>
              <a:gd name="connsiteX0" fmla="*/ 0 w 21600"/>
              <a:gd name="connsiteY0" fmla="*/ 0 h 18400"/>
              <a:gd name="connsiteX1" fmla="*/ 21600 w 21600"/>
              <a:gd name="connsiteY1" fmla="*/ 0 h 18400"/>
              <a:gd name="connsiteX2" fmla="*/ 21600 w 21600"/>
              <a:gd name="connsiteY2" fmla="*/ 17322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400"/>
              <a:gd name="connsiteX1" fmla="*/ 21600 w 21600"/>
              <a:gd name="connsiteY1" fmla="*/ 0 h 18400"/>
              <a:gd name="connsiteX2" fmla="*/ 21600 w 21600"/>
              <a:gd name="connsiteY2" fmla="*/ 17322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400"/>
              <a:gd name="connsiteX1" fmla="*/ 21600 w 21600"/>
              <a:gd name="connsiteY1" fmla="*/ 0 h 18400"/>
              <a:gd name="connsiteX2" fmla="*/ 21499 w 21600"/>
              <a:gd name="connsiteY2" fmla="*/ 15907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736"/>
              <a:gd name="connsiteX1" fmla="*/ 21600 w 21600"/>
              <a:gd name="connsiteY1" fmla="*/ 0 h 18736"/>
              <a:gd name="connsiteX2" fmla="*/ 21524 w 21600"/>
              <a:gd name="connsiteY2" fmla="*/ 18736 h 18736"/>
              <a:gd name="connsiteX3" fmla="*/ 15726 w 21600"/>
              <a:gd name="connsiteY3" fmla="*/ 14955 h 18736"/>
              <a:gd name="connsiteX4" fmla="*/ 5570 w 21600"/>
              <a:gd name="connsiteY4" fmla="*/ 18390 h 18736"/>
              <a:gd name="connsiteX5" fmla="*/ 50 w 21600"/>
              <a:gd name="connsiteY5" fmla="*/ 13503 h 18736"/>
              <a:gd name="connsiteX6" fmla="*/ 0 w 21600"/>
              <a:gd name="connsiteY6" fmla="*/ 0 h 18736"/>
              <a:gd name="connsiteX0" fmla="*/ 0 w 21600"/>
              <a:gd name="connsiteY0" fmla="*/ 0 h 18736"/>
              <a:gd name="connsiteX1" fmla="*/ 21600 w 21600"/>
              <a:gd name="connsiteY1" fmla="*/ 0 h 18736"/>
              <a:gd name="connsiteX2" fmla="*/ 21524 w 21600"/>
              <a:gd name="connsiteY2" fmla="*/ 18736 h 18736"/>
              <a:gd name="connsiteX3" fmla="*/ 15726 w 21600"/>
              <a:gd name="connsiteY3" fmla="*/ 14147 h 18736"/>
              <a:gd name="connsiteX4" fmla="*/ 5570 w 21600"/>
              <a:gd name="connsiteY4" fmla="*/ 18390 h 18736"/>
              <a:gd name="connsiteX5" fmla="*/ 50 w 21600"/>
              <a:gd name="connsiteY5" fmla="*/ 13503 h 18736"/>
              <a:gd name="connsiteX6" fmla="*/ 0 w 21600"/>
              <a:gd name="connsiteY6" fmla="*/ 0 h 18736"/>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50 w 21600"/>
              <a:gd name="connsiteY5" fmla="*/ 13503 h 19811"/>
              <a:gd name="connsiteX6" fmla="*/ 0 w 21600"/>
              <a:gd name="connsiteY6" fmla="*/ 0 h 19811"/>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25 w 21600"/>
              <a:gd name="connsiteY5" fmla="*/ 17343 h 19811"/>
              <a:gd name="connsiteX6" fmla="*/ 0 w 21600"/>
              <a:gd name="connsiteY6" fmla="*/ 0 h 19811"/>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25 w 21600"/>
              <a:gd name="connsiteY5" fmla="*/ 17343 h 19811"/>
              <a:gd name="connsiteX6" fmla="*/ 0 w 21600"/>
              <a:gd name="connsiteY6" fmla="*/ 0 h 19811"/>
              <a:gd name="connsiteX0" fmla="*/ 0 w 21600"/>
              <a:gd name="connsiteY0" fmla="*/ 0 h 20417"/>
              <a:gd name="connsiteX1" fmla="*/ 21600 w 21600"/>
              <a:gd name="connsiteY1" fmla="*/ 0 h 20417"/>
              <a:gd name="connsiteX2" fmla="*/ 21524 w 21600"/>
              <a:gd name="connsiteY2" fmla="*/ 18736 h 20417"/>
              <a:gd name="connsiteX3" fmla="*/ 15726 w 21600"/>
              <a:gd name="connsiteY3" fmla="*/ 14147 h 20417"/>
              <a:gd name="connsiteX4" fmla="*/ 8393 w 21600"/>
              <a:gd name="connsiteY4" fmla="*/ 20411 h 20417"/>
              <a:gd name="connsiteX5" fmla="*/ 25 w 21600"/>
              <a:gd name="connsiteY5" fmla="*/ 17343 h 20417"/>
              <a:gd name="connsiteX6" fmla="*/ 0 w 21600"/>
              <a:gd name="connsiteY6" fmla="*/ 0 h 20417"/>
              <a:gd name="connsiteX0" fmla="*/ 0 w 21600"/>
              <a:gd name="connsiteY0" fmla="*/ 0 h 20605"/>
              <a:gd name="connsiteX1" fmla="*/ 21600 w 21600"/>
              <a:gd name="connsiteY1" fmla="*/ 0 h 20605"/>
              <a:gd name="connsiteX2" fmla="*/ 21524 w 21600"/>
              <a:gd name="connsiteY2" fmla="*/ 18736 h 20605"/>
              <a:gd name="connsiteX3" fmla="*/ 15726 w 21600"/>
              <a:gd name="connsiteY3" fmla="*/ 14147 h 20605"/>
              <a:gd name="connsiteX4" fmla="*/ 8393 w 21600"/>
              <a:gd name="connsiteY4" fmla="*/ 20411 h 20605"/>
              <a:gd name="connsiteX5" fmla="*/ 25 w 21600"/>
              <a:gd name="connsiteY5" fmla="*/ 17343 h 20605"/>
              <a:gd name="connsiteX6" fmla="*/ 0 w 21600"/>
              <a:gd name="connsiteY6" fmla="*/ 0 h 20605"/>
              <a:gd name="connsiteX0" fmla="*/ 0 w 21600"/>
              <a:gd name="connsiteY0" fmla="*/ 0 h 20658"/>
              <a:gd name="connsiteX1" fmla="*/ 21600 w 21600"/>
              <a:gd name="connsiteY1" fmla="*/ 0 h 20658"/>
              <a:gd name="connsiteX2" fmla="*/ 21524 w 21600"/>
              <a:gd name="connsiteY2" fmla="*/ 18736 h 20658"/>
              <a:gd name="connsiteX3" fmla="*/ 15726 w 21600"/>
              <a:gd name="connsiteY3" fmla="*/ 14147 h 20658"/>
              <a:gd name="connsiteX4" fmla="*/ 8393 w 21600"/>
              <a:gd name="connsiteY4" fmla="*/ 20411 h 20658"/>
              <a:gd name="connsiteX5" fmla="*/ 101 w 21600"/>
              <a:gd name="connsiteY5" fmla="*/ 18151 h 20658"/>
              <a:gd name="connsiteX6" fmla="*/ 0 w 21600"/>
              <a:gd name="connsiteY6" fmla="*/ 0 h 20658"/>
              <a:gd name="connsiteX0" fmla="*/ 0 w 21600"/>
              <a:gd name="connsiteY0" fmla="*/ 0 h 20618"/>
              <a:gd name="connsiteX1" fmla="*/ 21600 w 21600"/>
              <a:gd name="connsiteY1" fmla="*/ 0 h 20618"/>
              <a:gd name="connsiteX2" fmla="*/ 21524 w 21600"/>
              <a:gd name="connsiteY2" fmla="*/ 18736 h 20618"/>
              <a:gd name="connsiteX3" fmla="*/ 15726 w 21600"/>
              <a:gd name="connsiteY3" fmla="*/ 14147 h 20618"/>
              <a:gd name="connsiteX4" fmla="*/ 8393 w 21600"/>
              <a:gd name="connsiteY4" fmla="*/ 20411 h 20618"/>
              <a:gd name="connsiteX5" fmla="*/ 101 w 21600"/>
              <a:gd name="connsiteY5" fmla="*/ 18151 h 20618"/>
              <a:gd name="connsiteX6" fmla="*/ 0 w 21600"/>
              <a:gd name="connsiteY6" fmla="*/ 0 h 20618"/>
              <a:gd name="connsiteX0" fmla="*/ 76 w 21676"/>
              <a:gd name="connsiteY0" fmla="*/ 0 h 20662"/>
              <a:gd name="connsiteX1" fmla="*/ 21676 w 21676"/>
              <a:gd name="connsiteY1" fmla="*/ 0 h 20662"/>
              <a:gd name="connsiteX2" fmla="*/ 21600 w 21676"/>
              <a:gd name="connsiteY2" fmla="*/ 18736 h 20662"/>
              <a:gd name="connsiteX3" fmla="*/ 15802 w 21676"/>
              <a:gd name="connsiteY3" fmla="*/ 14147 h 20662"/>
              <a:gd name="connsiteX4" fmla="*/ 8469 w 21676"/>
              <a:gd name="connsiteY4" fmla="*/ 20411 h 20662"/>
              <a:gd name="connsiteX5" fmla="*/ 1 w 21676"/>
              <a:gd name="connsiteY5" fmla="*/ 18757 h 20662"/>
              <a:gd name="connsiteX6" fmla="*/ 76 w 21676"/>
              <a:gd name="connsiteY6" fmla="*/ 0 h 20662"/>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4147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7163 w 21676"/>
              <a:gd name="connsiteY3" fmla="*/ 16168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20757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1893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1893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225"/>
              <a:gd name="connsiteX1" fmla="*/ 21676 w 21676"/>
              <a:gd name="connsiteY1" fmla="*/ 0 h 23225"/>
              <a:gd name="connsiteX2" fmla="*/ 21625 w 21676"/>
              <a:gd name="connsiteY2" fmla="*/ 18938 h 23225"/>
              <a:gd name="connsiteX3" fmla="*/ 17591 w 21676"/>
              <a:gd name="connsiteY3" fmla="*/ 19806 h 23225"/>
              <a:gd name="connsiteX4" fmla="*/ 8469 w 21676"/>
              <a:gd name="connsiteY4" fmla="*/ 23038 h 23225"/>
              <a:gd name="connsiteX5" fmla="*/ 1 w 21676"/>
              <a:gd name="connsiteY5" fmla="*/ 20416 h 23225"/>
              <a:gd name="connsiteX6" fmla="*/ 76 w 21676"/>
              <a:gd name="connsiteY6" fmla="*/ 0 h 23225"/>
              <a:gd name="connsiteX0" fmla="*/ 76 w 21676"/>
              <a:gd name="connsiteY0" fmla="*/ 0 h 23225"/>
              <a:gd name="connsiteX1" fmla="*/ 21676 w 21676"/>
              <a:gd name="connsiteY1" fmla="*/ 0 h 23225"/>
              <a:gd name="connsiteX2" fmla="*/ 21625 w 21676"/>
              <a:gd name="connsiteY2" fmla="*/ 18938 h 23225"/>
              <a:gd name="connsiteX3" fmla="*/ 17591 w 21676"/>
              <a:gd name="connsiteY3" fmla="*/ 19806 h 23225"/>
              <a:gd name="connsiteX4" fmla="*/ 8290 w 21676"/>
              <a:gd name="connsiteY4" fmla="*/ 23038 h 23225"/>
              <a:gd name="connsiteX5" fmla="*/ 1 w 21676"/>
              <a:gd name="connsiteY5" fmla="*/ 20416 h 23225"/>
              <a:gd name="connsiteX6" fmla="*/ 76 w 21676"/>
              <a:gd name="connsiteY6" fmla="*/ 0 h 23225"/>
              <a:gd name="connsiteX0" fmla="*/ 76 w 21676"/>
              <a:gd name="connsiteY0" fmla="*/ 0 h 23054"/>
              <a:gd name="connsiteX1" fmla="*/ 21676 w 21676"/>
              <a:gd name="connsiteY1" fmla="*/ 0 h 23054"/>
              <a:gd name="connsiteX2" fmla="*/ 21625 w 21676"/>
              <a:gd name="connsiteY2" fmla="*/ 18938 h 23054"/>
              <a:gd name="connsiteX3" fmla="*/ 17591 w 21676"/>
              <a:gd name="connsiteY3" fmla="*/ 19806 h 23054"/>
              <a:gd name="connsiteX4" fmla="*/ 8290 w 21676"/>
              <a:gd name="connsiteY4" fmla="*/ 23038 h 23054"/>
              <a:gd name="connsiteX5" fmla="*/ 1 w 21676"/>
              <a:gd name="connsiteY5" fmla="*/ 20416 h 23054"/>
              <a:gd name="connsiteX6" fmla="*/ 76 w 21676"/>
              <a:gd name="connsiteY6" fmla="*/ 0 h 23054"/>
              <a:gd name="connsiteX0" fmla="*/ 76 w 21676"/>
              <a:gd name="connsiteY0" fmla="*/ 0 h 23038"/>
              <a:gd name="connsiteX1" fmla="*/ 21676 w 21676"/>
              <a:gd name="connsiteY1" fmla="*/ 0 h 23038"/>
              <a:gd name="connsiteX2" fmla="*/ 21625 w 21676"/>
              <a:gd name="connsiteY2" fmla="*/ 18938 h 23038"/>
              <a:gd name="connsiteX3" fmla="*/ 17591 w 21676"/>
              <a:gd name="connsiteY3" fmla="*/ 19806 h 23038"/>
              <a:gd name="connsiteX4" fmla="*/ 8290 w 21676"/>
              <a:gd name="connsiteY4" fmla="*/ 23038 h 23038"/>
              <a:gd name="connsiteX5" fmla="*/ 1 w 21676"/>
              <a:gd name="connsiteY5" fmla="*/ 20416 h 23038"/>
              <a:gd name="connsiteX6" fmla="*/ 76 w 21676"/>
              <a:gd name="connsiteY6" fmla="*/ 0 h 23038"/>
              <a:gd name="connsiteX0" fmla="*/ 76 w 21676"/>
              <a:gd name="connsiteY0" fmla="*/ 0 h 23038"/>
              <a:gd name="connsiteX1" fmla="*/ 21676 w 21676"/>
              <a:gd name="connsiteY1" fmla="*/ 0 h 23038"/>
              <a:gd name="connsiteX2" fmla="*/ 21625 w 21676"/>
              <a:gd name="connsiteY2" fmla="*/ 18938 h 23038"/>
              <a:gd name="connsiteX3" fmla="*/ 18037 w 21676"/>
              <a:gd name="connsiteY3" fmla="*/ 19806 h 23038"/>
              <a:gd name="connsiteX4" fmla="*/ 8290 w 21676"/>
              <a:gd name="connsiteY4" fmla="*/ 23038 h 23038"/>
              <a:gd name="connsiteX5" fmla="*/ 1 w 21676"/>
              <a:gd name="connsiteY5" fmla="*/ 20416 h 23038"/>
              <a:gd name="connsiteX6" fmla="*/ 76 w 21676"/>
              <a:gd name="connsiteY6" fmla="*/ 0 h 23038"/>
              <a:gd name="connsiteX0" fmla="*/ 76 w 21676"/>
              <a:gd name="connsiteY0" fmla="*/ 0 h 23038"/>
              <a:gd name="connsiteX1" fmla="*/ 21676 w 21676"/>
              <a:gd name="connsiteY1" fmla="*/ 0 h 23038"/>
              <a:gd name="connsiteX2" fmla="*/ 21625 w 21676"/>
              <a:gd name="connsiteY2" fmla="*/ 19390 h 23038"/>
              <a:gd name="connsiteX3" fmla="*/ 18037 w 21676"/>
              <a:gd name="connsiteY3" fmla="*/ 19806 h 23038"/>
              <a:gd name="connsiteX4" fmla="*/ 8290 w 21676"/>
              <a:gd name="connsiteY4" fmla="*/ 23038 h 23038"/>
              <a:gd name="connsiteX5" fmla="*/ 1 w 21676"/>
              <a:gd name="connsiteY5" fmla="*/ 20416 h 23038"/>
              <a:gd name="connsiteX6" fmla="*/ 76 w 21676"/>
              <a:gd name="connsiteY6" fmla="*/ 0 h 23038"/>
              <a:gd name="connsiteX0" fmla="*/ 76 w 21676"/>
              <a:gd name="connsiteY0" fmla="*/ 0 h 23038"/>
              <a:gd name="connsiteX1" fmla="*/ 21676 w 21676"/>
              <a:gd name="connsiteY1" fmla="*/ 0 h 23038"/>
              <a:gd name="connsiteX2" fmla="*/ 21625 w 21676"/>
              <a:gd name="connsiteY2" fmla="*/ 19390 h 23038"/>
              <a:gd name="connsiteX3" fmla="*/ 18037 w 21676"/>
              <a:gd name="connsiteY3" fmla="*/ 19806 h 23038"/>
              <a:gd name="connsiteX4" fmla="*/ 8290 w 21676"/>
              <a:gd name="connsiteY4" fmla="*/ 23038 h 23038"/>
              <a:gd name="connsiteX5" fmla="*/ 1 w 21676"/>
              <a:gd name="connsiteY5" fmla="*/ 20416 h 23038"/>
              <a:gd name="connsiteX6" fmla="*/ 76 w 21676"/>
              <a:gd name="connsiteY6" fmla="*/ 0 h 23038"/>
              <a:gd name="connsiteX0" fmla="*/ 76 w 21676"/>
              <a:gd name="connsiteY0" fmla="*/ 0 h 23075"/>
              <a:gd name="connsiteX1" fmla="*/ 21676 w 21676"/>
              <a:gd name="connsiteY1" fmla="*/ 0 h 23075"/>
              <a:gd name="connsiteX2" fmla="*/ 21625 w 21676"/>
              <a:gd name="connsiteY2" fmla="*/ 19390 h 23075"/>
              <a:gd name="connsiteX3" fmla="*/ 18037 w 21676"/>
              <a:gd name="connsiteY3" fmla="*/ 19806 h 23075"/>
              <a:gd name="connsiteX4" fmla="*/ 8290 w 21676"/>
              <a:gd name="connsiteY4" fmla="*/ 23038 h 23075"/>
              <a:gd name="connsiteX5" fmla="*/ 1 w 21676"/>
              <a:gd name="connsiteY5" fmla="*/ 20416 h 23075"/>
              <a:gd name="connsiteX6" fmla="*/ 76 w 21676"/>
              <a:gd name="connsiteY6" fmla="*/ 0 h 2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76" h="23075">
                <a:moveTo>
                  <a:pt x="76" y="0"/>
                </a:moveTo>
                <a:lnTo>
                  <a:pt x="21676" y="0"/>
                </a:lnTo>
                <a:cubicBezTo>
                  <a:pt x="21642" y="5302"/>
                  <a:pt x="21659" y="14088"/>
                  <a:pt x="21625" y="19390"/>
                </a:cubicBezTo>
                <a:cubicBezTo>
                  <a:pt x="19315" y="19388"/>
                  <a:pt x="20217" y="19028"/>
                  <a:pt x="18037" y="19806"/>
                </a:cubicBezTo>
                <a:cubicBezTo>
                  <a:pt x="15320" y="20859"/>
                  <a:pt x="10963" y="22677"/>
                  <a:pt x="8290" y="23038"/>
                </a:cubicBezTo>
                <a:cubicBezTo>
                  <a:pt x="5677" y="23406"/>
                  <a:pt x="1035" y="20921"/>
                  <a:pt x="1" y="20416"/>
                </a:cubicBezTo>
                <a:cubicBezTo>
                  <a:pt x="-16" y="15915"/>
                  <a:pt x="93" y="4501"/>
                  <a:pt x="76" y="0"/>
                </a:cubicBezTo>
                <a:close/>
              </a:path>
            </a:pathLst>
          </a:custGeom>
          <a:solidFill>
            <a:schemeClr val="accent1">
              <a:lumMod val="60000"/>
              <a:lumOff val="40000"/>
            </a:schemeClr>
          </a:solidFill>
          <a:ln>
            <a:noFill/>
          </a:ln>
          <a:effectLst>
            <a:outerShdw dist="50800" dir="5400000" algn="ctr" rotWithShape="0">
              <a:srgbClr val="000000">
                <a:alpha val="26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lIns="137051" tIns="68525" rIns="137051" bIns="68525" rtlCol="0" anchor="ctr"/>
          <a:lstStyle/>
          <a:p>
            <a:pPr algn="ctr" defTabSz="1028307"/>
            <a:endParaRPr lang="en-US" sz="2600" dirty="0">
              <a:solidFill>
                <a:prstClr val="white"/>
              </a:solidFill>
              <a:latin typeface="Times New Roman" panose="02020603050405020304" pitchFamily="18" charset="0"/>
              <a:cs typeface="Times New Roman" panose="02020603050405020304" pitchFamily="18" charset="0"/>
            </a:endParaRPr>
          </a:p>
        </p:txBody>
      </p:sp>
      <p:sp>
        <p:nvSpPr>
          <p:cNvPr id="18" name="Flowchart: Document 17"/>
          <p:cNvSpPr/>
          <p:nvPr/>
        </p:nvSpPr>
        <p:spPr>
          <a:xfrm>
            <a:off x="-57591" y="14348"/>
            <a:ext cx="12336855" cy="2369632"/>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600"/>
              <a:gd name="connsiteY0" fmla="*/ 0 h 17322"/>
              <a:gd name="connsiteX1" fmla="*/ 21600 w 21600"/>
              <a:gd name="connsiteY1" fmla="*/ 0 h 17322"/>
              <a:gd name="connsiteX2" fmla="*/ 21600 w 21600"/>
              <a:gd name="connsiteY2" fmla="*/ 17322 h 17322"/>
              <a:gd name="connsiteX3" fmla="*/ 50 w 21600"/>
              <a:gd name="connsiteY3" fmla="*/ 13503 h 17322"/>
              <a:gd name="connsiteX4" fmla="*/ 0 w 21600"/>
              <a:gd name="connsiteY4" fmla="*/ 0 h 17322"/>
              <a:gd name="connsiteX0" fmla="*/ 0 w 21600"/>
              <a:gd name="connsiteY0" fmla="*/ 0 h 18888"/>
              <a:gd name="connsiteX1" fmla="*/ 21600 w 21600"/>
              <a:gd name="connsiteY1" fmla="*/ 0 h 18888"/>
              <a:gd name="connsiteX2" fmla="*/ 21600 w 21600"/>
              <a:gd name="connsiteY2" fmla="*/ 17322 h 18888"/>
              <a:gd name="connsiteX3" fmla="*/ 50 w 21600"/>
              <a:gd name="connsiteY3" fmla="*/ 13503 h 18888"/>
              <a:gd name="connsiteX4" fmla="*/ 0 w 21600"/>
              <a:gd name="connsiteY4" fmla="*/ 0 h 18888"/>
              <a:gd name="connsiteX0" fmla="*/ 0 w 21600"/>
              <a:gd name="connsiteY0" fmla="*/ 0 h 18322"/>
              <a:gd name="connsiteX1" fmla="*/ 21600 w 21600"/>
              <a:gd name="connsiteY1" fmla="*/ 0 h 18322"/>
              <a:gd name="connsiteX2" fmla="*/ 21600 w 21600"/>
              <a:gd name="connsiteY2" fmla="*/ 17322 h 18322"/>
              <a:gd name="connsiteX3" fmla="*/ 15726 w 21600"/>
              <a:gd name="connsiteY3" fmla="*/ 14955 h 18322"/>
              <a:gd name="connsiteX4" fmla="*/ 50 w 21600"/>
              <a:gd name="connsiteY4" fmla="*/ 13503 h 18322"/>
              <a:gd name="connsiteX5" fmla="*/ 0 w 21600"/>
              <a:gd name="connsiteY5" fmla="*/ 0 h 18322"/>
              <a:gd name="connsiteX0" fmla="*/ 0 w 21600"/>
              <a:gd name="connsiteY0" fmla="*/ 0 h 18400"/>
              <a:gd name="connsiteX1" fmla="*/ 21600 w 21600"/>
              <a:gd name="connsiteY1" fmla="*/ 0 h 18400"/>
              <a:gd name="connsiteX2" fmla="*/ 21600 w 21600"/>
              <a:gd name="connsiteY2" fmla="*/ 17322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400"/>
              <a:gd name="connsiteX1" fmla="*/ 21600 w 21600"/>
              <a:gd name="connsiteY1" fmla="*/ 0 h 18400"/>
              <a:gd name="connsiteX2" fmla="*/ 21600 w 21600"/>
              <a:gd name="connsiteY2" fmla="*/ 17322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400"/>
              <a:gd name="connsiteX1" fmla="*/ 21600 w 21600"/>
              <a:gd name="connsiteY1" fmla="*/ 0 h 18400"/>
              <a:gd name="connsiteX2" fmla="*/ 21499 w 21600"/>
              <a:gd name="connsiteY2" fmla="*/ 15907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736"/>
              <a:gd name="connsiteX1" fmla="*/ 21600 w 21600"/>
              <a:gd name="connsiteY1" fmla="*/ 0 h 18736"/>
              <a:gd name="connsiteX2" fmla="*/ 21524 w 21600"/>
              <a:gd name="connsiteY2" fmla="*/ 18736 h 18736"/>
              <a:gd name="connsiteX3" fmla="*/ 15726 w 21600"/>
              <a:gd name="connsiteY3" fmla="*/ 14955 h 18736"/>
              <a:gd name="connsiteX4" fmla="*/ 5570 w 21600"/>
              <a:gd name="connsiteY4" fmla="*/ 18390 h 18736"/>
              <a:gd name="connsiteX5" fmla="*/ 50 w 21600"/>
              <a:gd name="connsiteY5" fmla="*/ 13503 h 18736"/>
              <a:gd name="connsiteX6" fmla="*/ 0 w 21600"/>
              <a:gd name="connsiteY6" fmla="*/ 0 h 18736"/>
              <a:gd name="connsiteX0" fmla="*/ 0 w 21600"/>
              <a:gd name="connsiteY0" fmla="*/ 0 h 18736"/>
              <a:gd name="connsiteX1" fmla="*/ 21600 w 21600"/>
              <a:gd name="connsiteY1" fmla="*/ 0 h 18736"/>
              <a:gd name="connsiteX2" fmla="*/ 21524 w 21600"/>
              <a:gd name="connsiteY2" fmla="*/ 18736 h 18736"/>
              <a:gd name="connsiteX3" fmla="*/ 15726 w 21600"/>
              <a:gd name="connsiteY3" fmla="*/ 14147 h 18736"/>
              <a:gd name="connsiteX4" fmla="*/ 5570 w 21600"/>
              <a:gd name="connsiteY4" fmla="*/ 18390 h 18736"/>
              <a:gd name="connsiteX5" fmla="*/ 50 w 21600"/>
              <a:gd name="connsiteY5" fmla="*/ 13503 h 18736"/>
              <a:gd name="connsiteX6" fmla="*/ 0 w 21600"/>
              <a:gd name="connsiteY6" fmla="*/ 0 h 18736"/>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50 w 21600"/>
              <a:gd name="connsiteY5" fmla="*/ 13503 h 19811"/>
              <a:gd name="connsiteX6" fmla="*/ 0 w 21600"/>
              <a:gd name="connsiteY6" fmla="*/ 0 h 19811"/>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25 w 21600"/>
              <a:gd name="connsiteY5" fmla="*/ 17343 h 19811"/>
              <a:gd name="connsiteX6" fmla="*/ 0 w 21600"/>
              <a:gd name="connsiteY6" fmla="*/ 0 h 19811"/>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25 w 21600"/>
              <a:gd name="connsiteY5" fmla="*/ 17343 h 19811"/>
              <a:gd name="connsiteX6" fmla="*/ 0 w 21600"/>
              <a:gd name="connsiteY6" fmla="*/ 0 h 19811"/>
              <a:gd name="connsiteX0" fmla="*/ 0 w 21600"/>
              <a:gd name="connsiteY0" fmla="*/ 0 h 20417"/>
              <a:gd name="connsiteX1" fmla="*/ 21600 w 21600"/>
              <a:gd name="connsiteY1" fmla="*/ 0 h 20417"/>
              <a:gd name="connsiteX2" fmla="*/ 21524 w 21600"/>
              <a:gd name="connsiteY2" fmla="*/ 18736 h 20417"/>
              <a:gd name="connsiteX3" fmla="*/ 15726 w 21600"/>
              <a:gd name="connsiteY3" fmla="*/ 14147 h 20417"/>
              <a:gd name="connsiteX4" fmla="*/ 8393 w 21600"/>
              <a:gd name="connsiteY4" fmla="*/ 20411 h 20417"/>
              <a:gd name="connsiteX5" fmla="*/ 25 w 21600"/>
              <a:gd name="connsiteY5" fmla="*/ 17343 h 20417"/>
              <a:gd name="connsiteX6" fmla="*/ 0 w 21600"/>
              <a:gd name="connsiteY6" fmla="*/ 0 h 20417"/>
              <a:gd name="connsiteX0" fmla="*/ 0 w 21600"/>
              <a:gd name="connsiteY0" fmla="*/ 0 h 20605"/>
              <a:gd name="connsiteX1" fmla="*/ 21600 w 21600"/>
              <a:gd name="connsiteY1" fmla="*/ 0 h 20605"/>
              <a:gd name="connsiteX2" fmla="*/ 21524 w 21600"/>
              <a:gd name="connsiteY2" fmla="*/ 18736 h 20605"/>
              <a:gd name="connsiteX3" fmla="*/ 15726 w 21600"/>
              <a:gd name="connsiteY3" fmla="*/ 14147 h 20605"/>
              <a:gd name="connsiteX4" fmla="*/ 8393 w 21600"/>
              <a:gd name="connsiteY4" fmla="*/ 20411 h 20605"/>
              <a:gd name="connsiteX5" fmla="*/ 25 w 21600"/>
              <a:gd name="connsiteY5" fmla="*/ 17343 h 20605"/>
              <a:gd name="connsiteX6" fmla="*/ 0 w 21600"/>
              <a:gd name="connsiteY6" fmla="*/ 0 h 20605"/>
              <a:gd name="connsiteX0" fmla="*/ 0 w 21600"/>
              <a:gd name="connsiteY0" fmla="*/ 0 h 20658"/>
              <a:gd name="connsiteX1" fmla="*/ 21600 w 21600"/>
              <a:gd name="connsiteY1" fmla="*/ 0 h 20658"/>
              <a:gd name="connsiteX2" fmla="*/ 21524 w 21600"/>
              <a:gd name="connsiteY2" fmla="*/ 18736 h 20658"/>
              <a:gd name="connsiteX3" fmla="*/ 15726 w 21600"/>
              <a:gd name="connsiteY3" fmla="*/ 14147 h 20658"/>
              <a:gd name="connsiteX4" fmla="*/ 8393 w 21600"/>
              <a:gd name="connsiteY4" fmla="*/ 20411 h 20658"/>
              <a:gd name="connsiteX5" fmla="*/ 101 w 21600"/>
              <a:gd name="connsiteY5" fmla="*/ 18151 h 20658"/>
              <a:gd name="connsiteX6" fmla="*/ 0 w 21600"/>
              <a:gd name="connsiteY6" fmla="*/ 0 h 20658"/>
              <a:gd name="connsiteX0" fmla="*/ 0 w 21600"/>
              <a:gd name="connsiteY0" fmla="*/ 0 h 20618"/>
              <a:gd name="connsiteX1" fmla="*/ 21600 w 21600"/>
              <a:gd name="connsiteY1" fmla="*/ 0 h 20618"/>
              <a:gd name="connsiteX2" fmla="*/ 21524 w 21600"/>
              <a:gd name="connsiteY2" fmla="*/ 18736 h 20618"/>
              <a:gd name="connsiteX3" fmla="*/ 15726 w 21600"/>
              <a:gd name="connsiteY3" fmla="*/ 14147 h 20618"/>
              <a:gd name="connsiteX4" fmla="*/ 8393 w 21600"/>
              <a:gd name="connsiteY4" fmla="*/ 20411 h 20618"/>
              <a:gd name="connsiteX5" fmla="*/ 101 w 21600"/>
              <a:gd name="connsiteY5" fmla="*/ 18151 h 20618"/>
              <a:gd name="connsiteX6" fmla="*/ 0 w 21600"/>
              <a:gd name="connsiteY6" fmla="*/ 0 h 20618"/>
              <a:gd name="connsiteX0" fmla="*/ 76 w 21676"/>
              <a:gd name="connsiteY0" fmla="*/ 0 h 20662"/>
              <a:gd name="connsiteX1" fmla="*/ 21676 w 21676"/>
              <a:gd name="connsiteY1" fmla="*/ 0 h 20662"/>
              <a:gd name="connsiteX2" fmla="*/ 21600 w 21676"/>
              <a:gd name="connsiteY2" fmla="*/ 18736 h 20662"/>
              <a:gd name="connsiteX3" fmla="*/ 15802 w 21676"/>
              <a:gd name="connsiteY3" fmla="*/ 14147 h 20662"/>
              <a:gd name="connsiteX4" fmla="*/ 8469 w 21676"/>
              <a:gd name="connsiteY4" fmla="*/ 20411 h 20662"/>
              <a:gd name="connsiteX5" fmla="*/ 1 w 21676"/>
              <a:gd name="connsiteY5" fmla="*/ 18757 h 20662"/>
              <a:gd name="connsiteX6" fmla="*/ 76 w 21676"/>
              <a:gd name="connsiteY6" fmla="*/ 0 h 20662"/>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4147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7163 w 21676"/>
              <a:gd name="connsiteY3" fmla="*/ 16168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20757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1893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1893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76" h="23168">
                <a:moveTo>
                  <a:pt x="76" y="0"/>
                </a:moveTo>
                <a:lnTo>
                  <a:pt x="21676" y="0"/>
                </a:lnTo>
                <a:cubicBezTo>
                  <a:pt x="21642" y="5302"/>
                  <a:pt x="21659" y="13636"/>
                  <a:pt x="21625" y="18938"/>
                </a:cubicBezTo>
                <a:cubicBezTo>
                  <a:pt x="19315" y="18936"/>
                  <a:pt x="19771" y="19028"/>
                  <a:pt x="17591" y="19806"/>
                </a:cubicBezTo>
                <a:cubicBezTo>
                  <a:pt x="14874" y="20859"/>
                  <a:pt x="11082" y="23280"/>
                  <a:pt x="8469" y="23038"/>
                </a:cubicBezTo>
                <a:cubicBezTo>
                  <a:pt x="5856" y="24009"/>
                  <a:pt x="1035" y="19262"/>
                  <a:pt x="1" y="18757"/>
                </a:cubicBezTo>
                <a:cubicBezTo>
                  <a:pt x="-16" y="14256"/>
                  <a:pt x="93" y="4501"/>
                  <a:pt x="76" y="0"/>
                </a:cubicBezTo>
                <a:close/>
              </a:path>
            </a:pathLst>
          </a:custGeom>
          <a:solidFill>
            <a:srgbClr val="00B0F0"/>
          </a:solidFill>
          <a:ln>
            <a:noFill/>
          </a:ln>
        </p:spPr>
        <p:style>
          <a:lnRef idx="0">
            <a:scrgbClr r="0" g="0" b="0"/>
          </a:lnRef>
          <a:fillRef idx="0">
            <a:scrgbClr r="0" g="0" b="0"/>
          </a:fillRef>
          <a:effectRef idx="0">
            <a:scrgbClr r="0" g="0" b="0"/>
          </a:effectRef>
          <a:fontRef idx="minor">
            <a:schemeClr val="lt1"/>
          </a:fontRef>
        </p:style>
        <p:txBody>
          <a:bodyPr lIns="137051" tIns="68525" rIns="137051" bIns="68525" rtlCol="0" anchor="ctr"/>
          <a:lstStyle/>
          <a:p>
            <a:pPr algn="ctr" defTabSz="1028307"/>
            <a:endParaRPr lang="en-US" sz="3500" dirty="0">
              <a:solidFill>
                <a:prstClr val="white"/>
              </a:solidFill>
              <a:latin typeface="Times New Roman" panose="02020603050405020304" pitchFamily="18" charset="0"/>
              <a:cs typeface="Times New Roman" panose="02020603050405020304" pitchFamily="18" charset="0"/>
            </a:endParaRPr>
          </a:p>
        </p:txBody>
      </p:sp>
      <p:grpSp>
        <p:nvGrpSpPr>
          <p:cNvPr id="2" name="Group 1"/>
          <p:cNvGrpSpPr/>
          <p:nvPr/>
        </p:nvGrpSpPr>
        <p:grpSpPr>
          <a:xfrm>
            <a:off x="2631103" y="2961063"/>
            <a:ext cx="8422409" cy="1300192"/>
            <a:chOff x="9566064" y="964372"/>
            <a:chExt cx="5446164" cy="698253"/>
          </a:xfrm>
        </p:grpSpPr>
        <p:sp>
          <p:nvSpPr>
            <p:cNvPr id="13" name="Rectangle 10"/>
            <p:cNvSpPr/>
            <p:nvPr/>
          </p:nvSpPr>
          <p:spPr>
            <a:xfrm rot="416356">
              <a:off x="13066912" y="966823"/>
              <a:ext cx="1945316" cy="695802"/>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 fmla="*/ 0 w 5334002"/>
                <a:gd name="connsiteY0" fmla="*/ 0 h 724766"/>
                <a:gd name="connsiteX1" fmla="*/ 5334000 w 5334002"/>
                <a:gd name="connsiteY1" fmla="*/ 0 h 724766"/>
                <a:gd name="connsiteX2" fmla="*/ 4869873 w 5334002"/>
                <a:gd name="connsiteY2" fmla="*/ 506124 h 724766"/>
                <a:gd name="connsiteX3" fmla="*/ 5334000 w 5334002"/>
                <a:gd name="connsiteY3" fmla="*/ 724766 h 724766"/>
                <a:gd name="connsiteX4" fmla="*/ 0 w 5334002"/>
                <a:gd name="connsiteY4" fmla="*/ 724766 h 724766"/>
                <a:gd name="connsiteX5" fmla="*/ 0 w 5334002"/>
                <a:gd name="connsiteY5" fmla="*/ 0 h 724766"/>
                <a:gd name="connsiteX0" fmla="*/ 0 w 5334002"/>
                <a:gd name="connsiteY0" fmla="*/ 0 h 724766"/>
                <a:gd name="connsiteX1" fmla="*/ 5334000 w 5334002"/>
                <a:gd name="connsiteY1" fmla="*/ 0 h 724766"/>
                <a:gd name="connsiteX2" fmla="*/ 4849092 w 5334002"/>
                <a:gd name="connsiteY2" fmla="*/ 454170 h 724766"/>
                <a:gd name="connsiteX3" fmla="*/ 5334000 w 5334002"/>
                <a:gd name="connsiteY3" fmla="*/ 724766 h 724766"/>
                <a:gd name="connsiteX4" fmla="*/ 0 w 5334002"/>
                <a:gd name="connsiteY4" fmla="*/ 724766 h 724766"/>
                <a:gd name="connsiteX5" fmla="*/ 0 w 5334002"/>
                <a:gd name="connsiteY5" fmla="*/ 0 h 724766"/>
                <a:gd name="connsiteX0" fmla="*/ 0 w 5333999"/>
                <a:gd name="connsiteY0" fmla="*/ 0 h 724766"/>
                <a:gd name="connsiteX1" fmla="*/ 5334000 w 5333999"/>
                <a:gd name="connsiteY1" fmla="*/ 0 h 724766"/>
                <a:gd name="connsiteX2" fmla="*/ 3970191 w 5333999"/>
                <a:gd name="connsiteY2" fmla="*/ 513468 h 724766"/>
                <a:gd name="connsiteX3" fmla="*/ 5334000 w 5333999"/>
                <a:gd name="connsiteY3" fmla="*/ 724766 h 724766"/>
                <a:gd name="connsiteX4" fmla="*/ 0 w 5333999"/>
                <a:gd name="connsiteY4" fmla="*/ 724766 h 724766"/>
                <a:gd name="connsiteX5" fmla="*/ 0 w 5333999"/>
                <a:gd name="connsiteY5" fmla="*/ 0 h 724766"/>
                <a:gd name="connsiteX0" fmla="*/ 0 w 5334002"/>
                <a:gd name="connsiteY0" fmla="*/ 0 h 724766"/>
                <a:gd name="connsiteX1" fmla="*/ 5334000 w 5334002"/>
                <a:gd name="connsiteY1" fmla="*/ 0 h 724766"/>
                <a:gd name="connsiteX2" fmla="*/ 4572681 w 5334002"/>
                <a:gd name="connsiteY2" fmla="*/ 409907 h 724766"/>
                <a:gd name="connsiteX3" fmla="*/ 5334000 w 5334002"/>
                <a:gd name="connsiteY3" fmla="*/ 724766 h 724766"/>
                <a:gd name="connsiteX4" fmla="*/ 0 w 5334002"/>
                <a:gd name="connsiteY4" fmla="*/ 724766 h 724766"/>
                <a:gd name="connsiteX5" fmla="*/ 0 w 5334002"/>
                <a:gd name="connsiteY5" fmla="*/ 0 h 724766"/>
                <a:gd name="connsiteX0" fmla="*/ 0 w 5649495"/>
                <a:gd name="connsiteY0" fmla="*/ 0 h 724766"/>
                <a:gd name="connsiteX1" fmla="*/ 5649496 w 5649495"/>
                <a:gd name="connsiteY1" fmla="*/ 27302 h 724766"/>
                <a:gd name="connsiteX2" fmla="*/ 4572681 w 5649495"/>
                <a:gd name="connsiteY2" fmla="*/ 409907 h 724766"/>
                <a:gd name="connsiteX3" fmla="*/ 5334000 w 5649495"/>
                <a:gd name="connsiteY3" fmla="*/ 724766 h 724766"/>
                <a:gd name="connsiteX4" fmla="*/ 0 w 5649495"/>
                <a:gd name="connsiteY4" fmla="*/ 724766 h 724766"/>
                <a:gd name="connsiteX5" fmla="*/ 0 w 5649495"/>
                <a:gd name="connsiteY5" fmla="*/ 0 h 724766"/>
                <a:gd name="connsiteX0" fmla="*/ -1 w 5673840"/>
                <a:gd name="connsiteY0" fmla="*/ 152873 h 697464"/>
                <a:gd name="connsiteX1" fmla="*/ 5673841 w 5673840"/>
                <a:gd name="connsiteY1" fmla="*/ 0 h 697464"/>
                <a:gd name="connsiteX2" fmla="*/ 4597026 w 5673840"/>
                <a:gd name="connsiteY2" fmla="*/ 382605 h 697464"/>
                <a:gd name="connsiteX3" fmla="*/ 5358345 w 5673840"/>
                <a:gd name="connsiteY3" fmla="*/ 697464 h 697464"/>
                <a:gd name="connsiteX4" fmla="*/ 24345 w 5673840"/>
                <a:gd name="connsiteY4" fmla="*/ 697464 h 697464"/>
                <a:gd name="connsiteX5" fmla="*/ -1 w 5673840"/>
                <a:gd name="connsiteY5" fmla="*/ 152873 h 697464"/>
                <a:gd name="connsiteX0" fmla="*/ -1 w 5673840"/>
                <a:gd name="connsiteY0" fmla="*/ 152873 h 697464"/>
                <a:gd name="connsiteX1" fmla="*/ 5673841 w 5673840"/>
                <a:gd name="connsiteY1" fmla="*/ 0 h 697464"/>
                <a:gd name="connsiteX2" fmla="*/ 4597026 w 5673840"/>
                <a:gd name="connsiteY2" fmla="*/ 382605 h 697464"/>
                <a:gd name="connsiteX3" fmla="*/ 5358345 w 5673840"/>
                <a:gd name="connsiteY3" fmla="*/ 697464 h 697464"/>
                <a:gd name="connsiteX4" fmla="*/ 6831 w 5673840"/>
                <a:gd name="connsiteY4" fmla="*/ 568730 h 697464"/>
                <a:gd name="connsiteX5" fmla="*/ -1 w 5673840"/>
                <a:gd name="connsiteY5" fmla="*/ 152873 h 697464"/>
                <a:gd name="connsiteX0" fmla="*/ -1 w 5673840"/>
                <a:gd name="connsiteY0" fmla="*/ 152873 h 661803"/>
                <a:gd name="connsiteX1" fmla="*/ 5673841 w 5673840"/>
                <a:gd name="connsiteY1" fmla="*/ 0 h 661803"/>
                <a:gd name="connsiteX2" fmla="*/ 4597026 w 5673840"/>
                <a:gd name="connsiteY2" fmla="*/ 382605 h 661803"/>
                <a:gd name="connsiteX3" fmla="*/ 5253439 w 5673840"/>
                <a:gd name="connsiteY3" fmla="*/ 661803 h 661803"/>
                <a:gd name="connsiteX4" fmla="*/ 6831 w 5673840"/>
                <a:gd name="connsiteY4" fmla="*/ 568730 h 661803"/>
                <a:gd name="connsiteX5" fmla="*/ -1 w 5673840"/>
                <a:gd name="connsiteY5" fmla="*/ 152873 h 661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73840" h="661803">
                  <a:moveTo>
                    <a:pt x="-1" y="152873"/>
                  </a:moveTo>
                  <a:lnTo>
                    <a:pt x="5673841" y="0"/>
                  </a:lnTo>
                  <a:cubicBezTo>
                    <a:pt x="5674995" y="102899"/>
                    <a:pt x="4595872" y="279706"/>
                    <a:pt x="4597026" y="382605"/>
                  </a:cubicBezTo>
                  <a:lnTo>
                    <a:pt x="5253439" y="661803"/>
                  </a:lnTo>
                  <a:lnTo>
                    <a:pt x="6831" y="568730"/>
                  </a:lnTo>
                  <a:lnTo>
                    <a:pt x="-1" y="152873"/>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4" tIns="60952" rIns="121904" bIns="60952" spcCol="0" rtlCol="0" anchor="ctr"/>
            <a:lstStyle/>
            <a:p>
              <a:pPr algn="ctr" defTabSz="1028307"/>
              <a:endParaRPr lang="en-US" sz="2600" dirty="0">
                <a:solidFill>
                  <a:prstClr val="white"/>
                </a:solidFill>
                <a:latin typeface="Times New Roman" panose="02020603050405020304" pitchFamily="18" charset="0"/>
                <a:cs typeface="Times New Roman" panose="02020603050405020304" pitchFamily="18" charset="0"/>
              </a:endParaRPr>
            </a:p>
          </p:txBody>
        </p:sp>
        <p:sp>
          <p:nvSpPr>
            <p:cNvPr id="11" name="Rectangle 10"/>
            <p:cNvSpPr/>
            <p:nvPr/>
          </p:nvSpPr>
          <p:spPr>
            <a:xfrm>
              <a:off x="9566064" y="964372"/>
              <a:ext cx="5334002" cy="646524"/>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 fmla="*/ 0 w 5334002"/>
                <a:gd name="connsiteY0" fmla="*/ 0 h 724766"/>
                <a:gd name="connsiteX1" fmla="*/ 5334000 w 5334002"/>
                <a:gd name="connsiteY1" fmla="*/ 0 h 724766"/>
                <a:gd name="connsiteX2" fmla="*/ 4869873 w 5334002"/>
                <a:gd name="connsiteY2" fmla="*/ 506124 h 724766"/>
                <a:gd name="connsiteX3" fmla="*/ 5334000 w 5334002"/>
                <a:gd name="connsiteY3" fmla="*/ 724766 h 724766"/>
                <a:gd name="connsiteX4" fmla="*/ 0 w 5334002"/>
                <a:gd name="connsiteY4" fmla="*/ 724766 h 724766"/>
                <a:gd name="connsiteX5" fmla="*/ 0 w 5334002"/>
                <a:gd name="connsiteY5" fmla="*/ 0 h 724766"/>
                <a:gd name="connsiteX0" fmla="*/ 0 w 5334002"/>
                <a:gd name="connsiteY0" fmla="*/ 0 h 724766"/>
                <a:gd name="connsiteX1" fmla="*/ 5334000 w 5334002"/>
                <a:gd name="connsiteY1" fmla="*/ 0 h 724766"/>
                <a:gd name="connsiteX2" fmla="*/ 4849092 w 5334002"/>
                <a:gd name="connsiteY2" fmla="*/ 454170 h 724766"/>
                <a:gd name="connsiteX3" fmla="*/ 5334000 w 5334002"/>
                <a:gd name="connsiteY3" fmla="*/ 724766 h 724766"/>
                <a:gd name="connsiteX4" fmla="*/ 0 w 5334002"/>
                <a:gd name="connsiteY4" fmla="*/ 724766 h 724766"/>
                <a:gd name="connsiteX5" fmla="*/ 0 w 5334002"/>
                <a:gd name="connsiteY5" fmla="*/ 0 h 724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4" tIns="60952" rIns="121904" bIns="60952" spcCol="0" rtlCol="0" anchor="ctr"/>
            <a:lstStyle/>
            <a:p>
              <a:pPr algn="ctr" defTabSz="1028307"/>
              <a:endParaRPr lang="en-US" sz="2600" dirty="0">
                <a:solidFill>
                  <a:prstClr val="white"/>
                </a:solidFill>
                <a:latin typeface="Times New Roman" panose="02020603050405020304" pitchFamily="18" charset="0"/>
                <a:cs typeface="Times New Roman" panose="02020603050405020304" pitchFamily="18" charset="0"/>
              </a:endParaRPr>
            </a:p>
          </p:txBody>
        </p:sp>
        <p:sp>
          <p:nvSpPr>
            <p:cNvPr id="12" name="Rectangle 10"/>
            <p:cNvSpPr/>
            <p:nvPr/>
          </p:nvSpPr>
          <p:spPr>
            <a:xfrm>
              <a:off x="9616287" y="1021956"/>
              <a:ext cx="5049983" cy="543791"/>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 fmla="*/ 0 w 5334002"/>
                <a:gd name="connsiteY0" fmla="*/ 0 h 724766"/>
                <a:gd name="connsiteX1" fmla="*/ 5334000 w 5334002"/>
                <a:gd name="connsiteY1" fmla="*/ 0 h 724766"/>
                <a:gd name="connsiteX2" fmla="*/ 4869873 w 5334002"/>
                <a:gd name="connsiteY2" fmla="*/ 506124 h 724766"/>
                <a:gd name="connsiteX3" fmla="*/ 5334000 w 5334002"/>
                <a:gd name="connsiteY3" fmla="*/ 724766 h 724766"/>
                <a:gd name="connsiteX4" fmla="*/ 0 w 5334002"/>
                <a:gd name="connsiteY4" fmla="*/ 724766 h 724766"/>
                <a:gd name="connsiteX5" fmla="*/ 0 w 5334002"/>
                <a:gd name="connsiteY5" fmla="*/ 0 h 724766"/>
                <a:gd name="connsiteX0" fmla="*/ 0 w 5334002"/>
                <a:gd name="connsiteY0" fmla="*/ 0 h 724766"/>
                <a:gd name="connsiteX1" fmla="*/ 5334000 w 5334002"/>
                <a:gd name="connsiteY1" fmla="*/ 0 h 724766"/>
                <a:gd name="connsiteX2" fmla="*/ 4849092 w 5334002"/>
                <a:gd name="connsiteY2" fmla="*/ 454170 h 724766"/>
                <a:gd name="connsiteX3" fmla="*/ 5334000 w 5334002"/>
                <a:gd name="connsiteY3" fmla="*/ 724766 h 724766"/>
                <a:gd name="connsiteX4" fmla="*/ 0 w 5334002"/>
                <a:gd name="connsiteY4" fmla="*/ 724766 h 724766"/>
                <a:gd name="connsiteX5" fmla="*/ 0 w 5334002"/>
                <a:gd name="connsiteY5" fmla="*/ 0 h 724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4" tIns="60952" rIns="121904" bIns="60952" spcCol="0" rtlCol="0" anchor="ctr"/>
            <a:lstStyle/>
            <a:p>
              <a:pPr algn="ctr" defTabSz="1028307"/>
              <a:endParaRPr lang="en-US" sz="2600" dirty="0">
                <a:solidFill>
                  <a:prstClr val="white"/>
                </a:solidFill>
                <a:latin typeface="Times New Roman" panose="02020603050405020304" pitchFamily="18" charset="0"/>
                <a:cs typeface="Times New Roman" panose="02020603050405020304" pitchFamily="18" charset="0"/>
              </a:endParaRPr>
            </a:p>
          </p:txBody>
        </p:sp>
      </p:grpSp>
      <p:grpSp>
        <p:nvGrpSpPr>
          <p:cNvPr id="10" name="Group 9"/>
          <p:cNvGrpSpPr/>
          <p:nvPr/>
        </p:nvGrpSpPr>
        <p:grpSpPr>
          <a:xfrm>
            <a:off x="1598133" y="2867445"/>
            <a:ext cx="1544320" cy="1303020"/>
            <a:chOff x="1212273" y="1084984"/>
            <a:chExt cx="992332" cy="992332"/>
          </a:xfrm>
          <a:solidFill>
            <a:srgbClr val="00B0F0"/>
          </a:solidFill>
          <a:scene3d>
            <a:camera prst="orthographicFront">
              <a:rot lat="0" lon="0" rev="0"/>
            </a:camera>
            <a:lightRig rig="balanced" dir="t">
              <a:rot lat="0" lon="0" rev="8700000"/>
            </a:lightRig>
          </a:scene3d>
        </p:grpSpPr>
        <p:sp>
          <p:nvSpPr>
            <p:cNvPr id="9" name="Oval 8"/>
            <p:cNvSpPr/>
            <p:nvPr/>
          </p:nvSpPr>
          <p:spPr>
            <a:xfrm>
              <a:off x="1212273" y="1084984"/>
              <a:ext cx="992332" cy="992332"/>
            </a:xfrm>
            <a:prstGeom prst="ellipse">
              <a:avLst/>
            </a:prstGeom>
            <a:grpFill/>
            <a:ln>
              <a:noFill/>
            </a:ln>
            <a:effectLst>
              <a:outerShdw blurRad="44450" dist="27940" dir="5400000" algn="ctr">
                <a:srgbClr val="000000">
                  <a:alpha val="32000"/>
                </a:srgbClr>
              </a:outerShdw>
            </a:effectLst>
            <a:sp3d>
              <a:bevelT w="190500" h="38100"/>
            </a:sp3d>
          </p:spPr>
          <p:style>
            <a:lnRef idx="1">
              <a:schemeClr val="accent1"/>
            </a:lnRef>
            <a:fillRef idx="3">
              <a:schemeClr val="accent1"/>
            </a:fillRef>
            <a:effectRef idx="2">
              <a:schemeClr val="accent1"/>
            </a:effectRef>
            <a:fontRef idx="minor">
              <a:schemeClr val="lt1"/>
            </a:fontRef>
          </p:style>
          <p:txBody>
            <a:bodyPr rtlCol="0" anchor="ctr"/>
            <a:lstStyle/>
            <a:p>
              <a:pPr algn="ctr" defTabSz="1028307"/>
              <a:endParaRPr lang="en-US" sz="2600" dirty="0">
                <a:solidFill>
                  <a:prstClr val="white"/>
                </a:solidFill>
                <a:latin typeface="Times New Roman" panose="02020603050405020304" pitchFamily="18" charset="0"/>
                <a:cs typeface="Times New Roman" panose="02020603050405020304" pitchFamily="18" charset="0"/>
              </a:endParaRPr>
            </a:p>
          </p:txBody>
        </p:sp>
        <p:sp>
          <p:nvSpPr>
            <p:cNvPr id="8" name="Oval 7"/>
            <p:cNvSpPr/>
            <p:nvPr/>
          </p:nvSpPr>
          <p:spPr>
            <a:xfrm>
              <a:off x="1252971" y="1095375"/>
              <a:ext cx="914400" cy="914400"/>
            </a:xfrm>
            <a:prstGeom prst="ellipse">
              <a:avLst/>
            </a:prstGeom>
            <a:grpFill/>
            <a:ln>
              <a:noFill/>
            </a:ln>
            <a:effectLst>
              <a:outerShdw blurRad="44450" dist="27940" dir="5400000" algn="ctr">
                <a:srgbClr val="000000">
                  <a:alpha val="32000"/>
                </a:srgbClr>
              </a:outerShdw>
            </a:effectLst>
            <a:sp3d>
              <a:bevelT w="190500" h="38100"/>
            </a:sp3d>
          </p:spPr>
          <p:style>
            <a:lnRef idx="1">
              <a:schemeClr val="accent1"/>
            </a:lnRef>
            <a:fillRef idx="3">
              <a:schemeClr val="accent1"/>
            </a:fillRef>
            <a:effectRef idx="2">
              <a:schemeClr val="accent1"/>
            </a:effectRef>
            <a:fontRef idx="minor">
              <a:schemeClr val="lt1"/>
            </a:fontRef>
          </p:style>
          <p:txBody>
            <a:bodyPr rtlCol="0" anchor="ctr"/>
            <a:lstStyle/>
            <a:p>
              <a:pPr algn="ctr" defTabSz="1028307"/>
              <a:endParaRPr lang="en-US" sz="2600" dirty="0">
                <a:solidFill>
                  <a:prstClr val="white"/>
                </a:solidFill>
                <a:latin typeface="Times New Roman" panose="02020603050405020304" pitchFamily="18" charset="0"/>
                <a:cs typeface="Times New Roman" panose="02020603050405020304" pitchFamily="18" charset="0"/>
              </a:endParaRPr>
            </a:p>
          </p:txBody>
        </p:sp>
      </p:grpSp>
      <p:grpSp>
        <p:nvGrpSpPr>
          <p:cNvPr id="21" name="Group 20"/>
          <p:cNvGrpSpPr/>
          <p:nvPr/>
        </p:nvGrpSpPr>
        <p:grpSpPr>
          <a:xfrm>
            <a:off x="-817095" y="-711049"/>
            <a:ext cx="3292846" cy="2939907"/>
            <a:chOff x="-2957976" y="-1125796"/>
            <a:chExt cx="2469633" cy="2296731"/>
          </a:xfrm>
        </p:grpSpPr>
        <p:sp>
          <p:nvSpPr>
            <p:cNvPr id="26" name="Oval 25"/>
            <p:cNvSpPr/>
            <p:nvPr/>
          </p:nvSpPr>
          <p:spPr>
            <a:xfrm rot="9814622">
              <a:off x="-2957976" y="-1125796"/>
              <a:ext cx="2469633" cy="2296731"/>
            </a:xfrm>
            <a:prstGeom prst="ellipse">
              <a:avLst/>
            </a:prstGeom>
            <a:solidFill>
              <a:srgbClr val="00B0F0"/>
            </a:solidFill>
            <a:ln/>
          </p:spPr>
          <p:style>
            <a:lnRef idx="1">
              <a:schemeClr val="accent5"/>
            </a:lnRef>
            <a:fillRef idx="2">
              <a:schemeClr val="accent5"/>
            </a:fillRef>
            <a:effectRef idx="1">
              <a:schemeClr val="accent5"/>
            </a:effectRef>
            <a:fontRef idx="minor">
              <a:schemeClr val="dk1"/>
            </a:fontRef>
          </p:style>
          <p:txBody>
            <a:bodyPr rtlCol="0" anchor="ctr"/>
            <a:lstStyle/>
            <a:p>
              <a:pPr algn="ctr" defTabSz="1028307"/>
              <a:endParaRPr lang="en-US" sz="2600" dirty="0">
                <a:solidFill>
                  <a:prstClr val="black"/>
                </a:solidFill>
                <a:latin typeface="Times New Roman" panose="02020603050405020304" pitchFamily="18" charset="0"/>
                <a:cs typeface="Times New Roman" panose="02020603050405020304" pitchFamily="18" charset="0"/>
              </a:endParaRPr>
            </a:p>
          </p:txBody>
        </p:sp>
        <p:sp>
          <p:nvSpPr>
            <p:cNvPr id="25" name="Oval 24"/>
            <p:cNvSpPr/>
            <p:nvPr/>
          </p:nvSpPr>
          <p:spPr>
            <a:xfrm rot="968493">
              <a:off x="-2721155" y="-827037"/>
              <a:ext cx="2069022" cy="1931010"/>
            </a:xfrm>
            <a:prstGeom prst="ellipse">
              <a:avLst/>
            </a:prstGeom>
            <a:solidFill>
              <a:schemeClr val="accent1">
                <a:lumMod val="40000"/>
                <a:lumOff val="60000"/>
              </a:schemeClr>
            </a:solidFill>
            <a:ln>
              <a:noFill/>
            </a:ln>
          </p:spPr>
          <p:style>
            <a:lnRef idx="1">
              <a:schemeClr val="accent5"/>
            </a:lnRef>
            <a:fillRef idx="2">
              <a:schemeClr val="accent5"/>
            </a:fillRef>
            <a:effectRef idx="1">
              <a:schemeClr val="accent5"/>
            </a:effectRef>
            <a:fontRef idx="minor">
              <a:schemeClr val="dk1"/>
            </a:fontRef>
          </p:style>
          <p:txBody>
            <a:bodyPr rtlCol="0" anchor="ctr"/>
            <a:lstStyle/>
            <a:p>
              <a:pPr algn="ctr" defTabSz="1028307"/>
              <a:endParaRPr lang="en-US" sz="2600" dirty="0">
                <a:solidFill>
                  <a:prstClr val="black"/>
                </a:solidFill>
                <a:latin typeface="Times New Roman" panose="02020603050405020304" pitchFamily="18" charset="0"/>
                <a:cs typeface="Times New Roman" panose="02020603050405020304" pitchFamily="18" charset="0"/>
              </a:endParaRPr>
            </a:p>
          </p:txBody>
        </p:sp>
        <p:sp>
          <p:nvSpPr>
            <p:cNvPr id="19" name="Oval 18"/>
            <p:cNvSpPr/>
            <p:nvPr/>
          </p:nvSpPr>
          <p:spPr>
            <a:xfrm rot="2150288">
              <a:off x="-2540893" y="-528917"/>
              <a:ext cx="1825297" cy="1583730"/>
            </a:xfrm>
            <a:prstGeom prst="ellipse">
              <a:avLst/>
            </a:prstGeom>
            <a:solidFill>
              <a:srgbClr val="FFFF99"/>
            </a:soli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defTabSz="1028307"/>
              <a:endParaRPr lang="en-US" sz="2600" dirty="0">
                <a:solidFill>
                  <a:prstClr val="black"/>
                </a:solidFill>
                <a:latin typeface="Times New Roman" panose="02020603050405020304" pitchFamily="18" charset="0"/>
                <a:cs typeface="Times New Roman" panose="02020603050405020304" pitchFamily="18" charset="0"/>
              </a:endParaRPr>
            </a:p>
          </p:txBody>
        </p:sp>
      </p:grpSp>
      <p:sp>
        <p:nvSpPr>
          <p:cNvPr id="33" name="TextBox 32"/>
          <p:cNvSpPr txBox="1"/>
          <p:nvPr/>
        </p:nvSpPr>
        <p:spPr>
          <a:xfrm>
            <a:off x="1721390" y="2842670"/>
            <a:ext cx="1320800" cy="1400260"/>
          </a:xfrm>
          <a:prstGeom prst="rect">
            <a:avLst/>
          </a:prstGeom>
          <a:noFill/>
        </p:spPr>
        <p:txBody>
          <a:bodyPr wrap="square" lIns="137033" tIns="68519" rIns="137033" bIns="68519" rtlCol="0">
            <a:spAutoFit/>
          </a:bodyPr>
          <a:lstStyle/>
          <a:p>
            <a:pPr algn="ctr" defTabSz="1028307"/>
            <a:r>
              <a:rPr lang="en-US" sz="3500" b="1" dirty="0" err="1">
                <a:solidFill>
                  <a:prstClr val="white"/>
                </a:solidFill>
                <a:latin typeface="Times New Roman" panose="02020603050405020304" pitchFamily="18" charset="0"/>
                <a:ea typeface="Arial-Rounded" pitchFamily="34" charset="0"/>
                <a:cs typeface="Times New Roman" panose="02020603050405020304" pitchFamily="18" charset="0"/>
              </a:rPr>
              <a:t>Bài</a:t>
            </a:r>
            <a:endParaRPr lang="en-US" sz="3500" b="1" dirty="0">
              <a:solidFill>
                <a:prstClr val="white"/>
              </a:solidFill>
              <a:latin typeface="Times New Roman" panose="02020603050405020304" pitchFamily="18" charset="0"/>
              <a:ea typeface="Arial-Rounded" pitchFamily="34" charset="0"/>
              <a:cs typeface="Times New Roman" panose="02020603050405020304" pitchFamily="18" charset="0"/>
            </a:endParaRPr>
          </a:p>
          <a:p>
            <a:pPr algn="ctr" defTabSz="1028307"/>
            <a:r>
              <a:rPr lang="en-US" sz="4700" b="1" dirty="0">
                <a:solidFill>
                  <a:prstClr val="white"/>
                </a:solidFill>
                <a:latin typeface="Times New Roman" panose="02020603050405020304" pitchFamily="18" charset="0"/>
                <a:ea typeface="Arial-Rounded" pitchFamily="34" charset="0"/>
                <a:cs typeface="Times New Roman" panose="02020603050405020304" pitchFamily="18" charset="0"/>
              </a:rPr>
              <a:t>28</a:t>
            </a:r>
          </a:p>
        </p:txBody>
      </p:sp>
      <p:pic>
        <p:nvPicPr>
          <p:cNvPr id="23" name="图片 6">
            <a:extLst>
              <a:ext uri="{FF2B5EF4-FFF2-40B4-BE49-F238E27FC236}">
                <a16:creationId xmlns:a16="http://schemas.microsoft.com/office/drawing/2014/main" xmlns="" id="{F239F57B-F203-4AE3-AB1C-0AC06A6CC6BC}"/>
              </a:ext>
            </a:extLst>
          </p:cNvPr>
          <p:cNvPicPr>
            <a:picLocks noChangeAspect="1"/>
          </p:cNvPicPr>
          <p:nvPr/>
        </p:nvPicPr>
        <p:blipFill rotWithShape="1">
          <a:blip r:embed="rId5">
            <a:extLst>
              <a:ext uri="{BEBA8EAE-BF5A-486C-A8C5-ECC9F3942E4B}">
                <a14:imgProps xmlns:a14="http://schemas.microsoft.com/office/drawing/2010/main">
                  <a14:imgLayer r:embed="rId6">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t="71035" b="9032"/>
          <a:stretch/>
        </p:blipFill>
        <p:spPr>
          <a:xfrm>
            <a:off x="2" y="6108704"/>
            <a:ext cx="12192000" cy="744715"/>
          </a:xfrm>
          <a:prstGeom prst="rect">
            <a:avLst/>
          </a:prstGeom>
        </p:spPr>
      </p:pic>
      <p:sp>
        <p:nvSpPr>
          <p:cNvPr id="22" name="TextBox 21"/>
          <p:cNvSpPr txBox="1"/>
          <p:nvPr/>
        </p:nvSpPr>
        <p:spPr>
          <a:xfrm>
            <a:off x="16940" y="237861"/>
            <a:ext cx="1788706" cy="1477214"/>
          </a:xfrm>
          <a:prstGeom prst="rect">
            <a:avLst/>
          </a:prstGeom>
          <a:noFill/>
        </p:spPr>
        <p:txBody>
          <a:bodyPr wrap="square" lIns="137023" tIns="68512" rIns="137023" bIns="68512" rtlCol="0">
            <a:spAutoFit/>
          </a:bodyPr>
          <a:lstStyle/>
          <a:p>
            <a:pPr algn="ctr" defTabSz="1370238"/>
            <a:r>
              <a:rPr lang="en-US" sz="8700" b="1" dirty="0">
                <a:solidFill>
                  <a:srgbClr val="FFC000"/>
                </a:solidFill>
                <a:latin typeface="Times New Roman" panose="02020603050405020304" pitchFamily="18" charset="0"/>
                <a:ea typeface="Arial-Rounded" pitchFamily="34" charset="0"/>
                <a:cs typeface="Times New Roman" panose="02020603050405020304" pitchFamily="18" charset="0"/>
              </a:rPr>
              <a:t>14</a:t>
            </a:r>
          </a:p>
        </p:txBody>
      </p:sp>
      <p:sp>
        <p:nvSpPr>
          <p:cNvPr id="30" name="TextBox 29"/>
          <p:cNvSpPr txBox="1"/>
          <p:nvPr/>
        </p:nvSpPr>
        <p:spPr>
          <a:xfrm>
            <a:off x="2235202" y="645199"/>
            <a:ext cx="7443154" cy="830884"/>
          </a:xfrm>
          <a:prstGeom prst="rect">
            <a:avLst/>
          </a:prstGeom>
          <a:noFill/>
        </p:spPr>
        <p:txBody>
          <a:bodyPr wrap="square" lIns="137023" tIns="68512" rIns="137023" bIns="68512" rtlCol="0">
            <a:spAutoFit/>
          </a:bodyPr>
          <a:lstStyle/>
          <a:p>
            <a:pPr algn="ctr" defTabSz="1370238"/>
            <a:r>
              <a:rPr lang="en-US" sz="4500" b="1" dirty="0">
                <a:ln w="3175">
                  <a:solidFill>
                    <a:prstClr val="white"/>
                  </a:solidFill>
                </a:ln>
                <a:solidFill>
                  <a:prstClr val="white"/>
                </a:solidFill>
                <a:latin typeface="Times New Roman" panose="02020603050405020304" pitchFamily="18" charset="0"/>
                <a:ea typeface="Arial-Rounded" pitchFamily="34" charset="0"/>
                <a:cs typeface="Times New Roman" panose="02020603050405020304" pitchFamily="18" charset="0"/>
              </a:rPr>
              <a:t>MÁI ẤM GIA ĐÌNH</a:t>
            </a:r>
          </a:p>
        </p:txBody>
      </p:sp>
      <p:sp>
        <p:nvSpPr>
          <p:cNvPr id="31" name="TextBox 30"/>
          <p:cNvSpPr txBox="1"/>
          <p:nvPr/>
        </p:nvSpPr>
        <p:spPr>
          <a:xfrm>
            <a:off x="3083383" y="3138930"/>
            <a:ext cx="7382934" cy="830884"/>
          </a:xfrm>
          <a:prstGeom prst="rect">
            <a:avLst/>
          </a:prstGeom>
          <a:noFill/>
        </p:spPr>
        <p:txBody>
          <a:bodyPr wrap="square" lIns="137023" tIns="68512" rIns="137023" bIns="68512" rtlCol="0">
            <a:spAutoFit/>
          </a:bodyPr>
          <a:lstStyle/>
          <a:p>
            <a:pPr algn="ctr" defTabSz="1370238"/>
            <a:r>
              <a:rPr lang="en-US" sz="4500" b="1" dirty="0">
                <a:solidFill>
                  <a:srgbClr val="0070C0"/>
                </a:solidFill>
                <a:latin typeface="Times New Roman" panose="02020603050405020304" pitchFamily="18" charset="0"/>
                <a:ea typeface="Arial-Rounded" pitchFamily="34" charset="0"/>
                <a:cs typeface="Times New Roman" panose="02020603050405020304" pitchFamily="18" charset="0"/>
              </a:rPr>
              <a:t>TRÒ CHƠI CỦA BỐ</a:t>
            </a:r>
          </a:p>
        </p:txBody>
      </p:sp>
      <p:sp>
        <p:nvSpPr>
          <p:cNvPr id="34" name="Rectangle 33"/>
          <p:cNvSpPr/>
          <p:nvPr/>
        </p:nvSpPr>
        <p:spPr>
          <a:xfrm>
            <a:off x="4066750" y="4367027"/>
            <a:ext cx="5335943" cy="954041"/>
          </a:xfrm>
          <a:prstGeom prst="rect">
            <a:avLst/>
          </a:prstGeom>
          <a:noFill/>
        </p:spPr>
        <p:txBody>
          <a:bodyPr wrap="none" lIns="137094" tIns="68547" rIns="137094" bIns="68547">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defTabSz="1370238"/>
            <a:r>
              <a:rPr lang="en-US" sz="5300" b="1" cap="all" dirty="0" err="1">
                <a:ln w="0">
                  <a:solidFill>
                    <a:srgbClr val="FF0000"/>
                  </a:solidFill>
                </a:ln>
                <a:solidFill>
                  <a:srgbClr val="FF0000"/>
                </a:soli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t>Đọc</a:t>
            </a:r>
            <a:r>
              <a:rPr lang="en-US" sz="5300" b="1" cap="all" dirty="0">
                <a:ln w="0">
                  <a:solidFill>
                    <a:srgbClr val="FF0000"/>
                  </a:solidFill>
                </a:ln>
                <a:solidFill>
                  <a:srgbClr val="FF0000"/>
                </a:soli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t> </a:t>
            </a:r>
            <a:r>
              <a:rPr lang="en-US" sz="5300" b="1" cap="all" dirty="0" err="1">
                <a:ln w="0">
                  <a:solidFill>
                    <a:srgbClr val="FF0000"/>
                  </a:solidFill>
                </a:ln>
                <a:solidFill>
                  <a:srgbClr val="FF0000"/>
                </a:soli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t>mở</a:t>
            </a:r>
            <a:r>
              <a:rPr lang="en-US" sz="5300" b="1" cap="all" dirty="0">
                <a:ln w="0">
                  <a:solidFill>
                    <a:srgbClr val="FF0000"/>
                  </a:solidFill>
                </a:ln>
                <a:solidFill>
                  <a:srgbClr val="FF0000"/>
                </a:soli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t> </a:t>
            </a:r>
            <a:r>
              <a:rPr lang="en-US" sz="5300" b="1" cap="all" dirty="0" err="1">
                <a:ln w="0">
                  <a:solidFill>
                    <a:srgbClr val="FF0000"/>
                  </a:solidFill>
                </a:ln>
                <a:solidFill>
                  <a:srgbClr val="FF0000"/>
                </a:soli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t>rộng</a:t>
            </a:r>
            <a:endParaRPr lang="en-US" sz="5300" b="1" cap="all" dirty="0">
              <a:ln w="0">
                <a:solidFill>
                  <a:srgbClr val="FF0000"/>
                </a:solidFill>
              </a:ln>
              <a:solidFill>
                <a:srgbClr val="FF0000"/>
              </a:solidFill>
              <a:effectLst>
                <a:reflection blurRad="12700" stA="50000" endPos="50000" dist="5000" dir="5400000" sy="-100000" rotWithShape="0"/>
              </a:effectLst>
              <a:latin typeface="Times New Roman" panose="02020603050405020304" pitchFamily="18" charset="0"/>
              <a:cs typeface="Times New Roman" panose="02020603050405020304" pitchFamily="18" charset="0"/>
            </a:endParaRPr>
          </a:p>
        </p:txBody>
      </p:sp>
      <p:pic>
        <p:nvPicPr>
          <p:cNvPr id="35" name="Picture 3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97437" y="4795219"/>
            <a:ext cx="2148299" cy="1672367"/>
          </a:xfrm>
          <a:prstGeom prst="rect">
            <a:avLst/>
          </a:prstGeom>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604729" y="6303168"/>
            <a:ext cx="469817" cy="443869"/>
          </a:xfrm>
          <a:prstGeom prst="rect">
            <a:avLst/>
          </a:prstGeom>
        </p:spPr>
      </p:pic>
      <p:pic>
        <p:nvPicPr>
          <p:cNvPr id="24" name="Picture 23" descr="C:\Users\HP\Desktop\1.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313398" y="321921"/>
            <a:ext cx="1415319" cy="973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870975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 name="Picture 12"/>
          <p:cNvPicPr>
            <a:picLocks noChangeAspect="1"/>
          </p:cNvPicPr>
          <p:nvPr/>
        </p:nvPicPr>
        <p:blipFill rotWithShape="1">
          <a:blip r:embed="rId5" cstate="print">
            <a:extLst>
              <a:ext uri="{28A0092B-C50C-407E-A947-70E740481C1C}">
                <a14:useLocalDpi xmlns:a14="http://schemas.microsoft.com/office/drawing/2010/main" val="0"/>
              </a:ext>
            </a:extLst>
          </a:blip>
          <a:srcRect b="8041"/>
          <a:stretch/>
        </p:blipFill>
        <p:spPr>
          <a:xfrm>
            <a:off x="4099278" y="2273390"/>
            <a:ext cx="3973818" cy="3728659"/>
          </a:xfrm>
          <a:prstGeom prst="rect">
            <a:avLst/>
          </a:prstGeom>
        </p:spPr>
      </p:pic>
      <p:sp>
        <p:nvSpPr>
          <p:cNvPr id="3" name="Rectangle 2"/>
          <p:cNvSpPr/>
          <p:nvPr/>
        </p:nvSpPr>
        <p:spPr>
          <a:xfrm>
            <a:off x="425192" y="1789851"/>
            <a:ext cx="14912348" cy="8852012"/>
          </a:xfrm>
          <a:prstGeom prst="rect">
            <a:avLst/>
          </a:prstGeom>
        </p:spPr>
        <p:txBody>
          <a:bodyPr wrap="square" lIns="69013" tIns="34506" rIns="69013" bIns="34506" numCol="2">
            <a:spAutoFit/>
          </a:bodyPr>
          <a:lstStyle/>
          <a:p>
            <a:pPr defTabSz="1370350"/>
            <a:r>
              <a:rPr lang="en-US" sz="2400" dirty="0">
                <a:solidFill>
                  <a:srgbClr val="002060"/>
                </a:solidFill>
                <a:ea typeface="Arial-Rounded" panose="020B0500000000000000" pitchFamily="34" charset="0"/>
                <a:cs typeface="Arial-Rounded" panose="020B0500000000000000" pitchFamily="34" charset="0"/>
              </a:rPr>
              <a:t>- </a:t>
            </a:r>
            <a:r>
              <a:rPr lang="vi-VN" sz="2400" dirty="0">
                <a:solidFill>
                  <a:srgbClr val="002060"/>
                </a:solidFill>
                <a:latin typeface="Times New Roman"/>
                <a:ea typeface="Arial-Rounded" panose="020B0500000000000000" pitchFamily="34" charset="0"/>
                <a:cs typeface="Arial-Rounded" panose="020B0500000000000000" pitchFamily="34" charset="0"/>
              </a:rPr>
              <a:t>Con yêu mẹ bằng ông trời</a:t>
            </a:r>
            <a:br>
              <a:rPr lang="vi-VN" sz="2400" dirty="0">
                <a:solidFill>
                  <a:srgbClr val="002060"/>
                </a:solidFill>
                <a:latin typeface="Times New Roman"/>
                <a:ea typeface="Arial-Rounded" panose="020B0500000000000000" pitchFamily="34" charset="0"/>
                <a:cs typeface="Arial-Rounded" panose="020B0500000000000000" pitchFamily="34" charset="0"/>
              </a:rPr>
            </a:br>
            <a:r>
              <a:rPr lang="vi-VN" sz="2400" dirty="0">
                <a:solidFill>
                  <a:srgbClr val="002060"/>
                </a:solidFill>
                <a:latin typeface="Times New Roman"/>
                <a:ea typeface="Arial-Rounded" panose="020B0500000000000000" pitchFamily="34" charset="0"/>
                <a:cs typeface="Arial-Rounded" panose="020B0500000000000000" pitchFamily="34" charset="0"/>
              </a:rPr>
              <a:t>Rộng lắm không bao giờ hết</a:t>
            </a:r>
            <a:br>
              <a:rPr lang="vi-VN" sz="2400" dirty="0">
                <a:solidFill>
                  <a:srgbClr val="002060"/>
                </a:solidFill>
                <a:latin typeface="Times New Roman"/>
                <a:ea typeface="Arial-Rounded" panose="020B0500000000000000" pitchFamily="34" charset="0"/>
                <a:cs typeface="Arial-Rounded" panose="020B0500000000000000" pitchFamily="34" charset="0"/>
              </a:rPr>
            </a:br>
            <a:r>
              <a:rPr lang="vi-VN" sz="2400" dirty="0">
                <a:solidFill>
                  <a:srgbClr val="002060"/>
                </a:solidFill>
                <a:latin typeface="Times New Roman"/>
                <a:ea typeface="Arial-Rounded" panose="020B0500000000000000" pitchFamily="34" charset="0"/>
                <a:cs typeface="Arial-Rounded" panose="020B0500000000000000" pitchFamily="34" charset="0"/>
              </a:rPr>
              <a:t/>
            </a:r>
            <a:br>
              <a:rPr lang="vi-VN" sz="2400" dirty="0">
                <a:solidFill>
                  <a:srgbClr val="002060"/>
                </a:solidFill>
                <a:latin typeface="Times New Roman"/>
                <a:ea typeface="Arial-Rounded" panose="020B0500000000000000" pitchFamily="34" charset="0"/>
                <a:cs typeface="Arial-Rounded" panose="020B0500000000000000" pitchFamily="34" charset="0"/>
              </a:rPr>
            </a:br>
            <a:r>
              <a:rPr lang="vi-VN" sz="2400" dirty="0">
                <a:solidFill>
                  <a:srgbClr val="002060"/>
                </a:solidFill>
                <a:latin typeface="Times New Roman"/>
                <a:ea typeface="Arial-Rounded" panose="020B0500000000000000" pitchFamily="34" charset="0"/>
                <a:cs typeface="Arial-Rounded" panose="020B0500000000000000" pitchFamily="34" charset="0"/>
              </a:rPr>
              <a:t>- Thế thì làm sao con biết</a:t>
            </a:r>
            <a:br>
              <a:rPr lang="vi-VN" sz="2400" dirty="0">
                <a:solidFill>
                  <a:srgbClr val="002060"/>
                </a:solidFill>
                <a:latin typeface="Times New Roman"/>
                <a:ea typeface="Arial-Rounded" panose="020B0500000000000000" pitchFamily="34" charset="0"/>
                <a:cs typeface="Arial-Rounded" panose="020B0500000000000000" pitchFamily="34" charset="0"/>
              </a:rPr>
            </a:br>
            <a:r>
              <a:rPr lang="vi-VN" sz="2400" dirty="0">
                <a:solidFill>
                  <a:srgbClr val="002060"/>
                </a:solidFill>
                <a:latin typeface="Times New Roman"/>
                <a:ea typeface="Arial-Rounded" panose="020B0500000000000000" pitchFamily="34" charset="0"/>
                <a:cs typeface="Arial-Rounded" panose="020B0500000000000000" pitchFamily="34" charset="0"/>
              </a:rPr>
              <a:t>Là trời ở những đâu đâu</a:t>
            </a:r>
            <a:br>
              <a:rPr lang="vi-VN" sz="2400" dirty="0">
                <a:solidFill>
                  <a:srgbClr val="002060"/>
                </a:solidFill>
                <a:latin typeface="Times New Roman"/>
                <a:ea typeface="Arial-Rounded" panose="020B0500000000000000" pitchFamily="34" charset="0"/>
                <a:cs typeface="Arial-Rounded" panose="020B0500000000000000" pitchFamily="34" charset="0"/>
              </a:rPr>
            </a:br>
            <a:r>
              <a:rPr lang="vi-VN" sz="2400" dirty="0">
                <a:solidFill>
                  <a:srgbClr val="002060"/>
                </a:solidFill>
                <a:latin typeface="Times New Roman"/>
                <a:ea typeface="Arial-Rounded" panose="020B0500000000000000" pitchFamily="34" charset="0"/>
                <a:cs typeface="Arial-Rounded" panose="020B0500000000000000" pitchFamily="34" charset="0"/>
              </a:rPr>
              <a:t>Trời rất rộng lại rất cao</a:t>
            </a:r>
            <a:br>
              <a:rPr lang="vi-VN" sz="2400" dirty="0">
                <a:solidFill>
                  <a:srgbClr val="002060"/>
                </a:solidFill>
                <a:latin typeface="Times New Roman"/>
                <a:ea typeface="Arial-Rounded" panose="020B0500000000000000" pitchFamily="34" charset="0"/>
                <a:cs typeface="Arial-Rounded" panose="020B0500000000000000" pitchFamily="34" charset="0"/>
              </a:rPr>
            </a:br>
            <a:r>
              <a:rPr lang="vi-VN" sz="2400" dirty="0">
                <a:solidFill>
                  <a:srgbClr val="002060"/>
                </a:solidFill>
                <a:latin typeface="Times New Roman"/>
                <a:ea typeface="Arial-Rounded" panose="020B0500000000000000" pitchFamily="34" charset="0"/>
                <a:cs typeface="Arial-Rounded" panose="020B0500000000000000" pitchFamily="34" charset="0"/>
              </a:rPr>
              <a:t>Mẹ mong, bao giờ con tới!</a:t>
            </a:r>
            <a:br>
              <a:rPr lang="vi-VN" sz="2400" dirty="0">
                <a:solidFill>
                  <a:srgbClr val="002060"/>
                </a:solidFill>
                <a:latin typeface="Times New Roman"/>
                <a:ea typeface="Arial-Rounded" panose="020B0500000000000000" pitchFamily="34" charset="0"/>
                <a:cs typeface="Arial-Rounded" panose="020B0500000000000000" pitchFamily="34" charset="0"/>
              </a:rPr>
            </a:br>
            <a:endParaRPr lang="en-US" sz="2400" dirty="0">
              <a:solidFill>
                <a:srgbClr val="002060"/>
              </a:solidFill>
              <a:ea typeface="Arial-Rounded" panose="020B0500000000000000" pitchFamily="34" charset="0"/>
              <a:cs typeface="Arial-Rounded" panose="020B0500000000000000" pitchFamily="34" charset="0"/>
            </a:endParaRPr>
          </a:p>
          <a:p>
            <a:pPr marL="345067" indent="-345067" defTabSz="1370350">
              <a:buFontTx/>
              <a:buChar char="-"/>
            </a:pPr>
            <a:endParaRPr lang="en-US" sz="2400" dirty="0">
              <a:solidFill>
                <a:srgbClr val="002060"/>
              </a:solidFill>
              <a:ea typeface="Arial-Rounded" panose="020B0500000000000000" pitchFamily="34" charset="0"/>
              <a:cs typeface="Arial-Rounded" panose="020B0500000000000000" pitchFamily="34" charset="0"/>
            </a:endParaRPr>
          </a:p>
          <a:p>
            <a:pPr marL="345067" indent="-345067" defTabSz="1370350">
              <a:buFontTx/>
              <a:buChar char="-"/>
            </a:pPr>
            <a:endParaRPr lang="en-US" sz="2400" dirty="0">
              <a:solidFill>
                <a:srgbClr val="002060"/>
              </a:solidFill>
              <a:ea typeface="Arial-Rounded" panose="020B0500000000000000" pitchFamily="34" charset="0"/>
              <a:cs typeface="Arial-Rounded" panose="020B0500000000000000" pitchFamily="34" charset="0"/>
            </a:endParaRPr>
          </a:p>
          <a:p>
            <a:pPr marL="345067" indent="-345067" defTabSz="1370350">
              <a:buFontTx/>
              <a:buChar char="-"/>
            </a:pPr>
            <a:endParaRPr lang="en-US" sz="2400" dirty="0">
              <a:solidFill>
                <a:srgbClr val="002060"/>
              </a:solidFill>
              <a:ea typeface="Arial-Rounded" panose="020B0500000000000000" pitchFamily="34" charset="0"/>
              <a:cs typeface="Arial-Rounded" panose="020B0500000000000000" pitchFamily="34" charset="0"/>
            </a:endParaRPr>
          </a:p>
          <a:p>
            <a:pPr marL="345067" indent="-345067" defTabSz="1370350">
              <a:buFontTx/>
              <a:buChar char="-"/>
            </a:pPr>
            <a:endParaRPr lang="en-US" sz="2400" dirty="0">
              <a:solidFill>
                <a:srgbClr val="002060"/>
              </a:solidFill>
              <a:ea typeface="Arial-Rounded" panose="020B0500000000000000" pitchFamily="34" charset="0"/>
              <a:cs typeface="Arial-Rounded" panose="020B0500000000000000" pitchFamily="34" charset="0"/>
            </a:endParaRPr>
          </a:p>
          <a:p>
            <a:pPr marL="345067" indent="-345067" defTabSz="1370350">
              <a:buFontTx/>
              <a:buChar char="-"/>
            </a:pPr>
            <a:endParaRPr lang="en-US" sz="2400" dirty="0">
              <a:solidFill>
                <a:srgbClr val="002060"/>
              </a:solidFill>
              <a:ea typeface="Arial-Rounded" panose="020B0500000000000000" pitchFamily="34" charset="0"/>
              <a:cs typeface="Arial-Rounded" panose="020B0500000000000000" pitchFamily="34" charset="0"/>
            </a:endParaRPr>
          </a:p>
          <a:p>
            <a:pPr marL="345067" indent="-345067" defTabSz="1370350">
              <a:buFontTx/>
              <a:buChar char="-"/>
            </a:pPr>
            <a:endParaRPr lang="en-US" sz="2400" dirty="0">
              <a:solidFill>
                <a:srgbClr val="002060"/>
              </a:solidFill>
              <a:ea typeface="Arial-Rounded" panose="020B0500000000000000" pitchFamily="34" charset="0"/>
              <a:cs typeface="Arial-Rounded" panose="020B0500000000000000" pitchFamily="34" charset="0"/>
            </a:endParaRPr>
          </a:p>
          <a:p>
            <a:pPr marL="345067" indent="-345067" defTabSz="1370350">
              <a:buFontTx/>
              <a:buChar char="-"/>
            </a:pPr>
            <a:endParaRPr lang="en-US" sz="2400" dirty="0">
              <a:solidFill>
                <a:srgbClr val="002060"/>
              </a:solidFill>
              <a:ea typeface="Arial-Rounded" panose="020B0500000000000000" pitchFamily="34" charset="0"/>
              <a:cs typeface="Arial-Rounded" panose="020B0500000000000000" pitchFamily="34" charset="0"/>
            </a:endParaRPr>
          </a:p>
          <a:p>
            <a:pPr marL="345067" indent="-345067" defTabSz="1370350">
              <a:buFontTx/>
              <a:buChar char="-"/>
            </a:pPr>
            <a:endParaRPr lang="en-US" sz="2400" dirty="0">
              <a:solidFill>
                <a:srgbClr val="002060"/>
              </a:solidFill>
              <a:ea typeface="Arial-Rounded" panose="020B0500000000000000" pitchFamily="34" charset="0"/>
              <a:cs typeface="Arial-Rounded" panose="020B0500000000000000" pitchFamily="34" charset="0"/>
            </a:endParaRPr>
          </a:p>
          <a:p>
            <a:pPr marL="345067" indent="-345067" defTabSz="1370350">
              <a:buFontTx/>
              <a:buChar char="-"/>
            </a:pPr>
            <a:endParaRPr lang="en-US" sz="2400" dirty="0">
              <a:solidFill>
                <a:srgbClr val="002060"/>
              </a:solidFill>
              <a:ea typeface="Arial-Rounded" panose="020B0500000000000000" pitchFamily="34" charset="0"/>
              <a:cs typeface="Arial-Rounded" panose="020B0500000000000000" pitchFamily="34" charset="0"/>
            </a:endParaRPr>
          </a:p>
          <a:p>
            <a:pPr marL="345067" indent="-345067" defTabSz="1370350">
              <a:buFontTx/>
              <a:buChar char="-"/>
            </a:pPr>
            <a:endParaRPr lang="en-US" sz="2400" dirty="0">
              <a:solidFill>
                <a:srgbClr val="002060"/>
              </a:solidFill>
              <a:ea typeface="Arial-Rounded" panose="020B0500000000000000" pitchFamily="34" charset="0"/>
              <a:cs typeface="Arial-Rounded" panose="020B0500000000000000" pitchFamily="34" charset="0"/>
            </a:endParaRPr>
          </a:p>
          <a:p>
            <a:pPr marL="345067" indent="-345067" defTabSz="1370350">
              <a:buFontTx/>
              <a:buChar char="-"/>
            </a:pPr>
            <a:endParaRPr lang="en-US" sz="2400" dirty="0">
              <a:solidFill>
                <a:srgbClr val="002060"/>
              </a:solidFill>
              <a:ea typeface="Arial-Rounded" panose="020B0500000000000000" pitchFamily="34" charset="0"/>
              <a:cs typeface="Arial-Rounded" panose="020B0500000000000000" pitchFamily="34" charset="0"/>
            </a:endParaRPr>
          </a:p>
          <a:p>
            <a:pPr marL="345067" indent="-345067" defTabSz="1370350">
              <a:buFontTx/>
              <a:buChar char="-"/>
            </a:pPr>
            <a:endParaRPr lang="en-US" sz="2400" dirty="0">
              <a:solidFill>
                <a:srgbClr val="002060"/>
              </a:solidFill>
              <a:ea typeface="Arial-Rounded" panose="020B0500000000000000" pitchFamily="34" charset="0"/>
              <a:cs typeface="Arial-Rounded" panose="020B0500000000000000" pitchFamily="34" charset="0"/>
            </a:endParaRPr>
          </a:p>
          <a:p>
            <a:pPr marL="345067" indent="-345067" defTabSz="1370350">
              <a:buFontTx/>
              <a:buChar char="-"/>
            </a:pPr>
            <a:endParaRPr lang="en-US" sz="2400" dirty="0">
              <a:solidFill>
                <a:srgbClr val="002060"/>
              </a:solidFill>
              <a:ea typeface="Arial-Rounded" panose="020B0500000000000000" pitchFamily="34" charset="0"/>
              <a:cs typeface="Arial-Rounded" panose="020B0500000000000000" pitchFamily="34" charset="0"/>
            </a:endParaRPr>
          </a:p>
          <a:p>
            <a:pPr marL="345067" indent="-345067" defTabSz="1370350">
              <a:buFontTx/>
              <a:buChar char="-"/>
            </a:pPr>
            <a:endParaRPr lang="en-US" sz="2400" dirty="0">
              <a:solidFill>
                <a:srgbClr val="002060"/>
              </a:solidFill>
              <a:ea typeface="Arial-Rounded" panose="020B0500000000000000" pitchFamily="34" charset="0"/>
              <a:cs typeface="Arial-Rounded" panose="020B0500000000000000" pitchFamily="34" charset="0"/>
            </a:endParaRPr>
          </a:p>
          <a:p>
            <a:pPr marL="345067" indent="-345067" defTabSz="1370350">
              <a:buFontTx/>
              <a:buChar char="-"/>
            </a:pPr>
            <a:endParaRPr lang="en-US" sz="2400" dirty="0">
              <a:solidFill>
                <a:srgbClr val="002060"/>
              </a:solidFill>
              <a:ea typeface="Arial-Rounded" panose="020B0500000000000000" pitchFamily="34" charset="0"/>
              <a:cs typeface="Arial-Rounded" panose="020B0500000000000000" pitchFamily="34" charset="0"/>
            </a:endParaRPr>
          </a:p>
          <a:p>
            <a:pPr marL="345067" indent="-345067" defTabSz="1370350">
              <a:buFontTx/>
              <a:buChar char="-"/>
            </a:pPr>
            <a:endParaRPr lang="en-US" sz="2400" dirty="0">
              <a:solidFill>
                <a:srgbClr val="002060"/>
              </a:solidFill>
              <a:ea typeface="Arial-Rounded" panose="020B0500000000000000" pitchFamily="34" charset="0"/>
              <a:cs typeface="Arial-Rounded" panose="020B0500000000000000" pitchFamily="34" charset="0"/>
            </a:endParaRPr>
          </a:p>
          <a:p>
            <a:pPr marL="345067" indent="-345067" defTabSz="1370350">
              <a:buFontTx/>
              <a:buChar char="-"/>
            </a:pPr>
            <a:endParaRPr lang="en-US" sz="2400" dirty="0">
              <a:solidFill>
                <a:srgbClr val="002060"/>
              </a:solidFill>
              <a:ea typeface="Arial-Rounded" panose="020B0500000000000000" pitchFamily="34" charset="0"/>
              <a:cs typeface="Arial-Rounded" panose="020B0500000000000000" pitchFamily="34" charset="0"/>
            </a:endParaRPr>
          </a:p>
          <a:p>
            <a:pPr marL="345067" indent="-345067" defTabSz="1370350">
              <a:buFontTx/>
              <a:buChar char="-"/>
            </a:pPr>
            <a:endParaRPr lang="en-US" sz="2400" dirty="0">
              <a:solidFill>
                <a:srgbClr val="002060"/>
              </a:solidFill>
              <a:ea typeface="Arial-Rounded" panose="020B0500000000000000" pitchFamily="34" charset="0"/>
              <a:cs typeface="Arial-Rounded" panose="020B0500000000000000" pitchFamily="34" charset="0"/>
            </a:endParaRPr>
          </a:p>
          <a:p>
            <a:pPr defTabSz="1370350"/>
            <a:r>
              <a:rPr lang="vi-VN" sz="2400" dirty="0">
                <a:solidFill>
                  <a:srgbClr val="002060"/>
                </a:solidFill>
                <a:latin typeface="Times New Roman"/>
                <a:ea typeface="Arial-Rounded" panose="020B0500000000000000" pitchFamily="34" charset="0"/>
                <a:cs typeface="Arial-Rounded" panose="020B0500000000000000" pitchFamily="34" charset="0"/>
              </a:rPr>
              <a:t/>
            </a:r>
            <a:br>
              <a:rPr lang="vi-VN" sz="2400" dirty="0">
                <a:solidFill>
                  <a:srgbClr val="002060"/>
                </a:solidFill>
                <a:latin typeface="Times New Roman"/>
                <a:ea typeface="Arial-Rounded" panose="020B0500000000000000" pitchFamily="34" charset="0"/>
                <a:cs typeface="Arial-Rounded" panose="020B0500000000000000" pitchFamily="34" charset="0"/>
              </a:rPr>
            </a:br>
            <a:r>
              <a:rPr lang="vi-VN" sz="2400" dirty="0">
                <a:solidFill>
                  <a:srgbClr val="002060"/>
                </a:solidFill>
                <a:latin typeface="Times New Roman"/>
                <a:ea typeface="Arial-Rounded" panose="020B0500000000000000" pitchFamily="34" charset="0"/>
                <a:cs typeface="Arial-Rounded" panose="020B0500000000000000" pitchFamily="34" charset="0"/>
              </a:rPr>
              <a:t>- Con yêu mẹ bằng Hà Nội</a:t>
            </a:r>
            <a:br>
              <a:rPr lang="vi-VN" sz="2400" dirty="0">
                <a:solidFill>
                  <a:srgbClr val="002060"/>
                </a:solidFill>
                <a:latin typeface="Times New Roman"/>
                <a:ea typeface="Arial-Rounded" panose="020B0500000000000000" pitchFamily="34" charset="0"/>
                <a:cs typeface="Arial-Rounded" panose="020B0500000000000000" pitchFamily="34" charset="0"/>
              </a:rPr>
            </a:br>
            <a:r>
              <a:rPr lang="vi-VN" sz="2400" dirty="0">
                <a:solidFill>
                  <a:srgbClr val="002060"/>
                </a:solidFill>
                <a:latin typeface="Times New Roman"/>
                <a:ea typeface="Arial-Rounded" panose="020B0500000000000000" pitchFamily="34" charset="0"/>
                <a:cs typeface="Arial-Rounded" panose="020B0500000000000000" pitchFamily="34" charset="0"/>
              </a:rPr>
              <a:t>Để nhớ mẹ con tìm đi</a:t>
            </a:r>
            <a:br>
              <a:rPr lang="vi-VN" sz="2400" dirty="0">
                <a:solidFill>
                  <a:srgbClr val="002060"/>
                </a:solidFill>
                <a:latin typeface="Times New Roman"/>
                <a:ea typeface="Arial-Rounded" panose="020B0500000000000000" pitchFamily="34" charset="0"/>
                <a:cs typeface="Arial-Rounded" panose="020B0500000000000000" pitchFamily="34" charset="0"/>
              </a:rPr>
            </a:br>
            <a:r>
              <a:rPr lang="vi-VN" sz="2400" dirty="0">
                <a:solidFill>
                  <a:srgbClr val="002060"/>
                </a:solidFill>
                <a:latin typeface="Times New Roman"/>
                <a:ea typeface="Arial-Rounded" panose="020B0500000000000000" pitchFamily="34" charset="0"/>
                <a:cs typeface="Arial-Rounded" panose="020B0500000000000000" pitchFamily="34" charset="0"/>
              </a:rPr>
              <a:t>Từ phố này đến phố kia</a:t>
            </a:r>
            <a:br>
              <a:rPr lang="vi-VN" sz="2400" dirty="0">
                <a:solidFill>
                  <a:srgbClr val="002060"/>
                </a:solidFill>
                <a:latin typeface="Times New Roman"/>
                <a:ea typeface="Arial-Rounded" panose="020B0500000000000000" pitchFamily="34" charset="0"/>
                <a:cs typeface="Arial-Rounded" panose="020B0500000000000000" pitchFamily="34" charset="0"/>
              </a:rPr>
            </a:br>
            <a:r>
              <a:rPr lang="vi-VN" sz="2400" dirty="0">
                <a:solidFill>
                  <a:srgbClr val="002060"/>
                </a:solidFill>
                <a:latin typeface="Times New Roman"/>
                <a:ea typeface="Arial-Rounded" panose="020B0500000000000000" pitchFamily="34" charset="0"/>
                <a:cs typeface="Arial-Rounded" panose="020B0500000000000000" pitchFamily="34" charset="0"/>
              </a:rPr>
              <a:t>Con sẽ gặp ngay được mẹ</a:t>
            </a:r>
            <a:br>
              <a:rPr lang="vi-VN" sz="2400" dirty="0">
                <a:solidFill>
                  <a:srgbClr val="002060"/>
                </a:solidFill>
                <a:latin typeface="Times New Roman"/>
                <a:ea typeface="Arial-Rounded" panose="020B0500000000000000" pitchFamily="34" charset="0"/>
                <a:cs typeface="Arial-Rounded" panose="020B0500000000000000" pitchFamily="34" charset="0"/>
              </a:rPr>
            </a:br>
            <a:r>
              <a:rPr lang="vi-VN" sz="2400" dirty="0">
                <a:solidFill>
                  <a:srgbClr val="002060"/>
                </a:solidFill>
                <a:latin typeface="Times New Roman"/>
                <a:ea typeface="Arial-Rounded" panose="020B0500000000000000" pitchFamily="34" charset="0"/>
                <a:cs typeface="Arial-Rounded" panose="020B0500000000000000" pitchFamily="34" charset="0"/>
              </a:rPr>
              <a:t/>
            </a:r>
            <a:br>
              <a:rPr lang="vi-VN" sz="2400" dirty="0">
                <a:solidFill>
                  <a:srgbClr val="002060"/>
                </a:solidFill>
                <a:latin typeface="Times New Roman"/>
                <a:ea typeface="Arial-Rounded" panose="020B0500000000000000" pitchFamily="34" charset="0"/>
                <a:cs typeface="Arial-Rounded" panose="020B0500000000000000" pitchFamily="34" charset="0"/>
              </a:rPr>
            </a:br>
            <a:r>
              <a:rPr lang="vi-VN" sz="2400" dirty="0">
                <a:solidFill>
                  <a:srgbClr val="002060"/>
                </a:solidFill>
                <a:latin typeface="Times New Roman"/>
                <a:ea typeface="Arial-Rounded" panose="020B0500000000000000" pitchFamily="34" charset="0"/>
                <a:cs typeface="Arial-Rounded" panose="020B0500000000000000" pitchFamily="34" charset="0"/>
              </a:rPr>
              <a:t>- Hà Nội còn là rộng quá</a:t>
            </a:r>
            <a:br>
              <a:rPr lang="vi-VN" sz="2400" dirty="0">
                <a:solidFill>
                  <a:srgbClr val="002060"/>
                </a:solidFill>
                <a:latin typeface="Times New Roman"/>
                <a:ea typeface="Arial-Rounded" panose="020B0500000000000000" pitchFamily="34" charset="0"/>
                <a:cs typeface="Arial-Rounded" panose="020B0500000000000000" pitchFamily="34" charset="0"/>
              </a:rPr>
            </a:br>
            <a:r>
              <a:rPr lang="vi-VN" sz="2400" dirty="0">
                <a:solidFill>
                  <a:srgbClr val="002060"/>
                </a:solidFill>
                <a:latin typeface="Times New Roman"/>
                <a:ea typeface="Arial-Rounded" panose="020B0500000000000000" pitchFamily="34" charset="0"/>
                <a:cs typeface="Arial-Rounded" panose="020B0500000000000000" pitchFamily="34" charset="0"/>
              </a:rPr>
              <a:t>Các đường như nhện giăng tơ</a:t>
            </a:r>
            <a:br>
              <a:rPr lang="vi-VN" sz="2400" dirty="0">
                <a:solidFill>
                  <a:srgbClr val="002060"/>
                </a:solidFill>
                <a:latin typeface="Times New Roman"/>
                <a:ea typeface="Arial-Rounded" panose="020B0500000000000000" pitchFamily="34" charset="0"/>
                <a:cs typeface="Arial-Rounded" panose="020B0500000000000000" pitchFamily="34" charset="0"/>
              </a:rPr>
            </a:br>
            <a:r>
              <a:rPr lang="vi-VN" sz="2400" dirty="0">
                <a:solidFill>
                  <a:srgbClr val="002060"/>
                </a:solidFill>
                <a:latin typeface="Times New Roman"/>
                <a:ea typeface="Arial-Rounded" panose="020B0500000000000000" pitchFamily="34" charset="0"/>
                <a:cs typeface="Arial-Rounded" panose="020B0500000000000000" pitchFamily="34" charset="0"/>
              </a:rPr>
              <a:t>Nào những phố này phố kia</a:t>
            </a:r>
            <a:br>
              <a:rPr lang="vi-VN" sz="2400" dirty="0">
                <a:solidFill>
                  <a:srgbClr val="002060"/>
                </a:solidFill>
                <a:latin typeface="Times New Roman"/>
                <a:ea typeface="Arial-Rounded" panose="020B0500000000000000" pitchFamily="34" charset="0"/>
                <a:cs typeface="Arial-Rounded" panose="020B0500000000000000" pitchFamily="34" charset="0"/>
              </a:rPr>
            </a:br>
            <a:r>
              <a:rPr lang="vi-VN" sz="2400" dirty="0">
                <a:solidFill>
                  <a:srgbClr val="002060"/>
                </a:solidFill>
                <a:latin typeface="Times New Roman"/>
                <a:ea typeface="Arial-Rounded" panose="020B0500000000000000" pitchFamily="34" charset="0"/>
                <a:cs typeface="Arial-Rounded" panose="020B0500000000000000" pitchFamily="34" charset="0"/>
              </a:rPr>
              <a:t>Gặp mẹ làm sao gặp hết!</a:t>
            </a:r>
            <a:br>
              <a:rPr lang="vi-VN" sz="2400" dirty="0">
                <a:solidFill>
                  <a:srgbClr val="002060"/>
                </a:solidFill>
                <a:latin typeface="Times New Roman"/>
                <a:ea typeface="Arial-Rounded" panose="020B0500000000000000" pitchFamily="34" charset="0"/>
                <a:cs typeface="Arial-Rounded" panose="020B0500000000000000" pitchFamily="34" charset="0"/>
              </a:rPr>
            </a:br>
            <a:endParaRPr lang="en-US" sz="2400" dirty="0">
              <a:solidFill>
                <a:srgbClr val="002060"/>
              </a:solidFill>
              <a:ea typeface="Arial-Rounded" panose="020B0500000000000000" pitchFamily="34" charset="0"/>
              <a:cs typeface="Arial-Rounded" panose="020B0500000000000000" pitchFamily="34" charset="0"/>
            </a:endParaRPr>
          </a:p>
          <a:p>
            <a:pPr marL="345067" indent="-345067" defTabSz="1370350">
              <a:buFontTx/>
              <a:buChar char="-"/>
            </a:pPr>
            <a:endParaRPr lang="en-US" sz="2400" dirty="0">
              <a:solidFill>
                <a:srgbClr val="002060"/>
              </a:solidFill>
              <a:ea typeface="Arial-Rounded" panose="020B0500000000000000" pitchFamily="34" charset="0"/>
              <a:cs typeface="Arial-Rounded" panose="020B0500000000000000" pitchFamily="34" charset="0"/>
            </a:endParaRPr>
          </a:p>
          <a:p>
            <a:pPr marL="345067" indent="-345067" defTabSz="1370350">
              <a:buFontTx/>
              <a:buChar char="-"/>
            </a:pPr>
            <a:endParaRPr lang="en-US" sz="2400" dirty="0">
              <a:solidFill>
                <a:srgbClr val="002060"/>
              </a:solidFill>
              <a:ea typeface="Arial-Rounded" panose="020B0500000000000000" pitchFamily="34" charset="0"/>
              <a:cs typeface="Arial-Rounded" panose="020B0500000000000000" pitchFamily="34" charset="0"/>
            </a:endParaRPr>
          </a:p>
          <a:p>
            <a:pPr marL="345067" indent="-345067" defTabSz="1370350">
              <a:buFontTx/>
              <a:buChar char="-"/>
            </a:pPr>
            <a:endParaRPr lang="en-US" sz="2400" dirty="0">
              <a:solidFill>
                <a:srgbClr val="002060"/>
              </a:solidFill>
              <a:ea typeface="Arial-Rounded" panose="020B0500000000000000" pitchFamily="34" charset="0"/>
              <a:cs typeface="Arial-Rounded" panose="020B0500000000000000" pitchFamily="34" charset="0"/>
            </a:endParaRPr>
          </a:p>
          <a:p>
            <a:pPr marL="345067" indent="-345067" defTabSz="1370350">
              <a:buFontTx/>
              <a:buChar char="-"/>
            </a:pPr>
            <a:endParaRPr lang="en-US" sz="2400" dirty="0">
              <a:solidFill>
                <a:srgbClr val="002060"/>
              </a:solidFill>
              <a:ea typeface="Arial-Rounded" panose="020B0500000000000000" pitchFamily="34" charset="0"/>
              <a:cs typeface="Arial-Rounded" panose="020B0500000000000000" pitchFamily="34" charset="0"/>
            </a:endParaRPr>
          </a:p>
          <a:p>
            <a:pPr marL="345067" indent="-345067" defTabSz="1370350">
              <a:buFontTx/>
              <a:buChar char="-"/>
            </a:pPr>
            <a:endParaRPr lang="en-US" sz="2400" dirty="0">
              <a:solidFill>
                <a:srgbClr val="002060"/>
              </a:solidFill>
              <a:ea typeface="Arial-Rounded" panose="020B0500000000000000" pitchFamily="34" charset="0"/>
              <a:cs typeface="Arial-Rounded" panose="020B0500000000000000" pitchFamily="34" charset="0"/>
            </a:endParaRPr>
          </a:p>
          <a:p>
            <a:pPr marL="345067" indent="-345067" defTabSz="1370350">
              <a:buFontTx/>
              <a:buChar char="-"/>
            </a:pPr>
            <a:endParaRPr lang="en-US" sz="2400" dirty="0">
              <a:solidFill>
                <a:srgbClr val="002060"/>
              </a:solidFill>
              <a:ea typeface="Arial-Rounded" panose="020B0500000000000000" pitchFamily="34" charset="0"/>
              <a:cs typeface="Arial-Rounded" panose="020B0500000000000000" pitchFamily="34" charset="0"/>
            </a:endParaRPr>
          </a:p>
          <a:p>
            <a:pPr marL="345067" indent="-345067" defTabSz="1370350">
              <a:buFontTx/>
              <a:buChar char="-"/>
            </a:pPr>
            <a:endParaRPr lang="en-US" sz="2400" dirty="0">
              <a:solidFill>
                <a:srgbClr val="002060"/>
              </a:solidFill>
              <a:ea typeface="Arial-Rounded" panose="020B0500000000000000" pitchFamily="34" charset="0"/>
              <a:cs typeface="Arial-Rounded" panose="020B0500000000000000" pitchFamily="34" charset="0"/>
            </a:endParaRPr>
          </a:p>
          <a:p>
            <a:pPr defTabSz="1370350"/>
            <a:endParaRPr lang="en-US" sz="2400" dirty="0">
              <a:solidFill>
                <a:srgbClr val="002060"/>
              </a:solidFill>
              <a:ea typeface="Arial-Rounded" panose="020B0500000000000000" pitchFamily="34" charset="0"/>
              <a:cs typeface="Arial-Rounded" panose="020B0500000000000000" pitchFamily="34" charset="0"/>
            </a:endParaRPr>
          </a:p>
          <a:p>
            <a:pPr defTabSz="1370350"/>
            <a:r>
              <a:rPr lang="vi-VN" sz="2400" dirty="0">
                <a:solidFill>
                  <a:srgbClr val="002060"/>
                </a:solidFill>
                <a:latin typeface="Times New Roman"/>
                <a:ea typeface="Arial-Rounded" panose="020B0500000000000000" pitchFamily="34" charset="0"/>
                <a:cs typeface="Arial-Rounded" panose="020B0500000000000000" pitchFamily="34" charset="0"/>
              </a:rPr>
              <a:t/>
            </a:r>
            <a:br>
              <a:rPr lang="vi-VN" sz="2400" dirty="0">
                <a:solidFill>
                  <a:srgbClr val="002060"/>
                </a:solidFill>
                <a:latin typeface="Times New Roman"/>
                <a:ea typeface="Arial-Rounded" panose="020B0500000000000000" pitchFamily="34" charset="0"/>
                <a:cs typeface="Arial-Rounded" panose="020B0500000000000000" pitchFamily="34" charset="0"/>
              </a:rPr>
            </a:br>
            <a:endParaRPr lang="en-US" sz="2400" dirty="0">
              <a:solidFill>
                <a:srgbClr val="002060"/>
              </a:solidFill>
              <a:ea typeface="Arial-Rounded" panose="020B0500000000000000" pitchFamily="34" charset="0"/>
              <a:cs typeface="Arial-Rounded" panose="020B0500000000000000" pitchFamily="34" charset="0"/>
            </a:endParaRPr>
          </a:p>
        </p:txBody>
      </p:sp>
      <p:grpSp>
        <p:nvGrpSpPr>
          <p:cNvPr id="8" name="Group 7">
            <a:extLst>
              <a:ext uri="{FF2B5EF4-FFF2-40B4-BE49-F238E27FC236}">
                <a16:creationId xmlns:a16="http://schemas.microsoft.com/office/drawing/2014/main" xmlns="" id="{7A807A5E-B68A-410C-AB0D-1D86BD6E42C7}"/>
              </a:ext>
            </a:extLst>
          </p:cNvPr>
          <p:cNvGrpSpPr/>
          <p:nvPr/>
        </p:nvGrpSpPr>
        <p:grpSpPr>
          <a:xfrm>
            <a:off x="2" y="3"/>
            <a:ext cx="12192000" cy="347664"/>
            <a:chOff x="0" y="-127508"/>
            <a:chExt cx="12192000" cy="1361811"/>
          </a:xfrm>
        </p:grpSpPr>
        <p:sp>
          <p:nvSpPr>
            <p:cNvPr id="9" name="Rectangle: Top Corners Rounded 17">
              <a:extLst>
                <a:ext uri="{FF2B5EF4-FFF2-40B4-BE49-F238E27FC236}">
                  <a16:creationId xmlns:a16="http://schemas.microsoft.com/office/drawing/2014/main" xmlns="" id="{0BDFF578-A78A-4078-813E-DF3D4663EE4C}"/>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0350"/>
              <a:endParaRPr lang="en-US" sz="2600">
                <a:solidFill>
                  <a:prstClr val="white"/>
                </a:solidFill>
              </a:endParaRPr>
            </a:p>
          </p:txBody>
        </p:sp>
        <p:sp>
          <p:nvSpPr>
            <p:cNvPr id="10" name="Rectangle: Top Corners Rounded 18">
              <a:extLst>
                <a:ext uri="{FF2B5EF4-FFF2-40B4-BE49-F238E27FC236}">
                  <a16:creationId xmlns:a16="http://schemas.microsoft.com/office/drawing/2014/main" xmlns="" id="{AA290BAB-356E-4044-AAEE-F4B059773AF2}"/>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0350"/>
              <a:endParaRPr lang="en-US" sz="2600">
                <a:solidFill>
                  <a:prstClr val="white"/>
                </a:solidFill>
              </a:endParaRPr>
            </a:p>
          </p:txBody>
        </p:sp>
      </p:grpSp>
      <p:sp>
        <p:nvSpPr>
          <p:cNvPr id="6" name="TextBox 5"/>
          <p:cNvSpPr txBox="1"/>
          <p:nvPr/>
        </p:nvSpPr>
        <p:spPr>
          <a:xfrm>
            <a:off x="1302014" y="171059"/>
            <a:ext cx="10464800" cy="830884"/>
          </a:xfrm>
          <a:prstGeom prst="rect">
            <a:avLst/>
          </a:prstGeom>
          <a:noFill/>
        </p:spPr>
        <p:txBody>
          <a:bodyPr wrap="square" lIns="137035" tIns="68518" rIns="137035" bIns="68518" rtlCol="0">
            <a:spAutoFit/>
          </a:bodyPr>
          <a:lstStyle>
            <a:defPPr>
              <a:defRPr lang="en-US"/>
            </a:defPPr>
            <a:lvl1pPr algn="just">
              <a:defRPr sz="2800" b="1">
                <a:latin typeface="Arial-Rounded" panose="020B0500000000000000" pitchFamily="34" charset="0"/>
                <a:ea typeface="Arial-Rounded" panose="020B0500000000000000" pitchFamily="34" charset="0"/>
                <a:cs typeface="Arial-Rounded" panose="020B0500000000000000" pitchFamily="34" charset="0"/>
              </a:defRPr>
            </a:lvl1pPr>
          </a:lstStyle>
          <a:p>
            <a:pPr defTabSz="1370350">
              <a:lnSpc>
                <a:spcPct val="150000"/>
              </a:lnSpc>
            </a:pPr>
            <a:r>
              <a:rPr lang="en-US" sz="3000" dirty="0" err="1">
                <a:solidFill>
                  <a:prstClr val="black"/>
                </a:solidFill>
                <a:latin typeface="Calibri"/>
              </a:rPr>
              <a:t>Tìm</a:t>
            </a:r>
            <a:r>
              <a:rPr lang="en-US" sz="3000" dirty="0">
                <a:solidFill>
                  <a:prstClr val="black"/>
                </a:solidFill>
                <a:latin typeface="Calibri"/>
              </a:rPr>
              <a:t> </a:t>
            </a:r>
            <a:r>
              <a:rPr lang="en-US" sz="3000" dirty="0" err="1">
                <a:solidFill>
                  <a:prstClr val="black"/>
                </a:solidFill>
                <a:latin typeface="Calibri"/>
              </a:rPr>
              <a:t>đọc</a:t>
            </a:r>
            <a:r>
              <a:rPr lang="en-US" sz="3000" dirty="0">
                <a:solidFill>
                  <a:prstClr val="black"/>
                </a:solidFill>
                <a:latin typeface="Calibri"/>
              </a:rPr>
              <a:t> </a:t>
            </a:r>
            <a:r>
              <a:rPr lang="en-US" sz="3000" dirty="0" err="1">
                <a:solidFill>
                  <a:prstClr val="black"/>
                </a:solidFill>
                <a:latin typeface="Calibri"/>
              </a:rPr>
              <a:t>một</a:t>
            </a:r>
            <a:r>
              <a:rPr lang="en-US" sz="3000" dirty="0">
                <a:solidFill>
                  <a:prstClr val="black"/>
                </a:solidFill>
                <a:latin typeface="Calibri"/>
              </a:rPr>
              <a:t> </a:t>
            </a:r>
            <a:r>
              <a:rPr lang="en-US" sz="3000" dirty="0" err="1">
                <a:solidFill>
                  <a:prstClr val="black"/>
                </a:solidFill>
                <a:latin typeface="Calibri"/>
              </a:rPr>
              <a:t>bài</a:t>
            </a:r>
            <a:r>
              <a:rPr lang="en-US" sz="3000" dirty="0">
                <a:solidFill>
                  <a:prstClr val="black"/>
                </a:solidFill>
                <a:latin typeface="Calibri"/>
              </a:rPr>
              <a:t> </a:t>
            </a:r>
            <a:r>
              <a:rPr lang="en-US" sz="3000" dirty="0" err="1">
                <a:solidFill>
                  <a:prstClr val="black"/>
                </a:solidFill>
                <a:latin typeface="Calibri"/>
              </a:rPr>
              <a:t>thơ</a:t>
            </a:r>
            <a:r>
              <a:rPr lang="en-US" sz="3000" dirty="0">
                <a:solidFill>
                  <a:prstClr val="black"/>
                </a:solidFill>
                <a:latin typeface="Calibri"/>
              </a:rPr>
              <a:t>, </a:t>
            </a:r>
            <a:r>
              <a:rPr lang="en-US" sz="3000" dirty="0" err="1">
                <a:solidFill>
                  <a:prstClr val="black"/>
                </a:solidFill>
                <a:latin typeface="Calibri"/>
              </a:rPr>
              <a:t>câu</a:t>
            </a:r>
            <a:r>
              <a:rPr lang="en-US" sz="3000" dirty="0">
                <a:solidFill>
                  <a:prstClr val="black"/>
                </a:solidFill>
                <a:latin typeface="Calibri"/>
              </a:rPr>
              <a:t> </a:t>
            </a:r>
            <a:r>
              <a:rPr lang="en-US" sz="3000" dirty="0" err="1">
                <a:solidFill>
                  <a:prstClr val="black"/>
                </a:solidFill>
                <a:latin typeface="Calibri"/>
              </a:rPr>
              <a:t>chuyện</a:t>
            </a:r>
            <a:r>
              <a:rPr lang="en-US" sz="3000" dirty="0">
                <a:solidFill>
                  <a:prstClr val="black"/>
                </a:solidFill>
                <a:latin typeface="Calibri"/>
              </a:rPr>
              <a:t> </a:t>
            </a:r>
            <a:r>
              <a:rPr lang="en-US" sz="3000" dirty="0" err="1">
                <a:solidFill>
                  <a:prstClr val="black"/>
                </a:solidFill>
                <a:latin typeface="Calibri"/>
              </a:rPr>
              <a:t>về</a:t>
            </a:r>
            <a:r>
              <a:rPr lang="en-US" sz="3000" dirty="0">
                <a:solidFill>
                  <a:prstClr val="black"/>
                </a:solidFill>
                <a:latin typeface="Calibri"/>
              </a:rPr>
              <a:t> </a:t>
            </a:r>
            <a:r>
              <a:rPr lang="en-US" sz="3000" dirty="0" err="1">
                <a:solidFill>
                  <a:prstClr val="black"/>
                </a:solidFill>
                <a:latin typeface="Calibri"/>
              </a:rPr>
              <a:t>tình</a:t>
            </a:r>
            <a:r>
              <a:rPr lang="en-US" sz="3000" dirty="0">
                <a:solidFill>
                  <a:prstClr val="black"/>
                </a:solidFill>
                <a:latin typeface="Calibri"/>
              </a:rPr>
              <a:t> </a:t>
            </a:r>
            <a:r>
              <a:rPr lang="en-US" sz="3000" dirty="0" err="1">
                <a:solidFill>
                  <a:prstClr val="black"/>
                </a:solidFill>
                <a:latin typeface="Calibri"/>
              </a:rPr>
              <a:t>cảm</a:t>
            </a:r>
            <a:r>
              <a:rPr lang="en-US" sz="3000" dirty="0">
                <a:solidFill>
                  <a:prstClr val="black"/>
                </a:solidFill>
                <a:latin typeface="Calibri"/>
              </a:rPr>
              <a:t> </a:t>
            </a:r>
            <a:r>
              <a:rPr lang="en-US" sz="3000" dirty="0" err="1">
                <a:solidFill>
                  <a:prstClr val="black"/>
                </a:solidFill>
                <a:latin typeface="Calibri"/>
              </a:rPr>
              <a:t>gia</a:t>
            </a:r>
            <a:r>
              <a:rPr lang="en-US" sz="3000" dirty="0">
                <a:solidFill>
                  <a:prstClr val="black"/>
                </a:solidFill>
                <a:latin typeface="Calibri"/>
              </a:rPr>
              <a:t> </a:t>
            </a:r>
            <a:r>
              <a:rPr lang="en-US" sz="3000" dirty="0" err="1">
                <a:solidFill>
                  <a:prstClr val="black"/>
                </a:solidFill>
                <a:latin typeface="Calibri"/>
              </a:rPr>
              <a:t>đình</a:t>
            </a:r>
            <a:r>
              <a:rPr lang="en-US" sz="3000" dirty="0">
                <a:solidFill>
                  <a:prstClr val="black"/>
                </a:solidFill>
                <a:latin typeface="Calibri"/>
              </a:rPr>
              <a:t>.</a:t>
            </a:r>
          </a:p>
        </p:txBody>
      </p:sp>
      <p:sp>
        <p:nvSpPr>
          <p:cNvPr id="7" name="Oval 6"/>
          <p:cNvSpPr/>
          <p:nvPr/>
        </p:nvSpPr>
        <p:spPr>
          <a:xfrm>
            <a:off x="425191" y="285300"/>
            <a:ext cx="708852" cy="64694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37052" tIns="68526" rIns="137052" bIns="68526" rtlCol="0" anchor="ctr"/>
          <a:lstStyle/>
          <a:p>
            <a:pPr algn="ctr" defTabSz="1370350"/>
            <a:r>
              <a:rPr lang="en-US" sz="4200" b="1" dirty="0">
                <a:solidFill>
                  <a:prstClr val="white"/>
                </a:solidFill>
                <a:cs typeface="Times New Roman" pitchFamily="18" charset="0"/>
              </a:rPr>
              <a:t>1</a:t>
            </a:r>
          </a:p>
        </p:txBody>
      </p:sp>
      <p:sp>
        <p:nvSpPr>
          <p:cNvPr id="4" name="TextBox 3"/>
          <p:cNvSpPr txBox="1"/>
          <p:nvPr/>
        </p:nvSpPr>
        <p:spPr>
          <a:xfrm>
            <a:off x="4980184" y="1043207"/>
            <a:ext cx="2895128" cy="700628"/>
          </a:xfrm>
          <a:prstGeom prst="rect">
            <a:avLst/>
          </a:prstGeom>
          <a:noFill/>
        </p:spPr>
        <p:txBody>
          <a:bodyPr wrap="none" lIns="69013" tIns="34506" rIns="69013" bIns="34506" rtlCol="0">
            <a:spAutoFit/>
          </a:bodyPr>
          <a:lstStyle/>
          <a:p>
            <a:pPr defTabSz="1370350"/>
            <a:r>
              <a:rPr lang="en-US" sz="4100" dirty="0">
                <a:solidFill>
                  <a:srgbClr val="0070C0"/>
                </a:solidFill>
                <a:effectLst>
                  <a:reflection blurRad="6350" stA="55000" endA="300" endPos="45500" dir="5400000" sy="-100000" algn="bl" rotWithShape="0"/>
                </a:effectLst>
              </a:rPr>
              <a:t>CON YÊU MẸ</a:t>
            </a:r>
          </a:p>
        </p:txBody>
      </p:sp>
      <p:sp>
        <p:nvSpPr>
          <p:cNvPr id="5" name="TextBox 4"/>
          <p:cNvSpPr txBox="1"/>
          <p:nvPr/>
        </p:nvSpPr>
        <p:spPr>
          <a:xfrm>
            <a:off x="7622906" y="1712139"/>
            <a:ext cx="1666139" cy="439018"/>
          </a:xfrm>
          <a:prstGeom prst="rect">
            <a:avLst/>
          </a:prstGeom>
          <a:noFill/>
        </p:spPr>
        <p:txBody>
          <a:bodyPr wrap="none" lIns="69013" tIns="34506" rIns="69013" bIns="34506" rtlCol="0">
            <a:spAutoFit/>
          </a:bodyPr>
          <a:lstStyle/>
          <a:p>
            <a:pPr defTabSz="1370350"/>
            <a:r>
              <a:rPr lang="en-US" sz="2400" dirty="0" err="1">
                <a:solidFill>
                  <a:srgbClr val="FF0000"/>
                </a:solidFill>
              </a:rPr>
              <a:t>Xuân</a:t>
            </a:r>
            <a:r>
              <a:rPr lang="en-US" sz="2400" dirty="0">
                <a:solidFill>
                  <a:srgbClr val="FF0000"/>
                </a:solidFill>
              </a:rPr>
              <a:t> </a:t>
            </a:r>
            <a:r>
              <a:rPr lang="en-US" sz="2400" dirty="0" err="1">
                <a:solidFill>
                  <a:srgbClr val="FF0000"/>
                </a:solidFill>
              </a:rPr>
              <a:t>Quỳnh</a:t>
            </a:r>
            <a:endParaRPr lang="en-US" sz="2400" dirty="0">
              <a:solidFill>
                <a:srgbClr val="FF0000"/>
              </a:solidFill>
            </a:endParaRPr>
          </a:p>
        </p:txBody>
      </p:sp>
      <p:pic>
        <p:nvPicPr>
          <p:cNvPr id="14" name="图片 6">
            <a:extLst>
              <a:ext uri="{FF2B5EF4-FFF2-40B4-BE49-F238E27FC236}">
                <a16:creationId xmlns:a16="http://schemas.microsoft.com/office/drawing/2014/main" xmlns="" id="{F239F57B-F203-4AE3-AB1C-0AC06A6CC6BC}"/>
              </a:ext>
            </a:extLst>
          </p:cNvPr>
          <p:cNvPicPr>
            <a:picLocks noChangeAspect="1"/>
          </p:cNvPicPr>
          <p:nvPr/>
        </p:nvPicPr>
        <p:blipFill rotWithShape="1">
          <a:blip r:embed="rId6">
            <a:extLst>
              <a:ext uri="{BEBA8EAE-BF5A-486C-A8C5-ECC9F3942E4B}">
                <a14:imgProps xmlns:a14="http://schemas.microsoft.com/office/drawing/2010/main">
                  <a14:imgLayer r:embed="rId7">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t="71035" b="9032"/>
          <a:stretch/>
        </p:blipFill>
        <p:spPr>
          <a:xfrm>
            <a:off x="2" y="6108704"/>
            <a:ext cx="12192000" cy="744715"/>
          </a:xfrm>
          <a:prstGeom prst="rect">
            <a:avLst/>
          </a:prstGeom>
        </p:spPr>
      </p:pic>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604729" y="6303166"/>
            <a:ext cx="469817" cy="443869"/>
          </a:xfrm>
          <a:prstGeom prst="rect">
            <a:avLst/>
          </a:prstGeom>
        </p:spPr>
      </p:pic>
    </p:spTree>
    <p:custDataLst>
      <p:tags r:id="rId1"/>
    </p:custDataLst>
    <p:extLst>
      <p:ext uri="{BB962C8B-B14F-4D97-AF65-F5344CB8AC3E}">
        <p14:creationId xmlns:p14="http://schemas.microsoft.com/office/powerpoint/2010/main" val="13984094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par>
                                <p:cTn id="7" presetID="42"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animEffect transition="in" filter="fade">
                                      <p:cBhvr>
                                        <p:cTn id="9" dur="1000"/>
                                        <p:tgtEl>
                                          <p:spTgt spid="6"/>
                                        </p:tgtEl>
                                      </p:cBhvr>
                                    </p:animEffect>
                                    <p:anim calcmode="lin" valueType="num">
                                      <p:cBhvr>
                                        <p:cTn id="10" dur="1000" fill="hold"/>
                                        <p:tgtEl>
                                          <p:spTgt spid="6"/>
                                        </p:tgtEl>
                                        <p:attrNameLst>
                                          <p:attrName>ppt_x</p:attrName>
                                        </p:attrNameLst>
                                      </p:cBhvr>
                                      <p:tavLst>
                                        <p:tav tm="0">
                                          <p:val>
                                            <p:strVal val="#ppt_x"/>
                                          </p:val>
                                        </p:tav>
                                        <p:tav tm="100000">
                                          <p:val>
                                            <p:strVal val="#ppt_x"/>
                                          </p:val>
                                        </p:tav>
                                      </p:tavLst>
                                    </p:anim>
                                    <p:anim calcmode="lin" valueType="num">
                                      <p:cBhvr>
                                        <p:cTn id="11" dur="1000" fill="hold"/>
                                        <p:tgtEl>
                                          <p:spTgt spid="6"/>
                                        </p:tgtEl>
                                        <p:attrNameLst>
                                          <p:attrName>ppt_y</p:attrName>
                                        </p:attrNameLst>
                                      </p:cBhvr>
                                      <p:tavLst>
                                        <p:tav tm="0">
                                          <p:val>
                                            <p:strVal val="#ppt_y+.1"/>
                                          </p:val>
                                        </p:tav>
                                        <p:tav tm="100000">
                                          <p:val>
                                            <p:strVal val="#ppt_y"/>
                                          </p:val>
                                        </p:tav>
                                      </p:tavLst>
                                    </p:anim>
                                  </p:childTnLst>
                                </p:cTn>
                              </p:par>
                              <p:par>
                                <p:cTn id="12" presetID="42" presetClass="entr" presetSubtype="0"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barn(inVertical)">
                                      <p:cBhvr>
                                        <p:cTn id="21" dur="500"/>
                                        <p:tgtEl>
                                          <p:spTgt spid="4"/>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barn(inVertical)">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barn(inVertical)">
                                      <p:cBhvr>
                                        <p:cTn id="29" dur="500"/>
                                        <p:tgtEl>
                                          <p:spTgt spid="3"/>
                                        </p:tgtEl>
                                      </p:cBhvr>
                                    </p:animEffect>
                                  </p:childTnLst>
                                </p:cTn>
                              </p:par>
                              <p:par>
                                <p:cTn id="30" presetID="16" presetClass="entr" presetSubtype="21" fill="hold"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barn(inVertical)">
                                      <p:cBhvr>
                                        <p:cTn id="3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3" fill="hold" display="0">
                  <p:stCondLst>
                    <p:cond delay="indefinite"/>
                  </p:stCondLst>
                  <p:endCondLst>
                    <p:cond evt="onStopAudio" delay="0">
                      <p:tgtEl>
                        <p:sldTgt/>
                      </p:tgtEl>
                    </p:cond>
                  </p:endCondLst>
                </p:cTn>
                <p:tgtEl>
                  <p:spTgt spid="2"/>
                </p:tgtEl>
              </p:cMediaNode>
            </p:audio>
          </p:childTnLst>
        </p:cTn>
      </p:par>
    </p:tnLst>
    <p:bldLst>
      <p:bldP spid="3" grpId="0"/>
      <p:bldP spid="6" grpId="0"/>
      <p:bldP spid="7" grpId="0" animBg="1"/>
      <p:bldP spid="4"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72372" y="401264"/>
            <a:ext cx="3670446" cy="511142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Rectangle 3"/>
          <p:cNvSpPr/>
          <p:nvPr/>
        </p:nvSpPr>
        <p:spPr>
          <a:xfrm>
            <a:off x="516921" y="5759312"/>
            <a:ext cx="9748706" cy="869905"/>
          </a:xfrm>
          <a:prstGeom prst="rect">
            <a:avLst/>
          </a:prstGeom>
        </p:spPr>
        <p:txBody>
          <a:bodyPr wrap="square" lIns="69013" tIns="34506" rIns="69013" bIns="34506">
            <a:spAutoFit/>
          </a:bodyPr>
          <a:lstStyle/>
          <a:p>
            <a:pPr algn="just" defTabSz="1370350"/>
            <a:r>
              <a:rPr lang="vi-VN" sz="2600" dirty="0">
                <a:solidFill>
                  <a:srgbClr val="0070C0"/>
                </a:solidFill>
                <a:latin typeface="Times New Roman"/>
                <a:ea typeface="Arial-Rounded" panose="020B0500000000000000" pitchFamily="34" charset="0"/>
                <a:cs typeface="Arial-Rounded" panose="020B0500000000000000" pitchFamily="34" charset="0"/>
              </a:rPr>
              <a:t>Bộ sách này thuật lại những kỷ niệm trong cuộc đời của chính tác giả, từ thuở còn bé đến tuổi trưởng thành.</a:t>
            </a:r>
            <a:endParaRPr lang="en-US" sz="2600" dirty="0">
              <a:solidFill>
                <a:srgbClr val="0070C0"/>
              </a:solidFill>
              <a:ea typeface="Arial-Rounded" panose="020B0500000000000000" pitchFamily="34" charset="0"/>
              <a:cs typeface="Arial-Rounded" panose="020B0500000000000000" pitchFamily="34" charset="0"/>
            </a:endParaRPr>
          </a:p>
        </p:txBody>
      </p:sp>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66813" y="233196"/>
            <a:ext cx="2208400" cy="3098343"/>
          </a:xfrm>
          <a:prstGeom prst="rect">
            <a:avLst/>
          </a:prstGeom>
        </p:spPr>
      </p:pic>
      <p:sp>
        <p:nvSpPr>
          <p:cNvPr id="6" name="Rectangle 5"/>
          <p:cNvSpPr/>
          <p:nvPr/>
        </p:nvSpPr>
        <p:spPr>
          <a:xfrm>
            <a:off x="7775944" y="3432470"/>
            <a:ext cx="3390136" cy="869905"/>
          </a:xfrm>
          <a:prstGeom prst="rect">
            <a:avLst/>
          </a:prstGeom>
        </p:spPr>
        <p:txBody>
          <a:bodyPr wrap="none" lIns="69013" tIns="34506" rIns="69013" bIns="34506">
            <a:spAutoFit/>
          </a:bodyPr>
          <a:lstStyle/>
          <a:p>
            <a:pPr algn="ctr" defTabSz="1370350"/>
            <a:r>
              <a:rPr lang="en-US" sz="2600" dirty="0">
                <a:solidFill>
                  <a:srgbClr val="0070C0"/>
                </a:solidFill>
                <a:ea typeface="Arial-Rounded" panose="020B0500000000000000" pitchFamily="34" charset="0"/>
                <a:cs typeface="Arial-Rounded" panose="020B0500000000000000" pitchFamily="34" charset="0"/>
              </a:rPr>
              <a:t>B</a:t>
            </a:r>
            <a:r>
              <a:rPr lang="vi-VN" sz="2600" dirty="0">
                <a:solidFill>
                  <a:srgbClr val="0070C0"/>
                </a:solidFill>
                <a:latin typeface="Times New Roman"/>
                <a:ea typeface="Arial-Rounded" panose="020B0500000000000000" pitchFamily="34" charset="0"/>
                <a:cs typeface="Arial-Rounded" panose="020B0500000000000000" pitchFamily="34" charset="0"/>
              </a:rPr>
              <a:t>à Laura Ingalls Wilder </a:t>
            </a:r>
            <a:endParaRPr lang="en-US" sz="2600" dirty="0">
              <a:solidFill>
                <a:srgbClr val="0070C0"/>
              </a:solidFill>
              <a:ea typeface="Arial-Rounded" panose="020B0500000000000000" pitchFamily="34" charset="0"/>
              <a:cs typeface="Arial-Rounded" panose="020B0500000000000000" pitchFamily="34" charset="0"/>
            </a:endParaRPr>
          </a:p>
          <a:p>
            <a:pPr algn="ctr" defTabSz="1370350"/>
            <a:r>
              <a:rPr lang="vi-VN" sz="2600" dirty="0">
                <a:solidFill>
                  <a:srgbClr val="0070C0"/>
                </a:solidFill>
                <a:latin typeface="Times New Roman"/>
                <a:ea typeface="Arial-Rounded" panose="020B0500000000000000" pitchFamily="34" charset="0"/>
                <a:cs typeface="Arial-Rounded" panose="020B0500000000000000" pitchFamily="34" charset="0"/>
              </a:rPr>
              <a:t>(1867-1957) </a:t>
            </a:r>
            <a:endParaRPr lang="en-US" sz="2600" dirty="0">
              <a:solidFill>
                <a:srgbClr val="0070C0"/>
              </a:solidFill>
              <a:ea typeface="Arial-Rounded" panose="020B0500000000000000" pitchFamily="34" charset="0"/>
              <a:cs typeface="Arial-Rounded" panose="020B0500000000000000" pitchFamily="34" charset="0"/>
            </a:endParaRPr>
          </a:p>
        </p:txBody>
      </p:sp>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14263" y="206730"/>
            <a:ext cx="1824517" cy="1420315"/>
          </a:xfrm>
          <a:prstGeom prst="rect">
            <a:avLst/>
          </a:prstGeom>
        </p:spPr>
      </p:pic>
      <p:pic>
        <p:nvPicPr>
          <p:cNvPr id="8" name="Picture 7"/>
          <p:cNvPicPr>
            <a:picLocks noChangeAspect="1"/>
          </p:cNvPicPr>
          <p:nvPr/>
        </p:nvPicPr>
        <p:blipFill rotWithShape="1">
          <a:blip r:embed="rId9" cstate="print">
            <a:extLst>
              <a:ext uri="{28A0092B-C50C-407E-A947-70E740481C1C}">
                <a14:useLocalDpi xmlns:a14="http://schemas.microsoft.com/office/drawing/2010/main" val="0"/>
              </a:ext>
            </a:extLst>
          </a:blip>
          <a:srcRect t="-1119" b="7873"/>
          <a:stretch/>
        </p:blipFill>
        <p:spPr>
          <a:xfrm>
            <a:off x="10360254" y="4284056"/>
            <a:ext cx="1832416" cy="2483509"/>
          </a:xfrm>
          <a:prstGeom prst="rect">
            <a:avLst/>
          </a:prstGeom>
        </p:spPr>
      </p:pic>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11604729" y="6303166"/>
            <a:ext cx="469817" cy="443869"/>
          </a:xfrm>
          <a:prstGeom prst="rect">
            <a:avLst/>
          </a:prstGeom>
        </p:spPr>
      </p:pic>
    </p:spTree>
    <p:custDataLst>
      <p:tags r:id="rId1"/>
    </p:custDataLst>
    <p:extLst>
      <p:ext uri="{BB962C8B-B14F-4D97-AF65-F5344CB8AC3E}">
        <p14:creationId xmlns:p14="http://schemas.microsoft.com/office/powerpoint/2010/main" val="33443001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par>
                                <p:cTn id="7" presetID="16" presetClass="entr" presetSubtype="21" fill="hold"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barn(inVertical)">
                                      <p:cBhvr>
                                        <p:cTn id="9" dur="500"/>
                                        <p:tgtEl>
                                          <p:spTgt spid="7"/>
                                        </p:tgtEl>
                                      </p:cBhvr>
                                    </p:animEffect>
                                  </p:childTnLst>
                                </p:cTn>
                              </p:par>
                              <p:par>
                                <p:cTn id="10" presetID="16" presetClass="entr" presetSubtype="21"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barn(inVertical)">
                                      <p:cBhvr>
                                        <p:cTn id="25" dur="500"/>
                                        <p:tgtEl>
                                          <p:spTgt spid="5"/>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barn(inVertical)">
                                      <p:cBhvr>
                                        <p:cTn id="2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9" fill="hold" display="0">
                  <p:stCondLst>
                    <p:cond delay="indefinite"/>
                  </p:stCondLst>
                  <p:endCondLst>
                    <p:cond evt="onStopAudio" delay="0">
                      <p:tgtEl>
                        <p:sldTgt/>
                      </p:tgtEl>
                    </p:cond>
                  </p:endCondLst>
                </p:cTn>
                <p:tgtEl>
                  <p:spTgt spid="2"/>
                </p:tgtEl>
              </p:cMediaNode>
            </p:audio>
          </p:childTnLst>
        </p:cTn>
      </p:par>
    </p:tnLst>
    <p:bldLst>
      <p:bldP spid="4"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âu chuyện con yêu bố chừng nào.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0"/>
            <a:ext cx="12192000" cy="6858000"/>
          </a:xfrm>
          <a:prstGeom prst="rect">
            <a:avLst/>
          </a:prstGeom>
        </p:spPr>
      </p:pic>
      <p:pic>
        <p:nvPicPr>
          <p:cNvPr id="3" name="Audio 2">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1604729" y="6303166"/>
            <a:ext cx="469817" cy="443869"/>
          </a:xfrm>
          <a:prstGeom prst="rect">
            <a:avLst/>
          </a:prstGeom>
        </p:spPr>
      </p:pic>
    </p:spTree>
    <p:extLst>
      <p:ext uri="{BB962C8B-B14F-4D97-AF65-F5344CB8AC3E}">
        <p14:creationId xmlns:p14="http://schemas.microsoft.com/office/powerpoint/2010/main" val="23640471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par>
                                <p:cTn id="7" presetID="2" presetClass="mediacall" presetSubtype="0" fill="hold" nodeType="withEffect">
                                  <p:stCondLst>
                                    <p:cond delay="0"/>
                                  </p:stCondLst>
                                  <p:childTnLst>
                                    <p:cmd type="call" cmd="togglePause">
                                      <p:cBhvr>
                                        <p:cTn id="8"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2"/>
                </p:tgtEl>
              </p:cMediaNode>
            </p:video>
            <p:audio isNarration="1">
              <p:cMediaNode vol="80000" showWhenStopped="0">
                <p:cTn id="10"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l="21155" t="22877" r="20192" b="13504"/>
          <a:stretch/>
        </p:blipFill>
        <p:spPr bwMode="auto">
          <a:xfrm>
            <a:off x="1595004" y="1274199"/>
            <a:ext cx="9001996" cy="49727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986739" y="321921"/>
            <a:ext cx="10798863" cy="830884"/>
          </a:xfrm>
          <a:prstGeom prst="rect">
            <a:avLst/>
          </a:prstGeom>
          <a:noFill/>
        </p:spPr>
        <p:txBody>
          <a:bodyPr wrap="square" lIns="137035" tIns="68518" rIns="137035" bIns="68518" rtlCol="0">
            <a:spAutoFit/>
          </a:bodyPr>
          <a:lstStyle>
            <a:defPPr>
              <a:defRPr lang="en-US"/>
            </a:defPPr>
            <a:lvl1pPr algn="just">
              <a:defRPr sz="2800" b="1">
                <a:latin typeface="Arial-Rounded" panose="020B0500000000000000" pitchFamily="34" charset="0"/>
                <a:ea typeface="Arial-Rounded" panose="020B0500000000000000" pitchFamily="34" charset="0"/>
                <a:cs typeface="Arial-Rounded" panose="020B0500000000000000" pitchFamily="34" charset="0"/>
              </a:defRPr>
            </a:lvl1pPr>
          </a:lstStyle>
          <a:p>
            <a:pPr defTabSz="1370350">
              <a:lnSpc>
                <a:spcPct val="150000"/>
              </a:lnSpc>
            </a:pPr>
            <a:r>
              <a:rPr lang="en-US" sz="3000" dirty="0">
                <a:solidFill>
                  <a:prstClr val="black"/>
                </a:solidFill>
                <a:latin typeface="Times New Roman" panose="02020603050405020304" pitchFamily="18" charset="0"/>
                <a:cs typeface="Times New Roman" panose="02020603050405020304" pitchFamily="18" charset="0"/>
              </a:rPr>
              <a:t> Chia </a:t>
            </a:r>
            <a:r>
              <a:rPr lang="en-US" sz="3000" dirty="0" err="1">
                <a:solidFill>
                  <a:prstClr val="black"/>
                </a:solidFill>
                <a:latin typeface="Times New Roman" panose="02020603050405020304" pitchFamily="18" charset="0"/>
                <a:cs typeface="Times New Roman" panose="02020603050405020304" pitchFamily="18" charset="0"/>
              </a:rPr>
              <a:t>sẻ</a:t>
            </a:r>
            <a:r>
              <a:rPr lang="en-US" sz="3000" dirty="0">
                <a:solidFill>
                  <a:prstClr val="black"/>
                </a:solidFill>
                <a:latin typeface="Times New Roman" panose="02020603050405020304" pitchFamily="18" charset="0"/>
                <a:cs typeface="Times New Roman" panose="02020603050405020304" pitchFamily="18" charset="0"/>
              </a:rPr>
              <a:t> </a:t>
            </a:r>
            <a:r>
              <a:rPr lang="en-US" sz="3000" dirty="0" err="1">
                <a:solidFill>
                  <a:prstClr val="black"/>
                </a:solidFill>
                <a:latin typeface="Times New Roman" panose="02020603050405020304" pitchFamily="18" charset="0"/>
                <a:cs typeface="Times New Roman" panose="02020603050405020304" pitchFamily="18" charset="0"/>
              </a:rPr>
              <a:t>với</a:t>
            </a:r>
            <a:r>
              <a:rPr lang="en-US" sz="3000" dirty="0">
                <a:solidFill>
                  <a:prstClr val="black"/>
                </a:solidFill>
                <a:latin typeface="Times New Roman" panose="02020603050405020304" pitchFamily="18" charset="0"/>
                <a:cs typeface="Times New Roman" panose="02020603050405020304" pitchFamily="18" charset="0"/>
              </a:rPr>
              <a:t> </a:t>
            </a:r>
            <a:r>
              <a:rPr lang="en-US" sz="3000" dirty="0" err="1">
                <a:solidFill>
                  <a:prstClr val="black"/>
                </a:solidFill>
                <a:latin typeface="Times New Roman" panose="02020603050405020304" pitchFamily="18" charset="0"/>
                <a:cs typeface="Times New Roman" panose="02020603050405020304" pitchFamily="18" charset="0"/>
              </a:rPr>
              <a:t>các</a:t>
            </a:r>
            <a:r>
              <a:rPr lang="en-US" sz="3000" dirty="0">
                <a:solidFill>
                  <a:prstClr val="black"/>
                </a:solidFill>
                <a:latin typeface="Times New Roman" panose="02020603050405020304" pitchFamily="18" charset="0"/>
                <a:cs typeface="Times New Roman" panose="02020603050405020304" pitchFamily="18" charset="0"/>
              </a:rPr>
              <a:t> </a:t>
            </a:r>
            <a:r>
              <a:rPr lang="en-US" sz="3000" dirty="0" err="1">
                <a:solidFill>
                  <a:prstClr val="black"/>
                </a:solidFill>
                <a:latin typeface="Times New Roman" panose="02020603050405020304" pitchFamily="18" charset="0"/>
                <a:cs typeface="Times New Roman" panose="02020603050405020304" pitchFamily="18" charset="0"/>
              </a:rPr>
              <a:t>bạn</a:t>
            </a:r>
            <a:r>
              <a:rPr lang="en-US" sz="3000" dirty="0">
                <a:solidFill>
                  <a:prstClr val="black"/>
                </a:solidFill>
                <a:latin typeface="Times New Roman" panose="02020603050405020304" pitchFamily="18" charset="0"/>
                <a:cs typeface="Times New Roman" panose="02020603050405020304" pitchFamily="18" charset="0"/>
              </a:rPr>
              <a:t> </a:t>
            </a:r>
            <a:r>
              <a:rPr lang="en-US" sz="3000" dirty="0" err="1">
                <a:solidFill>
                  <a:prstClr val="black"/>
                </a:solidFill>
                <a:latin typeface="Times New Roman" panose="02020603050405020304" pitchFamily="18" charset="0"/>
                <a:cs typeface="Times New Roman" panose="02020603050405020304" pitchFamily="18" charset="0"/>
              </a:rPr>
              <a:t>cảm</a:t>
            </a:r>
            <a:r>
              <a:rPr lang="en-US" sz="3000" dirty="0">
                <a:solidFill>
                  <a:prstClr val="black"/>
                </a:solidFill>
                <a:latin typeface="Times New Roman" panose="02020603050405020304" pitchFamily="18" charset="0"/>
                <a:cs typeface="Times New Roman" panose="02020603050405020304" pitchFamily="18" charset="0"/>
              </a:rPr>
              <a:t> </a:t>
            </a:r>
            <a:r>
              <a:rPr lang="en-US" sz="3000" dirty="0" err="1">
                <a:solidFill>
                  <a:prstClr val="black"/>
                </a:solidFill>
                <a:latin typeface="Times New Roman" panose="02020603050405020304" pitchFamily="18" charset="0"/>
                <a:cs typeface="Times New Roman" panose="02020603050405020304" pitchFamily="18" charset="0"/>
              </a:rPr>
              <a:t>xúc</a:t>
            </a:r>
            <a:r>
              <a:rPr lang="en-US" sz="3000" dirty="0">
                <a:solidFill>
                  <a:prstClr val="black"/>
                </a:solidFill>
                <a:latin typeface="Times New Roman" panose="02020603050405020304" pitchFamily="18" charset="0"/>
                <a:cs typeface="Times New Roman" panose="02020603050405020304" pitchFamily="18" charset="0"/>
              </a:rPr>
              <a:t> </a:t>
            </a:r>
            <a:r>
              <a:rPr lang="en-US" sz="3000" dirty="0" err="1">
                <a:solidFill>
                  <a:prstClr val="black"/>
                </a:solidFill>
                <a:latin typeface="Times New Roman" panose="02020603050405020304" pitchFamily="18" charset="0"/>
                <a:cs typeface="Times New Roman" panose="02020603050405020304" pitchFamily="18" charset="0"/>
              </a:rPr>
              <a:t>của</a:t>
            </a:r>
            <a:r>
              <a:rPr lang="en-US" sz="3000" dirty="0">
                <a:solidFill>
                  <a:prstClr val="black"/>
                </a:solidFill>
                <a:latin typeface="Times New Roman" panose="02020603050405020304" pitchFamily="18" charset="0"/>
                <a:cs typeface="Times New Roman" panose="02020603050405020304" pitchFamily="18" charset="0"/>
              </a:rPr>
              <a:t> </a:t>
            </a:r>
            <a:r>
              <a:rPr lang="en-US" sz="3000" dirty="0" err="1">
                <a:solidFill>
                  <a:prstClr val="black"/>
                </a:solidFill>
                <a:latin typeface="Times New Roman" panose="02020603050405020304" pitchFamily="18" charset="0"/>
                <a:cs typeface="Times New Roman" panose="02020603050405020304" pitchFamily="18" charset="0"/>
              </a:rPr>
              <a:t>em</a:t>
            </a:r>
            <a:r>
              <a:rPr lang="en-US" sz="3000" dirty="0">
                <a:solidFill>
                  <a:prstClr val="black"/>
                </a:solidFill>
                <a:latin typeface="Times New Roman" panose="02020603050405020304" pitchFamily="18" charset="0"/>
                <a:cs typeface="Times New Roman" panose="02020603050405020304" pitchFamily="18" charset="0"/>
              </a:rPr>
              <a:t> </a:t>
            </a:r>
            <a:r>
              <a:rPr lang="en-US" sz="3000" dirty="0" err="1">
                <a:solidFill>
                  <a:prstClr val="black"/>
                </a:solidFill>
                <a:latin typeface="Times New Roman" panose="02020603050405020304" pitchFamily="18" charset="0"/>
                <a:cs typeface="Times New Roman" panose="02020603050405020304" pitchFamily="18" charset="0"/>
              </a:rPr>
              <a:t>về</a:t>
            </a:r>
            <a:r>
              <a:rPr lang="en-US" sz="3000" dirty="0">
                <a:solidFill>
                  <a:prstClr val="black"/>
                </a:solidFill>
                <a:latin typeface="Times New Roman" panose="02020603050405020304" pitchFamily="18" charset="0"/>
                <a:cs typeface="Times New Roman" panose="02020603050405020304" pitchFamily="18" charset="0"/>
              </a:rPr>
              <a:t> </a:t>
            </a:r>
            <a:r>
              <a:rPr lang="en-US" sz="3000" dirty="0" err="1">
                <a:solidFill>
                  <a:prstClr val="black"/>
                </a:solidFill>
                <a:latin typeface="Times New Roman" panose="02020603050405020304" pitchFamily="18" charset="0"/>
                <a:cs typeface="Times New Roman" panose="02020603050405020304" pitchFamily="18" charset="0"/>
              </a:rPr>
              <a:t>bài</a:t>
            </a:r>
            <a:r>
              <a:rPr lang="en-US" sz="3000" dirty="0">
                <a:solidFill>
                  <a:prstClr val="black"/>
                </a:solidFill>
                <a:latin typeface="Times New Roman" panose="02020603050405020304" pitchFamily="18" charset="0"/>
                <a:cs typeface="Times New Roman" panose="02020603050405020304" pitchFamily="18" charset="0"/>
              </a:rPr>
              <a:t> </a:t>
            </a:r>
            <a:r>
              <a:rPr lang="en-US" sz="3000" dirty="0" err="1">
                <a:solidFill>
                  <a:prstClr val="black"/>
                </a:solidFill>
                <a:latin typeface="Times New Roman" panose="02020603050405020304" pitchFamily="18" charset="0"/>
                <a:cs typeface="Times New Roman" panose="02020603050405020304" pitchFamily="18" charset="0"/>
              </a:rPr>
              <a:t>thơ</a:t>
            </a:r>
            <a:r>
              <a:rPr lang="en-US" sz="3000" dirty="0">
                <a:solidFill>
                  <a:prstClr val="black"/>
                </a:solidFill>
                <a:latin typeface="Times New Roman" panose="02020603050405020304" pitchFamily="18" charset="0"/>
                <a:cs typeface="Times New Roman" panose="02020603050405020304" pitchFamily="18" charset="0"/>
              </a:rPr>
              <a:t>, </a:t>
            </a:r>
            <a:r>
              <a:rPr lang="en-US" sz="3000" dirty="0" err="1">
                <a:solidFill>
                  <a:prstClr val="black"/>
                </a:solidFill>
                <a:latin typeface="Times New Roman" panose="02020603050405020304" pitchFamily="18" charset="0"/>
                <a:cs typeface="Times New Roman" panose="02020603050405020304" pitchFamily="18" charset="0"/>
              </a:rPr>
              <a:t>câu</a:t>
            </a:r>
            <a:r>
              <a:rPr lang="en-US" sz="3000" dirty="0">
                <a:solidFill>
                  <a:prstClr val="black"/>
                </a:solidFill>
                <a:latin typeface="Times New Roman" panose="02020603050405020304" pitchFamily="18" charset="0"/>
                <a:cs typeface="Times New Roman" panose="02020603050405020304" pitchFamily="18" charset="0"/>
              </a:rPr>
              <a:t> </a:t>
            </a:r>
            <a:r>
              <a:rPr lang="en-US" sz="3000" dirty="0" err="1">
                <a:solidFill>
                  <a:prstClr val="black"/>
                </a:solidFill>
                <a:latin typeface="Times New Roman" panose="02020603050405020304" pitchFamily="18" charset="0"/>
                <a:cs typeface="Times New Roman" panose="02020603050405020304" pitchFamily="18" charset="0"/>
              </a:rPr>
              <a:t>chuyện</a:t>
            </a:r>
            <a:r>
              <a:rPr lang="en-US" sz="3000" dirty="0">
                <a:solidFill>
                  <a:prstClr val="black"/>
                </a:solidFill>
                <a:latin typeface="Times New Roman" panose="02020603050405020304" pitchFamily="18" charset="0"/>
                <a:cs typeface="Times New Roman" panose="02020603050405020304" pitchFamily="18" charset="0"/>
              </a:rPr>
              <a:t> </a:t>
            </a:r>
            <a:r>
              <a:rPr lang="en-US" sz="3000" dirty="0" err="1">
                <a:solidFill>
                  <a:prstClr val="black"/>
                </a:solidFill>
                <a:latin typeface="Times New Roman" panose="02020603050405020304" pitchFamily="18" charset="0"/>
                <a:cs typeface="Times New Roman" panose="02020603050405020304" pitchFamily="18" charset="0"/>
              </a:rPr>
              <a:t>đó</a:t>
            </a:r>
            <a:r>
              <a:rPr lang="en-US" sz="3000" dirty="0">
                <a:solidFill>
                  <a:prstClr val="black"/>
                </a:solidFill>
                <a:latin typeface="Times New Roman" panose="02020603050405020304" pitchFamily="18" charset="0"/>
                <a:cs typeface="Times New Roman" panose="02020603050405020304" pitchFamily="18" charset="0"/>
              </a:rPr>
              <a:t>.</a:t>
            </a:r>
          </a:p>
        </p:txBody>
      </p:sp>
      <p:sp>
        <p:nvSpPr>
          <p:cNvPr id="5" name="Oval 4"/>
          <p:cNvSpPr/>
          <p:nvPr/>
        </p:nvSpPr>
        <p:spPr>
          <a:xfrm>
            <a:off x="304800" y="409952"/>
            <a:ext cx="812800" cy="6858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37052" tIns="68526" rIns="137052" bIns="68526" rtlCol="0" anchor="ctr"/>
          <a:lstStyle/>
          <a:p>
            <a:pPr algn="ctr" defTabSz="1370350"/>
            <a:r>
              <a:rPr lang="en-US" sz="4200" b="1" dirty="0">
                <a:solidFill>
                  <a:prstClr val="white"/>
                </a:solidFill>
                <a:latin typeface="Times New Roman" panose="02020603050405020304" pitchFamily="18" charset="0"/>
                <a:cs typeface="Times New Roman" panose="02020603050405020304" pitchFamily="18" charset="0"/>
              </a:rPr>
              <a:t>2</a:t>
            </a:r>
          </a:p>
        </p:txBody>
      </p:sp>
      <p:grpSp>
        <p:nvGrpSpPr>
          <p:cNvPr id="6" name="Group 5">
            <a:extLst>
              <a:ext uri="{FF2B5EF4-FFF2-40B4-BE49-F238E27FC236}">
                <a16:creationId xmlns:a16="http://schemas.microsoft.com/office/drawing/2014/main" xmlns="" id="{7A807A5E-B68A-410C-AB0D-1D86BD6E42C7}"/>
              </a:ext>
            </a:extLst>
          </p:cNvPr>
          <p:cNvGrpSpPr/>
          <p:nvPr/>
        </p:nvGrpSpPr>
        <p:grpSpPr>
          <a:xfrm>
            <a:off x="2" y="3"/>
            <a:ext cx="12192000" cy="347664"/>
            <a:chOff x="0" y="-127508"/>
            <a:chExt cx="12192000" cy="1361811"/>
          </a:xfrm>
        </p:grpSpPr>
        <p:sp>
          <p:nvSpPr>
            <p:cNvPr id="7" name="Rectangle: Top Corners Rounded 17">
              <a:extLst>
                <a:ext uri="{FF2B5EF4-FFF2-40B4-BE49-F238E27FC236}">
                  <a16:creationId xmlns:a16="http://schemas.microsoft.com/office/drawing/2014/main" xmlns="" id="{0BDFF578-A78A-4078-813E-DF3D4663EE4C}"/>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0350"/>
              <a:endParaRPr lang="en-US" sz="2600">
                <a:solidFill>
                  <a:prstClr val="white"/>
                </a:solidFill>
                <a:latin typeface="Times New Roman" panose="02020603050405020304" pitchFamily="18" charset="0"/>
                <a:cs typeface="Times New Roman" panose="02020603050405020304" pitchFamily="18" charset="0"/>
              </a:endParaRPr>
            </a:p>
          </p:txBody>
        </p:sp>
        <p:sp>
          <p:nvSpPr>
            <p:cNvPr id="8" name="Rectangle: Top Corners Rounded 18">
              <a:extLst>
                <a:ext uri="{FF2B5EF4-FFF2-40B4-BE49-F238E27FC236}">
                  <a16:creationId xmlns:a16="http://schemas.microsoft.com/office/drawing/2014/main" xmlns="" id="{AA290BAB-356E-4044-AAEE-F4B059773AF2}"/>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0350"/>
              <a:endParaRPr lang="en-US" sz="2600">
                <a:solidFill>
                  <a:prstClr val="white"/>
                </a:solidFill>
                <a:latin typeface="Times New Roman" panose="02020603050405020304" pitchFamily="18" charset="0"/>
                <a:cs typeface="Times New Roman" panose="02020603050405020304" pitchFamily="18" charset="0"/>
              </a:endParaRPr>
            </a:p>
          </p:txBody>
        </p:sp>
      </p:grpSp>
      <p:pic>
        <p:nvPicPr>
          <p:cNvPr id="9" name="图片 6">
            <a:extLst>
              <a:ext uri="{FF2B5EF4-FFF2-40B4-BE49-F238E27FC236}">
                <a16:creationId xmlns:a16="http://schemas.microsoft.com/office/drawing/2014/main" xmlns="" id="{F239F57B-F203-4AE3-AB1C-0AC06A6CC6BC}"/>
              </a:ext>
            </a:extLst>
          </p:cNvPr>
          <p:cNvPicPr>
            <a:picLocks noChangeAspect="1"/>
          </p:cNvPicPr>
          <p:nvPr/>
        </p:nvPicPr>
        <p:blipFill rotWithShape="1">
          <a:blip r:embed="rId6">
            <a:extLst>
              <a:ext uri="{BEBA8EAE-BF5A-486C-A8C5-ECC9F3942E4B}">
                <a14:imgProps xmlns:a14="http://schemas.microsoft.com/office/drawing/2010/main">
                  <a14:imgLayer r:embed="rId7">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t="71035" b="9032"/>
          <a:stretch/>
        </p:blipFill>
        <p:spPr>
          <a:xfrm>
            <a:off x="2" y="6108704"/>
            <a:ext cx="12192000" cy="744715"/>
          </a:xfrm>
          <a:prstGeom prst="rect">
            <a:avLst/>
          </a:prstGeo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604729" y="6303166"/>
            <a:ext cx="469817" cy="443869"/>
          </a:xfrm>
          <a:prstGeom prst="rect">
            <a:avLst/>
          </a:prstGeom>
        </p:spPr>
      </p:pic>
    </p:spTree>
    <p:extLst>
      <p:ext uri="{BB962C8B-B14F-4D97-AF65-F5344CB8AC3E}">
        <p14:creationId xmlns:p14="http://schemas.microsoft.com/office/powerpoint/2010/main" val="2856786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par>
                                <p:cTn id="7" presetID="42"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animEffect transition="in" filter="fade">
                                      <p:cBhvr>
                                        <p:cTn id="9" dur="1000"/>
                                        <p:tgtEl>
                                          <p:spTgt spid="4"/>
                                        </p:tgtEl>
                                      </p:cBhvr>
                                    </p:animEffect>
                                    <p:anim calcmode="lin" valueType="num">
                                      <p:cBhvr>
                                        <p:cTn id="10" dur="1000" fill="hold"/>
                                        <p:tgtEl>
                                          <p:spTgt spid="4"/>
                                        </p:tgtEl>
                                        <p:attrNameLst>
                                          <p:attrName>ppt_x</p:attrName>
                                        </p:attrNameLst>
                                      </p:cBhvr>
                                      <p:tavLst>
                                        <p:tav tm="0">
                                          <p:val>
                                            <p:strVal val="#ppt_x"/>
                                          </p:val>
                                        </p:tav>
                                        <p:tav tm="100000">
                                          <p:val>
                                            <p:strVal val="#ppt_x"/>
                                          </p:val>
                                        </p:tav>
                                      </p:tavLst>
                                    </p:anim>
                                    <p:anim calcmode="lin" valueType="num">
                                      <p:cBhvr>
                                        <p:cTn id="11" dur="1000" fill="hold"/>
                                        <p:tgtEl>
                                          <p:spTgt spid="4"/>
                                        </p:tgtEl>
                                        <p:attrNameLst>
                                          <p:attrName>ppt_y</p:attrName>
                                        </p:attrNameLst>
                                      </p:cBhvr>
                                      <p:tavLst>
                                        <p:tav tm="0">
                                          <p:val>
                                            <p:strVal val="#ppt_y+.1"/>
                                          </p:val>
                                        </p:tav>
                                        <p:tav tm="100000">
                                          <p:val>
                                            <p:strVal val="#ppt_y"/>
                                          </p:val>
                                        </p:tav>
                                      </p:tavLst>
                                    </p:anim>
                                  </p:childTnLst>
                                </p:cTn>
                              </p:par>
                              <p:par>
                                <p:cTn id="12" presetID="42"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par>
                                <p:cTn id="17" presetID="16" presetClass="entr" presetSubtype="21" fill="hold" nodeType="with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barn(inVertical)">
                                      <p:cBhvr>
                                        <p:cTn id="19"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0" fill="hold" display="0">
                  <p:stCondLst>
                    <p:cond delay="indefinite"/>
                  </p:stCondLst>
                  <p:endCondLst>
                    <p:cond evt="onStopAudio" delay="0">
                      <p:tgtEl>
                        <p:sldTgt/>
                      </p:tgtEl>
                    </p:cond>
                  </p:endCondLst>
                </p:cTn>
                <p:tgtEl>
                  <p:spTgt spid="2"/>
                </p:tgtEl>
              </p:cMediaNode>
            </p:audio>
          </p:childTnLst>
        </p:cTn>
      </p:par>
    </p:tnLst>
    <p:bldLst>
      <p:bldP spid="4" grpId="0"/>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6">
            <a:extLst>
              <a:ext uri="{FF2B5EF4-FFF2-40B4-BE49-F238E27FC236}">
                <a16:creationId xmlns:a16="http://schemas.microsoft.com/office/drawing/2014/main" xmlns="" id="{F239F57B-F203-4AE3-AB1C-0AC06A6CC6BC}"/>
              </a:ext>
            </a:extLst>
          </p:cNvPr>
          <p:cNvPicPr>
            <a:picLocks noChangeAspect="1"/>
          </p:cNvPicPr>
          <p:nvPr/>
        </p:nvPicPr>
        <p:blipFill rotWithShape="1">
          <a:blip r:embed="rId4">
            <a:extLst>
              <a:ext uri="{BEBA8EAE-BF5A-486C-A8C5-ECC9F3942E4B}">
                <a14:imgProps xmlns:a14="http://schemas.microsoft.com/office/drawing/2010/main">
                  <a14:imgLayer r:embed="rId5">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t="71035" b="9032"/>
          <a:stretch/>
        </p:blipFill>
        <p:spPr>
          <a:xfrm>
            <a:off x="2" y="6108704"/>
            <a:ext cx="12192000" cy="744715"/>
          </a:xfrm>
          <a:prstGeom prst="rect">
            <a:avLst/>
          </a:prstGeom>
        </p:spPr>
      </p:pic>
      <p:grpSp>
        <p:nvGrpSpPr>
          <p:cNvPr id="17" name="Group 16">
            <a:extLst>
              <a:ext uri="{FF2B5EF4-FFF2-40B4-BE49-F238E27FC236}">
                <a16:creationId xmlns:a16="http://schemas.microsoft.com/office/drawing/2014/main" xmlns="" id="{7A807A5E-B68A-410C-AB0D-1D86BD6E42C7}"/>
              </a:ext>
            </a:extLst>
          </p:cNvPr>
          <p:cNvGrpSpPr/>
          <p:nvPr/>
        </p:nvGrpSpPr>
        <p:grpSpPr>
          <a:xfrm>
            <a:off x="2" y="6"/>
            <a:ext cx="12192000" cy="368301"/>
            <a:chOff x="0" y="-127508"/>
            <a:chExt cx="12192000" cy="1361811"/>
          </a:xfrm>
        </p:grpSpPr>
        <p:sp>
          <p:nvSpPr>
            <p:cNvPr id="18" name="Rectangle: Top Corners Rounded 17">
              <a:extLst>
                <a:ext uri="{FF2B5EF4-FFF2-40B4-BE49-F238E27FC236}">
                  <a16:creationId xmlns:a16="http://schemas.microsoft.com/office/drawing/2014/main" xmlns="" id="{0BDFF578-A78A-4078-813E-DF3D4663EE4C}"/>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0350"/>
              <a:endParaRPr lang="en-US" sz="2600">
                <a:solidFill>
                  <a:prstClr val="white"/>
                </a:solidFill>
                <a:latin typeface="Times New Roman" panose="02020603050405020304" pitchFamily="18" charset="0"/>
                <a:cs typeface="Times New Roman" panose="02020603050405020304" pitchFamily="18" charset="0"/>
              </a:endParaRPr>
            </a:p>
          </p:txBody>
        </p:sp>
        <p:sp>
          <p:nvSpPr>
            <p:cNvPr id="19" name="Rectangle: Top Corners Rounded 18">
              <a:extLst>
                <a:ext uri="{FF2B5EF4-FFF2-40B4-BE49-F238E27FC236}">
                  <a16:creationId xmlns:a16="http://schemas.microsoft.com/office/drawing/2014/main" xmlns="" id="{AA290BAB-356E-4044-AAEE-F4B059773AF2}"/>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0350"/>
              <a:endParaRPr lang="en-US" sz="2600">
                <a:solidFill>
                  <a:prstClr val="white"/>
                </a:solidFill>
                <a:latin typeface="Times New Roman" panose="02020603050405020304" pitchFamily="18" charset="0"/>
                <a:cs typeface="Times New Roman" panose="02020603050405020304" pitchFamily="18" charset="0"/>
              </a:endParaRPr>
            </a:p>
          </p:txBody>
        </p:sp>
      </p:grpSp>
      <p:sp>
        <p:nvSpPr>
          <p:cNvPr id="6" name="TextBox 5">
            <a:extLst>
              <a:ext uri="{FF2B5EF4-FFF2-40B4-BE49-F238E27FC236}">
                <a16:creationId xmlns:a16="http://schemas.microsoft.com/office/drawing/2014/main" xmlns="" id="{7ACEF646-EF93-4CC8-B63F-673BE5B2BFB0}"/>
              </a:ext>
            </a:extLst>
          </p:cNvPr>
          <p:cNvSpPr txBox="1"/>
          <p:nvPr/>
        </p:nvSpPr>
        <p:spPr>
          <a:xfrm>
            <a:off x="2860842" y="1376108"/>
            <a:ext cx="6288970" cy="873290"/>
          </a:xfrm>
          <a:prstGeom prst="rect">
            <a:avLst/>
          </a:prstGeom>
          <a:noFill/>
        </p:spPr>
        <p:txBody>
          <a:bodyPr wrap="square" lIns="102844" tIns="51422" rIns="102844" bIns="51422" rtlCol="0">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4400" dirty="0">
                <a:solidFill>
                  <a:srgbClr val="FF0000"/>
                </a:solidFill>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 </a:t>
            </a:r>
            <a:r>
              <a:rPr lang="en-US" sz="5000" dirty="0" err="1">
                <a:solidFill>
                  <a:srgbClr val="FF0000"/>
                </a:solidFill>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Củng</a:t>
            </a:r>
            <a:r>
              <a:rPr lang="en-US" sz="5000" dirty="0">
                <a:solidFill>
                  <a:srgbClr val="FF0000"/>
                </a:solidFill>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 </a:t>
            </a:r>
            <a:r>
              <a:rPr lang="en-US" sz="5000" dirty="0" err="1">
                <a:solidFill>
                  <a:srgbClr val="FF0000"/>
                </a:solidFill>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cố</a:t>
            </a:r>
            <a:r>
              <a:rPr lang="en-US" sz="5000" dirty="0">
                <a:solidFill>
                  <a:srgbClr val="FF0000"/>
                </a:solidFill>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 - </a:t>
            </a:r>
            <a:r>
              <a:rPr lang="en-US" sz="5000" dirty="0" err="1">
                <a:solidFill>
                  <a:srgbClr val="FF0000"/>
                </a:solidFill>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dặn</a:t>
            </a:r>
            <a:r>
              <a:rPr lang="en-US" sz="5000" dirty="0">
                <a:solidFill>
                  <a:srgbClr val="FF0000"/>
                </a:solidFill>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 </a:t>
            </a:r>
            <a:r>
              <a:rPr lang="en-US" sz="5000" dirty="0" err="1">
                <a:solidFill>
                  <a:srgbClr val="FF0000"/>
                </a:solidFill>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dò</a:t>
            </a:r>
            <a:endParaRPr lang="en-US" sz="5000" dirty="0">
              <a:solidFill>
                <a:srgbClr val="FF0000"/>
              </a:solidFill>
              <a:effectLst>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xmlns="" id="{D72DA03E-49DD-41F8-B79F-FB60F57AF135}"/>
              </a:ext>
            </a:extLst>
          </p:cNvPr>
          <p:cNvSpPr txBox="1"/>
          <p:nvPr/>
        </p:nvSpPr>
        <p:spPr>
          <a:xfrm>
            <a:off x="1426443" y="3077293"/>
            <a:ext cx="10189908" cy="1719675"/>
          </a:xfrm>
          <a:prstGeom prst="rect">
            <a:avLst/>
          </a:prstGeom>
          <a:noFill/>
        </p:spPr>
        <p:txBody>
          <a:bodyPr wrap="square" lIns="102844" tIns="51422" rIns="102844" bIns="51422">
            <a:spAutoFit/>
          </a:bodyPr>
          <a:lstStyle/>
          <a:p>
            <a:pPr marL="514218" indent="-514218" defTabSz="1370350">
              <a:lnSpc>
                <a:spcPct val="150000"/>
              </a:lnSpc>
              <a:buFontTx/>
              <a:buChar char="-"/>
            </a:pPr>
            <a:r>
              <a:rPr lang="en-US" sz="35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Tìm</a:t>
            </a:r>
            <a:r>
              <a:rPr lang="en-US" sz="35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5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đọc</a:t>
            </a:r>
            <a:r>
              <a:rPr lang="en-US" sz="35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5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bài</a:t>
            </a:r>
            <a:r>
              <a:rPr lang="en-US" sz="35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5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thơ</a:t>
            </a:r>
            <a:r>
              <a:rPr lang="en-US" sz="35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5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về</a:t>
            </a:r>
            <a:r>
              <a:rPr lang="en-US" sz="35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5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tình</a:t>
            </a:r>
            <a:r>
              <a:rPr lang="en-US" sz="35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5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cảm</a:t>
            </a:r>
            <a:r>
              <a:rPr lang="en-US" sz="35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5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ông</a:t>
            </a:r>
            <a:r>
              <a:rPr lang="en-US" sz="35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5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bà</a:t>
            </a:r>
            <a:r>
              <a:rPr lang="en-US" sz="35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5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và</a:t>
            </a:r>
            <a:r>
              <a:rPr lang="en-US" sz="35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5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cháu</a:t>
            </a:r>
            <a:endParaRPr lang="en-US" sz="35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endParaRPr>
          </a:p>
          <a:p>
            <a:pPr marL="514218" indent="-514218" defTabSz="1370350">
              <a:lnSpc>
                <a:spcPct val="150000"/>
              </a:lnSpc>
              <a:buFontTx/>
              <a:buChar char="-"/>
            </a:pPr>
            <a:r>
              <a:rPr lang="en-US" sz="35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Xem</a:t>
            </a:r>
            <a:r>
              <a:rPr lang="en-US" sz="35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5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trước</a:t>
            </a:r>
            <a:r>
              <a:rPr lang="en-US" sz="35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5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bài</a:t>
            </a:r>
            <a:r>
              <a:rPr lang="en-US" sz="35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5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sau</a:t>
            </a:r>
            <a:r>
              <a:rPr lang="en-US" sz="35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t>
            </a:r>
          </a:p>
        </p:txBody>
      </p:sp>
      <p:pic>
        <p:nvPicPr>
          <p:cNvPr id="8" name="图片 35">
            <a:extLst>
              <a:ext uri="{FF2B5EF4-FFF2-40B4-BE49-F238E27FC236}">
                <a16:creationId xmlns:a16="http://schemas.microsoft.com/office/drawing/2014/main" xmlns="" id="{6D336546-DCB4-44A1-9408-72467C3E80A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954551" y="1889215"/>
            <a:ext cx="2114755" cy="1620749"/>
          </a:xfrm>
          <a:prstGeom prst="rect">
            <a:avLst/>
          </a:prstGeom>
        </p:spPr>
      </p:pic>
      <p:pic>
        <p:nvPicPr>
          <p:cNvPr id="10" name="图片 39">
            <a:extLst>
              <a:ext uri="{FF2B5EF4-FFF2-40B4-BE49-F238E27FC236}">
                <a16:creationId xmlns:a16="http://schemas.microsoft.com/office/drawing/2014/main" xmlns="" id="{BA3AC262-0CFA-437F-8EEC-1E1473D1C86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210" y="4876681"/>
            <a:ext cx="2341563" cy="1981322"/>
          </a:xfrm>
          <a:prstGeom prst="rect">
            <a:avLst/>
          </a:prstGeom>
        </p:spPr>
      </p:pic>
      <p:pic>
        <p:nvPicPr>
          <p:cNvPr id="11" name="图片 41">
            <a:extLst>
              <a:ext uri="{FF2B5EF4-FFF2-40B4-BE49-F238E27FC236}">
                <a16:creationId xmlns:a16="http://schemas.microsoft.com/office/drawing/2014/main" xmlns="" id="{F0CA763B-28AA-4F2E-B16E-CEE647F245D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24162" y="423863"/>
            <a:ext cx="1331922" cy="2163314"/>
          </a:xfrm>
          <a:prstGeom prst="rect">
            <a:avLst/>
          </a:prstGeom>
        </p:spPr>
      </p:pic>
      <p:pic>
        <p:nvPicPr>
          <p:cNvPr id="12" name="图片 43">
            <a:extLst>
              <a:ext uri="{FF2B5EF4-FFF2-40B4-BE49-F238E27FC236}">
                <a16:creationId xmlns:a16="http://schemas.microsoft.com/office/drawing/2014/main" xmlns="" id="{88688721-FFAF-4DDA-811B-7DEE30BCC51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40380" y="3789896"/>
            <a:ext cx="1331922" cy="2149240"/>
          </a:xfrm>
          <a:prstGeom prst="rect">
            <a:avLst/>
          </a:prstGeom>
        </p:spPr>
      </p:pic>
      <p:pic>
        <p:nvPicPr>
          <p:cNvPr id="13" name="Picture 12">
            <a:extLst>
              <a:ext uri="{FF2B5EF4-FFF2-40B4-BE49-F238E27FC236}">
                <a16:creationId xmlns:a16="http://schemas.microsoft.com/office/drawing/2014/main" xmlns="" id="{47F7FCC9-1039-46C8-BD0B-1FC7198DA85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827289" y="5033362"/>
            <a:ext cx="1112740" cy="1646594"/>
          </a:xfrm>
          <a:prstGeom prst="rect">
            <a:avLst/>
          </a:prstGeo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1604729" y="6303166"/>
            <a:ext cx="469817" cy="443869"/>
          </a:xfrm>
          <a:prstGeom prst="rect">
            <a:avLst/>
          </a:prstGeom>
        </p:spPr>
      </p:pic>
      <p:pic>
        <p:nvPicPr>
          <p:cNvPr id="14" name="Picture 13" descr="C:\Users\HP\Desktop\1.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87544" y="482112"/>
            <a:ext cx="1621375" cy="1004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973017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par>
                                <p:cTn id="7" presetID="53" presetClass="entr" presetSubtype="16" fill="hold" nodeType="withEffect">
                                  <p:stCondLst>
                                    <p:cond delay="0"/>
                                  </p:stCondLst>
                                  <p:childTnLst>
                                    <p:set>
                                      <p:cBhvr>
                                        <p:cTn id="8" dur="1" fill="hold">
                                          <p:stCondLst>
                                            <p:cond delay="0"/>
                                          </p:stCondLst>
                                        </p:cTn>
                                        <p:tgtEl>
                                          <p:spTgt spid="10"/>
                                        </p:tgtEl>
                                        <p:attrNameLst>
                                          <p:attrName>style.visibility</p:attrName>
                                        </p:attrNameLst>
                                      </p:cBhvr>
                                      <p:to>
                                        <p:strVal val="visible"/>
                                      </p:to>
                                    </p:set>
                                    <p:anim calcmode="lin" valueType="num">
                                      <p:cBhvr>
                                        <p:cTn id="9" dur="750" fill="hold"/>
                                        <p:tgtEl>
                                          <p:spTgt spid="10"/>
                                        </p:tgtEl>
                                        <p:attrNameLst>
                                          <p:attrName>ppt_w</p:attrName>
                                        </p:attrNameLst>
                                      </p:cBhvr>
                                      <p:tavLst>
                                        <p:tav tm="0">
                                          <p:val>
                                            <p:fltVal val="0"/>
                                          </p:val>
                                        </p:tav>
                                        <p:tav tm="100000">
                                          <p:val>
                                            <p:strVal val="#ppt_w"/>
                                          </p:val>
                                        </p:tav>
                                      </p:tavLst>
                                    </p:anim>
                                    <p:anim calcmode="lin" valueType="num">
                                      <p:cBhvr>
                                        <p:cTn id="10" dur="750" fill="hold"/>
                                        <p:tgtEl>
                                          <p:spTgt spid="10"/>
                                        </p:tgtEl>
                                        <p:attrNameLst>
                                          <p:attrName>ppt_h</p:attrName>
                                        </p:attrNameLst>
                                      </p:cBhvr>
                                      <p:tavLst>
                                        <p:tav tm="0">
                                          <p:val>
                                            <p:fltVal val="0"/>
                                          </p:val>
                                        </p:tav>
                                        <p:tav tm="100000">
                                          <p:val>
                                            <p:strVal val="#ppt_h"/>
                                          </p:val>
                                        </p:tav>
                                      </p:tavLst>
                                    </p:anim>
                                    <p:animEffect transition="in" filter="fade">
                                      <p:cBhvr>
                                        <p:cTn id="11" dur="750"/>
                                        <p:tgtEl>
                                          <p:spTgt spid="10"/>
                                        </p:tgtEl>
                                      </p:cBhvr>
                                    </p:animEffect>
                                  </p:childTnLst>
                                </p:cTn>
                              </p:par>
                              <p:par>
                                <p:cTn id="12" presetID="53" presetClass="entr" presetSubtype="16" fill="hold" nodeType="with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p:cTn id="14" dur="750" fill="hold"/>
                                        <p:tgtEl>
                                          <p:spTgt spid="12"/>
                                        </p:tgtEl>
                                        <p:attrNameLst>
                                          <p:attrName>ppt_w</p:attrName>
                                        </p:attrNameLst>
                                      </p:cBhvr>
                                      <p:tavLst>
                                        <p:tav tm="0">
                                          <p:val>
                                            <p:fltVal val="0"/>
                                          </p:val>
                                        </p:tav>
                                        <p:tav tm="100000">
                                          <p:val>
                                            <p:strVal val="#ppt_w"/>
                                          </p:val>
                                        </p:tav>
                                      </p:tavLst>
                                    </p:anim>
                                    <p:anim calcmode="lin" valueType="num">
                                      <p:cBhvr>
                                        <p:cTn id="15" dur="750" fill="hold"/>
                                        <p:tgtEl>
                                          <p:spTgt spid="12"/>
                                        </p:tgtEl>
                                        <p:attrNameLst>
                                          <p:attrName>ppt_h</p:attrName>
                                        </p:attrNameLst>
                                      </p:cBhvr>
                                      <p:tavLst>
                                        <p:tav tm="0">
                                          <p:val>
                                            <p:fltVal val="0"/>
                                          </p:val>
                                        </p:tav>
                                        <p:tav tm="100000">
                                          <p:val>
                                            <p:strVal val="#ppt_h"/>
                                          </p:val>
                                        </p:tav>
                                      </p:tavLst>
                                    </p:anim>
                                    <p:animEffect transition="in" filter="fade">
                                      <p:cBhvr>
                                        <p:cTn id="16" dur="750"/>
                                        <p:tgtEl>
                                          <p:spTgt spid="12"/>
                                        </p:tgtEl>
                                      </p:cBhvr>
                                    </p:animEffect>
                                  </p:childTnLst>
                                </p:cTn>
                              </p:par>
                              <p:par>
                                <p:cTn id="17" presetID="53" presetClass="entr" presetSubtype="16"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750" fill="hold"/>
                                        <p:tgtEl>
                                          <p:spTgt spid="8"/>
                                        </p:tgtEl>
                                        <p:attrNameLst>
                                          <p:attrName>ppt_w</p:attrName>
                                        </p:attrNameLst>
                                      </p:cBhvr>
                                      <p:tavLst>
                                        <p:tav tm="0">
                                          <p:val>
                                            <p:fltVal val="0"/>
                                          </p:val>
                                        </p:tav>
                                        <p:tav tm="100000">
                                          <p:val>
                                            <p:strVal val="#ppt_w"/>
                                          </p:val>
                                        </p:tav>
                                      </p:tavLst>
                                    </p:anim>
                                    <p:anim calcmode="lin" valueType="num">
                                      <p:cBhvr>
                                        <p:cTn id="20" dur="750" fill="hold"/>
                                        <p:tgtEl>
                                          <p:spTgt spid="8"/>
                                        </p:tgtEl>
                                        <p:attrNameLst>
                                          <p:attrName>ppt_h</p:attrName>
                                        </p:attrNameLst>
                                      </p:cBhvr>
                                      <p:tavLst>
                                        <p:tav tm="0">
                                          <p:val>
                                            <p:fltVal val="0"/>
                                          </p:val>
                                        </p:tav>
                                        <p:tav tm="100000">
                                          <p:val>
                                            <p:strVal val="#ppt_h"/>
                                          </p:val>
                                        </p:tav>
                                      </p:tavLst>
                                    </p:anim>
                                    <p:animEffect transition="in" filter="fade">
                                      <p:cBhvr>
                                        <p:cTn id="21" dur="750"/>
                                        <p:tgtEl>
                                          <p:spTgt spid="8"/>
                                        </p:tgtEl>
                                      </p:cBhvr>
                                    </p:animEffect>
                                  </p:childTnLst>
                                </p:cTn>
                              </p:par>
                              <p:par>
                                <p:cTn id="22" presetID="53" presetClass="entr" presetSubtype="16"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p:cTn id="24" dur="750" fill="hold"/>
                                        <p:tgtEl>
                                          <p:spTgt spid="11"/>
                                        </p:tgtEl>
                                        <p:attrNameLst>
                                          <p:attrName>ppt_w</p:attrName>
                                        </p:attrNameLst>
                                      </p:cBhvr>
                                      <p:tavLst>
                                        <p:tav tm="0">
                                          <p:val>
                                            <p:fltVal val="0"/>
                                          </p:val>
                                        </p:tav>
                                        <p:tav tm="100000">
                                          <p:val>
                                            <p:strVal val="#ppt_w"/>
                                          </p:val>
                                        </p:tav>
                                      </p:tavLst>
                                    </p:anim>
                                    <p:anim calcmode="lin" valueType="num">
                                      <p:cBhvr>
                                        <p:cTn id="25" dur="750" fill="hold"/>
                                        <p:tgtEl>
                                          <p:spTgt spid="11"/>
                                        </p:tgtEl>
                                        <p:attrNameLst>
                                          <p:attrName>ppt_h</p:attrName>
                                        </p:attrNameLst>
                                      </p:cBhvr>
                                      <p:tavLst>
                                        <p:tav tm="0">
                                          <p:val>
                                            <p:fltVal val="0"/>
                                          </p:val>
                                        </p:tav>
                                        <p:tav tm="100000">
                                          <p:val>
                                            <p:strVal val="#ppt_h"/>
                                          </p:val>
                                        </p:tav>
                                      </p:tavLst>
                                    </p:anim>
                                    <p:animEffect transition="in" filter="fade">
                                      <p:cBhvr>
                                        <p:cTn id="26" dur="750"/>
                                        <p:tgtEl>
                                          <p:spTgt spid="11"/>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par>
                          <p:cTn id="30" fill="hold">
                            <p:stCondLst>
                              <p:cond delay="750"/>
                            </p:stCondLst>
                            <p:childTnLst>
                              <p:par>
                                <p:cTn id="31" presetID="16" presetClass="entr" presetSubtype="21"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barn(inVertical)">
                                      <p:cBhvr>
                                        <p:cTn id="33" dur="500"/>
                                        <p:tgtEl>
                                          <p:spTgt spid="7"/>
                                        </p:tgtEl>
                                      </p:cBhvr>
                                    </p:animEffect>
                                  </p:childTnLst>
                                </p:cTn>
                              </p:par>
                              <p:par>
                                <p:cTn id="34" presetID="47" presetClass="entr" presetSubtype="0" fill="hold"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1000"/>
                                        <p:tgtEl>
                                          <p:spTgt spid="13"/>
                                        </p:tgtEl>
                                      </p:cBhvr>
                                    </p:animEffect>
                                    <p:anim calcmode="lin" valueType="num">
                                      <p:cBhvr>
                                        <p:cTn id="37" dur="1000" fill="hold"/>
                                        <p:tgtEl>
                                          <p:spTgt spid="13"/>
                                        </p:tgtEl>
                                        <p:attrNameLst>
                                          <p:attrName>ppt_x</p:attrName>
                                        </p:attrNameLst>
                                      </p:cBhvr>
                                      <p:tavLst>
                                        <p:tav tm="0">
                                          <p:val>
                                            <p:strVal val="#ppt_x"/>
                                          </p:val>
                                        </p:tav>
                                        <p:tav tm="100000">
                                          <p:val>
                                            <p:strVal val="#ppt_x"/>
                                          </p:val>
                                        </p:tav>
                                      </p:tavLst>
                                    </p:anim>
                                    <p:anim calcmode="lin" valueType="num">
                                      <p:cBhvr>
                                        <p:cTn id="3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9" fill="hold" display="0">
                  <p:stCondLst>
                    <p:cond delay="indefinite"/>
                  </p:stCondLst>
                  <p:endCondLst>
                    <p:cond evt="onStopAudio" delay="0">
                      <p:tgtEl>
                        <p:sldTgt/>
                      </p:tgtEl>
                    </p:cond>
                  </p:endCondLst>
                </p:cTn>
                <p:tgtEl>
                  <p:spTgt spid="2"/>
                </p:tgtEl>
              </p:cMediaNode>
            </p:audio>
          </p:childTnLst>
        </p:cTn>
      </p:par>
    </p:tnLst>
    <p:bldLst>
      <p:bldP spid="6"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6" name="图片 4">
            <a:extLst>
              <a:ext uri="{FF2B5EF4-FFF2-40B4-BE49-F238E27FC236}">
                <a16:creationId xmlns:a16="http://schemas.microsoft.com/office/drawing/2014/main" xmlns="" id="{1D7BF903-E6F8-4C5D-84EC-8C9BF12F5F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57400" y="1072362"/>
            <a:ext cx="8077200" cy="4415460"/>
          </a:xfrm>
          <a:prstGeom prst="rect">
            <a:avLst/>
          </a:prstGeom>
        </p:spPr>
      </p:pic>
      <p:pic>
        <p:nvPicPr>
          <p:cNvPr id="33" name="图片 6">
            <a:extLst>
              <a:ext uri="{FF2B5EF4-FFF2-40B4-BE49-F238E27FC236}">
                <a16:creationId xmlns:a16="http://schemas.microsoft.com/office/drawing/2014/main" xmlns="" id="{5B0CAB89-445F-470E-840C-54C5DA35E9D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08844" y="368670"/>
            <a:ext cx="2008444" cy="2003016"/>
          </a:xfrm>
          <a:prstGeom prst="rect">
            <a:avLst/>
          </a:prstGeom>
        </p:spPr>
      </p:pic>
      <p:pic>
        <p:nvPicPr>
          <p:cNvPr id="34" name="图片 8">
            <a:extLst>
              <a:ext uri="{FF2B5EF4-FFF2-40B4-BE49-F238E27FC236}">
                <a16:creationId xmlns:a16="http://schemas.microsoft.com/office/drawing/2014/main" xmlns="" id="{94FBAD47-784A-4C0F-979F-57263443B87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32" y="1"/>
            <a:ext cx="3771793" cy="3789363"/>
          </a:xfrm>
          <a:prstGeom prst="rect">
            <a:avLst/>
          </a:prstGeom>
        </p:spPr>
      </p:pic>
      <p:pic>
        <p:nvPicPr>
          <p:cNvPr id="35" name="图片 15">
            <a:extLst>
              <a:ext uri="{FF2B5EF4-FFF2-40B4-BE49-F238E27FC236}">
                <a16:creationId xmlns:a16="http://schemas.microsoft.com/office/drawing/2014/main" xmlns="" id="{A765284F-11EF-436D-9C9D-7896B801D4D1}"/>
              </a:ext>
            </a:extLst>
          </p:cNvPr>
          <p:cNvPicPr>
            <a:picLocks noChangeAspect="1"/>
          </p:cNvPicPr>
          <p:nvPr/>
        </p:nvPicPr>
        <p:blipFill rotWithShape="1">
          <a:blip r:embed="rId7">
            <a:extLst>
              <a:ext uri="{28A0092B-C50C-407E-A947-70E740481C1C}">
                <a14:useLocalDpi xmlns:a14="http://schemas.microsoft.com/office/drawing/2010/main" val="0"/>
              </a:ext>
            </a:extLst>
          </a:blip>
          <a:srcRect b="15181"/>
          <a:stretch/>
        </p:blipFill>
        <p:spPr>
          <a:xfrm>
            <a:off x="2035193" y="4761371"/>
            <a:ext cx="885808" cy="640027"/>
          </a:xfrm>
          <a:prstGeom prst="rect">
            <a:avLst/>
          </a:prstGeom>
        </p:spPr>
      </p:pic>
      <p:pic>
        <p:nvPicPr>
          <p:cNvPr id="36" name="图片 17">
            <a:extLst>
              <a:ext uri="{FF2B5EF4-FFF2-40B4-BE49-F238E27FC236}">
                <a16:creationId xmlns:a16="http://schemas.microsoft.com/office/drawing/2014/main" xmlns="" id="{77D7C6D6-7AA4-4EF6-ABAF-743E23FC993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424910" y="4333986"/>
            <a:ext cx="2290244" cy="1064313"/>
          </a:xfrm>
          <a:prstGeom prst="rect">
            <a:avLst/>
          </a:prstGeom>
        </p:spPr>
      </p:pic>
      <p:grpSp>
        <p:nvGrpSpPr>
          <p:cNvPr id="37" name="组合 3">
            <a:extLst>
              <a:ext uri="{FF2B5EF4-FFF2-40B4-BE49-F238E27FC236}">
                <a16:creationId xmlns:a16="http://schemas.microsoft.com/office/drawing/2014/main" xmlns="" id="{BC54C152-1D09-4988-AA2C-D57010631322}"/>
              </a:ext>
            </a:extLst>
          </p:cNvPr>
          <p:cNvGrpSpPr/>
          <p:nvPr/>
        </p:nvGrpSpPr>
        <p:grpSpPr>
          <a:xfrm>
            <a:off x="0" y="3698572"/>
            <a:ext cx="12198968" cy="3159429"/>
            <a:chOff x="0" y="3698571"/>
            <a:chExt cx="12198968" cy="3159429"/>
          </a:xfrm>
        </p:grpSpPr>
        <p:pic>
          <p:nvPicPr>
            <p:cNvPr id="38" name="图片 19">
              <a:extLst>
                <a:ext uri="{FF2B5EF4-FFF2-40B4-BE49-F238E27FC236}">
                  <a16:creationId xmlns:a16="http://schemas.microsoft.com/office/drawing/2014/main" xmlns="" id="{6587BE9E-773D-452D-81E2-07211AEE6C1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70510" y="5338507"/>
              <a:ext cx="1703070" cy="1446783"/>
            </a:xfrm>
            <a:prstGeom prst="rect">
              <a:avLst/>
            </a:prstGeom>
          </p:spPr>
        </p:pic>
        <p:pic>
          <p:nvPicPr>
            <p:cNvPr id="39" name="图片 20">
              <a:extLst>
                <a:ext uri="{FF2B5EF4-FFF2-40B4-BE49-F238E27FC236}">
                  <a16:creationId xmlns:a16="http://schemas.microsoft.com/office/drawing/2014/main" xmlns="" id="{7F37D3A7-2A2E-4FC7-8760-996DF282EF3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79189" y="5776804"/>
              <a:ext cx="1066800" cy="906262"/>
            </a:xfrm>
            <a:prstGeom prst="rect">
              <a:avLst/>
            </a:prstGeom>
          </p:spPr>
        </p:pic>
        <p:pic>
          <p:nvPicPr>
            <p:cNvPr id="40" name="图片 21">
              <a:extLst>
                <a:ext uri="{FF2B5EF4-FFF2-40B4-BE49-F238E27FC236}">
                  <a16:creationId xmlns:a16="http://schemas.microsoft.com/office/drawing/2014/main" xmlns="" id="{AC575159-D9FC-41B4-AF27-E7BB990A446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4802218" y="5583980"/>
              <a:ext cx="1293782" cy="1099086"/>
            </a:xfrm>
            <a:prstGeom prst="rect">
              <a:avLst/>
            </a:prstGeom>
          </p:spPr>
        </p:pic>
        <p:pic>
          <p:nvPicPr>
            <p:cNvPr id="41" name="图片 22">
              <a:extLst>
                <a:ext uri="{FF2B5EF4-FFF2-40B4-BE49-F238E27FC236}">
                  <a16:creationId xmlns:a16="http://schemas.microsoft.com/office/drawing/2014/main" xmlns="" id="{6B369BAD-0E1E-4C47-9783-7172BAEC475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7774018" y="5685077"/>
              <a:ext cx="1056402" cy="897428"/>
            </a:xfrm>
            <a:prstGeom prst="rect">
              <a:avLst/>
            </a:prstGeom>
          </p:spPr>
        </p:pic>
        <p:pic>
          <p:nvPicPr>
            <p:cNvPr id="42" name="图片 13">
              <a:extLst>
                <a:ext uri="{FF2B5EF4-FFF2-40B4-BE49-F238E27FC236}">
                  <a16:creationId xmlns:a16="http://schemas.microsoft.com/office/drawing/2014/main" xmlns="" id="{9DC54091-DCC2-4AD2-8134-50ACEEAD3A0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971944" y="3698571"/>
              <a:ext cx="3227024" cy="3086719"/>
            </a:xfrm>
            <a:prstGeom prst="rect">
              <a:avLst/>
            </a:prstGeom>
          </p:spPr>
        </p:pic>
        <p:pic>
          <p:nvPicPr>
            <p:cNvPr id="43" name="图片 23">
              <a:extLst>
                <a:ext uri="{FF2B5EF4-FFF2-40B4-BE49-F238E27FC236}">
                  <a16:creationId xmlns:a16="http://schemas.microsoft.com/office/drawing/2014/main" xmlns="" id="{A3D72380-9D48-4756-AFB0-BB8489517F3D}"/>
                </a:ext>
              </a:extLst>
            </p:cNvPr>
            <p:cNvPicPr>
              <a:picLocks noChangeAspect="1"/>
            </p:cNvPicPr>
            <p:nvPr/>
          </p:nvPicPr>
          <p:blipFill rotWithShape="1">
            <a:blip r:embed="rId11">
              <a:extLst>
                <a:ext uri="{28A0092B-C50C-407E-A947-70E740481C1C}">
                  <a14:useLocalDpi xmlns:a14="http://schemas.microsoft.com/office/drawing/2010/main" val="0"/>
                </a:ext>
              </a:extLst>
            </a:blip>
            <a:srcRect t="82569" b="8666"/>
            <a:stretch/>
          </p:blipFill>
          <p:spPr>
            <a:xfrm>
              <a:off x="0" y="6308726"/>
              <a:ext cx="12192000" cy="549274"/>
            </a:xfrm>
            <a:prstGeom prst="rect">
              <a:avLst/>
            </a:prstGeom>
          </p:spPr>
        </p:pic>
      </p:grpSp>
      <p:pic>
        <p:nvPicPr>
          <p:cNvPr id="44" name="Rita Calypso - Paper Mache">
            <a:hlinkClick r:id="" action="ppaction://media"/>
            <a:extLst>
              <a:ext uri="{FF2B5EF4-FFF2-40B4-BE49-F238E27FC236}">
                <a16:creationId xmlns:a16="http://schemas.microsoft.com/office/drawing/2014/main" xmlns="" id="{F1C8417D-AB61-406B-B21F-44D866442EEE}"/>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266145" y="-497689"/>
            <a:ext cx="609600" cy="609600"/>
          </a:xfrm>
          <a:prstGeom prst="rect">
            <a:avLst/>
          </a:prstGeom>
        </p:spPr>
      </p:pic>
      <p:sp>
        <p:nvSpPr>
          <p:cNvPr id="16" name="TextBox 15">
            <a:extLst>
              <a:ext uri="{FF2B5EF4-FFF2-40B4-BE49-F238E27FC236}">
                <a16:creationId xmlns:a16="http://schemas.microsoft.com/office/drawing/2014/main" xmlns="" id="{305C553B-76D6-40C2-9444-290FF0CAAE6A}"/>
              </a:ext>
            </a:extLst>
          </p:cNvPr>
          <p:cNvSpPr txBox="1"/>
          <p:nvPr/>
        </p:nvSpPr>
        <p:spPr>
          <a:xfrm>
            <a:off x="2279189" y="2495264"/>
            <a:ext cx="7633146" cy="1569640"/>
          </a:xfrm>
          <a:prstGeom prst="rect">
            <a:avLst/>
          </a:prstGeom>
          <a:noFill/>
        </p:spPr>
        <p:txBody>
          <a:bodyPr wrap="square" lIns="91421" tIns="45710" rIns="91421" bIns="45710" rtlCol="0">
            <a:spAutoFit/>
          </a:bodyPr>
          <a:lstStyle/>
          <a:p>
            <a:pPr algn="ctr">
              <a:lnSpc>
                <a:spcPct val="150000"/>
              </a:lnSpc>
            </a:pPr>
            <a:r>
              <a:rPr lang="en-US" sz="3200" dirty="0" err="1">
                <a:solidFill>
                  <a:srgbClr val="FF0000"/>
                </a:solidFill>
                <a:latin typeface="Times New Roman" panose="02020603050405020304" pitchFamily="18" charset="0"/>
                <a:cs typeface="Times New Roman" panose="02020603050405020304" pitchFamily="18" charset="0"/>
              </a:rPr>
              <a:t>Tạm</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biệt</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và</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hẹn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gặp</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lại</a:t>
            </a:r>
            <a:r>
              <a:rPr lang="en-US" sz="3200" dirty="0">
                <a:solidFill>
                  <a:srgbClr val="FF0000"/>
                </a:solidFill>
                <a:latin typeface="Times New Roman" panose="02020603050405020304" pitchFamily="18" charset="0"/>
                <a:cs typeface="Times New Roman" panose="02020603050405020304" pitchFamily="18" charset="0"/>
              </a:rPr>
              <a:t> </a:t>
            </a:r>
          </a:p>
          <a:p>
            <a:pPr algn="ctr">
              <a:lnSpc>
                <a:spcPct val="150000"/>
              </a:lnSpc>
            </a:pPr>
            <a:r>
              <a:rPr lang="en-US" sz="3200" dirty="0" err="1">
                <a:solidFill>
                  <a:srgbClr val="FF0000"/>
                </a:solidFill>
                <a:latin typeface="Times New Roman" panose="02020603050405020304" pitchFamily="18" charset="0"/>
                <a:cs typeface="Times New Roman" panose="02020603050405020304" pitchFamily="18" charset="0"/>
              </a:rPr>
              <a:t>các</a:t>
            </a:r>
            <a:r>
              <a:rPr lang="en-US" sz="3200" dirty="0">
                <a:solidFill>
                  <a:srgbClr val="FF0000"/>
                </a:solidFill>
                <a:latin typeface="Times New Roman" panose="02020603050405020304" pitchFamily="18" charset="0"/>
                <a:cs typeface="Times New Roman" panose="02020603050405020304" pitchFamily="18" charset="0"/>
              </a:rPr>
              <a:t> con </a:t>
            </a:r>
            <a:r>
              <a:rPr lang="en-US" sz="3200" dirty="0" err="1">
                <a:solidFill>
                  <a:srgbClr val="FF0000"/>
                </a:solidFill>
                <a:latin typeface="Times New Roman" panose="02020603050405020304" pitchFamily="18" charset="0"/>
                <a:cs typeface="Times New Roman" panose="02020603050405020304" pitchFamily="18" charset="0"/>
              </a:rPr>
              <a:t>vào</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những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tiết</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học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sau</a:t>
            </a:r>
            <a:r>
              <a:rPr lang="en-US" sz="3200" dirty="0">
                <a:solidFill>
                  <a:srgbClr val="FF0000"/>
                </a:solidFill>
                <a:latin typeface="Times New Roman" panose="02020603050405020304" pitchFamily="18" charset="0"/>
                <a:cs typeface="Times New Roman" panose="02020603050405020304" pitchFamily="18" charset="0"/>
              </a:rPr>
              <a:t>!</a:t>
            </a:r>
          </a:p>
        </p:txBody>
      </p:sp>
      <p:pic>
        <p:nvPicPr>
          <p:cNvPr id="18" name="Picture 2" descr="NGS - Há» THá»NG TRÆ¯á»NG LIÃN Cáº¤P NEWTON">
            <a:extLst>
              <a:ext uri="{FF2B5EF4-FFF2-40B4-BE49-F238E27FC236}">
                <a16:creationId xmlns:a16="http://schemas.microsoft.com/office/drawing/2014/main" xmlns="" id="{EAFFA555-9D1F-48FC-B17C-CA7A39D9CC9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906125" y="72710"/>
            <a:ext cx="1285875"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202697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44"/>
                                        </p:tgtEl>
                                      </p:cBhvr>
                                    </p:cmd>
                                  </p:childTnLst>
                                </p:cTn>
                              </p:par>
                            </p:childTnLst>
                          </p:cTn>
                        </p:par>
                        <p:par>
                          <p:cTn id="7" fill="hold">
                            <p:stCondLst>
                              <p:cond delay="0"/>
                            </p:stCondLst>
                            <p:childTnLst>
                              <p:par>
                                <p:cTn id="8" presetID="42" presetClass="entr" presetSubtype="0" fill="hold" nodeType="after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fade">
                                      <p:cBhvr>
                                        <p:cTn id="10" dur="1000"/>
                                        <p:tgtEl>
                                          <p:spTgt spid="37"/>
                                        </p:tgtEl>
                                      </p:cBhvr>
                                    </p:animEffect>
                                    <p:anim calcmode="lin" valueType="num">
                                      <p:cBhvr>
                                        <p:cTn id="11" dur="1000" fill="hold"/>
                                        <p:tgtEl>
                                          <p:spTgt spid="37"/>
                                        </p:tgtEl>
                                        <p:attrNameLst>
                                          <p:attrName>ppt_x</p:attrName>
                                        </p:attrNameLst>
                                      </p:cBhvr>
                                      <p:tavLst>
                                        <p:tav tm="0">
                                          <p:val>
                                            <p:strVal val="#ppt_x"/>
                                          </p:val>
                                        </p:tav>
                                        <p:tav tm="100000">
                                          <p:val>
                                            <p:strVal val="#ppt_x"/>
                                          </p:val>
                                        </p:tav>
                                      </p:tavLst>
                                    </p:anim>
                                    <p:anim calcmode="lin" valueType="num">
                                      <p:cBhvr>
                                        <p:cTn id="12" dur="1000" fill="hold"/>
                                        <p:tgtEl>
                                          <p:spTgt spid="37"/>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53" presetClass="entr" presetSubtype="16" fill="hold" nodeType="afterEffect">
                                  <p:stCondLst>
                                    <p:cond delay="0"/>
                                  </p:stCondLst>
                                  <p:childTnLst>
                                    <p:set>
                                      <p:cBhvr>
                                        <p:cTn id="15" dur="1" fill="hold">
                                          <p:stCondLst>
                                            <p:cond delay="0"/>
                                          </p:stCondLst>
                                        </p:cTn>
                                        <p:tgtEl>
                                          <p:spTgt spid="26"/>
                                        </p:tgtEl>
                                        <p:attrNameLst>
                                          <p:attrName>style.visibility</p:attrName>
                                        </p:attrNameLst>
                                      </p:cBhvr>
                                      <p:to>
                                        <p:strVal val="visible"/>
                                      </p:to>
                                    </p:set>
                                    <p:anim calcmode="lin" valueType="num">
                                      <p:cBhvr>
                                        <p:cTn id="16" dur="500" fill="hold"/>
                                        <p:tgtEl>
                                          <p:spTgt spid="26"/>
                                        </p:tgtEl>
                                        <p:attrNameLst>
                                          <p:attrName>ppt_w</p:attrName>
                                        </p:attrNameLst>
                                      </p:cBhvr>
                                      <p:tavLst>
                                        <p:tav tm="0">
                                          <p:val>
                                            <p:fltVal val="0"/>
                                          </p:val>
                                        </p:tav>
                                        <p:tav tm="100000">
                                          <p:val>
                                            <p:strVal val="#ppt_w"/>
                                          </p:val>
                                        </p:tav>
                                      </p:tavLst>
                                    </p:anim>
                                    <p:anim calcmode="lin" valueType="num">
                                      <p:cBhvr>
                                        <p:cTn id="17" dur="500" fill="hold"/>
                                        <p:tgtEl>
                                          <p:spTgt spid="26"/>
                                        </p:tgtEl>
                                        <p:attrNameLst>
                                          <p:attrName>ppt_h</p:attrName>
                                        </p:attrNameLst>
                                      </p:cBhvr>
                                      <p:tavLst>
                                        <p:tav tm="0">
                                          <p:val>
                                            <p:fltVal val="0"/>
                                          </p:val>
                                        </p:tav>
                                        <p:tav tm="100000">
                                          <p:val>
                                            <p:strVal val="#ppt_h"/>
                                          </p:val>
                                        </p:tav>
                                      </p:tavLst>
                                    </p:anim>
                                    <p:animEffect transition="in" filter="fade">
                                      <p:cBhvr>
                                        <p:cTn id="18" dur="500"/>
                                        <p:tgtEl>
                                          <p:spTgt spid="26"/>
                                        </p:tgtEl>
                                      </p:cBhvr>
                                    </p:animEffect>
                                  </p:childTnLst>
                                </p:cTn>
                              </p:par>
                            </p:childTnLst>
                          </p:cTn>
                        </p:par>
                        <p:par>
                          <p:cTn id="19" fill="hold">
                            <p:stCondLst>
                              <p:cond delay="1500"/>
                            </p:stCondLst>
                            <p:childTnLst>
                              <p:par>
                                <p:cTn id="20" presetID="2" presetClass="entr" presetSubtype="9" fill="hold" nodeType="afterEffect">
                                  <p:stCondLst>
                                    <p:cond delay="0"/>
                                  </p:stCondLst>
                                  <p:childTnLst>
                                    <p:set>
                                      <p:cBhvr>
                                        <p:cTn id="21" dur="1" fill="hold">
                                          <p:stCondLst>
                                            <p:cond delay="0"/>
                                          </p:stCondLst>
                                        </p:cTn>
                                        <p:tgtEl>
                                          <p:spTgt spid="34"/>
                                        </p:tgtEl>
                                        <p:attrNameLst>
                                          <p:attrName>style.visibility</p:attrName>
                                        </p:attrNameLst>
                                      </p:cBhvr>
                                      <p:to>
                                        <p:strVal val="visible"/>
                                      </p:to>
                                    </p:set>
                                    <p:anim calcmode="lin" valueType="num">
                                      <p:cBhvr additive="base">
                                        <p:cTn id="22" dur="500" fill="hold"/>
                                        <p:tgtEl>
                                          <p:spTgt spid="34"/>
                                        </p:tgtEl>
                                        <p:attrNameLst>
                                          <p:attrName>ppt_x</p:attrName>
                                        </p:attrNameLst>
                                      </p:cBhvr>
                                      <p:tavLst>
                                        <p:tav tm="0">
                                          <p:val>
                                            <p:strVal val="0-#ppt_w/2"/>
                                          </p:val>
                                        </p:tav>
                                        <p:tav tm="100000">
                                          <p:val>
                                            <p:strVal val="#ppt_x"/>
                                          </p:val>
                                        </p:tav>
                                      </p:tavLst>
                                    </p:anim>
                                    <p:anim calcmode="lin" valueType="num">
                                      <p:cBhvr additive="base">
                                        <p:cTn id="23" dur="500" fill="hold"/>
                                        <p:tgtEl>
                                          <p:spTgt spid="34"/>
                                        </p:tgtEl>
                                        <p:attrNameLst>
                                          <p:attrName>ppt_y</p:attrName>
                                        </p:attrNameLst>
                                      </p:cBhvr>
                                      <p:tavLst>
                                        <p:tav tm="0">
                                          <p:val>
                                            <p:strVal val="0-#ppt_h/2"/>
                                          </p:val>
                                        </p:tav>
                                        <p:tav tm="100000">
                                          <p:val>
                                            <p:strVal val="#ppt_y"/>
                                          </p:val>
                                        </p:tav>
                                      </p:tavLst>
                                    </p:anim>
                                  </p:childTnLst>
                                </p:cTn>
                              </p:par>
                            </p:childTnLst>
                          </p:cTn>
                        </p:par>
                        <p:par>
                          <p:cTn id="24" fill="hold">
                            <p:stCondLst>
                              <p:cond delay="2000"/>
                            </p:stCondLst>
                            <p:childTnLst>
                              <p:par>
                                <p:cTn id="25" presetID="53" presetClass="entr" presetSubtype="16" fill="hold" nodeType="afterEffect">
                                  <p:stCondLst>
                                    <p:cond delay="0"/>
                                  </p:stCondLst>
                                  <p:childTnLst>
                                    <p:set>
                                      <p:cBhvr>
                                        <p:cTn id="26" dur="1" fill="hold">
                                          <p:stCondLst>
                                            <p:cond delay="0"/>
                                          </p:stCondLst>
                                        </p:cTn>
                                        <p:tgtEl>
                                          <p:spTgt spid="33"/>
                                        </p:tgtEl>
                                        <p:attrNameLst>
                                          <p:attrName>style.visibility</p:attrName>
                                        </p:attrNameLst>
                                      </p:cBhvr>
                                      <p:to>
                                        <p:strVal val="visible"/>
                                      </p:to>
                                    </p:set>
                                    <p:anim calcmode="lin" valueType="num">
                                      <p:cBhvr>
                                        <p:cTn id="27" dur="500" fill="hold"/>
                                        <p:tgtEl>
                                          <p:spTgt spid="33"/>
                                        </p:tgtEl>
                                        <p:attrNameLst>
                                          <p:attrName>ppt_w</p:attrName>
                                        </p:attrNameLst>
                                      </p:cBhvr>
                                      <p:tavLst>
                                        <p:tav tm="0">
                                          <p:val>
                                            <p:fltVal val="0"/>
                                          </p:val>
                                        </p:tav>
                                        <p:tav tm="100000">
                                          <p:val>
                                            <p:strVal val="#ppt_w"/>
                                          </p:val>
                                        </p:tav>
                                      </p:tavLst>
                                    </p:anim>
                                    <p:anim calcmode="lin" valueType="num">
                                      <p:cBhvr>
                                        <p:cTn id="28" dur="500" fill="hold"/>
                                        <p:tgtEl>
                                          <p:spTgt spid="33"/>
                                        </p:tgtEl>
                                        <p:attrNameLst>
                                          <p:attrName>ppt_h</p:attrName>
                                        </p:attrNameLst>
                                      </p:cBhvr>
                                      <p:tavLst>
                                        <p:tav tm="0">
                                          <p:val>
                                            <p:fltVal val="0"/>
                                          </p:val>
                                        </p:tav>
                                        <p:tav tm="100000">
                                          <p:val>
                                            <p:strVal val="#ppt_h"/>
                                          </p:val>
                                        </p:tav>
                                      </p:tavLst>
                                    </p:anim>
                                    <p:animEffect transition="in" filter="fade">
                                      <p:cBhvr>
                                        <p:cTn id="29" dur="500"/>
                                        <p:tgtEl>
                                          <p:spTgt spid="33"/>
                                        </p:tgtEl>
                                      </p:cBhvr>
                                    </p:animEffect>
                                  </p:childTnLst>
                                </p:cTn>
                              </p:par>
                            </p:childTnLst>
                          </p:cTn>
                        </p:par>
                        <p:par>
                          <p:cTn id="30" fill="hold">
                            <p:stCondLst>
                              <p:cond delay="2500"/>
                            </p:stCondLst>
                            <p:childTnLst>
                              <p:par>
                                <p:cTn id="31" presetID="10" presetClass="entr" presetSubtype="0" fill="hold" nodeType="afterEffect">
                                  <p:stCondLst>
                                    <p:cond delay="0"/>
                                  </p:stCondLst>
                                  <p:childTnLst>
                                    <p:set>
                                      <p:cBhvr>
                                        <p:cTn id="32" dur="1" fill="hold">
                                          <p:stCondLst>
                                            <p:cond delay="0"/>
                                          </p:stCondLst>
                                        </p:cTn>
                                        <p:tgtEl>
                                          <p:spTgt spid="36"/>
                                        </p:tgtEl>
                                        <p:attrNameLst>
                                          <p:attrName>style.visibility</p:attrName>
                                        </p:attrNameLst>
                                      </p:cBhvr>
                                      <p:to>
                                        <p:strVal val="visible"/>
                                      </p:to>
                                    </p:set>
                                    <p:animEffect transition="in" filter="fade">
                                      <p:cBhvr>
                                        <p:cTn id="33" dur="500"/>
                                        <p:tgtEl>
                                          <p:spTgt spid="36"/>
                                        </p:tgtEl>
                                      </p:cBhvr>
                                    </p:animEffect>
                                  </p:childTnLst>
                                </p:cTn>
                              </p:par>
                              <p:par>
                                <p:cTn id="34" presetID="10" presetClass="entr" presetSubtype="0" fill="hold" nodeType="withEffect">
                                  <p:stCondLst>
                                    <p:cond delay="0"/>
                                  </p:stCondLst>
                                  <p:childTnLst>
                                    <p:set>
                                      <p:cBhvr>
                                        <p:cTn id="35" dur="1" fill="hold">
                                          <p:stCondLst>
                                            <p:cond delay="0"/>
                                          </p:stCondLst>
                                        </p:cTn>
                                        <p:tgtEl>
                                          <p:spTgt spid="35"/>
                                        </p:tgtEl>
                                        <p:attrNameLst>
                                          <p:attrName>style.visibility</p:attrName>
                                        </p:attrNameLst>
                                      </p:cBhvr>
                                      <p:to>
                                        <p:strVal val="visible"/>
                                      </p:to>
                                    </p:set>
                                    <p:animEffect transition="in" filter="fade">
                                      <p:cBhvr>
                                        <p:cTn id="36" dur="500"/>
                                        <p:tgtEl>
                                          <p:spTgt spid="35"/>
                                        </p:tgtEl>
                                      </p:cBhvr>
                                    </p:animEffect>
                                  </p:childTnLst>
                                </p:cTn>
                              </p:par>
                            </p:childTnLst>
                          </p:cTn>
                        </p:par>
                        <p:par>
                          <p:cTn id="37" fill="hold">
                            <p:stCondLst>
                              <p:cond delay="3000"/>
                            </p:stCondLst>
                            <p:childTnLst>
                              <p:par>
                                <p:cTn id="38" presetID="6" presetClass="entr" presetSubtype="16" fill="hold" grpId="0" nodeType="after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circle(in)">
                                      <p:cBhvr>
                                        <p:cTn id="40"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41" repeatCount="indefinite" fill="hold" display="0">
                  <p:stCondLst>
                    <p:cond delay="indefinite"/>
                  </p:stCondLst>
                  <p:endCondLst>
                    <p:cond evt="onStopAudio" delay="0">
                      <p:tgtEl>
                        <p:sldTgt/>
                      </p:tgtEl>
                    </p:cond>
                  </p:endCondLst>
                </p:cTn>
                <p:tgtEl>
                  <p:spTgt spid="44"/>
                </p:tgtEl>
              </p:cMediaNode>
            </p:audio>
          </p:childTnLst>
        </p:cTn>
      </p:par>
    </p:tnLst>
    <p:bldLst>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6" name="图片 4">
            <a:extLst>
              <a:ext uri="{FF2B5EF4-FFF2-40B4-BE49-F238E27FC236}">
                <a16:creationId xmlns:a16="http://schemas.microsoft.com/office/drawing/2014/main" xmlns="" id="{1D7BF903-E6F8-4C5D-84EC-8C9BF12F5F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7400" y="1072362"/>
            <a:ext cx="8077200" cy="4415460"/>
          </a:xfrm>
          <a:prstGeom prst="rect">
            <a:avLst/>
          </a:prstGeom>
        </p:spPr>
      </p:pic>
      <p:pic>
        <p:nvPicPr>
          <p:cNvPr id="33" name="图片 6">
            <a:extLst>
              <a:ext uri="{FF2B5EF4-FFF2-40B4-BE49-F238E27FC236}">
                <a16:creationId xmlns:a16="http://schemas.microsoft.com/office/drawing/2014/main" xmlns="" id="{5B0CAB89-445F-470E-840C-54C5DA35E9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08844" y="368670"/>
            <a:ext cx="2008444" cy="2003016"/>
          </a:xfrm>
          <a:prstGeom prst="rect">
            <a:avLst/>
          </a:prstGeom>
        </p:spPr>
      </p:pic>
      <p:pic>
        <p:nvPicPr>
          <p:cNvPr id="34" name="图片 8">
            <a:extLst>
              <a:ext uri="{FF2B5EF4-FFF2-40B4-BE49-F238E27FC236}">
                <a16:creationId xmlns:a16="http://schemas.microsoft.com/office/drawing/2014/main" xmlns="" id="{94FBAD47-784A-4C0F-979F-57263443B8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32" y="1"/>
            <a:ext cx="3771793" cy="3789363"/>
          </a:xfrm>
          <a:prstGeom prst="rect">
            <a:avLst/>
          </a:prstGeom>
        </p:spPr>
      </p:pic>
      <p:pic>
        <p:nvPicPr>
          <p:cNvPr id="35" name="图片 15">
            <a:extLst>
              <a:ext uri="{FF2B5EF4-FFF2-40B4-BE49-F238E27FC236}">
                <a16:creationId xmlns:a16="http://schemas.microsoft.com/office/drawing/2014/main" xmlns="" id="{A765284F-11EF-436D-9C9D-7896B801D4D1}"/>
              </a:ext>
            </a:extLst>
          </p:cNvPr>
          <p:cNvPicPr>
            <a:picLocks noChangeAspect="1"/>
          </p:cNvPicPr>
          <p:nvPr/>
        </p:nvPicPr>
        <p:blipFill rotWithShape="1">
          <a:blip r:embed="rId5">
            <a:extLst>
              <a:ext uri="{28A0092B-C50C-407E-A947-70E740481C1C}">
                <a14:useLocalDpi xmlns:a14="http://schemas.microsoft.com/office/drawing/2010/main" val="0"/>
              </a:ext>
            </a:extLst>
          </a:blip>
          <a:srcRect b="15181"/>
          <a:stretch/>
        </p:blipFill>
        <p:spPr>
          <a:xfrm>
            <a:off x="2035193" y="4761371"/>
            <a:ext cx="885808" cy="640027"/>
          </a:xfrm>
          <a:prstGeom prst="rect">
            <a:avLst/>
          </a:prstGeom>
        </p:spPr>
      </p:pic>
      <p:pic>
        <p:nvPicPr>
          <p:cNvPr id="36" name="图片 17">
            <a:extLst>
              <a:ext uri="{FF2B5EF4-FFF2-40B4-BE49-F238E27FC236}">
                <a16:creationId xmlns:a16="http://schemas.microsoft.com/office/drawing/2014/main" xmlns="" id="{77D7C6D6-7AA4-4EF6-ABAF-743E23FC993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24910" y="4333986"/>
            <a:ext cx="2290244" cy="1064313"/>
          </a:xfrm>
          <a:prstGeom prst="rect">
            <a:avLst/>
          </a:prstGeom>
        </p:spPr>
      </p:pic>
      <p:grpSp>
        <p:nvGrpSpPr>
          <p:cNvPr id="37" name="组合 3">
            <a:extLst>
              <a:ext uri="{FF2B5EF4-FFF2-40B4-BE49-F238E27FC236}">
                <a16:creationId xmlns:a16="http://schemas.microsoft.com/office/drawing/2014/main" xmlns="" id="{BC54C152-1D09-4988-AA2C-D57010631322}"/>
              </a:ext>
            </a:extLst>
          </p:cNvPr>
          <p:cNvGrpSpPr/>
          <p:nvPr/>
        </p:nvGrpSpPr>
        <p:grpSpPr>
          <a:xfrm>
            <a:off x="0" y="3698572"/>
            <a:ext cx="12198968" cy="3159429"/>
            <a:chOff x="0" y="3698571"/>
            <a:chExt cx="12198968" cy="3159429"/>
          </a:xfrm>
        </p:grpSpPr>
        <p:pic>
          <p:nvPicPr>
            <p:cNvPr id="38" name="图片 19">
              <a:extLst>
                <a:ext uri="{FF2B5EF4-FFF2-40B4-BE49-F238E27FC236}">
                  <a16:creationId xmlns:a16="http://schemas.microsoft.com/office/drawing/2014/main" xmlns="" id="{6587BE9E-773D-452D-81E2-07211AEE6C1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0510" y="5338507"/>
              <a:ext cx="1703070" cy="1446783"/>
            </a:xfrm>
            <a:prstGeom prst="rect">
              <a:avLst/>
            </a:prstGeom>
          </p:spPr>
        </p:pic>
        <p:pic>
          <p:nvPicPr>
            <p:cNvPr id="39" name="图片 20">
              <a:extLst>
                <a:ext uri="{FF2B5EF4-FFF2-40B4-BE49-F238E27FC236}">
                  <a16:creationId xmlns:a16="http://schemas.microsoft.com/office/drawing/2014/main" xmlns="" id="{7F37D3A7-2A2E-4FC7-8760-996DF282EF3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79189" y="5776804"/>
              <a:ext cx="1066800" cy="906262"/>
            </a:xfrm>
            <a:prstGeom prst="rect">
              <a:avLst/>
            </a:prstGeom>
          </p:spPr>
        </p:pic>
        <p:pic>
          <p:nvPicPr>
            <p:cNvPr id="40" name="图片 21">
              <a:extLst>
                <a:ext uri="{FF2B5EF4-FFF2-40B4-BE49-F238E27FC236}">
                  <a16:creationId xmlns:a16="http://schemas.microsoft.com/office/drawing/2014/main" xmlns="" id="{AC575159-D9FC-41B4-AF27-E7BB990A446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4802218" y="5583980"/>
              <a:ext cx="1293782" cy="1099086"/>
            </a:xfrm>
            <a:prstGeom prst="rect">
              <a:avLst/>
            </a:prstGeom>
          </p:spPr>
        </p:pic>
        <p:pic>
          <p:nvPicPr>
            <p:cNvPr id="41" name="图片 22">
              <a:extLst>
                <a:ext uri="{FF2B5EF4-FFF2-40B4-BE49-F238E27FC236}">
                  <a16:creationId xmlns:a16="http://schemas.microsoft.com/office/drawing/2014/main" xmlns="" id="{6B369BAD-0E1E-4C47-9783-7172BAEC475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7774018" y="5685077"/>
              <a:ext cx="1056402" cy="897428"/>
            </a:xfrm>
            <a:prstGeom prst="rect">
              <a:avLst/>
            </a:prstGeom>
          </p:spPr>
        </p:pic>
        <p:pic>
          <p:nvPicPr>
            <p:cNvPr id="42" name="图片 13">
              <a:extLst>
                <a:ext uri="{FF2B5EF4-FFF2-40B4-BE49-F238E27FC236}">
                  <a16:creationId xmlns:a16="http://schemas.microsoft.com/office/drawing/2014/main" xmlns="" id="{9DC54091-DCC2-4AD2-8134-50ACEEAD3A0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971944" y="3698571"/>
              <a:ext cx="3227024" cy="3086719"/>
            </a:xfrm>
            <a:prstGeom prst="rect">
              <a:avLst/>
            </a:prstGeom>
          </p:spPr>
        </p:pic>
        <p:pic>
          <p:nvPicPr>
            <p:cNvPr id="43" name="图片 23">
              <a:extLst>
                <a:ext uri="{FF2B5EF4-FFF2-40B4-BE49-F238E27FC236}">
                  <a16:creationId xmlns:a16="http://schemas.microsoft.com/office/drawing/2014/main" xmlns="" id="{A3D72380-9D48-4756-AFB0-BB8489517F3D}"/>
                </a:ext>
              </a:extLst>
            </p:cNvPr>
            <p:cNvPicPr>
              <a:picLocks noChangeAspect="1"/>
            </p:cNvPicPr>
            <p:nvPr/>
          </p:nvPicPr>
          <p:blipFill rotWithShape="1">
            <a:blip r:embed="rId9">
              <a:extLst>
                <a:ext uri="{28A0092B-C50C-407E-A947-70E740481C1C}">
                  <a14:useLocalDpi xmlns:a14="http://schemas.microsoft.com/office/drawing/2010/main" val="0"/>
                </a:ext>
              </a:extLst>
            </a:blip>
            <a:srcRect t="82569" b="8666"/>
            <a:stretch/>
          </p:blipFill>
          <p:spPr>
            <a:xfrm>
              <a:off x="0" y="6308726"/>
              <a:ext cx="12192000" cy="549274"/>
            </a:xfrm>
            <a:prstGeom prst="rect">
              <a:avLst/>
            </a:prstGeom>
          </p:spPr>
        </p:pic>
      </p:grpSp>
      <p:sp>
        <p:nvSpPr>
          <p:cNvPr id="2" name="Rectangle 1"/>
          <p:cNvSpPr/>
          <p:nvPr/>
        </p:nvSpPr>
        <p:spPr>
          <a:xfrm>
            <a:off x="2717661" y="2080799"/>
            <a:ext cx="6834525" cy="923309"/>
          </a:xfrm>
          <a:prstGeom prst="rect">
            <a:avLst/>
          </a:prstGeom>
          <a:noFill/>
        </p:spPr>
        <p:txBody>
          <a:bodyPr wrap="none" lIns="91421" tIns="45710" rIns="91421" bIns="4571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t>LUYỆN VIẾT ĐOẠN </a:t>
            </a:r>
          </a:p>
        </p:txBody>
      </p:sp>
      <p:sp>
        <p:nvSpPr>
          <p:cNvPr id="17" name="文本框 22">
            <a:extLst>
              <a:ext uri="{FF2B5EF4-FFF2-40B4-BE49-F238E27FC236}">
                <a16:creationId xmlns:a16="http://schemas.microsoft.com/office/drawing/2014/main" xmlns="" id="{8E852256-A333-49D6-ADCD-2215C66790B1}"/>
              </a:ext>
            </a:extLst>
          </p:cNvPr>
          <p:cNvSpPr txBox="1"/>
          <p:nvPr/>
        </p:nvSpPr>
        <p:spPr>
          <a:xfrm>
            <a:off x="4889722" y="3202559"/>
            <a:ext cx="3548426" cy="923330"/>
          </a:xfrm>
          <a:prstGeom prst="rect">
            <a:avLst/>
          </a:prstGeom>
          <a:noFill/>
        </p:spPr>
        <p:txBody>
          <a:bodyPr wrap="square" lIns="91421" tIns="45710" rIns="91421" bIns="45710" rtlCol="0">
            <a:spAutoFit/>
          </a:bodyPr>
          <a:lstStyle/>
          <a:p>
            <a:r>
              <a:rPr lang="en-US" altLang="zh-CN" sz="5400" dirty="0">
                <a:solidFill>
                  <a:srgbClr val="FF0000"/>
                </a:solidFill>
                <a:latin typeface="iCiel Cadena" panose="02000503000000020004" pitchFamily="2" charset="0"/>
                <a:ea typeface="思源黑体 CN Bold" panose="020B0800000000000000" pitchFamily="34" charset="-122"/>
              </a:rPr>
              <a:t>Tuần 15</a:t>
            </a:r>
          </a:p>
        </p:txBody>
      </p:sp>
    </p:spTree>
    <p:extLst>
      <p:ext uri="{BB962C8B-B14F-4D97-AF65-F5344CB8AC3E}">
        <p14:creationId xmlns:p14="http://schemas.microsoft.com/office/powerpoint/2010/main" val="223284501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1000"/>
                                        <p:tgtEl>
                                          <p:spTgt spid="37"/>
                                        </p:tgtEl>
                                      </p:cBhvr>
                                    </p:animEffect>
                                    <p:anim calcmode="lin" valueType="num">
                                      <p:cBhvr>
                                        <p:cTn id="8" dur="1000" fill="hold"/>
                                        <p:tgtEl>
                                          <p:spTgt spid="37"/>
                                        </p:tgtEl>
                                        <p:attrNameLst>
                                          <p:attrName>ppt_x</p:attrName>
                                        </p:attrNameLst>
                                      </p:cBhvr>
                                      <p:tavLst>
                                        <p:tav tm="0">
                                          <p:val>
                                            <p:strVal val="#ppt_x"/>
                                          </p:val>
                                        </p:tav>
                                        <p:tav tm="100000">
                                          <p:val>
                                            <p:strVal val="#ppt_x"/>
                                          </p:val>
                                        </p:tav>
                                      </p:tavLst>
                                    </p:anim>
                                    <p:anim calcmode="lin" valueType="num">
                                      <p:cBhvr>
                                        <p:cTn id="9" dur="1000" fill="hold"/>
                                        <p:tgtEl>
                                          <p:spTgt spid="3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p:cTn id="13" dur="500" fill="hold"/>
                                        <p:tgtEl>
                                          <p:spTgt spid="26"/>
                                        </p:tgtEl>
                                        <p:attrNameLst>
                                          <p:attrName>ppt_w</p:attrName>
                                        </p:attrNameLst>
                                      </p:cBhvr>
                                      <p:tavLst>
                                        <p:tav tm="0">
                                          <p:val>
                                            <p:fltVal val="0"/>
                                          </p:val>
                                        </p:tav>
                                        <p:tav tm="100000">
                                          <p:val>
                                            <p:strVal val="#ppt_w"/>
                                          </p:val>
                                        </p:tav>
                                      </p:tavLst>
                                    </p:anim>
                                    <p:anim calcmode="lin" valueType="num">
                                      <p:cBhvr>
                                        <p:cTn id="14" dur="500" fill="hold"/>
                                        <p:tgtEl>
                                          <p:spTgt spid="26"/>
                                        </p:tgtEl>
                                        <p:attrNameLst>
                                          <p:attrName>ppt_h</p:attrName>
                                        </p:attrNameLst>
                                      </p:cBhvr>
                                      <p:tavLst>
                                        <p:tav tm="0">
                                          <p:val>
                                            <p:fltVal val="0"/>
                                          </p:val>
                                        </p:tav>
                                        <p:tav tm="100000">
                                          <p:val>
                                            <p:strVal val="#ppt_h"/>
                                          </p:val>
                                        </p:tav>
                                      </p:tavLst>
                                    </p:anim>
                                    <p:animEffect transition="in" filter="fade">
                                      <p:cBhvr>
                                        <p:cTn id="15" dur="500"/>
                                        <p:tgtEl>
                                          <p:spTgt spid="26"/>
                                        </p:tgtEl>
                                      </p:cBhvr>
                                    </p:animEffect>
                                  </p:childTnLst>
                                </p:cTn>
                              </p:par>
                            </p:childTnLst>
                          </p:cTn>
                        </p:par>
                        <p:par>
                          <p:cTn id="16" fill="hold">
                            <p:stCondLst>
                              <p:cond delay="1500"/>
                            </p:stCondLst>
                            <p:childTnLst>
                              <p:par>
                                <p:cTn id="17" presetID="2" presetClass="entr" presetSubtype="9" fill="hold" nodeType="afterEffect">
                                  <p:stCondLst>
                                    <p:cond delay="0"/>
                                  </p:stCondLst>
                                  <p:childTnLst>
                                    <p:set>
                                      <p:cBhvr>
                                        <p:cTn id="18" dur="1" fill="hold">
                                          <p:stCondLst>
                                            <p:cond delay="0"/>
                                          </p:stCondLst>
                                        </p:cTn>
                                        <p:tgtEl>
                                          <p:spTgt spid="34"/>
                                        </p:tgtEl>
                                        <p:attrNameLst>
                                          <p:attrName>style.visibility</p:attrName>
                                        </p:attrNameLst>
                                      </p:cBhvr>
                                      <p:to>
                                        <p:strVal val="visible"/>
                                      </p:to>
                                    </p:set>
                                    <p:anim calcmode="lin" valueType="num">
                                      <p:cBhvr additive="base">
                                        <p:cTn id="19" dur="500" fill="hold"/>
                                        <p:tgtEl>
                                          <p:spTgt spid="34"/>
                                        </p:tgtEl>
                                        <p:attrNameLst>
                                          <p:attrName>ppt_x</p:attrName>
                                        </p:attrNameLst>
                                      </p:cBhvr>
                                      <p:tavLst>
                                        <p:tav tm="0">
                                          <p:val>
                                            <p:strVal val="0-#ppt_w/2"/>
                                          </p:val>
                                        </p:tav>
                                        <p:tav tm="100000">
                                          <p:val>
                                            <p:strVal val="#ppt_x"/>
                                          </p:val>
                                        </p:tav>
                                      </p:tavLst>
                                    </p:anim>
                                    <p:anim calcmode="lin" valueType="num">
                                      <p:cBhvr additive="base">
                                        <p:cTn id="20" dur="500" fill="hold"/>
                                        <p:tgtEl>
                                          <p:spTgt spid="34"/>
                                        </p:tgtEl>
                                        <p:attrNameLst>
                                          <p:attrName>ppt_y</p:attrName>
                                        </p:attrNameLst>
                                      </p:cBhvr>
                                      <p:tavLst>
                                        <p:tav tm="0">
                                          <p:val>
                                            <p:strVal val="0-#ppt_h/2"/>
                                          </p:val>
                                        </p:tav>
                                        <p:tav tm="100000">
                                          <p:val>
                                            <p:strVal val="#ppt_y"/>
                                          </p:val>
                                        </p:tav>
                                      </p:tavLst>
                                    </p:anim>
                                  </p:childTnLst>
                                </p:cTn>
                              </p:par>
                            </p:childTnLst>
                          </p:cTn>
                        </p:par>
                        <p:par>
                          <p:cTn id="21" fill="hold">
                            <p:stCondLst>
                              <p:cond delay="2000"/>
                            </p:stCondLst>
                            <p:childTnLst>
                              <p:par>
                                <p:cTn id="22" presetID="53" presetClass="entr" presetSubtype="16" fill="hold" nodeType="afterEffect">
                                  <p:stCondLst>
                                    <p:cond delay="0"/>
                                  </p:stCondLst>
                                  <p:childTnLst>
                                    <p:set>
                                      <p:cBhvr>
                                        <p:cTn id="23" dur="1" fill="hold">
                                          <p:stCondLst>
                                            <p:cond delay="0"/>
                                          </p:stCondLst>
                                        </p:cTn>
                                        <p:tgtEl>
                                          <p:spTgt spid="33"/>
                                        </p:tgtEl>
                                        <p:attrNameLst>
                                          <p:attrName>style.visibility</p:attrName>
                                        </p:attrNameLst>
                                      </p:cBhvr>
                                      <p:to>
                                        <p:strVal val="visible"/>
                                      </p:to>
                                    </p:set>
                                    <p:anim calcmode="lin" valueType="num">
                                      <p:cBhvr>
                                        <p:cTn id="24" dur="500" fill="hold"/>
                                        <p:tgtEl>
                                          <p:spTgt spid="33"/>
                                        </p:tgtEl>
                                        <p:attrNameLst>
                                          <p:attrName>ppt_w</p:attrName>
                                        </p:attrNameLst>
                                      </p:cBhvr>
                                      <p:tavLst>
                                        <p:tav tm="0">
                                          <p:val>
                                            <p:fltVal val="0"/>
                                          </p:val>
                                        </p:tav>
                                        <p:tav tm="100000">
                                          <p:val>
                                            <p:strVal val="#ppt_w"/>
                                          </p:val>
                                        </p:tav>
                                      </p:tavLst>
                                    </p:anim>
                                    <p:anim calcmode="lin" valueType="num">
                                      <p:cBhvr>
                                        <p:cTn id="25" dur="500" fill="hold"/>
                                        <p:tgtEl>
                                          <p:spTgt spid="33"/>
                                        </p:tgtEl>
                                        <p:attrNameLst>
                                          <p:attrName>ppt_h</p:attrName>
                                        </p:attrNameLst>
                                      </p:cBhvr>
                                      <p:tavLst>
                                        <p:tav tm="0">
                                          <p:val>
                                            <p:fltVal val="0"/>
                                          </p:val>
                                        </p:tav>
                                        <p:tav tm="100000">
                                          <p:val>
                                            <p:strVal val="#ppt_h"/>
                                          </p:val>
                                        </p:tav>
                                      </p:tavLst>
                                    </p:anim>
                                    <p:animEffect transition="in" filter="fade">
                                      <p:cBhvr>
                                        <p:cTn id="26" dur="500"/>
                                        <p:tgtEl>
                                          <p:spTgt spid="33"/>
                                        </p:tgtEl>
                                      </p:cBhvr>
                                    </p:animEffect>
                                  </p:childTnLst>
                                </p:cTn>
                              </p:par>
                            </p:childTnLst>
                          </p:cTn>
                        </p:par>
                        <p:par>
                          <p:cTn id="27" fill="hold">
                            <p:stCondLst>
                              <p:cond delay="2500"/>
                            </p:stCondLst>
                            <p:childTnLst>
                              <p:par>
                                <p:cTn id="28" presetID="10" presetClass="entr" presetSubtype="0" fill="hold" nodeType="afterEffect">
                                  <p:stCondLst>
                                    <p:cond delay="0"/>
                                  </p:stCondLst>
                                  <p:childTnLst>
                                    <p:set>
                                      <p:cBhvr>
                                        <p:cTn id="29" dur="1" fill="hold">
                                          <p:stCondLst>
                                            <p:cond delay="0"/>
                                          </p:stCondLst>
                                        </p:cTn>
                                        <p:tgtEl>
                                          <p:spTgt spid="36"/>
                                        </p:tgtEl>
                                        <p:attrNameLst>
                                          <p:attrName>style.visibility</p:attrName>
                                        </p:attrNameLst>
                                      </p:cBhvr>
                                      <p:to>
                                        <p:strVal val="visible"/>
                                      </p:to>
                                    </p:set>
                                    <p:animEffect transition="in" filter="fade">
                                      <p:cBhvr>
                                        <p:cTn id="30" dur="500"/>
                                        <p:tgtEl>
                                          <p:spTgt spid="36"/>
                                        </p:tgtEl>
                                      </p:cBhvr>
                                    </p:animEffect>
                                  </p:childTnLst>
                                </p:cTn>
                              </p:par>
                              <p:par>
                                <p:cTn id="31" presetID="10" presetClass="entr" presetSubtype="0" fill="hold" nodeType="withEffect">
                                  <p:stCondLst>
                                    <p:cond delay="0"/>
                                  </p:stCondLst>
                                  <p:childTnLst>
                                    <p:set>
                                      <p:cBhvr>
                                        <p:cTn id="32" dur="1" fill="hold">
                                          <p:stCondLst>
                                            <p:cond delay="0"/>
                                          </p:stCondLst>
                                        </p:cTn>
                                        <p:tgtEl>
                                          <p:spTgt spid="35"/>
                                        </p:tgtEl>
                                        <p:attrNameLst>
                                          <p:attrName>style.visibility</p:attrName>
                                        </p:attrNameLst>
                                      </p:cBhvr>
                                      <p:to>
                                        <p:strVal val="visible"/>
                                      </p:to>
                                    </p:set>
                                    <p:animEffect transition="in" filter="fade">
                                      <p:cBhvr>
                                        <p:cTn id="33" dur="500"/>
                                        <p:tgtEl>
                                          <p:spTgt spid="35"/>
                                        </p:tgtEl>
                                      </p:cBhvr>
                                    </p:animEffect>
                                  </p:childTnLst>
                                </p:cTn>
                              </p:par>
                            </p:childTnLst>
                          </p:cTn>
                        </p:par>
                        <p:par>
                          <p:cTn id="34" fill="hold">
                            <p:stCondLst>
                              <p:cond delay="3000"/>
                            </p:stCondLst>
                            <p:childTnLst>
                              <p:par>
                                <p:cTn id="35" presetID="16" presetClass="entr" presetSubtype="21" fill="hold" grpId="0" nodeType="after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barn(inVertical)">
                                      <p:cBhvr>
                                        <p:cTn id="37" dur="500"/>
                                        <p:tgtEl>
                                          <p:spTgt spid="2"/>
                                        </p:tgtEl>
                                      </p:cBhvr>
                                    </p:animEffect>
                                  </p:childTnLst>
                                </p:cTn>
                              </p:par>
                              <p:par>
                                <p:cTn id="38" presetID="53" presetClass="entr" presetSubtype="16" fill="hold" grpId="0" nodeType="withEffect">
                                  <p:stCondLst>
                                    <p:cond delay="0"/>
                                  </p:stCondLst>
                                  <p:childTnLst>
                                    <p:set>
                                      <p:cBhvr>
                                        <p:cTn id="39" dur="1" fill="hold">
                                          <p:stCondLst>
                                            <p:cond delay="0"/>
                                          </p:stCondLst>
                                        </p:cTn>
                                        <p:tgtEl>
                                          <p:spTgt spid="17"/>
                                        </p:tgtEl>
                                        <p:attrNameLst>
                                          <p:attrName>style.visibility</p:attrName>
                                        </p:attrNameLst>
                                      </p:cBhvr>
                                      <p:to>
                                        <p:strVal val="visible"/>
                                      </p:to>
                                    </p:set>
                                    <p:anim calcmode="lin" valueType="num">
                                      <p:cBhvr>
                                        <p:cTn id="40" dur="500" fill="hold"/>
                                        <p:tgtEl>
                                          <p:spTgt spid="17"/>
                                        </p:tgtEl>
                                        <p:attrNameLst>
                                          <p:attrName>ppt_w</p:attrName>
                                        </p:attrNameLst>
                                      </p:cBhvr>
                                      <p:tavLst>
                                        <p:tav tm="0">
                                          <p:val>
                                            <p:fltVal val="0"/>
                                          </p:val>
                                        </p:tav>
                                        <p:tav tm="100000">
                                          <p:val>
                                            <p:strVal val="#ppt_w"/>
                                          </p:val>
                                        </p:tav>
                                      </p:tavLst>
                                    </p:anim>
                                    <p:anim calcmode="lin" valueType="num">
                                      <p:cBhvr>
                                        <p:cTn id="41" dur="500" fill="hold"/>
                                        <p:tgtEl>
                                          <p:spTgt spid="17"/>
                                        </p:tgtEl>
                                        <p:attrNameLst>
                                          <p:attrName>ppt_h</p:attrName>
                                        </p:attrNameLst>
                                      </p:cBhvr>
                                      <p:tavLst>
                                        <p:tav tm="0">
                                          <p:val>
                                            <p:fltVal val="0"/>
                                          </p:val>
                                        </p:tav>
                                        <p:tav tm="100000">
                                          <p:val>
                                            <p:strVal val="#ppt_h"/>
                                          </p:val>
                                        </p:tav>
                                      </p:tavLst>
                                    </p:anim>
                                    <p:animEffect transition="in" filter="fade">
                                      <p:cBhvr>
                                        <p:cTn id="4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p:cNvPicPr>
            <a:picLocks noChangeAspect="1"/>
          </p:cNvPicPr>
          <p:nvPr/>
        </p:nvPicPr>
        <p:blipFill rotWithShape="1">
          <a:blip r:embed="rId3" cstate="screen"/>
          <a:srcRect r="1773"/>
          <a:stretch>
            <a:fillRect/>
          </a:stretch>
        </p:blipFill>
        <p:spPr>
          <a:xfrm>
            <a:off x="5194" y="3926110"/>
            <a:ext cx="12170151" cy="2997015"/>
          </a:xfrm>
          <a:prstGeom prst="rect">
            <a:avLst/>
          </a:prstGeom>
        </p:spPr>
      </p:pic>
      <p:pic>
        <p:nvPicPr>
          <p:cNvPr id="20" name="图片 19"/>
          <p:cNvPicPr>
            <a:picLocks noChangeAspect="1"/>
          </p:cNvPicPr>
          <p:nvPr/>
        </p:nvPicPr>
        <p:blipFill rotWithShape="1">
          <a:blip r:embed="rId4" cstate="screen"/>
          <a:srcRect l="1020" b="5828"/>
          <a:stretch>
            <a:fillRect/>
          </a:stretch>
        </p:blipFill>
        <p:spPr>
          <a:xfrm>
            <a:off x="44839" y="4779284"/>
            <a:ext cx="12155507" cy="2143840"/>
          </a:xfrm>
          <a:prstGeom prst="rect">
            <a:avLst/>
          </a:prstGeom>
        </p:spPr>
      </p:pic>
      <p:pic>
        <p:nvPicPr>
          <p:cNvPr id="21" name="图片 20"/>
          <p:cNvPicPr>
            <a:picLocks noChangeAspect="1"/>
          </p:cNvPicPr>
          <p:nvPr/>
        </p:nvPicPr>
        <p:blipFill rotWithShape="1">
          <a:blip r:embed="rId5" cstate="screen"/>
          <a:srcRect/>
          <a:stretch>
            <a:fillRect/>
          </a:stretch>
        </p:blipFill>
        <p:spPr>
          <a:xfrm>
            <a:off x="-59959" y="4078663"/>
            <a:ext cx="12235296" cy="2663570"/>
          </a:xfrm>
          <a:prstGeom prst="rect">
            <a:avLst/>
          </a:prstGeom>
        </p:spPr>
      </p:pic>
      <p:pic>
        <p:nvPicPr>
          <p:cNvPr id="15" name="图片 14"/>
          <p:cNvPicPr>
            <a:picLocks noChangeAspect="1"/>
          </p:cNvPicPr>
          <p:nvPr/>
        </p:nvPicPr>
        <p:blipFill>
          <a:blip r:embed="rId6" cstate="screen"/>
          <a:stretch>
            <a:fillRect/>
          </a:stretch>
        </p:blipFill>
        <p:spPr>
          <a:xfrm>
            <a:off x="44848" y="2846384"/>
            <a:ext cx="808193" cy="954557"/>
          </a:xfrm>
          <a:prstGeom prst="rect">
            <a:avLst/>
          </a:prstGeom>
        </p:spPr>
      </p:pic>
      <p:sp>
        <p:nvSpPr>
          <p:cNvPr id="8" name="TextBox 7"/>
          <p:cNvSpPr txBox="1"/>
          <p:nvPr/>
        </p:nvSpPr>
        <p:spPr>
          <a:xfrm>
            <a:off x="44844" y="542010"/>
            <a:ext cx="11826551" cy="2418162"/>
          </a:xfrm>
          <a:prstGeom prst="rect">
            <a:avLst/>
          </a:prstGeom>
          <a:noFill/>
        </p:spPr>
        <p:txBody>
          <a:bodyPr wrap="square" lIns="108754" tIns="54378" rIns="108754" bIns="54378" rtlCol="0">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3900" b="1" dirty="0" err="1">
                <a:solidFill>
                  <a:srgbClr val="FF0000"/>
                </a:solidFill>
                <a:effectLst>
                  <a:reflection blurRad="6350" stA="55000" endA="300" endPos="45500" dir="5400000" sy="-100000" algn="bl" rotWithShape="0"/>
                </a:effectLst>
                <a:latin typeface="HP001 4 hàng" panose="020B0603050302020204" pitchFamily="34" charset="0"/>
                <a:sym typeface="Arial"/>
              </a:rPr>
              <a:t>Thứ</a:t>
            </a:r>
            <a:r>
              <a:rPr lang="en-US" sz="3900" b="1" dirty="0">
                <a:solidFill>
                  <a:srgbClr val="FF0000"/>
                </a:solidFill>
                <a:effectLst>
                  <a:reflection blurRad="6350" stA="55000" endA="300" endPos="45500" dir="5400000" sy="-100000" algn="bl" rotWithShape="0"/>
                </a:effectLst>
                <a:latin typeface="HP001 4 hàng" panose="020B0603050302020204" pitchFamily="34" charset="0"/>
                <a:sym typeface="Arial"/>
              </a:rPr>
              <a:t> </a:t>
            </a:r>
            <a:r>
              <a:rPr lang="vi-VN" sz="3900" b="1" dirty="0">
                <a:solidFill>
                  <a:srgbClr val="FF0000"/>
                </a:solidFill>
                <a:effectLst>
                  <a:reflection blurRad="6350" stA="55000" endA="300" endPos="45500" dir="5400000" sy="-100000" algn="bl" rotWithShape="0"/>
                </a:effectLst>
                <a:latin typeface="HP001 4 hàng" panose="020B0603050302020204" pitchFamily="34" charset="0"/>
                <a:sym typeface="Arial"/>
              </a:rPr>
              <a:t>Sáu</a:t>
            </a:r>
            <a:r>
              <a:rPr lang="en-US" sz="3900" b="1" dirty="0">
                <a:solidFill>
                  <a:srgbClr val="FF0000"/>
                </a:solidFill>
                <a:effectLst>
                  <a:reflection blurRad="6350" stA="55000" endA="300" endPos="45500" dir="5400000" sy="-100000" algn="bl" rotWithShape="0"/>
                </a:effectLst>
                <a:latin typeface="HP001 4 hàng" panose="020B0603050302020204" pitchFamily="34" charset="0"/>
                <a:sym typeface="Arial"/>
              </a:rPr>
              <a:t>, </a:t>
            </a:r>
            <a:r>
              <a:rPr lang="en-US" sz="3900" b="1" dirty="0" err="1">
                <a:solidFill>
                  <a:srgbClr val="FF0000"/>
                </a:solidFill>
                <a:effectLst>
                  <a:reflection blurRad="6350" stA="55000" endA="300" endPos="45500" dir="5400000" sy="-100000" algn="bl" rotWithShape="0"/>
                </a:effectLst>
                <a:latin typeface="HP001 4 hàng" panose="020B0603050302020204" pitchFamily="34" charset="0"/>
                <a:sym typeface="Arial"/>
              </a:rPr>
              <a:t>ngày</a:t>
            </a:r>
            <a:r>
              <a:rPr lang="en-US" sz="3900" b="1" dirty="0">
                <a:solidFill>
                  <a:srgbClr val="FF0000"/>
                </a:solidFill>
                <a:effectLst>
                  <a:reflection blurRad="6350" stA="55000" endA="300" endPos="45500" dir="5400000" sy="-100000" algn="bl" rotWithShape="0"/>
                </a:effectLst>
                <a:latin typeface="HP001 4 hàng" panose="020B0603050302020204" pitchFamily="34" charset="0"/>
                <a:sym typeface="Arial"/>
              </a:rPr>
              <a:t> </a:t>
            </a:r>
            <a:r>
              <a:rPr lang="vi-VN" sz="3900" b="1" dirty="0">
                <a:solidFill>
                  <a:srgbClr val="FF0000"/>
                </a:solidFill>
                <a:effectLst>
                  <a:reflection blurRad="6350" stA="55000" endA="300" endPos="45500" dir="5400000" sy="-100000" algn="bl" rotWithShape="0"/>
                </a:effectLst>
                <a:latin typeface="HP001 4 hàng" panose="020B0603050302020204" pitchFamily="34" charset="0"/>
                <a:sym typeface="Arial"/>
              </a:rPr>
              <a:t>17</a:t>
            </a:r>
            <a:r>
              <a:rPr lang="en-US" sz="3900" b="1" dirty="0">
                <a:solidFill>
                  <a:srgbClr val="FF0000"/>
                </a:solidFill>
                <a:effectLst>
                  <a:reflection blurRad="6350" stA="55000" endA="300" endPos="45500" dir="5400000" sy="-100000" algn="bl" rotWithShape="0"/>
                </a:effectLst>
                <a:latin typeface="HP001 4 hàng" panose="020B0603050302020204" pitchFamily="34" charset="0"/>
                <a:sym typeface="Arial"/>
              </a:rPr>
              <a:t> </a:t>
            </a:r>
            <a:r>
              <a:rPr lang="en-US" sz="3900" b="1" dirty="0" err="1">
                <a:solidFill>
                  <a:srgbClr val="FF0000"/>
                </a:solidFill>
                <a:effectLst>
                  <a:reflection blurRad="6350" stA="55000" endA="300" endPos="45500" dir="5400000" sy="-100000" algn="bl" rotWithShape="0"/>
                </a:effectLst>
                <a:latin typeface="HP001 4 hàng" panose="020B0603050302020204" pitchFamily="34" charset="0"/>
                <a:sym typeface="Arial"/>
              </a:rPr>
              <a:t>tháng</a:t>
            </a:r>
            <a:r>
              <a:rPr lang="en-US" sz="3900" b="1" dirty="0">
                <a:solidFill>
                  <a:srgbClr val="FF0000"/>
                </a:solidFill>
                <a:effectLst>
                  <a:reflection blurRad="6350" stA="55000" endA="300" endPos="45500" dir="5400000" sy="-100000" algn="bl" rotWithShape="0"/>
                </a:effectLst>
                <a:latin typeface="HP001 4 hàng" panose="020B0603050302020204" pitchFamily="34" charset="0"/>
                <a:sym typeface="Arial"/>
              </a:rPr>
              <a:t> </a:t>
            </a:r>
            <a:r>
              <a:rPr lang="vi-VN" sz="3900" b="1" dirty="0">
                <a:solidFill>
                  <a:srgbClr val="FF0000"/>
                </a:solidFill>
                <a:effectLst>
                  <a:reflection blurRad="6350" stA="55000" endA="300" endPos="45500" dir="5400000" sy="-100000" algn="bl" rotWithShape="0"/>
                </a:effectLst>
                <a:latin typeface="HP001 4 hàng" panose="020B0603050302020204" pitchFamily="34" charset="0"/>
                <a:sym typeface="Arial"/>
              </a:rPr>
              <a:t>12</a:t>
            </a:r>
            <a:r>
              <a:rPr lang="en-US" sz="3900" b="1" dirty="0">
                <a:solidFill>
                  <a:srgbClr val="FF0000"/>
                </a:solidFill>
                <a:effectLst>
                  <a:reflection blurRad="6350" stA="55000" endA="300" endPos="45500" dir="5400000" sy="-100000" algn="bl" rotWithShape="0"/>
                </a:effectLst>
                <a:latin typeface="HP001 4 hàng" panose="020B0603050302020204" pitchFamily="34" charset="0"/>
                <a:sym typeface="Arial"/>
              </a:rPr>
              <a:t> </a:t>
            </a:r>
            <a:r>
              <a:rPr lang="en-US" sz="3900" b="1" dirty="0" err="1">
                <a:solidFill>
                  <a:srgbClr val="FF0000"/>
                </a:solidFill>
                <a:effectLst>
                  <a:reflection blurRad="6350" stA="55000" endA="300" endPos="45500" dir="5400000" sy="-100000" algn="bl" rotWithShape="0"/>
                </a:effectLst>
                <a:latin typeface="HP001 4 hàng" panose="020B0603050302020204" pitchFamily="34" charset="0"/>
                <a:sym typeface="Arial"/>
              </a:rPr>
              <a:t>năm</a:t>
            </a:r>
            <a:r>
              <a:rPr lang="en-US" sz="3900" b="1" dirty="0">
                <a:solidFill>
                  <a:srgbClr val="FF0000"/>
                </a:solidFill>
                <a:effectLst>
                  <a:reflection blurRad="6350" stA="55000" endA="300" endPos="45500" dir="5400000" sy="-100000" algn="bl" rotWithShape="0"/>
                </a:effectLst>
                <a:latin typeface="HP001 4 hàng" panose="020B0603050302020204" pitchFamily="34" charset="0"/>
                <a:sym typeface="Arial"/>
              </a:rPr>
              <a:t> 2021</a:t>
            </a:r>
          </a:p>
          <a:p>
            <a:pPr algn="ctr"/>
            <a:r>
              <a:rPr lang="vi-VN" sz="3900" b="1" u="sng" dirty="0">
                <a:solidFill>
                  <a:srgbClr val="FF0000"/>
                </a:solidFill>
                <a:effectLst>
                  <a:reflection blurRad="6350" stA="55000" endA="300" endPos="45500" dir="5400000" sy="-100000" algn="bl" rotWithShape="0"/>
                </a:effectLst>
                <a:latin typeface="HP001 4 hàng" panose="020B0603050302020204" pitchFamily="34" charset="0"/>
                <a:sym typeface="Arial"/>
              </a:rPr>
              <a:t>Tiếng việt</a:t>
            </a:r>
          </a:p>
          <a:p>
            <a:r>
              <a:rPr lang="en-US" sz="3600" b="1" u="sng" dirty="0" err="1">
                <a:solidFill>
                  <a:srgbClr val="003300"/>
                </a:solidFill>
                <a:latin typeface="HP001 4 hàng" panose="020B0603050302020204" pitchFamily="34" charset="0"/>
                <a:cs typeface="UTM Avo" panose="02040603050506020204" charset="0"/>
                <a:sym typeface="Arial"/>
              </a:rPr>
              <a:t>Tiết</a:t>
            </a:r>
            <a:r>
              <a:rPr lang="en-US" sz="3600" b="1" u="sng" dirty="0">
                <a:solidFill>
                  <a:srgbClr val="003300"/>
                </a:solidFill>
                <a:latin typeface="HP001 4 hàng" panose="020B0603050302020204" pitchFamily="34" charset="0"/>
                <a:cs typeface="UTM Avo" panose="02040603050506020204" charset="0"/>
                <a:sym typeface="Arial"/>
              </a:rPr>
              <a:t> </a:t>
            </a:r>
            <a:r>
              <a:rPr lang="vi-VN" sz="3600" b="1" u="sng" dirty="0">
                <a:solidFill>
                  <a:srgbClr val="003300"/>
                </a:solidFill>
                <a:latin typeface="HP001 4 hàng" panose="020B0603050302020204" pitchFamily="34" charset="0"/>
                <a:cs typeface="UTM Avo" panose="02040603050506020204" charset="0"/>
                <a:sym typeface="Arial"/>
              </a:rPr>
              <a:t>149+150</a:t>
            </a:r>
            <a:r>
              <a:rPr lang="vi-VN" sz="3600" b="1" dirty="0">
                <a:solidFill>
                  <a:srgbClr val="003300"/>
                </a:solidFill>
                <a:latin typeface="HP001 4 hàng" panose="020B0603050302020204" pitchFamily="34" charset="0"/>
                <a:cs typeface="UTM Avo" panose="02040603050506020204" charset="0"/>
                <a:sym typeface="Arial"/>
              </a:rPr>
              <a:t>: </a:t>
            </a:r>
            <a:r>
              <a:rPr lang="en-US" sz="3600" b="1" dirty="0" err="1">
                <a:solidFill>
                  <a:srgbClr val="008200"/>
                </a:solidFill>
                <a:latin typeface="HP001 4 hàng" panose="020B0603050302020204" pitchFamily="34" charset="0"/>
              </a:rPr>
              <a:t>Luyện</a:t>
            </a:r>
            <a:r>
              <a:rPr lang="en-US" sz="3600" b="1" dirty="0">
                <a:solidFill>
                  <a:srgbClr val="008200"/>
                </a:solidFill>
                <a:latin typeface="HP001 4 hàng" panose="020B0603050302020204" pitchFamily="34" charset="0"/>
              </a:rPr>
              <a:t> </a:t>
            </a:r>
            <a:r>
              <a:rPr lang="en-US" sz="3600" b="1" dirty="0" err="1">
                <a:solidFill>
                  <a:srgbClr val="008200"/>
                </a:solidFill>
                <a:latin typeface="HP001 4 hàng" panose="020B0603050302020204" pitchFamily="34" charset="0"/>
              </a:rPr>
              <a:t>viết</a:t>
            </a:r>
            <a:r>
              <a:rPr lang="en-US" sz="3600" b="1" dirty="0">
                <a:solidFill>
                  <a:srgbClr val="008200"/>
                </a:solidFill>
                <a:latin typeface="HP001 4 hàng" panose="020B0603050302020204" pitchFamily="34" charset="0"/>
              </a:rPr>
              <a:t> </a:t>
            </a:r>
            <a:r>
              <a:rPr lang="en-US" sz="3600" b="1" dirty="0" err="1">
                <a:solidFill>
                  <a:srgbClr val="008200"/>
                </a:solidFill>
                <a:latin typeface="HP001 4 hàng" panose="020B0603050302020204" pitchFamily="34" charset="0"/>
              </a:rPr>
              <a:t>đoạn</a:t>
            </a:r>
            <a:r>
              <a:rPr lang="vi-VN" sz="3600" b="1" dirty="0">
                <a:latin typeface="HP001 4 hàng" panose="020B0603050302020204" pitchFamily="34" charset="0"/>
              </a:rPr>
              <a:t>: </a:t>
            </a:r>
            <a:r>
              <a:rPr lang="en-US" sz="3600" b="1" dirty="0" err="1">
                <a:latin typeface="HP001 4 hàng" panose="020B0603050302020204" pitchFamily="34" charset="0"/>
              </a:rPr>
              <a:t>Viết</a:t>
            </a:r>
            <a:r>
              <a:rPr lang="en-US" sz="3600" b="1" dirty="0">
                <a:latin typeface="HP001 4 hàng" panose="020B0603050302020204" pitchFamily="34" charset="0"/>
              </a:rPr>
              <a:t> </a:t>
            </a:r>
            <a:r>
              <a:rPr lang="en-US" sz="3600" b="1" dirty="0" err="1">
                <a:latin typeface="HP001 4 hàng" panose="020B0603050302020204" pitchFamily="34" charset="0"/>
              </a:rPr>
              <a:t>đoạn</a:t>
            </a:r>
            <a:r>
              <a:rPr lang="en-US" sz="3600" b="1" dirty="0">
                <a:latin typeface="HP001 4 hàng" panose="020B0603050302020204" pitchFamily="34" charset="0"/>
              </a:rPr>
              <a:t> </a:t>
            </a:r>
            <a:r>
              <a:rPr lang="en-US" sz="3600" b="1" dirty="0" err="1">
                <a:latin typeface="HP001 4 hàng" panose="020B0603050302020204" pitchFamily="34" charset="0"/>
              </a:rPr>
              <a:t>văn</a:t>
            </a:r>
            <a:r>
              <a:rPr lang="en-US" sz="3600" b="1" dirty="0">
                <a:latin typeface="HP001 4 hàng" panose="020B0603050302020204" pitchFamily="34" charset="0"/>
              </a:rPr>
              <a:t> </a:t>
            </a:r>
            <a:r>
              <a:rPr lang="en-US" sz="3600" b="1" dirty="0" err="1">
                <a:latin typeface="HP001 4 hàng" panose="020B0603050302020204" pitchFamily="34" charset="0"/>
              </a:rPr>
              <a:t>thể</a:t>
            </a:r>
            <a:r>
              <a:rPr lang="en-US" sz="3600" b="1" dirty="0">
                <a:latin typeface="HP001 4 hàng" panose="020B0603050302020204" pitchFamily="34" charset="0"/>
              </a:rPr>
              <a:t> </a:t>
            </a:r>
            <a:r>
              <a:rPr lang="en-US" sz="3600" b="1" dirty="0" err="1">
                <a:latin typeface="HP001 4 hàng" panose="020B0603050302020204" pitchFamily="34" charset="0"/>
              </a:rPr>
              <a:t>hiện</a:t>
            </a:r>
            <a:r>
              <a:rPr lang="en-US" sz="3600" b="1" dirty="0">
                <a:latin typeface="HP001 4 hàng" panose="020B0603050302020204" pitchFamily="34" charset="0"/>
              </a:rPr>
              <a:t> </a:t>
            </a:r>
            <a:r>
              <a:rPr lang="en-US" sz="3600" b="1" dirty="0" err="1">
                <a:latin typeface="HP001 4 hàng" panose="020B0603050302020204" pitchFamily="34" charset="0"/>
              </a:rPr>
              <a:t>tình</a:t>
            </a:r>
            <a:r>
              <a:rPr lang="en-US" sz="3600" b="1" dirty="0">
                <a:latin typeface="HP001 4 hàng" panose="020B0603050302020204" pitchFamily="34" charset="0"/>
              </a:rPr>
              <a:t> </a:t>
            </a:r>
            <a:r>
              <a:rPr lang="en-US" sz="3600" b="1" dirty="0" err="1">
                <a:latin typeface="HP001 4 hàng" panose="020B0603050302020204" pitchFamily="34" charset="0"/>
              </a:rPr>
              <a:t>cảm</a:t>
            </a:r>
            <a:r>
              <a:rPr lang="en-US" sz="3600" b="1" dirty="0">
                <a:latin typeface="HP001 4 hàng" panose="020B0603050302020204" pitchFamily="34" charset="0"/>
              </a:rPr>
              <a:t> </a:t>
            </a:r>
            <a:r>
              <a:rPr lang="en-US" sz="3600" b="1" dirty="0" err="1">
                <a:latin typeface="HP001 4 hàng" panose="020B0603050302020204" pitchFamily="34" charset="0"/>
              </a:rPr>
              <a:t>của</a:t>
            </a:r>
            <a:r>
              <a:rPr lang="en-US" sz="3600" b="1" dirty="0">
                <a:latin typeface="HP001 4 hàng" panose="020B0603050302020204" pitchFamily="34" charset="0"/>
              </a:rPr>
              <a:t> </a:t>
            </a:r>
            <a:r>
              <a:rPr lang="en-US" sz="3600" b="1" dirty="0" err="1">
                <a:latin typeface="HP001 4 hàng" panose="020B0603050302020204" pitchFamily="34" charset="0"/>
              </a:rPr>
              <a:t>em</a:t>
            </a:r>
            <a:r>
              <a:rPr lang="vi-VN" sz="3600" b="1" dirty="0">
                <a:latin typeface="HP001 4 hàng" panose="020B0603050302020204" pitchFamily="34" charset="0"/>
              </a:rPr>
              <a:t>. </a:t>
            </a:r>
            <a:r>
              <a:rPr lang="vi-VN" sz="3600" b="1" dirty="0">
                <a:solidFill>
                  <a:srgbClr val="008200"/>
                </a:solidFill>
                <a:latin typeface="HP001 4 hàng" panose="020B0603050302020204" pitchFamily="34" charset="0"/>
              </a:rPr>
              <a:t>Đọc mở rộng</a:t>
            </a:r>
            <a:endParaRPr lang="en-US" sz="3600" b="1" dirty="0">
              <a:solidFill>
                <a:srgbClr val="008200"/>
              </a:solidFill>
              <a:latin typeface="HP001 4 hàng" panose="020B0603050302020204" pitchFamily="34" charset="0"/>
            </a:endParaRPr>
          </a:p>
        </p:txBody>
      </p:sp>
    </p:spTree>
    <p:extLst>
      <p:ext uri="{BB962C8B-B14F-4D97-AF65-F5344CB8AC3E}">
        <p14:creationId xmlns:p14="http://schemas.microsoft.com/office/powerpoint/2010/main" val="302848674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183074" y="192471"/>
            <a:ext cx="10777433" cy="584775"/>
            <a:chOff x="238537" y="232458"/>
            <a:chExt cx="10777433" cy="584775"/>
          </a:xfrm>
        </p:grpSpPr>
        <p:sp>
          <p:nvSpPr>
            <p:cNvPr id="5" name="TextBox 4"/>
            <p:cNvSpPr txBox="1"/>
            <p:nvPr/>
          </p:nvSpPr>
          <p:spPr>
            <a:xfrm>
              <a:off x="722280" y="232458"/>
              <a:ext cx="10293690" cy="584775"/>
            </a:xfrm>
            <a:prstGeom prst="rect">
              <a:avLst/>
            </a:prstGeom>
            <a:noFill/>
          </p:spPr>
          <p:txBody>
            <a:bodyPr wrap="square" rtlCol="0">
              <a:spAutoFit/>
            </a:bodyPr>
            <a:lstStyle/>
            <a:p>
              <a:r>
                <a:rPr lang="en-US" sz="3200" b="1" dirty="0">
                  <a:solidFill>
                    <a:srgbClr val="008200"/>
                  </a:solidFill>
                  <a:latin typeface="Arial" pitchFamily="34" charset="0"/>
                  <a:cs typeface="Arial" pitchFamily="34" charset="0"/>
                </a:rPr>
                <a:t> Đọc đoạn văn và trả lời câu hỏi.</a:t>
              </a:r>
              <a:endParaRPr lang="vi-VN" sz="3200" b="1" dirty="0">
                <a:solidFill>
                  <a:srgbClr val="008200"/>
                </a:solidFill>
                <a:latin typeface="Arial" pitchFamily="34" charset="0"/>
                <a:cs typeface="Arial" pitchFamily="34" charset="0"/>
              </a:endParaRPr>
            </a:p>
          </p:txBody>
        </p:sp>
        <p:sp>
          <p:nvSpPr>
            <p:cNvPr id="6" name="Oval 5"/>
            <p:cNvSpPr/>
            <p:nvPr/>
          </p:nvSpPr>
          <p:spPr>
            <a:xfrm>
              <a:off x="238537" y="232458"/>
              <a:ext cx="548640" cy="54864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atin typeface="Arial" pitchFamily="34" charset="0"/>
                  <a:cs typeface="Arial" pitchFamily="34" charset="0"/>
                </a:rPr>
                <a:t>1</a:t>
              </a:r>
            </a:p>
          </p:txBody>
        </p:sp>
      </p:grpSp>
      <p:sp>
        <p:nvSpPr>
          <p:cNvPr id="8" name="TextBox 7">
            <a:extLst>
              <a:ext uri="{FF2B5EF4-FFF2-40B4-BE49-F238E27FC236}">
                <a16:creationId xmlns:a16="http://schemas.microsoft.com/office/drawing/2014/main" xmlns="" id="{14B26D2C-1BC9-4238-BC4C-795267AEDD6F}"/>
              </a:ext>
            </a:extLst>
          </p:cNvPr>
          <p:cNvSpPr txBox="1"/>
          <p:nvPr/>
        </p:nvSpPr>
        <p:spPr>
          <a:xfrm>
            <a:off x="9139" y="4214877"/>
            <a:ext cx="7444370" cy="584755"/>
          </a:xfrm>
          <a:prstGeom prst="rect">
            <a:avLst/>
          </a:prstGeom>
          <a:noFill/>
        </p:spPr>
        <p:txBody>
          <a:bodyPr wrap="square" lIns="91421" tIns="45710" rIns="91421" bIns="45710" rtlCol="0">
            <a:spAutoFit/>
          </a:bodyPr>
          <a:lstStyle/>
          <a:p>
            <a:r>
              <a:rPr lang="en-US" sz="3200" b="1" dirty="0">
                <a:solidFill>
                  <a:srgbClr val="002060"/>
                </a:solidFill>
                <a:latin typeface="Times New Roman" panose="02020603050405020304" pitchFamily="18" charset="0"/>
                <a:ea typeface="Arial-Rounded" pitchFamily="34" charset="0"/>
                <a:cs typeface="Times New Roman" panose="02020603050405020304" pitchFamily="18" charset="0"/>
              </a:rPr>
              <a:t>a. Trong đoạn văn trên, bạn nhỏ kể về ai?</a:t>
            </a:r>
          </a:p>
        </p:txBody>
      </p:sp>
      <p:sp>
        <p:nvSpPr>
          <p:cNvPr id="9" name="TextBox 8">
            <a:extLst>
              <a:ext uri="{FF2B5EF4-FFF2-40B4-BE49-F238E27FC236}">
                <a16:creationId xmlns:a16="http://schemas.microsoft.com/office/drawing/2014/main" xmlns="" id="{14B26D2C-1BC9-4238-BC4C-795267AEDD6F}"/>
              </a:ext>
            </a:extLst>
          </p:cNvPr>
          <p:cNvSpPr txBox="1"/>
          <p:nvPr/>
        </p:nvSpPr>
        <p:spPr>
          <a:xfrm>
            <a:off x="9144" y="4834793"/>
            <a:ext cx="12401379" cy="584755"/>
          </a:xfrm>
          <a:prstGeom prst="rect">
            <a:avLst/>
          </a:prstGeom>
          <a:noFill/>
        </p:spPr>
        <p:txBody>
          <a:bodyPr wrap="square" lIns="91421" tIns="45710" rIns="91421" bIns="45710" rtlCol="0">
            <a:spAutoFit/>
          </a:bodyPr>
          <a:lstStyle/>
          <a:p>
            <a:r>
              <a:rPr lang="en-US" sz="3200" b="1" dirty="0">
                <a:solidFill>
                  <a:srgbClr val="002060"/>
                </a:solidFill>
                <a:latin typeface="Times New Roman" panose="02020603050405020304" pitchFamily="18" charset="0"/>
                <a:ea typeface="Arial-Rounded" pitchFamily="34" charset="0"/>
                <a:cs typeface="Times New Roman" panose="02020603050405020304" pitchFamily="18" charset="0"/>
              </a:rPr>
              <a:t>b. Những câu nào thể hiện rõ tình cảm của bạn nhỏ đối với người đó? </a:t>
            </a:r>
          </a:p>
        </p:txBody>
      </p:sp>
      <p:sp>
        <p:nvSpPr>
          <p:cNvPr id="10" name="TextBox 9">
            <a:extLst>
              <a:ext uri="{FF2B5EF4-FFF2-40B4-BE49-F238E27FC236}">
                <a16:creationId xmlns:a16="http://schemas.microsoft.com/office/drawing/2014/main" xmlns="" id="{14B26D2C-1BC9-4238-BC4C-795267AEDD6F}"/>
              </a:ext>
            </a:extLst>
          </p:cNvPr>
          <p:cNvSpPr txBox="1"/>
          <p:nvPr/>
        </p:nvSpPr>
        <p:spPr>
          <a:xfrm>
            <a:off x="9139" y="5419568"/>
            <a:ext cx="7444370" cy="584755"/>
          </a:xfrm>
          <a:prstGeom prst="rect">
            <a:avLst/>
          </a:prstGeom>
          <a:noFill/>
        </p:spPr>
        <p:txBody>
          <a:bodyPr wrap="square" lIns="91421" tIns="45710" rIns="91421" bIns="45710" rtlCol="0">
            <a:spAutoFit/>
          </a:bodyPr>
          <a:lstStyle/>
          <a:p>
            <a:r>
              <a:rPr lang="en-US" sz="3200" b="1" dirty="0">
                <a:solidFill>
                  <a:srgbClr val="002060"/>
                </a:solidFill>
                <a:latin typeface="Times New Roman" panose="02020603050405020304" pitchFamily="18" charset="0"/>
                <a:ea typeface="Arial-Rounded" pitchFamily="34" charset="0"/>
                <a:cs typeface="Times New Roman" panose="02020603050405020304" pitchFamily="18" charset="0"/>
              </a:rPr>
              <a:t>c. Vì sao người đó được bạn nhỏ yêu quý?</a:t>
            </a:r>
          </a:p>
        </p:txBody>
      </p:sp>
      <p:pic>
        <p:nvPicPr>
          <p:cNvPr id="11" name="图片 4">
            <a:extLst>
              <a:ext uri="{FF2B5EF4-FFF2-40B4-BE49-F238E27FC236}">
                <a16:creationId xmlns:a16="http://schemas.microsoft.com/office/drawing/2014/main" xmlns="" id="{1D7BF903-E6F8-4C5D-84EC-8C9BF12F5F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433" y="975185"/>
            <a:ext cx="11229475" cy="3142512"/>
          </a:xfrm>
          <a:prstGeom prst="rect">
            <a:avLst/>
          </a:prstGeom>
        </p:spPr>
      </p:pic>
      <p:sp>
        <p:nvSpPr>
          <p:cNvPr id="12" name="TextBox 11">
            <a:extLst>
              <a:ext uri="{FF2B5EF4-FFF2-40B4-BE49-F238E27FC236}">
                <a16:creationId xmlns:a16="http://schemas.microsoft.com/office/drawing/2014/main" xmlns="" id="{14B26D2C-1BC9-4238-BC4C-795267AEDD6F}"/>
              </a:ext>
            </a:extLst>
          </p:cNvPr>
          <p:cNvSpPr txBox="1"/>
          <p:nvPr/>
        </p:nvSpPr>
        <p:spPr>
          <a:xfrm>
            <a:off x="755517" y="1112760"/>
            <a:ext cx="10908631" cy="2862322"/>
          </a:xfrm>
          <a:prstGeom prst="rect">
            <a:avLst/>
          </a:prstGeom>
          <a:noFill/>
        </p:spPr>
        <p:txBody>
          <a:bodyPr wrap="square" lIns="91421" tIns="45710" rIns="91421" bIns="45710" rtlCol="0">
            <a:spAutoFit/>
          </a:bodyPr>
          <a:lstStyle/>
          <a:p>
            <a:r>
              <a:rPr lang="en-US" sz="3600" b="1" dirty="0">
                <a:solidFill>
                  <a:srgbClr val="CC6600"/>
                </a:solidFill>
                <a:latin typeface="Times New Roman" panose="02020603050405020304" pitchFamily="18" charset="0"/>
                <a:ea typeface="Arial-Rounded" pitchFamily="34" charset="0"/>
                <a:cs typeface="Times New Roman" panose="02020603050405020304" pitchFamily="18" charset="0"/>
              </a:rPr>
              <a:t>      Trong nhà, mẹ là người luôn ở bên tôi. Mỗi khi tôi ốm hay mệt, mẹ thức thâu đêm chăm sóc tôi. Mỗi khi gặp bài khó, mẹ là người động viên , giúp đỡ tôi. Được ai khen, tôi nghĩ ngay đến mẹ. Tôi biết mẹ sẽ rất vui khi tôi làm được  việc tốt. Tôi rất yêu mẹ tôi. </a:t>
            </a:r>
          </a:p>
        </p:txBody>
      </p:sp>
    </p:spTree>
    <p:extLst>
      <p:ext uri="{BB962C8B-B14F-4D97-AF65-F5344CB8AC3E}">
        <p14:creationId xmlns:p14="http://schemas.microsoft.com/office/powerpoint/2010/main" val="2149939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500" fill="hold"/>
                                        <p:tgtEl>
                                          <p:spTgt spid="11"/>
                                        </p:tgtEl>
                                        <p:attrNameLst>
                                          <p:attrName>ppt_w</p:attrName>
                                        </p:attrNameLst>
                                      </p:cBhvr>
                                      <p:tavLst>
                                        <p:tav tm="0">
                                          <p:val>
                                            <p:fltVal val="0"/>
                                          </p:val>
                                        </p:tav>
                                        <p:tav tm="100000">
                                          <p:val>
                                            <p:strVal val="#ppt_w"/>
                                          </p:val>
                                        </p:tav>
                                      </p:tavLst>
                                    </p:anim>
                                    <p:anim calcmode="lin" valueType="num">
                                      <p:cBhvr>
                                        <p:cTn id="14" dur="500" fill="hold"/>
                                        <p:tgtEl>
                                          <p:spTgt spid="11"/>
                                        </p:tgtEl>
                                        <p:attrNameLst>
                                          <p:attrName>ppt_h</p:attrName>
                                        </p:attrNameLst>
                                      </p:cBhvr>
                                      <p:tavLst>
                                        <p:tav tm="0">
                                          <p:val>
                                            <p:fltVal val="0"/>
                                          </p:val>
                                        </p:tav>
                                        <p:tav tm="100000">
                                          <p:val>
                                            <p:strVal val="#ppt_h"/>
                                          </p:val>
                                        </p:tav>
                                      </p:tavLst>
                                    </p:anim>
                                    <p:animEffect transition="in" filter="fade">
                                      <p:cBhvr>
                                        <p:cTn id="15" dur="500"/>
                                        <p:tgtEl>
                                          <p:spTgt spid="11"/>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p:cTn id="18" dur="500" fill="hold"/>
                                        <p:tgtEl>
                                          <p:spTgt spid="12"/>
                                        </p:tgtEl>
                                        <p:attrNameLst>
                                          <p:attrName>ppt_w</p:attrName>
                                        </p:attrNameLst>
                                      </p:cBhvr>
                                      <p:tavLst>
                                        <p:tav tm="0">
                                          <p:val>
                                            <p:fltVal val="0"/>
                                          </p:val>
                                        </p:tav>
                                        <p:tav tm="100000">
                                          <p:val>
                                            <p:strVal val="#ppt_w"/>
                                          </p:val>
                                        </p:tav>
                                      </p:tavLst>
                                    </p:anim>
                                    <p:anim calcmode="lin" valueType="num">
                                      <p:cBhvr>
                                        <p:cTn id="19" dur="500" fill="hold"/>
                                        <p:tgtEl>
                                          <p:spTgt spid="12"/>
                                        </p:tgtEl>
                                        <p:attrNameLst>
                                          <p:attrName>ppt_h</p:attrName>
                                        </p:attrNameLst>
                                      </p:cBhvr>
                                      <p:tavLst>
                                        <p:tav tm="0">
                                          <p:val>
                                            <p:fltVal val="0"/>
                                          </p:val>
                                        </p:tav>
                                        <p:tav tm="100000">
                                          <p:val>
                                            <p:strVal val="#ppt_h"/>
                                          </p:val>
                                        </p:tav>
                                      </p:tavLst>
                                    </p:anim>
                                    <p:animEffect transition="in" filter="fade">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anim calcmode="lin" valueType="num">
                                      <p:cBhvr>
                                        <p:cTn id="26" dur="500" fill="hold"/>
                                        <p:tgtEl>
                                          <p:spTgt spid="8"/>
                                        </p:tgtEl>
                                        <p:attrNameLst>
                                          <p:attrName>ppt_x</p:attrName>
                                        </p:attrNameLst>
                                      </p:cBhvr>
                                      <p:tavLst>
                                        <p:tav tm="0">
                                          <p:val>
                                            <p:strVal val="#ppt_x"/>
                                          </p:val>
                                        </p:tav>
                                        <p:tav tm="100000">
                                          <p:val>
                                            <p:strVal val="#ppt_x"/>
                                          </p:val>
                                        </p:tav>
                                      </p:tavLst>
                                    </p:anim>
                                    <p:anim calcmode="lin" valueType="num">
                                      <p:cBhvr>
                                        <p:cTn id="27" dur="500" fill="hold"/>
                                        <p:tgtEl>
                                          <p:spTgt spid="8"/>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50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500"/>
                                        <p:tgtEl>
                                          <p:spTgt spid="9"/>
                                        </p:tgtEl>
                                      </p:cBhvr>
                                    </p:animEffect>
                                    <p:anim calcmode="lin" valueType="num">
                                      <p:cBhvr>
                                        <p:cTn id="31" dur="500" fill="hold"/>
                                        <p:tgtEl>
                                          <p:spTgt spid="9"/>
                                        </p:tgtEl>
                                        <p:attrNameLst>
                                          <p:attrName>ppt_x</p:attrName>
                                        </p:attrNameLst>
                                      </p:cBhvr>
                                      <p:tavLst>
                                        <p:tav tm="0">
                                          <p:val>
                                            <p:strVal val="#ppt_x"/>
                                          </p:val>
                                        </p:tav>
                                        <p:tav tm="100000">
                                          <p:val>
                                            <p:strVal val="#ppt_x"/>
                                          </p:val>
                                        </p:tav>
                                      </p:tavLst>
                                    </p:anim>
                                    <p:anim calcmode="lin" valueType="num">
                                      <p:cBhvr>
                                        <p:cTn id="32" dur="500" fill="hold"/>
                                        <p:tgtEl>
                                          <p:spTgt spid="9"/>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100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600"/>
                                        <p:tgtEl>
                                          <p:spTgt spid="10"/>
                                        </p:tgtEl>
                                      </p:cBhvr>
                                    </p:animEffect>
                                    <p:anim calcmode="lin" valueType="num">
                                      <p:cBhvr>
                                        <p:cTn id="36" dur="600" fill="hold"/>
                                        <p:tgtEl>
                                          <p:spTgt spid="10"/>
                                        </p:tgtEl>
                                        <p:attrNameLst>
                                          <p:attrName>ppt_x</p:attrName>
                                        </p:attrNameLst>
                                      </p:cBhvr>
                                      <p:tavLst>
                                        <p:tav tm="0">
                                          <p:val>
                                            <p:strVal val="#ppt_x"/>
                                          </p:val>
                                        </p:tav>
                                        <p:tav tm="100000">
                                          <p:val>
                                            <p:strVal val="#ppt_x"/>
                                          </p:val>
                                        </p:tav>
                                      </p:tavLst>
                                    </p:anim>
                                    <p:anim calcmode="lin" valueType="num">
                                      <p:cBhvr>
                                        <p:cTn id="37" dur="6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xmlns="" id="{14B26D2C-1BC9-4238-BC4C-795267AEDD6F}"/>
              </a:ext>
            </a:extLst>
          </p:cNvPr>
          <p:cNvSpPr txBox="1"/>
          <p:nvPr/>
        </p:nvSpPr>
        <p:spPr>
          <a:xfrm>
            <a:off x="9139" y="4214877"/>
            <a:ext cx="7444370" cy="584755"/>
          </a:xfrm>
          <a:prstGeom prst="rect">
            <a:avLst/>
          </a:prstGeom>
          <a:noFill/>
        </p:spPr>
        <p:txBody>
          <a:bodyPr wrap="square" lIns="91421" tIns="45710" rIns="91421" bIns="45710" rtlCol="0">
            <a:spAutoFit/>
          </a:bodyPr>
          <a:lstStyle/>
          <a:p>
            <a:r>
              <a:rPr lang="en-US" sz="3200" b="1" dirty="0">
                <a:solidFill>
                  <a:srgbClr val="002060"/>
                </a:solidFill>
                <a:latin typeface="Times New Roman" panose="02020603050405020304" pitchFamily="18" charset="0"/>
                <a:ea typeface="Arial-Rounded" pitchFamily="34" charset="0"/>
                <a:cs typeface="Times New Roman" panose="02020603050405020304" pitchFamily="18" charset="0"/>
              </a:rPr>
              <a:t>a. Trong đoạn văn trên, bạn nhỏ kể về ai?</a:t>
            </a:r>
          </a:p>
        </p:txBody>
      </p:sp>
      <p:pic>
        <p:nvPicPr>
          <p:cNvPr id="11" name="图片 4">
            <a:extLst>
              <a:ext uri="{FF2B5EF4-FFF2-40B4-BE49-F238E27FC236}">
                <a16:creationId xmlns:a16="http://schemas.microsoft.com/office/drawing/2014/main" xmlns="" id="{1D7BF903-E6F8-4C5D-84EC-8C9BF12F5F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433" y="975185"/>
            <a:ext cx="11229475" cy="3142512"/>
          </a:xfrm>
          <a:prstGeom prst="rect">
            <a:avLst/>
          </a:prstGeom>
        </p:spPr>
      </p:pic>
      <p:sp>
        <p:nvSpPr>
          <p:cNvPr id="12" name="TextBox 11">
            <a:extLst>
              <a:ext uri="{FF2B5EF4-FFF2-40B4-BE49-F238E27FC236}">
                <a16:creationId xmlns:a16="http://schemas.microsoft.com/office/drawing/2014/main" xmlns="" id="{14B26D2C-1BC9-4238-BC4C-795267AEDD6F}"/>
              </a:ext>
            </a:extLst>
          </p:cNvPr>
          <p:cNvSpPr txBox="1"/>
          <p:nvPr/>
        </p:nvSpPr>
        <p:spPr>
          <a:xfrm>
            <a:off x="755517" y="1112760"/>
            <a:ext cx="10908631" cy="2862322"/>
          </a:xfrm>
          <a:prstGeom prst="rect">
            <a:avLst/>
          </a:prstGeom>
          <a:noFill/>
        </p:spPr>
        <p:txBody>
          <a:bodyPr wrap="square" lIns="91421" tIns="45710" rIns="91421" bIns="45710" rtlCol="0">
            <a:spAutoFit/>
          </a:bodyPr>
          <a:lstStyle/>
          <a:p>
            <a:r>
              <a:rPr lang="en-US" sz="3600" b="1" dirty="0">
                <a:solidFill>
                  <a:srgbClr val="CC6600"/>
                </a:solidFill>
                <a:latin typeface="Times New Roman" panose="02020603050405020304" pitchFamily="18" charset="0"/>
                <a:ea typeface="Arial-Rounded" pitchFamily="34" charset="0"/>
                <a:cs typeface="Times New Roman" panose="02020603050405020304" pitchFamily="18" charset="0"/>
              </a:rPr>
              <a:t>      Trong nhà, mẹ là người luôn ở bên tôi. Mỗi khi tôi ốm hay mệt, mẹ thức thâu đêm chăm sóc tôi. Mỗi khi gặp bài khó, mẹ là người động viên , giúp đỡ tôi. Được ai khen, tôi nghĩ ngay đến mẹ. Tôi biết mẹ sẽ rất vui khi tôi làm được  việc tốt. Tôi rất yêu mẹ tôi. </a:t>
            </a:r>
          </a:p>
        </p:txBody>
      </p:sp>
      <p:sp>
        <p:nvSpPr>
          <p:cNvPr id="13" name="TextBox 12">
            <a:extLst>
              <a:ext uri="{FF2B5EF4-FFF2-40B4-BE49-F238E27FC236}">
                <a16:creationId xmlns:a16="http://schemas.microsoft.com/office/drawing/2014/main" xmlns="" id="{14B26D2C-1BC9-4238-BC4C-795267AEDD6F}"/>
              </a:ext>
            </a:extLst>
          </p:cNvPr>
          <p:cNvSpPr txBox="1"/>
          <p:nvPr/>
        </p:nvSpPr>
        <p:spPr>
          <a:xfrm>
            <a:off x="1019792" y="5016982"/>
            <a:ext cx="7444370" cy="584755"/>
          </a:xfrm>
          <a:prstGeom prst="rect">
            <a:avLst/>
          </a:prstGeom>
          <a:noFill/>
        </p:spPr>
        <p:txBody>
          <a:bodyPr wrap="square" lIns="91421" tIns="45710" rIns="91421" bIns="45710" rtlCol="0">
            <a:spAutoFit/>
          </a:bodyPr>
          <a:lstStyle/>
          <a:p>
            <a:r>
              <a:rPr lang="en-US" sz="3200" b="1" dirty="0">
                <a:solidFill>
                  <a:srgbClr val="002060"/>
                </a:solidFill>
                <a:latin typeface="Times New Roman" panose="02020603050405020304" pitchFamily="18" charset="0"/>
                <a:ea typeface="Arial-Rounded" pitchFamily="34" charset="0"/>
                <a:cs typeface="Times New Roman" panose="02020603050405020304" pitchFamily="18" charset="0"/>
              </a:rPr>
              <a:t>Trong đoạn văn trên, bạn nhỏ kể về </a:t>
            </a:r>
            <a:r>
              <a:rPr lang="en-US" sz="3200" b="1" dirty="0">
                <a:solidFill>
                  <a:srgbClr val="FF0000"/>
                </a:solidFill>
                <a:latin typeface="Times New Roman" panose="02020603050405020304" pitchFamily="18" charset="0"/>
                <a:ea typeface="Arial-Rounded" pitchFamily="34" charset="0"/>
                <a:cs typeface="Times New Roman" panose="02020603050405020304" pitchFamily="18" charset="0"/>
              </a:rPr>
              <a:t>mẹ.</a:t>
            </a:r>
          </a:p>
        </p:txBody>
      </p:sp>
    </p:spTree>
    <p:extLst>
      <p:ext uri="{BB962C8B-B14F-4D97-AF65-F5344CB8AC3E}">
        <p14:creationId xmlns:p14="http://schemas.microsoft.com/office/powerpoint/2010/main" val="2204591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anim calcmode="lin" valueType="num">
                                      <p:cBhvr>
                                        <p:cTn id="8" dur="500" fill="hold"/>
                                        <p:tgtEl>
                                          <p:spTgt spid="13"/>
                                        </p:tgtEl>
                                        <p:attrNameLst>
                                          <p:attrName>ppt_x</p:attrName>
                                        </p:attrNameLst>
                                      </p:cBhvr>
                                      <p:tavLst>
                                        <p:tav tm="0">
                                          <p:val>
                                            <p:strVal val="#ppt_x"/>
                                          </p:val>
                                        </p:tav>
                                        <p:tav tm="100000">
                                          <p:val>
                                            <p:strVal val="#ppt_x"/>
                                          </p:val>
                                        </p:tav>
                                      </p:tavLst>
                                    </p:anim>
                                    <p:anim calcmode="lin" valueType="num">
                                      <p:cBhvr>
                                        <p:cTn id="9" dur="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xmlns="" id="{14B26D2C-1BC9-4238-BC4C-795267AEDD6F}"/>
              </a:ext>
            </a:extLst>
          </p:cNvPr>
          <p:cNvSpPr txBox="1"/>
          <p:nvPr/>
        </p:nvSpPr>
        <p:spPr>
          <a:xfrm>
            <a:off x="9144" y="4571825"/>
            <a:ext cx="12401379" cy="584755"/>
          </a:xfrm>
          <a:prstGeom prst="rect">
            <a:avLst/>
          </a:prstGeom>
          <a:noFill/>
        </p:spPr>
        <p:txBody>
          <a:bodyPr wrap="square" lIns="91421" tIns="45710" rIns="91421" bIns="45710" rtlCol="0">
            <a:spAutoFit/>
          </a:bodyPr>
          <a:lstStyle/>
          <a:p>
            <a:r>
              <a:rPr lang="en-US" sz="3200" b="1" dirty="0">
                <a:solidFill>
                  <a:srgbClr val="002060"/>
                </a:solidFill>
                <a:latin typeface="Times New Roman" panose="02020603050405020304" pitchFamily="18" charset="0"/>
                <a:ea typeface="Arial-Rounded" pitchFamily="34" charset="0"/>
                <a:cs typeface="Times New Roman" panose="02020603050405020304" pitchFamily="18" charset="0"/>
              </a:rPr>
              <a:t>b. Những câu nào thể hiện rõ tình cảm của bạn nhỏ đối </a:t>
            </a:r>
            <a:r>
              <a:rPr lang="en-US" sz="3200" b="1" dirty="0" err="1">
                <a:solidFill>
                  <a:srgbClr val="002060"/>
                </a:solidFill>
                <a:latin typeface="Times New Roman" panose="02020603050405020304" pitchFamily="18" charset="0"/>
                <a:ea typeface="Arial-Rounded" pitchFamily="34" charset="0"/>
                <a:cs typeface="Times New Roman" panose="02020603050405020304" pitchFamily="18" charset="0"/>
              </a:rPr>
              <a:t>với</a:t>
            </a:r>
            <a:r>
              <a:rPr lang="en-US" sz="3200" b="1" dirty="0">
                <a:solidFill>
                  <a:srgbClr val="002060"/>
                </a:solidFill>
                <a:latin typeface="Times New Roman" panose="02020603050405020304" pitchFamily="18" charset="0"/>
                <a:ea typeface="Arial-Rounded"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itchFamily="34" charset="0"/>
                <a:cs typeface="Times New Roman" panose="02020603050405020304" pitchFamily="18" charset="0"/>
              </a:rPr>
              <a:t>mẹ</a:t>
            </a:r>
            <a:r>
              <a:rPr lang="en-US" sz="3200" b="1" dirty="0">
                <a:solidFill>
                  <a:srgbClr val="002060"/>
                </a:solidFill>
                <a:latin typeface="Times New Roman" panose="02020603050405020304" pitchFamily="18" charset="0"/>
                <a:ea typeface="Arial-Rounded" pitchFamily="34" charset="0"/>
                <a:cs typeface="Times New Roman" panose="02020603050405020304" pitchFamily="18" charset="0"/>
              </a:rPr>
              <a:t>? </a:t>
            </a:r>
          </a:p>
        </p:txBody>
      </p:sp>
      <p:pic>
        <p:nvPicPr>
          <p:cNvPr id="11" name="图片 4">
            <a:extLst>
              <a:ext uri="{FF2B5EF4-FFF2-40B4-BE49-F238E27FC236}">
                <a16:creationId xmlns:a16="http://schemas.microsoft.com/office/drawing/2014/main" xmlns="" id="{1D7BF903-E6F8-4C5D-84EC-8C9BF12F5F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433" y="975185"/>
            <a:ext cx="11229475" cy="3142512"/>
          </a:xfrm>
          <a:prstGeom prst="rect">
            <a:avLst/>
          </a:prstGeom>
        </p:spPr>
      </p:pic>
      <p:sp>
        <p:nvSpPr>
          <p:cNvPr id="12" name="TextBox 11">
            <a:extLst>
              <a:ext uri="{FF2B5EF4-FFF2-40B4-BE49-F238E27FC236}">
                <a16:creationId xmlns:a16="http://schemas.microsoft.com/office/drawing/2014/main" xmlns="" id="{14B26D2C-1BC9-4238-BC4C-795267AEDD6F}"/>
              </a:ext>
            </a:extLst>
          </p:cNvPr>
          <p:cNvSpPr txBox="1"/>
          <p:nvPr/>
        </p:nvSpPr>
        <p:spPr>
          <a:xfrm>
            <a:off x="755517" y="1112760"/>
            <a:ext cx="10908631" cy="2862322"/>
          </a:xfrm>
          <a:prstGeom prst="rect">
            <a:avLst/>
          </a:prstGeom>
          <a:noFill/>
        </p:spPr>
        <p:txBody>
          <a:bodyPr wrap="square" lIns="91421" tIns="45710" rIns="91421" bIns="45710" rtlCol="0">
            <a:spAutoFit/>
          </a:bodyPr>
          <a:lstStyle/>
          <a:p>
            <a:r>
              <a:rPr lang="en-US" sz="3600" b="1" dirty="0">
                <a:solidFill>
                  <a:srgbClr val="CC6600"/>
                </a:solidFill>
                <a:latin typeface="Times New Roman" panose="02020603050405020304" pitchFamily="18" charset="0"/>
                <a:ea typeface="Arial-Rounded" pitchFamily="34" charset="0"/>
                <a:cs typeface="Times New Roman" panose="02020603050405020304" pitchFamily="18" charset="0"/>
              </a:rPr>
              <a:t>      Trong nhà, mẹ là người luôn ở bên tôi. Mỗi khi tôi ốm hay mệt, mẹ thức thâu đêm chăm sóc tôi. Mỗi khi gặp bài khó, mẹ là người động viên , giúp đỡ tôi. Được ai khen, tôi nghĩ ngay đến mẹ. Tôi biết mẹ sẽ rất vui khi tôi làm được  việc tốt. Tôi rất yêu mẹ tôi. </a:t>
            </a:r>
          </a:p>
        </p:txBody>
      </p:sp>
      <p:sp>
        <p:nvSpPr>
          <p:cNvPr id="13" name="TextBox 12">
            <a:extLst>
              <a:ext uri="{FF2B5EF4-FFF2-40B4-BE49-F238E27FC236}">
                <a16:creationId xmlns:a16="http://schemas.microsoft.com/office/drawing/2014/main" xmlns="" id="{14B26D2C-1BC9-4238-BC4C-795267AEDD6F}"/>
              </a:ext>
            </a:extLst>
          </p:cNvPr>
          <p:cNvSpPr txBox="1"/>
          <p:nvPr/>
        </p:nvSpPr>
        <p:spPr>
          <a:xfrm>
            <a:off x="755516" y="5156602"/>
            <a:ext cx="12401379" cy="584755"/>
          </a:xfrm>
          <a:prstGeom prst="rect">
            <a:avLst/>
          </a:prstGeom>
          <a:noFill/>
        </p:spPr>
        <p:txBody>
          <a:bodyPr wrap="square" lIns="91421" tIns="45710" rIns="91421" bIns="45710" rtlCol="0">
            <a:spAutoFit/>
          </a:bodyPr>
          <a:lstStyle/>
          <a:p>
            <a:r>
              <a:rPr lang="en-US" sz="3200" b="1" dirty="0">
                <a:solidFill>
                  <a:srgbClr val="002060"/>
                </a:solidFill>
                <a:latin typeface="Times New Roman" panose="02020603050405020304" pitchFamily="18" charset="0"/>
                <a:ea typeface="Arial-Rounded" pitchFamily="34" charset="0"/>
                <a:cs typeface="Times New Roman" panose="02020603050405020304" pitchFamily="18" charset="0"/>
              </a:rPr>
              <a:t>Những câu thể hiện rõ tình cảm của bạn nhỏ đối với mẹ là:</a:t>
            </a:r>
          </a:p>
        </p:txBody>
      </p:sp>
      <p:cxnSp>
        <p:nvCxnSpPr>
          <p:cNvPr id="3" name="Straight Connector 2"/>
          <p:cNvCxnSpPr/>
          <p:nvPr/>
        </p:nvCxnSpPr>
        <p:spPr>
          <a:xfrm>
            <a:off x="10260778" y="2794411"/>
            <a:ext cx="1251284"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913568" y="3304674"/>
            <a:ext cx="500597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a:cxnSpLocks/>
          </p:cNvCxnSpPr>
          <p:nvPr/>
        </p:nvCxnSpPr>
        <p:spPr>
          <a:xfrm>
            <a:off x="6096000" y="3958115"/>
            <a:ext cx="3399692"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1521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1" nodeType="clickEffect">
                                  <p:stCondLst>
                                    <p:cond delay="0"/>
                                  </p:stCondLst>
                                  <p:childTnLst>
                                    <p:set>
                                      <p:cBhvr>
                                        <p:cTn id="6" dur="1" fill="hold">
                                          <p:stCondLst>
                                            <p:cond delay="0"/>
                                          </p:stCondLst>
                                        </p:cTn>
                                        <p:tgtEl>
                                          <p:spTgt spid="9"/>
                                        </p:tgtEl>
                                        <p:attrNameLst>
                                          <p:attrName>style.visibility</p:attrName>
                                        </p:attrNameLst>
                                      </p:cBhvr>
                                      <p:to>
                                        <p:strVal val="hidden"/>
                                      </p:to>
                                    </p:set>
                                  </p:childTnLst>
                                </p:cTn>
                              </p:par>
                              <p:par>
                                <p:cTn id="7" presetID="42"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animEffect transition="in" filter="fade">
                                      <p:cBhvr>
                                        <p:cTn id="9" dur="1000"/>
                                        <p:tgtEl>
                                          <p:spTgt spid="13"/>
                                        </p:tgtEl>
                                      </p:cBhvr>
                                    </p:animEffect>
                                    <p:anim calcmode="lin" valueType="num">
                                      <p:cBhvr>
                                        <p:cTn id="10" dur="1000" fill="hold"/>
                                        <p:tgtEl>
                                          <p:spTgt spid="13"/>
                                        </p:tgtEl>
                                        <p:attrNameLst>
                                          <p:attrName>ppt_x</p:attrName>
                                        </p:attrNameLst>
                                      </p:cBhvr>
                                      <p:tavLst>
                                        <p:tav tm="0">
                                          <p:val>
                                            <p:strVal val="#ppt_x"/>
                                          </p:val>
                                        </p:tav>
                                        <p:tav tm="100000">
                                          <p:val>
                                            <p:strVal val="#ppt_x"/>
                                          </p:val>
                                        </p:tav>
                                      </p:tavLst>
                                    </p:anim>
                                    <p:anim calcmode="lin" valueType="num">
                                      <p:cBhvr>
                                        <p:cTn id="1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circle(in)">
                                      <p:cBhvr>
                                        <p:cTn id="16" dur="2000"/>
                                        <p:tgtEl>
                                          <p:spTgt spid="3"/>
                                        </p:tgtEl>
                                      </p:cBhvr>
                                    </p:animEffect>
                                  </p:childTnLst>
                                </p:cTn>
                              </p:par>
                              <p:par>
                                <p:cTn id="17" presetID="6" presetClass="entr" presetSubtype="16"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circle(in)">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100"/>
                                  </p:stCondLst>
                                  <p:childTnLst>
                                    <p:set>
                                      <p:cBhvr>
                                        <p:cTn id="23" dur="1" fill="hold">
                                          <p:stCondLst>
                                            <p:cond delay="0"/>
                                          </p:stCondLst>
                                        </p:cTn>
                                        <p:tgtEl>
                                          <p:spTgt spid="17"/>
                                        </p:tgtEl>
                                        <p:attrNameLst>
                                          <p:attrName>style.visibility</p:attrName>
                                        </p:attrNameLst>
                                      </p:cBhvr>
                                      <p:to>
                                        <p:strVal val="visible"/>
                                      </p:to>
                                    </p:set>
                                    <p:animEffect transition="in" filter="circle(in)">
                                      <p:cBhvr>
                                        <p:cTn id="2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1"/>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xmlns="" id="{14B26D2C-1BC9-4238-BC4C-795267AEDD6F}"/>
              </a:ext>
            </a:extLst>
          </p:cNvPr>
          <p:cNvSpPr txBox="1"/>
          <p:nvPr/>
        </p:nvSpPr>
        <p:spPr>
          <a:xfrm>
            <a:off x="545428" y="4316677"/>
            <a:ext cx="7444370" cy="584755"/>
          </a:xfrm>
          <a:prstGeom prst="rect">
            <a:avLst/>
          </a:prstGeom>
          <a:noFill/>
        </p:spPr>
        <p:txBody>
          <a:bodyPr wrap="square" lIns="91421" tIns="45710" rIns="91421" bIns="45710" rtlCol="0">
            <a:spAutoFit/>
          </a:bodyPr>
          <a:lstStyle/>
          <a:p>
            <a:r>
              <a:rPr lang="en-US" sz="3200" b="1" dirty="0">
                <a:solidFill>
                  <a:srgbClr val="002060"/>
                </a:solidFill>
                <a:latin typeface="Times New Roman" panose="02020603050405020304" pitchFamily="18" charset="0"/>
                <a:ea typeface="Arial-Rounded" pitchFamily="34" charset="0"/>
                <a:cs typeface="Times New Roman" panose="02020603050405020304" pitchFamily="18" charset="0"/>
              </a:rPr>
              <a:t>c. Vì sao người đó được bạn nhỏ yêu quý?</a:t>
            </a:r>
          </a:p>
        </p:txBody>
      </p:sp>
      <p:pic>
        <p:nvPicPr>
          <p:cNvPr id="11" name="图片 4">
            <a:extLst>
              <a:ext uri="{FF2B5EF4-FFF2-40B4-BE49-F238E27FC236}">
                <a16:creationId xmlns:a16="http://schemas.microsoft.com/office/drawing/2014/main" xmlns="" id="{1D7BF903-E6F8-4C5D-84EC-8C9BF12F5F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433" y="975185"/>
            <a:ext cx="11229475" cy="3142512"/>
          </a:xfrm>
          <a:prstGeom prst="rect">
            <a:avLst/>
          </a:prstGeom>
        </p:spPr>
      </p:pic>
      <p:sp>
        <p:nvSpPr>
          <p:cNvPr id="12" name="TextBox 11">
            <a:extLst>
              <a:ext uri="{FF2B5EF4-FFF2-40B4-BE49-F238E27FC236}">
                <a16:creationId xmlns:a16="http://schemas.microsoft.com/office/drawing/2014/main" xmlns="" id="{14B26D2C-1BC9-4238-BC4C-795267AEDD6F}"/>
              </a:ext>
            </a:extLst>
          </p:cNvPr>
          <p:cNvSpPr txBox="1"/>
          <p:nvPr/>
        </p:nvSpPr>
        <p:spPr>
          <a:xfrm>
            <a:off x="755517" y="1112760"/>
            <a:ext cx="10908631" cy="2862322"/>
          </a:xfrm>
          <a:prstGeom prst="rect">
            <a:avLst/>
          </a:prstGeom>
          <a:noFill/>
        </p:spPr>
        <p:txBody>
          <a:bodyPr wrap="square" lIns="91421" tIns="45710" rIns="91421" bIns="45710" rtlCol="0">
            <a:spAutoFit/>
          </a:bodyPr>
          <a:lstStyle/>
          <a:p>
            <a:r>
              <a:rPr lang="en-US" sz="3600" b="1" dirty="0">
                <a:solidFill>
                  <a:srgbClr val="CC6600"/>
                </a:solidFill>
                <a:latin typeface="Times New Roman" panose="02020603050405020304" pitchFamily="18" charset="0"/>
                <a:ea typeface="Arial-Rounded" pitchFamily="34" charset="0"/>
                <a:cs typeface="Times New Roman" panose="02020603050405020304" pitchFamily="18" charset="0"/>
              </a:rPr>
              <a:t>      Trong nhà, mẹ là người luôn ở bên tôi. Mỗi khi tôi ốm hay mệt, mẹ thức thâu đêm chăm sóc tôi. Mỗi khi gặp bài khó, mẹ là người động viên , giúp đỡ tôi. Được ai khen, tôi nghĩ ngay đến mẹ. Tôi biết mẹ sẽ rất vui khi tôi làm được  việc tốt. Tôi rất yêu mẹ tôi. </a:t>
            </a:r>
          </a:p>
        </p:txBody>
      </p:sp>
      <p:sp>
        <p:nvSpPr>
          <p:cNvPr id="13" name="TextBox 12">
            <a:extLst>
              <a:ext uri="{FF2B5EF4-FFF2-40B4-BE49-F238E27FC236}">
                <a16:creationId xmlns:a16="http://schemas.microsoft.com/office/drawing/2014/main" xmlns="" id="{14B26D2C-1BC9-4238-BC4C-795267AEDD6F}"/>
              </a:ext>
            </a:extLst>
          </p:cNvPr>
          <p:cNvSpPr txBox="1"/>
          <p:nvPr/>
        </p:nvSpPr>
        <p:spPr>
          <a:xfrm>
            <a:off x="905058" y="4930981"/>
            <a:ext cx="11167744" cy="1077198"/>
          </a:xfrm>
          <a:prstGeom prst="rect">
            <a:avLst/>
          </a:prstGeom>
          <a:noFill/>
        </p:spPr>
        <p:txBody>
          <a:bodyPr wrap="square" lIns="91421" tIns="45710" rIns="91421" bIns="45710" rtlCol="0">
            <a:spAutoFit/>
          </a:bodyPr>
          <a:lstStyle/>
          <a:p>
            <a:r>
              <a:rPr lang="en-US" sz="3200" b="1" dirty="0">
                <a:solidFill>
                  <a:srgbClr val="FF0000"/>
                </a:solidFill>
                <a:latin typeface="Times New Roman" panose="02020603050405020304" pitchFamily="18" charset="0"/>
                <a:ea typeface="Arial-Rounded" pitchFamily="34" charset="0"/>
                <a:cs typeface="Times New Roman" panose="02020603050405020304" pitchFamily="18" charset="0"/>
              </a:rPr>
              <a:t>Mẹ được bạn nhỏ yêu quý vì bạn nhỏ nhận ra tình cảm của mẹ dành cho mình.</a:t>
            </a:r>
          </a:p>
        </p:txBody>
      </p:sp>
    </p:spTree>
    <p:extLst>
      <p:ext uri="{BB962C8B-B14F-4D97-AF65-F5344CB8AC3E}">
        <p14:creationId xmlns:p14="http://schemas.microsoft.com/office/powerpoint/2010/main" val="3357931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600"/>
                                        <p:tgtEl>
                                          <p:spTgt spid="13"/>
                                        </p:tgtEl>
                                      </p:cBhvr>
                                    </p:animEffect>
                                    <p:anim calcmode="lin" valueType="num">
                                      <p:cBhvr>
                                        <p:cTn id="8" dur="600" fill="hold"/>
                                        <p:tgtEl>
                                          <p:spTgt spid="13"/>
                                        </p:tgtEl>
                                        <p:attrNameLst>
                                          <p:attrName>ppt_x</p:attrName>
                                        </p:attrNameLst>
                                      </p:cBhvr>
                                      <p:tavLst>
                                        <p:tav tm="0">
                                          <p:val>
                                            <p:strVal val="#ppt_x"/>
                                          </p:val>
                                        </p:tav>
                                        <p:tav tm="100000">
                                          <p:val>
                                            <p:strVal val="#ppt_x"/>
                                          </p:val>
                                        </p:tav>
                                      </p:tavLst>
                                    </p:anim>
                                    <p:anim calcmode="lin" valueType="num">
                                      <p:cBhvr>
                                        <p:cTn id="9" dur="6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183074" y="192471"/>
            <a:ext cx="10777433" cy="584775"/>
            <a:chOff x="238537" y="232458"/>
            <a:chExt cx="10777433" cy="584775"/>
          </a:xfrm>
        </p:grpSpPr>
        <p:sp>
          <p:nvSpPr>
            <p:cNvPr id="5" name="TextBox 4"/>
            <p:cNvSpPr txBox="1"/>
            <p:nvPr/>
          </p:nvSpPr>
          <p:spPr>
            <a:xfrm>
              <a:off x="722280" y="232458"/>
              <a:ext cx="10293690" cy="584775"/>
            </a:xfrm>
            <a:prstGeom prst="rect">
              <a:avLst/>
            </a:prstGeom>
            <a:noFill/>
          </p:spPr>
          <p:txBody>
            <a:bodyPr wrap="square" rtlCol="0">
              <a:spAutoFit/>
            </a:bodyPr>
            <a:lstStyle/>
            <a:p>
              <a:r>
                <a:rPr lang="en-US" sz="3200" b="1" dirty="0">
                  <a:solidFill>
                    <a:srgbClr val="008200"/>
                  </a:solidFill>
                  <a:latin typeface="Times New Roman" panose="02020603050405020304" pitchFamily="18" charset="0"/>
                  <a:cs typeface="Times New Roman" panose="02020603050405020304" pitchFamily="18" charset="0"/>
                </a:rPr>
                <a:t> Viết 3 - 4 câu thể hiện tình cảm của em</a:t>
              </a:r>
              <a:endParaRPr lang="vi-VN" sz="3200" b="1" dirty="0">
                <a:solidFill>
                  <a:srgbClr val="008200"/>
                </a:solidFill>
                <a:latin typeface="Times New Roman" panose="02020603050405020304" pitchFamily="18" charset="0"/>
                <a:cs typeface="Times New Roman" panose="02020603050405020304" pitchFamily="18" charset="0"/>
              </a:endParaRPr>
            </a:p>
          </p:txBody>
        </p:sp>
        <p:sp>
          <p:nvSpPr>
            <p:cNvPr id="6" name="Oval 5"/>
            <p:cNvSpPr/>
            <p:nvPr/>
          </p:nvSpPr>
          <p:spPr>
            <a:xfrm>
              <a:off x="238537" y="232458"/>
              <a:ext cx="548640" cy="54864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atin typeface="Times New Roman" panose="02020603050405020304" pitchFamily="18" charset="0"/>
                  <a:cs typeface="Times New Roman" panose="02020603050405020304" pitchFamily="18" charset="0"/>
                </a:rPr>
                <a:t>2</a:t>
              </a:r>
            </a:p>
          </p:txBody>
        </p:sp>
      </p:grpSp>
      <p:pic>
        <p:nvPicPr>
          <p:cNvPr id="8" name="图片 4">
            <a:extLst>
              <a:ext uri="{FF2B5EF4-FFF2-40B4-BE49-F238E27FC236}">
                <a16:creationId xmlns:a16="http://schemas.microsoft.com/office/drawing/2014/main" xmlns="" id="{1D7BF903-E6F8-4C5D-84EC-8C9BF12F5F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51439" y="741106"/>
            <a:ext cx="7303199" cy="1410578"/>
          </a:xfrm>
          <a:prstGeom prst="rect">
            <a:avLst/>
          </a:prstGeom>
        </p:spPr>
      </p:pic>
      <p:sp>
        <p:nvSpPr>
          <p:cNvPr id="9" name="TextBox 8">
            <a:extLst>
              <a:ext uri="{FF2B5EF4-FFF2-40B4-BE49-F238E27FC236}">
                <a16:creationId xmlns:a16="http://schemas.microsoft.com/office/drawing/2014/main" xmlns="" id="{14B26D2C-1BC9-4238-BC4C-795267AEDD6F}"/>
              </a:ext>
            </a:extLst>
          </p:cNvPr>
          <p:cNvSpPr txBox="1"/>
          <p:nvPr/>
        </p:nvSpPr>
        <p:spPr>
          <a:xfrm>
            <a:off x="2215457" y="634374"/>
            <a:ext cx="7444370" cy="1569640"/>
          </a:xfrm>
          <a:prstGeom prst="rect">
            <a:avLst/>
          </a:prstGeom>
          <a:noFill/>
        </p:spPr>
        <p:txBody>
          <a:bodyPr wrap="square" lIns="91421" tIns="45710" rIns="91421" bIns="45710" rtlCol="0">
            <a:spAutoFit/>
          </a:bodyPr>
          <a:lstStyle/>
          <a:p>
            <a:pPr marL="457108" indent="-457108">
              <a:lnSpc>
                <a:spcPct val="150000"/>
              </a:lnSpc>
              <a:buFontTx/>
              <a:buChar char="-"/>
            </a:pPr>
            <a:r>
              <a:rPr lang="en-US" sz="3200" b="1" dirty="0">
                <a:solidFill>
                  <a:srgbClr val="002060"/>
                </a:solidFill>
                <a:latin typeface="Times New Roman" panose="02020603050405020304" pitchFamily="18" charset="0"/>
                <a:ea typeface="Arial-Rounded" pitchFamily="34" charset="0"/>
                <a:cs typeface="Times New Roman" panose="02020603050405020304" pitchFamily="18" charset="0"/>
              </a:rPr>
              <a:t>Em muốn kể về ai trong gia đình?</a:t>
            </a:r>
          </a:p>
          <a:p>
            <a:pPr marL="457108" indent="-457108">
              <a:lnSpc>
                <a:spcPct val="150000"/>
              </a:lnSpc>
              <a:buFontTx/>
              <a:buChar char="-"/>
            </a:pPr>
            <a:r>
              <a:rPr lang="en-US" sz="3200" b="1" dirty="0">
                <a:solidFill>
                  <a:srgbClr val="002060"/>
                </a:solidFill>
                <a:latin typeface="Times New Roman" panose="02020603050405020304" pitchFamily="18" charset="0"/>
                <a:ea typeface="Arial-Rounded" pitchFamily="34" charset="0"/>
                <a:cs typeface="Times New Roman" panose="02020603050405020304" pitchFamily="18" charset="0"/>
              </a:rPr>
              <a:t>Em có tình cảm thế nào với người đó?</a:t>
            </a:r>
          </a:p>
        </p:txBody>
      </p:sp>
      <p:pic>
        <p:nvPicPr>
          <p:cNvPr id="10" name="图片 7"/>
          <p:cNvPicPr>
            <a:picLocks noChangeAspect="1"/>
          </p:cNvPicPr>
          <p:nvPr/>
        </p:nvPicPr>
        <p:blipFill>
          <a:blip r:embed="rId3"/>
          <a:stretch>
            <a:fillRect/>
          </a:stretch>
        </p:blipFill>
        <p:spPr>
          <a:xfrm>
            <a:off x="93933" y="3489992"/>
            <a:ext cx="1670928" cy="2181904"/>
          </a:xfrm>
          <a:prstGeom prst="rect">
            <a:avLst/>
          </a:prstGeom>
          <a:noFill/>
          <a:ln w="9525">
            <a:noFill/>
          </a:ln>
        </p:spPr>
      </p:pic>
      <p:pic>
        <p:nvPicPr>
          <p:cNvPr id="11" name="图片 8"/>
          <p:cNvPicPr>
            <a:picLocks noChangeAspect="1"/>
          </p:cNvPicPr>
          <p:nvPr/>
        </p:nvPicPr>
        <p:blipFill>
          <a:blip r:embed="rId4"/>
          <a:stretch>
            <a:fillRect/>
          </a:stretch>
        </p:blipFill>
        <p:spPr>
          <a:xfrm>
            <a:off x="10687046" y="3592563"/>
            <a:ext cx="1504954" cy="2079337"/>
          </a:xfrm>
          <a:prstGeom prst="rect">
            <a:avLst/>
          </a:prstGeom>
          <a:noFill/>
          <a:ln w="9525">
            <a:noFill/>
          </a:ln>
        </p:spPr>
      </p:pic>
    </p:spTree>
    <p:extLst>
      <p:ext uri="{BB962C8B-B14F-4D97-AF65-F5344CB8AC3E}">
        <p14:creationId xmlns:p14="http://schemas.microsoft.com/office/powerpoint/2010/main" val="2296942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Effect transition="in" filter="fade">
                                      <p:cBhvr>
                                        <p:cTn id="15" dur="500"/>
                                        <p:tgtEl>
                                          <p:spTgt spid="8"/>
                                        </p:tgtEl>
                                      </p:cBhvr>
                                    </p:animEffect>
                                  </p:childTnLst>
                                </p:cTn>
                              </p:par>
                              <p:par>
                                <p:cTn id="16" presetID="22" presetClass="entr" presetSubtype="4"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down)">
                                      <p:cBhvr>
                                        <p:cTn id="18" dur="500"/>
                                        <p:tgtEl>
                                          <p:spTgt spid="10"/>
                                        </p:tgtEl>
                                      </p:cBhvr>
                                    </p:animEffect>
                                  </p:childTnLst>
                                </p:cTn>
                              </p:par>
                              <p:par>
                                <p:cTn id="19" presetID="22" presetClass="entr" presetSubtype="4"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down)">
                                      <p:cBhvr>
                                        <p:cTn id="21" dur="500"/>
                                        <p:tgtEl>
                                          <p:spTgt spid="11"/>
                                        </p:tgtEl>
                                      </p:cBhvr>
                                    </p:animEffect>
                                  </p:childTnLst>
                                </p:cTn>
                              </p:par>
                              <p:par>
                                <p:cTn id="22" presetID="32" presetClass="emph" presetSubtype="0" repeatCount="999000" fill="hold" nodeType="withEffect">
                                  <p:stCondLst>
                                    <p:cond delay="0"/>
                                  </p:stCondLst>
                                  <p:childTnLst>
                                    <p:animRot by="120000">
                                      <p:cBhvr>
                                        <p:cTn id="23" dur="100" fill="hold">
                                          <p:stCondLst>
                                            <p:cond delay="0"/>
                                          </p:stCondLst>
                                        </p:cTn>
                                        <p:tgtEl>
                                          <p:spTgt spid="10"/>
                                        </p:tgtEl>
                                        <p:attrNameLst>
                                          <p:attrName>r</p:attrName>
                                        </p:attrNameLst>
                                      </p:cBhvr>
                                    </p:animRot>
                                    <p:animRot by="-240000">
                                      <p:cBhvr>
                                        <p:cTn id="24" dur="200" fill="hold">
                                          <p:stCondLst>
                                            <p:cond delay="200"/>
                                          </p:stCondLst>
                                        </p:cTn>
                                        <p:tgtEl>
                                          <p:spTgt spid="10"/>
                                        </p:tgtEl>
                                        <p:attrNameLst>
                                          <p:attrName>r</p:attrName>
                                        </p:attrNameLst>
                                      </p:cBhvr>
                                    </p:animRot>
                                    <p:animRot by="240000">
                                      <p:cBhvr>
                                        <p:cTn id="25" dur="200" fill="hold">
                                          <p:stCondLst>
                                            <p:cond delay="400"/>
                                          </p:stCondLst>
                                        </p:cTn>
                                        <p:tgtEl>
                                          <p:spTgt spid="10"/>
                                        </p:tgtEl>
                                        <p:attrNameLst>
                                          <p:attrName>r</p:attrName>
                                        </p:attrNameLst>
                                      </p:cBhvr>
                                    </p:animRot>
                                    <p:animRot by="-240000">
                                      <p:cBhvr>
                                        <p:cTn id="26" dur="200" fill="hold">
                                          <p:stCondLst>
                                            <p:cond delay="600"/>
                                          </p:stCondLst>
                                        </p:cTn>
                                        <p:tgtEl>
                                          <p:spTgt spid="10"/>
                                        </p:tgtEl>
                                        <p:attrNameLst>
                                          <p:attrName>r</p:attrName>
                                        </p:attrNameLst>
                                      </p:cBhvr>
                                    </p:animRot>
                                    <p:animRot by="120000">
                                      <p:cBhvr>
                                        <p:cTn id="27" dur="200" fill="hold">
                                          <p:stCondLst>
                                            <p:cond delay="800"/>
                                          </p:stCondLst>
                                        </p:cTn>
                                        <p:tgtEl>
                                          <p:spTgt spid="10"/>
                                        </p:tgtEl>
                                        <p:attrNameLst>
                                          <p:attrName>r</p:attrName>
                                        </p:attrNameLst>
                                      </p:cBhvr>
                                    </p:animRot>
                                  </p:childTnLst>
                                </p:cTn>
                              </p:par>
                              <p:par>
                                <p:cTn id="28" presetID="32" presetClass="emph" presetSubtype="0" repeatCount="999000" fill="hold" nodeType="withEffect">
                                  <p:stCondLst>
                                    <p:cond delay="0"/>
                                  </p:stCondLst>
                                  <p:childTnLst>
                                    <p:animRot by="120000">
                                      <p:cBhvr>
                                        <p:cTn id="29" dur="100" fill="hold">
                                          <p:stCondLst>
                                            <p:cond delay="0"/>
                                          </p:stCondLst>
                                        </p:cTn>
                                        <p:tgtEl>
                                          <p:spTgt spid="11"/>
                                        </p:tgtEl>
                                        <p:attrNameLst>
                                          <p:attrName>r</p:attrName>
                                        </p:attrNameLst>
                                      </p:cBhvr>
                                    </p:animRot>
                                    <p:animRot by="-240000">
                                      <p:cBhvr>
                                        <p:cTn id="30" dur="200" fill="hold">
                                          <p:stCondLst>
                                            <p:cond delay="200"/>
                                          </p:stCondLst>
                                        </p:cTn>
                                        <p:tgtEl>
                                          <p:spTgt spid="11"/>
                                        </p:tgtEl>
                                        <p:attrNameLst>
                                          <p:attrName>r</p:attrName>
                                        </p:attrNameLst>
                                      </p:cBhvr>
                                    </p:animRot>
                                    <p:animRot by="240000">
                                      <p:cBhvr>
                                        <p:cTn id="31" dur="200" fill="hold">
                                          <p:stCondLst>
                                            <p:cond delay="400"/>
                                          </p:stCondLst>
                                        </p:cTn>
                                        <p:tgtEl>
                                          <p:spTgt spid="11"/>
                                        </p:tgtEl>
                                        <p:attrNameLst>
                                          <p:attrName>r</p:attrName>
                                        </p:attrNameLst>
                                      </p:cBhvr>
                                    </p:animRot>
                                    <p:animRot by="-240000">
                                      <p:cBhvr>
                                        <p:cTn id="32" dur="200" fill="hold">
                                          <p:stCondLst>
                                            <p:cond delay="600"/>
                                          </p:stCondLst>
                                        </p:cTn>
                                        <p:tgtEl>
                                          <p:spTgt spid="11"/>
                                        </p:tgtEl>
                                        <p:attrNameLst>
                                          <p:attrName>r</p:attrName>
                                        </p:attrNameLst>
                                      </p:cBhvr>
                                    </p:animRot>
                                    <p:animRot by="120000">
                                      <p:cBhvr>
                                        <p:cTn id="33" dur="200" fill="hold">
                                          <p:stCondLst>
                                            <p:cond delay="800"/>
                                          </p:stCondLst>
                                        </p:cTn>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17095" y="1104908"/>
            <a:ext cx="11069053" cy="4524295"/>
          </a:xfrm>
          <a:prstGeom prst="rect">
            <a:avLst/>
          </a:prstGeom>
        </p:spPr>
        <p:txBody>
          <a:bodyPr wrap="square" lIns="91421" tIns="45710" rIns="91421" bIns="45710">
            <a:spAutoFit/>
          </a:bodyPr>
          <a:lstStyle/>
          <a:p>
            <a:pPr>
              <a:lnSpc>
                <a:spcPct val="150000"/>
              </a:lnSpc>
            </a:pPr>
            <a:r>
              <a:rPr lang="en-US" sz="3200" b="1" dirty="0">
                <a:solidFill>
                  <a:srgbClr val="002060"/>
                </a:solidFill>
                <a:latin typeface="Times New Roman" panose="02020603050405020304" pitchFamily="18" charset="0"/>
                <a:ea typeface="Arial-Rounded" pitchFamily="34" charset="0"/>
                <a:cs typeface="Times New Roman" panose="02020603050405020304" pitchFamily="18" charset="0"/>
              </a:rPr>
              <a:t>          </a:t>
            </a:r>
            <a:r>
              <a:rPr lang="vi-VN" sz="3200" b="1" dirty="0">
                <a:solidFill>
                  <a:srgbClr val="002060"/>
                </a:solidFill>
                <a:latin typeface="Times New Roman" panose="02020603050405020304" pitchFamily="18" charset="0"/>
                <a:ea typeface="Arial-Rounded" pitchFamily="34" charset="0"/>
                <a:cs typeface="Times New Roman" panose="02020603050405020304" pitchFamily="18" charset="0"/>
              </a:rPr>
              <a:t>Trong gia đình, người em yêu quý nhất là bố. Bố em năm nay bốn mươi tuổi. Công việc hàng ngày của bố rất bận rộn</a:t>
            </a:r>
            <a:r>
              <a:rPr lang="en-US" sz="3200" b="1" dirty="0">
                <a:solidFill>
                  <a:srgbClr val="002060"/>
                </a:solidFill>
                <a:latin typeface="Times New Roman" panose="02020603050405020304" pitchFamily="18" charset="0"/>
                <a:ea typeface="Arial-Rounded" pitchFamily="34" charset="0"/>
                <a:cs typeface="Times New Roman" panose="02020603050405020304" pitchFamily="18" charset="0"/>
              </a:rPr>
              <a:t> n</a:t>
            </a:r>
            <a:r>
              <a:rPr lang="vi-VN" sz="3200" b="1" dirty="0">
                <a:solidFill>
                  <a:srgbClr val="002060"/>
                </a:solidFill>
                <a:latin typeface="Times New Roman" panose="02020603050405020304" pitchFamily="18" charset="0"/>
                <a:ea typeface="Arial-Rounded" pitchFamily="34" charset="0"/>
                <a:cs typeface="Times New Roman" panose="02020603050405020304" pitchFamily="18" charset="0"/>
              </a:rPr>
              <a:t>hưng bố vẫn dành thời gian </a:t>
            </a:r>
            <a:r>
              <a:rPr lang="vi-VN" sz="3200" b="1" dirty="0">
                <a:solidFill>
                  <a:srgbClr val="002060"/>
                </a:solidFill>
                <a:latin typeface="Times New Roman" panose="02020603050405020304" pitchFamily="18" charset="0"/>
                <a:ea typeface="Arial-Rounded" pitchFamily="34" charset="0"/>
                <a:cs typeface="Times New Roman" panose="02020603050405020304" pitchFamily="18" charset="0"/>
              </a:rPr>
              <a:t>dạy em </a:t>
            </a:r>
            <a:r>
              <a:rPr lang="vi-VN" sz="3200" b="1" dirty="0">
                <a:solidFill>
                  <a:srgbClr val="002060"/>
                </a:solidFill>
                <a:latin typeface="Times New Roman" panose="02020603050405020304" pitchFamily="18" charset="0"/>
                <a:ea typeface="Arial-Rounded" pitchFamily="34" charset="0"/>
                <a:cs typeface="Times New Roman" panose="02020603050405020304" pitchFamily="18" charset="0"/>
              </a:rPr>
              <a:t>học bài.</a:t>
            </a:r>
            <a:r>
              <a:rPr lang="en-US" sz="3200" b="1" dirty="0">
                <a:solidFill>
                  <a:srgbClr val="002060"/>
                </a:solidFill>
                <a:latin typeface="Times New Roman" panose="02020603050405020304" pitchFamily="18" charset="0"/>
                <a:ea typeface="Arial-Rounded" pitchFamily="34" charset="0"/>
                <a:cs typeface="Times New Roman" panose="02020603050405020304" pitchFamily="18" charset="0"/>
              </a:rPr>
              <a:t> Cuối tuần, bố thường đưa em đi chơi, đi siêu thị. </a:t>
            </a:r>
            <a:r>
              <a:rPr lang="vi-VN" sz="3200" b="1" dirty="0">
                <a:solidFill>
                  <a:srgbClr val="002060"/>
                </a:solidFill>
                <a:latin typeface="Times New Roman" panose="02020603050405020304" pitchFamily="18" charset="0"/>
                <a:ea typeface="Arial-Rounded" pitchFamily="34" charset="0"/>
                <a:cs typeface="Times New Roman" panose="02020603050405020304" pitchFamily="18" charset="0"/>
              </a:rPr>
              <a:t> Với em, bố là người bố tuyệt </a:t>
            </a:r>
            <a:r>
              <a:rPr lang="en-US" sz="3200" b="1" dirty="0">
                <a:solidFill>
                  <a:srgbClr val="002060"/>
                </a:solidFill>
                <a:latin typeface="Times New Roman" panose="02020603050405020304" pitchFamily="18" charset="0"/>
                <a:ea typeface="Arial-Rounded" pitchFamily="34" charset="0"/>
                <a:cs typeface="Times New Roman" panose="02020603050405020304" pitchFamily="18" charset="0"/>
              </a:rPr>
              <a:t> </a:t>
            </a:r>
            <a:r>
              <a:rPr lang="vi-VN" sz="3200" b="1" dirty="0">
                <a:solidFill>
                  <a:srgbClr val="002060"/>
                </a:solidFill>
                <a:latin typeface="Times New Roman" panose="02020603050405020304" pitchFamily="18" charset="0"/>
                <a:ea typeface="Arial-Rounded" pitchFamily="34" charset="0"/>
                <a:cs typeface="Times New Roman" panose="02020603050405020304" pitchFamily="18" charset="0"/>
              </a:rPr>
              <a:t>vời nhất trên thế giới.</a:t>
            </a:r>
            <a:r>
              <a:rPr lang="en-US" sz="3200" b="1" dirty="0">
                <a:solidFill>
                  <a:srgbClr val="002060"/>
                </a:solidFill>
                <a:latin typeface="Times New Roman" panose="02020603050405020304" pitchFamily="18" charset="0"/>
                <a:ea typeface="Arial-Rounded" pitchFamily="34" charset="0"/>
                <a:cs typeface="Times New Roman" panose="02020603050405020304" pitchFamily="18" charset="0"/>
              </a:rPr>
              <a:t> Em rất yêu quý bố và mong rằng bố có thật nhiều sức khỏe để có thể đưa em đi chơi nhiều hơn.</a:t>
            </a:r>
          </a:p>
        </p:txBody>
      </p:sp>
    </p:spTree>
    <p:extLst>
      <p:ext uri="{BB962C8B-B14F-4D97-AF65-F5344CB8AC3E}">
        <p14:creationId xmlns:p14="http://schemas.microsoft.com/office/powerpoint/2010/main" val="779821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3|0.9"/>
</p:tagLst>
</file>

<file path=ppt/tags/tag2.xml><?xml version="1.0" encoding="utf-8"?>
<p:tagLst xmlns:a="http://schemas.openxmlformats.org/drawingml/2006/main" xmlns:r="http://schemas.openxmlformats.org/officeDocument/2006/relationships" xmlns:p="http://schemas.openxmlformats.org/presentationml/2006/main">
  <p:tag name="TIMING" val="|1.1|2.7"/>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第一PPT，www.1ppt.com​">
  <a:themeElements>
    <a:clrScheme name="中性">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949</TotalTime>
  <Words>956</Words>
  <Application>Microsoft Office PowerPoint</Application>
  <PresentationFormat>Custom</PresentationFormat>
  <Paragraphs>82</Paragraphs>
  <Slides>17</Slides>
  <Notes>3</Notes>
  <HiddenSlides>0</HiddenSlides>
  <MMClips>8</MMClips>
  <ScaleCrop>false</ScaleCrop>
  <HeadingPairs>
    <vt:vector size="4" baseType="variant">
      <vt:variant>
        <vt:lpstr>Theme</vt:lpstr>
      </vt:variant>
      <vt:variant>
        <vt:i4>5</vt:i4>
      </vt:variant>
      <vt:variant>
        <vt:lpstr>Slide Titles</vt:lpstr>
      </vt:variant>
      <vt:variant>
        <vt:i4>17</vt:i4>
      </vt:variant>
    </vt:vector>
  </HeadingPairs>
  <TitlesOfParts>
    <vt:vector size="22" baseType="lpstr">
      <vt:lpstr>Office Theme</vt:lpstr>
      <vt:lpstr>2_Office Theme</vt:lpstr>
      <vt:lpstr>第一PPT，www.1ppt.com​</vt:lpstr>
      <vt:lpstr>1_Office Theme</vt:lpstr>
      <vt:lpstr>3_Office Theme</vt:lpstr>
      <vt:lpstr> Sử dụng classkick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221</cp:revision>
  <dcterms:created xsi:type="dcterms:W3CDTF">2021-05-29T04:05:18Z</dcterms:created>
  <dcterms:modified xsi:type="dcterms:W3CDTF">2021-12-12T01:11:26Z</dcterms:modified>
</cp:coreProperties>
</file>