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notesMasterIdLst>
    <p:notesMasterId r:id="rId20"/>
  </p:notesMasterIdLst>
  <p:sldIdLst>
    <p:sldId id="283" r:id="rId6"/>
    <p:sldId id="256" r:id="rId7"/>
    <p:sldId id="264" r:id="rId8"/>
    <p:sldId id="286" r:id="rId9"/>
    <p:sldId id="274" r:id="rId10"/>
    <p:sldId id="275" r:id="rId11"/>
    <p:sldId id="276" r:id="rId12"/>
    <p:sldId id="277" r:id="rId13"/>
    <p:sldId id="278" r:id="rId14"/>
    <p:sldId id="279" r:id="rId15"/>
    <p:sldId id="284" r:id="rId16"/>
    <p:sldId id="288" r:id="rId17"/>
    <p:sldId id="287" r:id="rId18"/>
    <p:sldId id="270" r:id="rId19"/>
  </p:sldIdLst>
  <p:sldSz cx="12192000" cy="6858000"/>
  <p:notesSz cx="6858000" cy="9144000"/>
  <p:defaultTextStyle>
    <a:defPPr>
      <a:defRPr lang="en-US"/>
    </a:defPPr>
    <a:lvl1pPr marL="0" algn="l" defTabSz="9142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27" algn="l" defTabSz="9142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53" algn="l" defTabSz="9142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80" algn="l" defTabSz="9142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08" algn="l" defTabSz="9142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635" algn="l" defTabSz="9142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760" algn="l" defTabSz="9142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88" algn="l" defTabSz="9142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015" algn="l" defTabSz="9142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07" autoAdjust="0"/>
    <p:restoredTop sz="93950" autoAdjust="0"/>
  </p:normalViewPr>
  <p:slideViewPr>
    <p:cSldViewPr snapToGrid="0">
      <p:cViewPr varScale="1">
        <p:scale>
          <a:sx n="65" d="100"/>
          <a:sy n="65" d="100"/>
        </p:scale>
        <p:origin x="-105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EAD26F-197A-4344-8006-41ADEB63EE52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410672-AB2C-4B15-8A81-455247B625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786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27" algn="l" defTabSz="9142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53" algn="l" defTabSz="9142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80" algn="l" defTabSz="9142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08" algn="l" defTabSz="9142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35" algn="l" defTabSz="9142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60" algn="l" defTabSz="9142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88" algn="l" defTabSz="9142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15" algn="l" defTabSz="9142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410672-AB2C-4B15-8A81-455247B6250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380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Thầy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cô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gõ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mục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tiêu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theo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bài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giảng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của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mình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vào</a:t>
            </a:r>
            <a:r>
              <a:rPr lang="en-US" altLang="zh-CN" baseline="0" dirty="0"/>
              <a:t> ô text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701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591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DDCC56-F5E1-4C44-AD86-F1B8EB7F87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D507852-9A7E-4F06-86D7-DBE085B30F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27" indent="0" algn="ctr">
              <a:buNone/>
              <a:defRPr sz="2000"/>
            </a:lvl2pPr>
            <a:lvl3pPr marL="914253" indent="0" algn="ctr">
              <a:buNone/>
              <a:defRPr sz="1800"/>
            </a:lvl3pPr>
            <a:lvl4pPr marL="1371380" indent="0" algn="ctr">
              <a:buNone/>
              <a:defRPr sz="1600"/>
            </a:lvl4pPr>
            <a:lvl5pPr marL="1828508" indent="0" algn="ctr">
              <a:buNone/>
              <a:defRPr sz="1600"/>
            </a:lvl5pPr>
            <a:lvl6pPr marL="2285635" indent="0" algn="ctr">
              <a:buNone/>
              <a:defRPr sz="1600"/>
            </a:lvl6pPr>
            <a:lvl7pPr marL="2742760" indent="0" algn="ctr">
              <a:buNone/>
              <a:defRPr sz="1600"/>
            </a:lvl7pPr>
            <a:lvl8pPr marL="3199888" indent="0" algn="ctr">
              <a:buNone/>
              <a:defRPr sz="1600"/>
            </a:lvl8pPr>
            <a:lvl9pPr marL="3657015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F5D0A2A-C2A4-4C64-BBC0-C18F193E2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1549A9-ADD6-4C8C-936F-8BDB0273E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19B67A7-BC8F-483B-BDBA-EC669FAF6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577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FCF7EA7-A850-4B31-BFB1-05DC9C4AE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E12A992-B0AB-4724-97D7-DC5BFD05ED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FE3DB81-A2CE-4DE2-A81D-BE3D0803E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B7F8850-939A-42C1-BE67-B5974749F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B22DB53-C194-42C0-9EA0-8FF03CFF5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79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EA1348F-F778-4CB0-B111-7C97E7CBD8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7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A5C8359-3C7A-4EFE-854C-E2DE54F092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7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C642ADB-39AF-4F4B-85BE-175AEF9F9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4F9F293-897F-4929-9E42-96D4A6D15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42CD7FF-3FFB-49B0-AA83-669D525ED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113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27" indent="0" algn="ctr">
              <a:buNone/>
              <a:defRPr sz="2000"/>
            </a:lvl2pPr>
            <a:lvl3pPr marL="914253" indent="0" algn="ctr">
              <a:buNone/>
              <a:defRPr sz="1800"/>
            </a:lvl3pPr>
            <a:lvl4pPr marL="1371380" indent="0" algn="ctr">
              <a:buNone/>
              <a:defRPr sz="1600"/>
            </a:lvl4pPr>
            <a:lvl5pPr marL="1828508" indent="0" algn="ctr">
              <a:buNone/>
              <a:defRPr sz="1600"/>
            </a:lvl5pPr>
            <a:lvl6pPr marL="2285635" indent="0" algn="ctr">
              <a:buNone/>
              <a:defRPr sz="1600"/>
            </a:lvl6pPr>
            <a:lvl7pPr marL="2742760" indent="0" algn="ctr">
              <a:buNone/>
              <a:defRPr sz="1600"/>
            </a:lvl7pPr>
            <a:lvl8pPr marL="3199888" indent="0" algn="ctr">
              <a:buNone/>
              <a:defRPr sz="1600"/>
            </a:lvl8pPr>
            <a:lvl9pPr marL="3657015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607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4566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2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5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3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6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7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8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01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085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7112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4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7" indent="0">
              <a:buNone/>
              <a:defRPr sz="2000" b="1"/>
            </a:lvl2pPr>
            <a:lvl3pPr marL="914253" indent="0">
              <a:buNone/>
              <a:defRPr sz="1800" b="1"/>
            </a:lvl3pPr>
            <a:lvl4pPr marL="1371380" indent="0">
              <a:buNone/>
              <a:defRPr sz="1600" b="1"/>
            </a:lvl4pPr>
            <a:lvl5pPr marL="1828508" indent="0">
              <a:buNone/>
              <a:defRPr sz="1600" b="1"/>
            </a:lvl5pPr>
            <a:lvl6pPr marL="2285635" indent="0">
              <a:buNone/>
              <a:defRPr sz="1600" b="1"/>
            </a:lvl6pPr>
            <a:lvl7pPr marL="2742760" indent="0">
              <a:buNone/>
              <a:defRPr sz="1600" b="1"/>
            </a:lvl7pPr>
            <a:lvl8pPr marL="3199888" indent="0">
              <a:buNone/>
              <a:defRPr sz="1600" b="1"/>
            </a:lvl8pPr>
            <a:lvl9pPr marL="365701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4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7" indent="0">
              <a:buNone/>
              <a:defRPr sz="2000" b="1"/>
            </a:lvl2pPr>
            <a:lvl3pPr marL="914253" indent="0">
              <a:buNone/>
              <a:defRPr sz="1800" b="1"/>
            </a:lvl3pPr>
            <a:lvl4pPr marL="1371380" indent="0">
              <a:buNone/>
              <a:defRPr sz="1600" b="1"/>
            </a:lvl4pPr>
            <a:lvl5pPr marL="1828508" indent="0">
              <a:buNone/>
              <a:defRPr sz="1600" b="1"/>
            </a:lvl5pPr>
            <a:lvl6pPr marL="2285635" indent="0">
              <a:buNone/>
              <a:defRPr sz="1600" b="1"/>
            </a:lvl6pPr>
            <a:lvl7pPr marL="2742760" indent="0">
              <a:buNone/>
              <a:defRPr sz="1600" b="1"/>
            </a:lvl7pPr>
            <a:lvl8pPr marL="3199888" indent="0">
              <a:buNone/>
              <a:defRPr sz="1600" b="1"/>
            </a:lvl8pPr>
            <a:lvl9pPr marL="365701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0508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463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2830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2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92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2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27" indent="0">
              <a:buNone/>
              <a:defRPr sz="1400"/>
            </a:lvl2pPr>
            <a:lvl3pPr marL="914253" indent="0">
              <a:buNone/>
              <a:defRPr sz="1200"/>
            </a:lvl3pPr>
            <a:lvl4pPr marL="1371380" indent="0">
              <a:buNone/>
              <a:defRPr sz="1000"/>
            </a:lvl4pPr>
            <a:lvl5pPr marL="1828508" indent="0">
              <a:buNone/>
              <a:defRPr sz="1000"/>
            </a:lvl5pPr>
            <a:lvl6pPr marL="2285635" indent="0">
              <a:buNone/>
              <a:defRPr sz="1000"/>
            </a:lvl6pPr>
            <a:lvl7pPr marL="2742760" indent="0">
              <a:buNone/>
              <a:defRPr sz="1000"/>
            </a:lvl7pPr>
            <a:lvl8pPr marL="3199888" indent="0">
              <a:buNone/>
              <a:defRPr sz="1000"/>
            </a:lvl8pPr>
            <a:lvl9pPr marL="365701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570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C7C249-3B70-4FA6-93F0-C231D5DB5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E087E01-A3A5-4334-914B-F24DC27B1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1F0F003-333E-4D29-A09D-C78034639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43D16D9-B845-4551-9DDF-45C4E07B1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A3BC130-9B5D-4315-9904-85626D9C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1590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2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92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27" indent="0">
              <a:buNone/>
              <a:defRPr sz="2800"/>
            </a:lvl2pPr>
            <a:lvl3pPr marL="914253" indent="0">
              <a:buNone/>
              <a:defRPr sz="2400"/>
            </a:lvl3pPr>
            <a:lvl4pPr marL="1371380" indent="0">
              <a:buNone/>
              <a:defRPr sz="2000"/>
            </a:lvl4pPr>
            <a:lvl5pPr marL="1828508" indent="0">
              <a:buNone/>
              <a:defRPr sz="2000"/>
            </a:lvl5pPr>
            <a:lvl6pPr marL="2285635" indent="0">
              <a:buNone/>
              <a:defRPr sz="2000"/>
            </a:lvl6pPr>
            <a:lvl7pPr marL="2742760" indent="0">
              <a:buNone/>
              <a:defRPr sz="2000"/>
            </a:lvl7pPr>
            <a:lvl8pPr marL="3199888" indent="0">
              <a:buNone/>
              <a:defRPr sz="2000"/>
            </a:lvl8pPr>
            <a:lvl9pPr marL="3657015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2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27" indent="0">
              <a:buNone/>
              <a:defRPr sz="1400"/>
            </a:lvl2pPr>
            <a:lvl3pPr marL="914253" indent="0">
              <a:buNone/>
              <a:defRPr sz="1200"/>
            </a:lvl3pPr>
            <a:lvl4pPr marL="1371380" indent="0">
              <a:buNone/>
              <a:defRPr sz="1000"/>
            </a:lvl4pPr>
            <a:lvl5pPr marL="1828508" indent="0">
              <a:buNone/>
              <a:defRPr sz="1000"/>
            </a:lvl5pPr>
            <a:lvl6pPr marL="2285635" indent="0">
              <a:buNone/>
              <a:defRPr sz="1000"/>
            </a:lvl6pPr>
            <a:lvl7pPr marL="2742760" indent="0">
              <a:buNone/>
              <a:defRPr sz="1000"/>
            </a:lvl7pPr>
            <a:lvl8pPr marL="3199888" indent="0">
              <a:buNone/>
              <a:defRPr sz="1000"/>
            </a:lvl8pPr>
            <a:lvl9pPr marL="365701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9600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1015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7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7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010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DDCC56-F5E1-4C44-AD86-F1B8EB7F87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D507852-9A7E-4F06-86D7-DBE085B30F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27" indent="0" algn="ctr">
              <a:buNone/>
              <a:defRPr sz="2000"/>
            </a:lvl2pPr>
            <a:lvl3pPr marL="914253" indent="0" algn="ctr">
              <a:buNone/>
              <a:defRPr sz="1800"/>
            </a:lvl3pPr>
            <a:lvl4pPr marL="1371380" indent="0" algn="ctr">
              <a:buNone/>
              <a:defRPr sz="1600"/>
            </a:lvl4pPr>
            <a:lvl5pPr marL="1828508" indent="0" algn="ctr">
              <a:buNone/>
              <a:defRPr sz="1600"/>
            </a:lvl5pPr>
            <a:lvl6pPr marL="2285635" indent="0" algn="ctr">
              <a:buNone/>
              <a:defRPr sz="1600"/>
            </a:lvl6pPr>
            <a:lvl7pPr marL="2742760" indent="0" algn="ctr">
              <a:buNone/>
              <a:defRPr sz="1600"/>
            </a:lvl7pPr>
            <a:lvl8pPr marL="3199888" indent="0" algn="ctr">
              <a:buNone/>
              <a:defRPr sz="1600"/>
            </a:lvl8pPr>
            <a:lvl9pPr marL="3657015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F5D0A2A-C2A4-4C64-BBC0-C18F193E2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1549A9-ADD6-4C8C-936F-8BDB0273E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19B67A7-BC8F-483B-BDBA-EC669FAF6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1824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C7C249-3B70-4FA6-93F0-C231D5DB5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E087E01-A3A5-4334-914B-F24DC27B1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1F0F003-333E-4D29-A09D-C78034639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43D16D9-B845-4551-9DDF-45C4E07B1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A3BC130-9B5D-4315-9904-85626D9C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5681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B5E6A4-0F6D-47B3-B1B0-C81BEF1D1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6862201-2032-4EF5-B29F-61630F4326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2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5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3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6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7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8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01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8A8B075-1BD0-4D86-91C9-AFB9542B6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96A3AD1-44DC-4640-BD35-E86F637E8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BB325A1-EB8B-45A0-9544-25DE745A9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33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3F7812-5831-4B47-867E-6AACD3E4E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58893B5-3A4A-48F8-A774-0DE8F58E86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A23DB5A-3027-4D38-8798-A30633BCD6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3C59029-2351-43F4-BE15-A0B05CDD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982C413-63C8-4708-B04B-22EA3CBE0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C35F2F7-954D-4718-AB34-12C970AED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4479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8F00AA-FC9B-4B22-909A-66E2B4E79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2AE43A2-95F0-4FDA-A3A9-994D72DF7D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4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7" indent="0">
              <a:buNone/>
              <a:defRPr sz="2000" b="1"/>
            </a:lvl2pPr>
            <a:lvl3pPr marL="914253" indent="0">
              <a:buNone/>
              <a:defRPr sz="1800" b="1"/>
            </a:lvl3pPr>
            <a:lvl4pPr marL="1371380" indent="0">
              <a:buNone/>
              <a:defRPr sz="1600" b="1"/>
            </a:lvl4pPr>
            <a:lvl5pPr marL="1828508" indent="0">
              <a:buNone/>
              <a:defRPr sz="1600" b="1"/>
            </a:lvl5pPr>
            <a:lvl6pPr marL="2285635" indent="0">
              <a:buNone/>
              <a:defRPr sz="1600" b="1"/>
            </a:lvl6pPr>
            <a:lvl7pPr marL="2742760" indent="0">
              <a:buNone/>
              <a:defRPr sz="1600" b="1"/>
            </a:lvl7pPr>
            <a:lvl8pPr marL="3199888" indent="0">
              <a:buNone/>
              <a:defRPr sz="1600" b="1"/>
            </a:lvl8pPr>
            <a:lvl9pPr marL="365701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AA94606-FDC0-44C6-B2F6-78A0EE4BDF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E4136C7-42FF-44D1-9DDD-2AFC74A0E9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4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7" indent="0">
              <a:buNone/>
              <a:defRPr sz="2000" b="1"/>
            </a:lvl2pPr>
            <a:lvl3pPr marL="914253" indent="0">
              <a:buNone/>
              <a:defRPr sz="1800" b="1"/>
            </a:lvl3pPr>
            <a:lvl4pPr marL="1371380" indent="0">
              <a:buNone/>
              <a:defRPr sz="1600" b="1"/>
            </a:lvl4pPr>
            <a:lvl5pPr marL="1828508" indent="0">
              <a:buNone/>
              <a:defRPr sz="1600" b="1"/>
            </a:lvl5pPr>
            <a:lvl6pPr marL="2285635" indent="0">
              <a:buNone/>
              <a:defRPr sz="1600" b="1"/>
            </a:lvl6pPr>
            <a:lvl7pPr marL="2742760" indent="0">
              <a:buNone/>
              <a:defRPr sz="1600" b="1"/>
            </a:lvl7pPr>
            <a:lvl8pPr marL="3199888" indent="0">
              <a:buNone/>
              <a:defRPr sz="1600" b="1"/>
            </a:lvl8pPr>
            <a:lvl9pPr marL="365701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A383972-0D86-400F-AFB9-057E6E403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8A12704-9F3B-4E5D-B37A-A65FB6639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ED14B6A-D31E-4E4E-9999-2A037F28C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23CE0C2-879A-464E-B0C6-8927F16B4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5635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584C4B-E99A-4637-B2A5-62A92ADAB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9C2A881-E3AF-49DA-A4B1-579A0F39F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35913B2-3613-49A3-8703-7439B1EE9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C282779-E726-41E8-A702-F4E40F136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8847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2118B78-BCE9-4DA8-80F2-24A4C0524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05BF5D5-4750-4FE3-AE67-46C67F70B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46C7EBF-F997-4A98-BFCB-A2F2CFCE8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067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B5E6A4-0F6D-47B3-B1B0-C81BEF1D1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6862201-2032-4EF5-B29F-61630F4326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2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5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3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6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7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8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01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8A8B075-1BD0-4D86-91C9-AFB9542B6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96A3AD1-44DC-4640-BD35-E86F637E8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BB325A1-EB8B-45A0-9544-25DE745A9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1131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390F86B-DE1B-47E5-AF1E-F1E43D126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2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3839149-F5C9-4A3E-B1F1-64AC32A8C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92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0B49737-FC39-46B3-AA8E-88ED0BBE3D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2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27" indent="0">
              <a:buNone/>
              <a:defRPr sz="1400"/>
            </a:lvl2pPr>
            <a:lvl3pPr marL="914253" indent="0">
              <a:buNone/>
              <a:defRPr sz="1200"/>
            </a:lvl3pPr>
            <a:lvl4pPr marL="1371380" indent="0">
              <a:buNone/>
              <a:defRPr sz="1000"/>
            </a:lvl4pPr>
            <a:lvl5pPr marL="1828508" indent="0">
              <a:buNone/>
              <a:defRPr sz="1000"/>
            </a:lvl5pPr>
            <a:lvl6pPr marL="2285635" indent="0">
              <a:buNone/>
              <a:defRPr sz="1000"/>
            </a:lvl6pPr>
            <a:lvl7pPr marL="2742760" indent="0">
              <a:buNone/>
              <a:defRPr sz="1000"/>
            </a:lvl7pPr>
            <a:lvl8pPr marL="3199888" indent="0">
              <a:buNone/>
              <a:defRPr sz="1000"/>
            </a:lvl8pPr>
            <a:lvl9pPr marL="365701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D70A5A9-3EC5-49B2-BB5D-3ADB82122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B834B9C-1E2F-4435-98A0-7D4AACDEA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D319B98-E521-4405-A564-3AB1026FD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7475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F9B37F-F0AD-4E46-B21B-5C2CD9174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2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76602EB-C689-4796-BE01-E59E221EA9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92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27" indent="0">
              <a:buNone/>
              <a:defRPr sz="2800"/>
            </a:lvl2pPr>
            <a:lvl3pPr marL="914253" indent="0">
              <a:buNone/>
              <a:defRPr sz="2400"/>
            </a:lvl3pPr>
            <a:lvl4pPr marL="1371380" indent="0">
              <a:buNone/>
              <a:defRPr sz="2000"/>
            </a:lvl4pPr>
            <a:lvl5pPr marL="1828508" indent="0">
              <a:buNone/>
              <a:defRPr sz="2000"/>
            </a:lvl5pPr>
            <a:lvl6pPr marL="2285635" indent="0">
              <a:buNone/>
              <a:defRPr sz="2000"/>
            </a:lvl6pPr>
            <a:lvl7pPr marL="2742760" indent="0">
              <a:buNone/>
              <a:defRPr sz="2000"/>
            </a:lvl7pPr>
            <a:lvl8pPr marL="3199888" indent="0">
              <a:buNone/>
              <a:defRPr sz="2000"/>
            </a:lvl8pPr>
            <a:lvl9pPr marL="3657015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86E3EE4-9555-4C63-94C7-F6ACA3E82D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2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27" indent="0">
              <a:buNone/>
              <a:defRPr sz="1400"/>
            </a:lvl2pPr>
            <a:lvl3pPr marL="914253" indent="0">
              <a:buNone/>
              <a:defRPr sz="1200"/>
            </a:lvl3pPr>
            <a:lvl4pPr marL="1371380" indent="0">
              <a:buNone/>
              <a:defRPr sz="1000"/>
            </a:lvl4pPr>
            <a:lvl5pPr marL="1828508" indent="0">
              <a:buNone/>
              <a:defRPr sz="1000"/>
            </a:lvl5pPr>
            <a:lvl6pPr marL="2285635" indent="0">
              <a:buNone/>
              <a:defRPr sz="1000"/>
            </a:lvl6pPr>
            <a:lvl7pPr marL="2742760" indent="0">
              <a:buNone/>
              <a:defRPr sz="1000"/>
            </a:lvl7pPr>
            <a:lvl8pPr marL="3199888" indent="0">
              <a:buNone/>
              <a:defRPr sz="1000"/>
            </a:lvl8pPr>
            <a:lvl9pPr marL="365701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B6BCC5D-691D-47D3-874F-80E55C572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FFBD8AA-F3E0-4242-98F6-9558B68AF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5ED071D-48D1-4743-B5AE-2DF612398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274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FCF7EA7-A850-4B31-BFB1-05DC9C4AE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E12A992-B0AB-4724-97D7-DC5BFD05ED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FE3DB81-A2CE-4DE2-A81D-BE3D0803E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B7F8850-939A-42C1-BE67-B5974749F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B22DB53-C194-42C0-9EA0-8FF03CFF5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1524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EA1348F-F778-4CB0-B111-7C97E7CBD8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7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A5C8359-3C7A-4EFE-854C-E2DE54F092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7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C642ADB-39AF-4F4B-85BE-175AEF9F9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4F9F293-897F-4929-9E42-96D4A6D15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42CD7FF-3FFB-49B0-AA83-669D525ED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3268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42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070" indent="0" algn="ctr">
              <a:buNone/>
              <a:defRPr sz="2000"/>
            </a:lvl2pPr>
            <a:lvl3pPr marL="914140" indent="0" algn="ctr">
              <a:buNone/>
              <a:defRPr sz="1900"/>
            </a:lvl3pPr>
            <a:lvl4pPr marL="1371210" indent="0" algn="ctr">
              <a:buNone/>
              <a:defRPr sz="1600"/>
            </a:lvl4pPr>
            <a:lvl5pPr marL="1828281" indent="0" algn="ctr">
              <a:buNone/>
              <a:defRPr sz="1600"/>
            </a:lvl5pPr>
            <a:lvl6pPr marL="2285353" indent="0" algn="ctr">
              <a:buNone/>
              <a:defRPr sz="1600"/>
            </a:lvl6pPr>
            <a:lvl7pPr marL="2742419" indent="0" algn="ctr">
              <a:buNone/>
              <a:defRPr sz="1600"/>
            </a:lvl7pPr>
            <a:lvl8pPr marL="3199488" indent="0" algn="ctr">
              <a:buNone/>
              <a:defRPr sz="1600"/>
            </a:lvl8pPr>
            <a:lvl9pPr marL="365655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46AF-7D0F-4C16-82C1-4DD7208CA4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ED41-06FB-4F76-9750-4E0B094F978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9959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46AF-7D0F-4C16-82C1-4DD7208CA4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ED41-06FB-4F76-9750-4E0B094F978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6034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07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1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2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5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41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5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46AF-7D0F-4C16-82C1-4DD7208CA4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ED41-06FB-4F76-9750-4E0B094F978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7768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46AF-7D0F-4C16-82C1-4DD7208CA4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ED41-06FB-4F76-9750-4E0B094F978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145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33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5" y="1681164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70" indent="0">
              <a:buNone/>
              <a:defRPr sz="2000" b="1"/>
            </a:lvl2pPr>
            <a:lvl3pPr marL="914140" indent="0">
              <a:buNone/>
              <a:defRPr sz="1900" b="1"/>
            </a:lvl3pPr>
            <a:lvl4pPr marL="1371210" indent="0">
              <a:buNone/>
              <a:defRPr sz="1600" b="1"/>
            </a:lvl4pPr>
            <a:lvl5pPr marL="1828281" indent="0">
              <a:buNone/>
              <a:defRPr sz="1600" b="1"/>
            </a:lvl5pPr>
            <a:lvl6pPr marL="2285353" indent="0">
              <a:buNone/>
              <a:defRPr sz="1600" b="1"/>
            </a:lvl6pPr>
            <a:lvl7pPr marL="2742419" indent="0">
              <a:buNone/>
              <a:defRPr sz="1600" b="1"/>
            </a:lvl7pPr>
            <a:lvl8pPr marL="3199488" indent="0">
              <a:buNone/>
              <a:defRPr sz="1600" b="1"/>
            </a:lvl8pPr>
            <a:lvl9pPr marL="3656558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5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4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70" indent="0">
              <a:buNone/>
              <a:defRPr sz="2000" b="1"/>
            </a:lvl2pPr>
            <a:lvl3pPr marL="914140" indent="0">
              <a:buNone/>
              <a:defRPr sz="1900" b="1"/>
            </a:lvl3pPr>
            <a:lvl4pPr marL="1371210" indent="0">
              <a:buNone/>
              <a:defRPr sz="1600" b="1"/>
            </a:lvl4pPr>
            <a:lvl5pPr marL="1828281" indent="0">
              <a:buNone/>
              <a:defRPr sz="1600" b="1"/>
            </a:lvl5pPr>
            <a:lvl6pPr marL="2285353" indent="0">
              <a:buNone/>
              <a:defRPr sz="1600" b="1"/>
            </a:lvl6pPr>
            <a:lvl7pPr marL="2742419" indent="0">
              <a:buNone/>
              <a:defRPr sz="1600" b="1"/>
            </a:lvl7pPr>
            <a:lvl8pPr marL="3199488" indent="0">
              <a:buNone/>
              <a:defRPr sz="1600" b="1"/>
            </a:lvl8pPr>
            <a:lvl9pPr marL="3656558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46AF-7D0F-4C16-82C1-4DD7208CA4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ED41-06FB-4F76-9750-4E0B094F978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6033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46AF-7D0F-4C16-82C1-4DD7208CA4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ED41-06FB-4F76-9750-4E0B094F978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636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3F7812-5831-4B47-867E-6AACD3E4E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58893B5-3A4A-48F8-A774-0DE8F58E86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A23DB5A-3027-4D38-8798-A30633BCD6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3C59029-2351-43F4-BE15-A0B05CDD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982C413-63C8-4708-B04B-22EA3CBE0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C35F2F7-954D-4718-AB34-12C970AED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93904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46AF-7D0F-4C16-82C1-4DD7208CA4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ED41-06FB-4F76-9750-4E0B094F978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26542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6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92" y="98743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6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70" indent="0">
              <a:buNone/>
              <a:defRPr sz="1500"/>
            </a:lvl2pPr>
            <a:lvl3pPr marL="914140" indent="0">
              <a:buNone/>
              <a:defRPr sz="1200"/>
            </a:lvl3pPr>
            <a:lvl4pPr marL="1371210" indent="0">
              <a:buNone/>
              <a:defRPr sz="1100"/>
            </a:lvl4pPr>
            <a:lvl5pPr marL="1828281" indent="0">
              <a:buNone/>
              <a:defRPr sz="1100"/>
            </a:lvl5pPr>
            <a:lvl6pPr marL="2285353" indent="0">
              <a:buNone/>
              <a:defRPr sz="1100"/>
            </a:lvl6pPr>
            <a:lvl7pPr marL="2742419" indent="0">
              <a:buNone/>
              <a:defRPr sz="1100"/>
            </a:lvl7pPr>
            <a:lvl8pPr marL="3199488" indent="0">
              <a:buNone/>
              <a:defRPr sz="1100"/>
            </a:lvl8pPr>
            <a:lvl9pPr marL="3656558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46AF-7D0F-4C16-82C1-4DD7208CA4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ED41-06FB-4F76-9750-4E0B094F978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1307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6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92" y="98743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070" indent="0">
              <a:buNone/>
              <a:defRPr sz="2800"/>
            </a:lvl2pPr>
            <a:lvl3pPr marL="914140" indent="0">
              <a:buNone/>
              <a:defRPr sz="2400"/>
            </a:lvl3pPr>
            <a:lvl4pPr marL="1371210" indent="0">
              <a:buNone/>
              <a:defRPr sz="2000"/>
            </a:lvl4pPr>
            <a:lvl5pPr marL="1828281" indent="0">
              <a:buNone/>
              <a:defRPr sz="2000"/>
            </a:lvl5pPr>
            <a:lvl6pPr marL="2285353" indent="0">
              <a:buNone/>
              <a:defRPr sz="2000"/>
            </a:lvl6pPr>
            <a:lvl7pPr marL="2742419" indent="0">
              <a:buNone/>
              <a:defRPr sz="2000"/>
            </a:lvl7pPr>
            <a:lvl8pPr marL="3199488" indent="0">
              <a:buNone/>
              <a:defRPr sz="2000"/>
            </a:lvl8pPr>
            <a:lvl9pPr marL="3656558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6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70" indent="0">
              <a:buNone/>
              <a:defRPr sz="1500"/>
            </a:lvl2pPr>
            <a:lvl3pPr marL="914140" indent="0">
              <a:buNone/>
              <a:defRPr sz="1200"/>
            </a:lvl3pPr>
            <a:lvl4pPr marL="1371210" indent="0">
              <a:buNone/>
              <a:defRPr sz="1100"/>
            </a:lvl4pPr>
            <a:lvl5pPr marL="1828281" indent="0">
              <a:buNone/>
              <a:defRPr sz="1100"/>
            </a:lvl5pPr>
            <a:lvl6pPr marL="2285353" indent="0">
              <a:buNone/>
              <a:defRPr sz="1100"/>
            </a:lvl6pPr>
            <a:lvl7pPr marL="2742419" indent="0">
              <a:buNone/>
              <a:defRPr sz="1100"/>
            </a:lvl7pPr>
            <a:lvl8pPr marL="3199488" indent="0">
              <a:buNone/>
              <a:defRPr sz="1100"/>
            </a:lvl8pPr>
            <a:lvl9pPr marL="3656558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46AF-7D0F-4C16-82C1-4DD7208CA4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ED41-06FB-4F76-9750-4E0B094F978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7967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46AF-7D0F-4C16-82C1-4DD7208CA4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ED41-06FB-4F76-9750-4E0B094F978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694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6" y="365135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35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46AF-7D0F-4C16-82C1-4DD7208CA4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ED41-06FB-4F76-9750-4E0B094F978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66270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75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67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5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5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4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34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50758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35848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5"/>
            <a:ext cx="10363200" cy="1500187"/>
          </a:xfrm>
        </p:spPr>
        <p:txBody>
          <a:bodyPr anchor="b"/>
          <a:lstStyle>
            <a:lvl1pPr marL="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1pPr>
            <a:lvl2pPr marL="60917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35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753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43671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304589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65506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42642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8734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16293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6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6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61207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6"/>
            <a:ext cx="5386918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177" indent="0">
              <a:buNone/>
              <a:defRPr sz="2600" b="1"/>
            </a:lvl2pPr>
            <a:lvl3pPr marL="1218356" indent="0">
              <a:buNone/>
              <a:defRPr sz="2400" b="1"/>
            </a:lvl3pPr>
            <a:lvl4pPr marL="1827533" indent="0">
              <a:buNone/>
              <a:defRPr sz="2200" b="1"/>
            </a:lvl4pPr>
            <a:lvl5pPr marL="2436712" indent="0">
              <a:buNone/>
              <a:defRPr sz="2200" b="1"/>
            </a:lvl5pPr>
            <a:lvl6pPr marL="3045890" indent="0">
              <a:buNone/>
              <a:defRPr sz="2200" b="1"/>
            </a:lvl6pPr>
            <a:lvl7pPr marL="3655069" indent="0">
              <a:buNone/>
              <a:defRPr sz="2200" b="1"/>
            </a:lvl7pPr>
            <a:lvl8pPr marL="4264246" indent="0">
              <a:buNone/>
              <a:defRPr sz="2200" b="1"/>
            </a:lvl8pPr>
            <a:lvl9pPr marL="4873424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8" cy="3951289"/>
          </a:xfrm>
        </p:spPr>
        <p:txBody>
          <a:bodyPr/>
          <a:lstStyle>
            <a:lvl1pPr>
              <a:defRPr sz="32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6"/>
            <a:ext cx="5389034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177" indent="0">
              <a:buNone/>
              <a:defRPr sz="2600" b="1"/>
            </a:lvl2pPr>
            <a:lvl3pPr marL="1218356" indent="0">
              <a:buNone/>
              <a:defRPr sz="2400" b="1"/>
            </a:lvl3pPr>
            <a:lvl4pPr marL="1827533" indent="0">
              <a:buNone/>
              <a:defRPr sz="2200" b="1"/>
            </a:lvl4pPr>
            <a:lvl5pPr marL="2436712" indent="0">
              <a:buNone/>
              <a:defRPr sz="2200" b="1"/>
            </a:lvl5pPr>
            <a:lvl6pPr marL="3045890" indent="0">
              <a:buNone/>
              <a:defRPr sz="2200" b="1"/>
            </a:lvl6pPr>
            <a:lvl7pPr marL="3655069" indent="0">
              <a:buNone/>
              <a:defRPr sz="2200" b="1"/>
            </a:lvl7pPr>
            <a:lvl8pPr marL="4264246" indent="0">
              <a:buNone/>
              <a:defRPr sz="2200" b="1"/>
            </a:lvl8pPr>
            <a:lvl9pPr marL="4873424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4" cy="3951289"/>
          </a:xfrm>
        </p:spPr>
        <p:txBody>
          <a:bodyPr/>
          <a:lstStyle>
            <a:lvl1pPr>
              <a:defRPr sz="32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761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8F00AA-FC9B-4B22-909A-66E2B4E79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2AE43A2-95F0-4FDA-A3A9-994D72DF7D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4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7" indent="0">
              <a:buNone/>
              <a:defRPr sz="2000" b="1"/>
            </a:lvl2pPr>
            <a:lvl3pPr marL="914253" indent="0">
              <a:buNone/>
              <a:defRPr sz="1800" b="1"/>
            </a:lvl3pPr>
            <a:lvl4pPr marL="1371380" indent="0">
              <a:buNone/>
              <a:defRPr sz="1600" b="1"/>
            </a:lvl4pPr>
            <a:lvl5pPr marL="1828508" indent="0">
              <a:buNone/>
              <a:defRPr sz="1600" b="1"/>
            </a:lvl5pPr>
            <a:lvl6pPr marL="2285635" indent="0">
              <a:buNone/>
              <a:defRPr sz="1600" b="1"/>
            </a:lvl6pPr>
            <a:lvl7pPr marL="2742760" indent="0">
              <a:buNone/>
              <a:defRPr sz="1600" b="1"/>
            </a:lvl7pPr>
            <a:lvl8pPr marL="3199888" indent="0">
              <a:buNone/>
              <a:defRPr sz="1600" b="1"/>
            </a:lvl8pPr>
            <a:lvl9pPr marL="365701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AA94606-FDC0-44C6-B2F6-78A0EE4BDF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E4136C7-42FF-44D1-9DDD-2AFC74A0E9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4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7" indent="0">
              <a:buNone/>
              <a:defRPr sz="2000" b="1"/>
            </a:lvl2pPr>
            <a:lvl3pPr marL="914253" indent="0">
              <a:buNone/>
              <a:defRPr sz="1800" b="1"/>
            </a:lvl3pPr>
            <a:lvl4pPr marL="1371380" indent="0">
              <a:buNone/>
              <a:defRPr sz="1600" b="1"/>
            </a:lvl4pPr>
            <a:lvl5pPr marL="1828508" indent="0">
              <a:buNone/>
              <a:defRPr sz="1600" b="1"/>
            </a:lvl5pPr>
            <a:lvl6pPr marL="2285635" indent="0">
              <a:buNone/>
              <a:defRPr sz="1600" b="1"/>
            </a:lvl6pPr>
            <a:lvl7pPr marL="2742760" indent="0">
              <a:buNone/>
              <a:defRPr sz="1600" b="1"/>
            </a:lvl7pPr>
            <a:lvl8pPr marL="3199888" indent="0">
              <a:buNone/>
              <a:defRPr sz="1600" b="1"/>
            </a:lvl8pPr>
            <a:lvl9pPr marL="365701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A383972-0D86-400F-AFB9-057E6E403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8A12704-9F3B-4E5D-B37A-A65FB6639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ED14B6A-D31E-4E4E-9999-2A037F28C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23CE0C2-879A-464E-B0C6-8927F16B4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04500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8616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5575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4" y="273051"/>
            <a:ext cx="4011084" cy="1162051"/>
          </a:xfrm>
        </p:spPr>
        <p:txBody>
          <a:bodyPr anchor="b"/>
          <a:lstStyle>
            <a:lvl1pPr algn="l">
              <a:defRPr sz="2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5" y="273055"/>
            <a:ext cx="6815667" cy="5853113"/>
          </a:xfrm>
        </p:spPr>
        <p:txBody>
          <a:bodyPr/>
          <a:lstStyle>
            <a:lvl1pPr>
              <a:defRPr sz="4200"/>
            </a:lvl1pPr>
            <a:lvl2pPr>
              <a:defRPr sz="3700"/>
            </a:lvl2pPr>
            <a:lvl3pPr>
              <a:defRPr sz="32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4" y="1435104"/>
            <a:ext cx="4011084" cy="4691063"/>
          </a:xfrm>
        </p:spPr>
        <p:txBody>
          <a:bodyPr/>
          <a:lstStyle>
            <a:lvl1pPr marL="0" indent="0">
              <a:buNone/>
              <a:defRPr sz="1800"/>
            </a:lvl1pPr>
            <a:lvl2pPr marL="609177" indent="0">
              <a:buNone/>
              <a:defRPr sz="1700"/>
            </a:lvl2pPr>
            <a:lvl3pPr marL="1218356" indent="0">
              <a:buNone/>
              <a:defRPr sz="1300"/>
            </a:lvl3pPr>
            <a:lvl4pPr marL="1827533" indent="0">
              <a:buNone/>
              <a:defRPr sz="1200"/>
            </a:lvl4pPr>
            <a:lvl5pPr marL="2436712" indent="0">
              <a:buNone/>
              <a:defRPr sz="1200"/>
            </a:lvl5pPr>
            <a:lvl6pPr marL="3045890" indent="0">
              <a:buNone/>
              <a:defRPr sz="1200"/>
            </a:lvl6pPr>
            <a:lvl7pPr marL="3655069" indent="0">
              <a:buNone/>
              <a:defRPr sz="1200"/>
            </a:lvl7pPr>
            <a:lvl8pPr marL="4264246" indent="0">
              <a:buNone/>
              <a:defRPr sz="1200"/>
            </a:lvl8pPr>
            <a:lvl9pPr marL="4873424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95574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3"/>
            <a:ext cx="7315200" cy="566738"/>
          </a:xfrm>
        </p:spPr>
        <p:txBody>
          <a:bodyPr anchor="b"/>
          <a:lstStyle>
            <a:lvl1pPr algn="l">
              <a:defRPr sz="2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4200"/>
            </a:lvl1pPr>
            <a:lvl2pPr marL="609177" indent="0">
              <a:buNone/>
              <a:defRPr sz="3700"/>
            </a:lvl2pPr>
            <a:lvl3pPr marL="1218356" indent="0">
              <a:buNone/>
              <a:defRPr sz="3200"/>
            </a:lvl3pPr>
            <a:lvl4pPr marL="1827533" indent="0">
              <a:buNone/>
              <a:defRPr sz="2600"/>
            </a:lvl4pPr>
            <a:lvl5pPr marL="2436712" indent="0">
              <a:buNone/>
              <a:defRPr sz="2600"/>
            </a:lvl5pPr>
            <a:lvl6pPr marL="3045890" indent="0">
              <a:buNone/>
              <a:defRPr sz="2600"/>
            </a:lvl6pPr>
            <a:lvl7pPr marL="3655069" indent="0">
              <a:buNone/>
              <a:defRPr sz="2600"/>
            </a:lvl7pPr>
            <a:lvl8pPr marL="4264246" indent="0">
              <a:buNone/>
              <a:defRPr sz="2600"/>
            </a:lvl8pPr>
            <a:lvl9pPr marL="4873424" indent="0">
              <a:buNone/>
              <a:defRPr sz="2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41"/>
            <a:ext cx="7315200" cy="804863"/>
          </a:xfrm>
        </p:spPr>
        <p:txBody>
          <a:bodyPr/>
          <a:lstStyle>
            <a:lvl1pPr marL="0" indent="0">
              <a:buNone/>
              <a:defRPr sz="1800"/>
            </a:lvl1pPr>
            <a:lvl2pPr marL="609177" indent="0">
              <a:buNone/>
              <a:defRPr sz="1700"/>
            </a:lvl2pPr>
            <a:lvl3pPr marL="1218356" indent="0">
              <a:buNone/>
              <a:defRPr sz="1300"/>
            </a:lvl3pPr>
            <a:lvl4pPr marL="1827533" indent="0">
              <a:buNone/>
              <a:defRPr sz="1200"/>
            </a:lvl4pPr>
            <a:lvl5pPr marL="2436712" indent="0">
              <a:buNone/>
              <a:defRPr sz="1200"/>
            </a:lvl5pPr>
            <a:lvl6pPr marL="3045890" indent="0">
              <a:buNone/>
              <a:defRPr sz="1200"/>
            </a:lvl6pPr>
            <a:lvl7pPr marL="3655069" indent="0">
              <a:buNone/>
              <a:defRPr sz="1200"/>
            </a:lvl7pPr>
            <a:lvl8pPr marL="4264246" indent="0">
              <a:buNone/>
              <a:defRPr sz="1200"/>
            </a:lvl8pPr>
            <a:lvl9pPr marL="4873424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62867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39556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313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584C4B-E99A-4637-B2A5-62A92ADAB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9C2A881-E3AF-49DA-A4B1-579A0F39F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35913B2-3613-49A3-8703-7439B1EE9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C282779-E726-41E8-A702-F4E40F136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286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2118B78-BCE9-4DA8-80F2-24A4C0524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05BF5D5-4750-4FE3-AE67-46C67F70B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46C7EBF-F997-4A98-BFCB-A2F2CFCE8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798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390F86B-DE1B-47E5-AF1E-F1E43D126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2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3839149-F5C9-4A3E-B1F1-64AC32A8C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92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0B49737-FC39-46B3-AA8E-88ED0BBE3D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2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27" indent="0">
              <a:buNone/>
              <a:defRPr sz="1400"/>
            </a:lvl2pPr>
            <a:lvl3pPr marL="914253" indent="0">
              <a:buNone/>
              <a:defRPr sz="1200"/>
            </a:lvl3pPr>
            <a:lvl4pPr marL="1371380" indent="0">
              <a:buNone/>
              <a:defRPr sz="1000"/>
            </a:lvl4pPr>
            <a:lvl5pPr marL="1828508" indent="0">
              <a:buNone/>
              <a:defRPr sz="1000"/>
            </a:lvl5pPr>
            <a:lvl6pPr marL="2285635" indent="0">
              <a:buNone/>
              <a:defRPr sz="1000"/>
            </a:lvl6pPr>
            <a:lvl7pPr marL="2742760" indent="0">
              <a:buNone/>
              <a:defRPr sz="1000"/>
            </a:lvl7pPr>
            <a:lvl8pPr marL="3199888" indent="0">
              <a:buNone/>
              <a:defRPr sz="1000"/>
            </a:lvl8pPr>
            <a:lvl9pPr marL="365701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D70A5A9-3EC5-49B2-BB5D-3ADB82122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B834B9C-1E2F-4435-98A0-7D4AACDEA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D319B98-E521-4405-A564-3AB1026FD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746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F9B37F-F0AD-4E46-B21B-5C2CD9174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2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76602EB-C689-4796-BE01-E59E221EA9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92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27" indent="0">
              <a:buNone/>
              <a:defRPr sz="2800"/>
            </a:lvl2pPr>
            <a:lvl3pPr marL="914253" indent="0">
              <a:buNone/>
              <a:defRPr sz="2400"/>
            </a:lvl3pPr>
            <a:lvl4pPr marL="1371380" indent="0">
              <a:buNone/>
              <a:defRPr sz="2000"/>
            </a:lvl4pPr>
            <a:lvl5pPr marL="1828508" indent="0">
              <a:buNone/>
              <a:defRPr sz="2000"/>
            </a:lvl5pPr>
            <a:lvl6pPr marL="2285635" indent="0">
              <a:buNone/>
              <a:defRPr sz="2000"/>
            </a:lvl6pPr>
            <a:lvl7pPr marL="2742760" indent="0">
              <a:buNone/>
              <a:defRPr sz="2000"/>
            </a:lvl7pPr>
            <a:lvl8pPr marL="3199888" indent="0">
              <a:buNone/>
              <a:defRPr sz="2000"/>
            </a:lvl8pPr>
            <a:lvl9pPr marL="3657015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86E3EE4-9555-4C63-94C7-F6ACA3E82D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2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27" indent="0">
              <a:buNone/>
              <a:defRPr sz="1400"/>
            </a:lvl2pPr>
            <a:lvl3pPr marL="914253" indent="0">
              <a:buNone/>
              <a:defRPr sz="1200"/>
            </a:lvl3pPr>
            <a:lvl4pPr marL="1371380" indent="0">
              <a:buNone/>
              <a:defRPr sz="1000"/>
            </a:lvl4pPr>
            <a:lvl5pPr marL="1828508" indent="0">
              <a:buNone/>
              <a:defRPr sz="1000"/>
            </a:lvl5pPr>
            <a:lvl6pPr marL="2285635" indent="0">
              <a:buNone/>
              <a:defRPr sz="1000"/>
            </a:lvl6pPr>
            <a:lvl7pPr marL="2742760" indent="0">
              <a:buNone/>
              <a:defRPr sz="1000"/>
            </a:lvl7pPr>
            <a:lvl8pPr marL="3199888" indent="0">
              <a:buNone/>
              <a:defRPr sz="1000"/>
            </a:lvl8pPr>
            <a:lvl9pPr marL="365701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B6BCC5D-691D-47D3-874F-80E55C572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FFBD8AA-F3E0-4242-98F6-9558B68AF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5ED071D-48D1-4743-B5AE-2DF612398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848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6F7407B-4E2C-408B-B389-F57864F2D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25" tIns="45713" rIns="91425" bIns="45713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DF7A4D6-DEAC-485D-B330-F569F9C47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25" tIns="45713" rIns="91425" bIns="4571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453AB30-B58C-41B9-BE13-88ED91F345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25" tIns="45713" rIns="91425" bIns="4571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C5F93-887A-4481-A204-754FB144E4BE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353CEE2-EF76-4032-8D9E-DB3CC52D39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25" tIns="45713" rIns="91425" bIns="45713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B41C0C-DBC5-49B1-BED0-EED11950E2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25" tIns="45713" rIns="91425" bIns="4571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680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25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4" indent="-228564" algn="l" defTabSz="91425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91" indent="-228564" algn="l" defTabSz="9142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18" indent="-228564" algn="l" defTabSz="9142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44" indent="-228564" algn="l" defTabSz="9142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72" indent="-228564" algn="l" defTabSz="9142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99" indent="-228564" algn="l" defTabSz="9142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24" indent="-228564" algn="l" defTabSz="9142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52" indent="-228564" algn="l" defTabSz="9142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80" indent="-228564" algn="l" defTabSz="9142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7" algn="l" defTabSz="9142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53" algn="l" defTabSz="9142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80" algn="l" defTabSz="9142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08" algn="l" defTabSz="9142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35" algn="l" defTabSz="9142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60" algn="l" defTabSz="9142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88" algn="l" defTabSz="9142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15" algn="l" defTabSz="9142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25" tIns="45713" rIns="91425" bIns="45713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25" tIns="45713" rIns="91425" bIns="4571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25" tIns="45713" rIns="91425" bIns="4571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25" tIns="45713" rIns="91425" bIns="45713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25" tIns="45713" rIns="91425" bIns="4571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452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25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4" indent="-228564" algn="l" defTabSz="91425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91" indent="-228564" algn="l" defTabSz="9142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18" indent="-228564" algn="l" defTabSz="9142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44" indent="-228564" algn="l" defTabSz="9142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72" indent="-228564" algn="l" defTabSz="9142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99" indent="-228564" algn="l" defTabSz="9142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24" indent="-228564" algn="l" defTabSz="9142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52" indent="-228564" algn="l" defTabSz="9142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80" indent="-228564" algn="l" defTabSz="9142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7" algn="l" defTabSz="9142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53" algn="l" defTabSz="9142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80" algn="l" defTabSz="9142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08" algn="l" defTabSz="9142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35" algn="l" defTabSz="9142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60" algn="l" defTabSz="9142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88" algn="l" defTabSz="9142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15" algn="l" defTabSz="9142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6F7407B-4E2C-408B-B389-F57864F2D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25" tIns="45713" rIns="91425" bIns="45713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DF7A4D6-DEAC-485D-B330-F569F9C47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25" tIns="45713" rIns="91425" bIns="4571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453AB30-B58C-41B9-BE13-88ED91F345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25" tIns="45713" rIns="91425" bIns="4571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353CEE2-EF76-4032-8D9E-DB3CC52D39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25" tIns="45713" rIns="91425" bIns="45713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B41C0C-DBC5-49B1-BED0-EED11950E2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25" tIns="45713" rIns="91425" bIns="4571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018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25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4" indent="-228564" algn="l" defTabSz="91425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91" indent="-228564" algn="l" defTabSz="9142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18" indent="-228564" algn="l" defTabSz="9142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44" indent="-228564" algn="l" defTabSz="9142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72" indent="-228564" algn="l" defTabSz="9142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99" indent="-228564" algn="l" defTabSz="9142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24" indent="-228564" algn="l" defTabSz="9142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52" indent="-228564" algn="l" defTabSz="9142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80" indent="-228564" algn="l" defTabSz="9142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7" algn="l" defTabSz="9142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53" algn="l" defTabSz="9142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80" algn="l" defTabSz="9142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08" algn="l" defTabSz="9142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35" algn="l" defTabSz="9142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60" algn="l" defTabSz="9142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88" algn="l" defTabSz="9142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15" algn="l" defTabSz="9142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33"/>
            <a:ext cx="10515600" cy="1325563"/>
          </a:xfrm>
          <a:prstGeom prst="rect">
            <a:avLst/>
          </a:prstGeom>
        </p:spPr>
        <p:txBody>
          <a:bodyPr vert="horz" lIns="91417" tIns="45712" rIns="91417" bIns="45712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17" tIns="45712" rIns="91417" bIns="45712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17" tIns="45712" rIns="91417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63"/>
            <a:fld id="{6A9A46AF-7D0F-4C16-82C1-4DD7208CA46A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163"/>
              <a:t>10/7/2021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17" tIns="45712" rIns="91417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63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17" tIns="45712" rIns="91417" bIns="4571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63"/>
            <a:fld id="{AE08ED41-06FB-4F76-9750-4E0B094F978F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163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9765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14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6" indent="-228536" algn="l" defTabSz="91414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08" indent="-228536" algn="l" defTabSz="91414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78" indent="-228536" algn="l" defTabSz="91414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44" indent="-228536" algn="l" defTabSz="91414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814" indent="-228536" algn="l" defTabSz="91414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84" indent="-228536" algn="l" defTabSz="91414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54" indent="-228536" algn="l" defTabSz="91414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024" indent="-228536" algn="l" defTabSz="91414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98" indent="-228536" algn="l" defTabSz="91414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70" algn="l" defTabSz="9141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40" algn="l" defTabSz="9141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10" algn="l" defTabSz="9141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81" algn="l" defTabSz="9141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53" algn="l" defTabSz="9141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419" algn="l" defTabSz="9141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88" algn="l" defTabSz="9141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58" algn="l" defTabSz="9141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121835" tIns="60918" rIns="121835" bIns="6091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121835" tIns="60918" rIns="121835" bIns="609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6"/>
          </a:xfrm>
          <a:prstGeom prst="rect">
            <a:avLst/>
          </a:prstGeom>
        </p:spPr>
        <p:txBody>
          <a:bodyPr vert="horz" lIns="121835" tIns="60918" rIns="121835" bIns="6091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356"/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356"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6"/>
          </a:xfrm>
          <a:prstGeom prst="rect">
            <a:avLst/>
          </a:prstGeom>
        </p:spPr>
        <p:txBody>
          <a:bodyPr vert="horz" lIns="121835" tIns="60918" rIns="121835" bIns="6091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356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6"/>
          </a:xfrm>
          <a:prstGeom prst="rect">
            <a:avLst/>
          </a:prstGeom>
        </p:spPr>
        <p:txBody>
          <a:bodyPr vert="horz" lIns="121835" tIns="60918" rIns="121835" bIns="6091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356"/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356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559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1218356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883" indent="-456883" algn="l" defTabSz="1218356" rtl="0" eaLnBrk="1" latinLnBrk="0" hangingPunct="1">
        <a:spcBef>
          <a:spcPct val="20000"/>
        </a:spcBef>
        <a:buFont typeface="Arial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989915" indent="-380736" algn="l" defTabSz="1218356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945" indent="-304589" algn="l" defTabSz="121835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123" indent="-304589" algn="l" defTabSz="1218356" rtl="0" eaLnBrk="1" latinLnBrk="0" hangingPunct="1">
        <a:spcBef>
          <a:spcPct val="20000"/>
        </a:spcBef>
        <a:buFont typeface="Arial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741301" indent="-304589" algn="l" defTabSz="1218356" rtl="0" eaLnBrk="1" latinLnBrk="0" hangingPunct="1">
        <a:spcBef>
          <a:spcPct val="20000"/>
        </a:spcBef>
        <a:buFont typeface="Arial" pitchFamily="34" charset="0"/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50478" indent="-304589" algn="l" defTabSz="1218356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59656" indent="-304589" algn="l" defTabSz="1218356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68836" indent="-304589" algn="l" defTabSz="1218356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178013" indent="-304589" algn="l" defTabSz="1218356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3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177" algn="l" defTabSz="12183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356" algn="l" defTabSz="12183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7533" algn="l" defTabSz="12183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6712" algn="l" defTabSz="12183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5890" algn="l" defTabSz="12183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5069" algn="l" defTabSz="12183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4246" algn="l" defTabSz="12183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3424" algn="l" defTabSz="12183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7.png"/><Relationship Id="rId12" Type="http://schemas.openxmlformats.org/officeDocument/2006/relationships/image" Target="../media/image2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3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3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emf"/><Relationship Id="rId10" Type="http://schemas.openxmlformats.org/officeDocument/2006/relationships/image" Target="../media/image19.png"/><Relationship Id="rId4" Type="http://schemas.openxmlformats.org/officeDocument/2006/relationships/image" Target="../media/image13.emf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ckground Powerpoint – Luong Diep Blo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491C179-B57C-4E4B-B750-56BF6CF9A850}"/>
              </a:ext>
            </a:extLst>
          </p:cNvPr>
          <p:cNvSpPr txBox="1"/>
          <p:nvPr/>
        </p:nvSpPr>
        <p:spPr>
          <a:xfrm>
            <a:off x="2334200" y="804599"/>
            <a:ext cx="7973585" cy="1994019"/>
          </a:xfrm>
          <a:prstGeom prst="rect">
            <a:avLst/>
          </a:prstGeom>
          <a:noFill/>
        </p:spPr>
        <p:txBody>
          <a:bodyPr lIns="91425" tIns="45713" rIns="91425" bIns="45713">
            <a:prstTxWarp prst="textWave2">
              <a:avLst/>
            </a:prstTxWarp>
            <a:spAutoFit/>
          </a:bodyPr>
          <a:lstStyle/>
          <a:p>
            <a:pPr algn="ctr">
              <a:defRPr/>
            </a:pP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mừng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giảng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online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4031677" y="2798622"/>
            <a:ext cx="5240335" cy="1846645"/>
          </a:xfrm>
          <a:prstGeom prst="rect">
            <a:avLst/>
          </a:prstGeom>
          <a:noFill/>
          <a:ln w="9525">
            <a:noFill/>
          </a:ln>
        </p:spPr>
        <p:txBody>
          <a:bodyPr wrap="square" lIns="91425" tIns="45713" rIns="91425" bIns="45713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indent="0" algn="ctr" defTabSz="1218975" eaLnBrk="1" hangingPunct="1">
              <a:spcBef>
                <a:spcPts val="0"/>
              </a:spcBef>
              <a:buNone/>
            </a:pPr>
            <a:r>
              <a:rPr lang="en-US" sz="54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 VIỆT</a:t>
            </a:r>
          </a:p>
          <a:p>
            <a:pPr marL="0" indent="0" algn="ctr" defTabSz="1218975" eaLnBrk="1" hangingPunct="1">
              <a:spcBef>
                <a:spcPts val="0"/>
              </a:spcBef>
              <a:buNone/>
            </a:pPr>
            <a:r>
              <a:rPr lang="en-US" sz="6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6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sz="8000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C:\Users\admin\Desktop\Nam hoc2021- 2022\LO_GO_CHU_MINH_-_Copy-removebg-preview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0" y="55794"/>
            <a:ext cx="1490695" cy="1314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682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697018" y="1269685"/>
            <a:ext cx="3855442" cy="584761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M: </a:t>
            </a:r>
            <a:r>
              <a:rPr lang="en-US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Thời gian biểu</a:t>
            </a:r>
            <a:endParaRPr lang="vi-V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183076" y="192466"/>
            <a:ext cx="10777433" cy="1046440"/>
            <a:chOff x="238537" y="232458"/>
            <a:chExt cx="10777433" cy="1046439"/>
          </a:xfrm>
        </p:grpSpPr>
        <p:sp>
          <p:nvSpPr>
            <p:cNvPr id="16" name="TextBox 15"/>
            <p:cNvSpPr txBox="1"/>
            <p:nvPr/>
          </p:nvSpPr>
          <p:spPr>
            <a:xfrm>
              <a:off x="722280" y="232458"/>
              <a:ext cx="10293690" cy="1046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>
                  <a:latin typeface="Arial" pitchFamily="34" charset="0"/>
                  <a:cs typeface="Arial" pitchFamily="34" charset="0"/>
                </a:rPr>
                <a:t>Viết thời gian biểu của em từ 5 giờ chiều (17:00)</a:t>
              </a:r>
            </a:p>
            <a:p>
              <a:r>
                <a:rPr lang="en-US" sz="3000" b="1">
                  <a:latin typeface="Arial" pitchFamily="34" charset="0"/>
                  <a:cs typeface="Arial" pitchFamily="34" charset="0"/>
                </a:rPr>
                <a:t> </a:t>
              </a:r>
              <a:r>
                <a:rPr lang="vi-VN" sz="3000" b="1">
                  <a:latin typeface="Arial" pitchFamily="34" charset="0"/>
                  <a:cs typeface="Arial" pitchFamily="34" charset="0"/>
                </a:rPr>
                <a:t>đế</a:t>
              </a:r>
              <a:r>
                <a:rPr lang="en-US" sz="3000" b="1">
                  <a:latin typeface="Arial" pitchFamily="34" charset="0"/>
                  <a:cs typeface="Arial" pitchFamily="34" charset="0"/>
                </a:rPr>
                <a:t>n lúc </a:t>
              </a:r>
              <a:r>
                <a:rPr lang="vi-VN" sz="3000" b="1">
                  <a:latin typeface="Arial" pitchFamily="34" charset="0"/>
                  <a:cs typeface="Arial" pitchFamily="34" charset="0"/>
                </a:rPr>
                <a:t>đ</a:t>
              </a:r>
              <a:r>
                <a:rPr lang="en-US" sz="3000" b="1">
                  <a:latin typeface="Arial" pitchFamily="34" charset="0"/>
                  <a:cs typeface="Arial" pitchFamily="34" charset="0"/>
                </a:rPr>
                <a:t>i ngủ.</a:t>
              </a:r>
              <a:endParaRPr lang="vi-VN" sz="3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238537" y="232458"/>
              <a:ext cx="548640" cy="54864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latin typeface="Arial" pitchFamily="34" charset="0"/>
                  <a:cs typeface="Arial" pitchFamily="34" charset="0"/>
                </a:rPr>
                <a:t>2</a:t>
              </a:r>
              <a:endParaRPr lang="en-US" sz="3600" b="1" dirty="0"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956616"/>
              </p:ext>
            </p:extLst>
          </p:nvPr>
        </p:nvGraphicFramePr>
        <p:xfrm>
          <a:off x="836643" y="2063573"/>
          <a:ext cx="8687396" cy="262574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4968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9050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75247"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Thời gian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Hoạt</a:t>
                      </a:r>
                      <a:r>
                        <a:rPr lang="en-US" sz="3200" b="0" baseline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 động</a:t>
                      </a:r>
                      <a:endParaRPr lang="en-US" sz="3200" b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75247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17:00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Đi</a:t>
                      </a:r>
                      <a:r>
                        <a:rPr lang="en-US" sz="3200" baseline="0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 học về</a:t>
                      </a:r>
                      <a:endParaRPr lang="en-US" sz="3200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75247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latin typeface="+mn-lt"/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</a:rPr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3157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013200" y="133612"/>
            <a:ext cx="3855442" cy="584761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M: </a:t>
            </a:r>
            <a:r>
              <a:rPr lang="en-US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Thời gian biểu</a:t>
            </a:r>
            <a:endParaRPr lang="vi-V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7 Giấy note đẹp ý tưởng trong 2021 | giấy viết, thiệp giấy, thiệ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35" y="644646"/>
            <a:ext cx="5027020" cy="598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658061" y="1512613"/>
            <a:ext cx="3606668" cy="1015649"/>
          </a:xfrm>
          <a:prstGeom prst="rect">
            <a:avLst/>
          </a:prstGeom>
          <a:noFill/>
        </p:spPr>
        <p:txBody>
          <a:bodyPr wrap="square" lIns="91425" tIns="45713" rIns="91425" bIns="45713">
            <a:spAutoFit/>
          </a:bodyPr>
          <a:lstStyle/>
          <a:p>
            <a:pPr algn="ctr"/>
            <a:r>
              <a:rPr lang="en-US" sz="3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P001 5 hàng" panose="020B0603050302020204" pitchFamily="34" charset="0"/>
              </a:rPr>
              <a:t>Thời</a:t>
            </a:r>
            <a:r>
              <a:rPr lang="en-US" sz="3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P001 5 hàng" panose="020B0603050302020204" pitchFamily="34" charset="0"/>
              </a:rPr>
              <a:t> </a:t>
            </a:r>
            <a:r>
              <a:rPr lang="en-US" sz="3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P001 5 hàng" panose="020B0603050302020204" pitchFamily="34" charset="0"/>
              </a:rPr>
              <a:t>gian</a:t>
            </a:r>
            <a:r>
              <a:rPr lang="en-US" sz="3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P001 5 hàng" panose="020B0603050302020204" pitchFamily="34" charset="0"/>
              </a:rPr>
              <a:t> </a:t>
            </a:r>
            <a:r>
              <a:rPr lang="en-US" sz="3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P001 5 hàng" panose="020B0603050302020204" pitchFamily="34" charset="0"/>
              </a:rPr>
              <a:t>biểu</a:t>
            </a:r>
            <a:r>
              <a:rPr lang="en-US" sz="3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P001 5 hàng" panose="020B0603050302020204" pitchFamily="34" charset="0"/>
              </a:rPr>
              <a:t> </a:t>
            </a:r>
            <a:r>
              <a:rPr lang="en-US" sz="3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P001 5 hàng" panose="020B0603050302020204" pitchFamily="34" charset="0"/>
              </a:rPr>
              <a:t>của</a:t>
            </a:r>
            <a:r>
              <a:rPr lang="en-US" sz="3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P001 5 hàng" panose="020B0603050302020204" pitchFamily="34" charset="0"/>
              </a:rPr>
              <a:t> </a:t>
            </a:r>
          </a:p>
          <a:p>
            <a:pPr algn="ctr"/>
            <a:r>
              <a:rPr lang="en-US" sz="3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Anh Thư– </a:t>
            </a:r>
            <a:r>
              <a:rPr lang="en-US" sz="3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2A</a:t>
            </a:r>
            <a:endParaRPr lang="en-US" sz="3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340221"/>
              </p:ext>
            </p:extLst>
          </p:nvPr>
        </p:nvGraphicFramePr>
        <p:xfrm>
          <a:off x="770257" y="2528272"/>
          <a:ext cx="4432976" cy="418989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25374">
                  <a:extLst>
                    <a:ext uri="{9D8B030D-6E8A-4147-A177-3AD203B41FA5}">
                      <a16:colId xmlns:a16="http://schemas.microsoft.com/office/drawing/2014/main" xmlns="" val="3061218405"/>
                    </a:ext>
                  </a:extLst>
                </a:gridCol>
                <a:gridCol w="3407602">
                  <a:extLst>
                    <a:ext uri="{9D8B030D-6E8A-4147-A177-3AD203B41FA5}">
                      <a16:colId xmlns:a16="http://schemas.microsoft.com/office/drawing/2014/main" xmlns="" val="4285469906"/>
                    </a:ext>
                  </a:extLst>
                </a:gridCol>
              </a:tblGrid>
              <a:tr h="904082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UTM Avo" panose="02040603050506020204" pitchFamily="18" charset="0"/>
                        </a:rPr>
                        <a:t>Thời</a:t>
                      </a:r>
                      <a:r>
                        <a:rPr lang="en-US" sz="2200" b="1" baseline="0" dirty="0">
                          <a:latin typeface="UTM Avo" panose="02040603050506020204" pitchFamily="18" charset="0"/>
                        </a:rPr>
                        <a:t> gian</a:t>
                      </a:r>
                      <a:endParaRPr lang="en-US" sz="2200" b="1" dirty="0">
                        <a:latin typeface="UTM Avo" panose="02040603050506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UTM Avo" panose="02040603050506020204" pitchFamily="18" charset="0"/>
                        </a:rPr>
                        <a:t>Hoạt</a:t>
                      </a:r>
                      <a:r>
                        <a:rPr lang="en-US" sz="2200" b="1" baseline="0" dirty="0">
                          <a:latin typeface="UTM Avo" panose="02040603050506020204" pitchFamily="18" charset="0"/>
                        </a:rPr>
                        <a:t> động</a:t>
                      </a:r>
                      <a:endParaRPr lang="en-US" sz="2200" b="1" dirty="0">
                        <a:latin typeface="UTM Avo" panose="0204060305050602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307326999"/>
                  </a:ext>
                </a:extLst>
              </a:tr>
              <a:tr h="506287">
                <a:tc>
                  <a:txBody>
                    <a:bodyPr/>
                    <a:lstStyle/>
                    <a:p>
                      <a:pPr algn="ctr"/>
                      <a:r>
                        <a:rPr lang="en-US" sz="2200" b="1">
                          <a:latin typeface="UTM Avo" panose="02040603050506020204" pitchFamily="18" charset="0"/>
                        </a:rPr>
                        <a:t>17:00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UTM Avo" panose="02040603050506020204" pitchFamily="18" charset="0"/>
                        </a:rPr>
                        <a:t>Đi</a:t>
                      </a:r>
                      <a:r>
                        <a:rPr lang="en-US" sz="2200" b="1" baseline="0" dirty="0">
                          <a:latin typeface="UTM Avo" panose="02040603050506020204" pitchFamily="18" charset="0"/>
                        </a:rPr>
                        <a:t> học về</a:t>
                      </a:r>
                      <a:endParaRPr lang="en-US" sz="2200" b="1" dirty="0">
                        <a:latin typeface="UTM Avo" panose="02040603050506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06321264"/>
                  </a:ext>
                </a:extLst>
              </a:tr>
              <a:tr h="506287">
                <a:tc>
                  <a:txBody>
                    <a:bodyPr/>
                    <a:lstStyle/>
                    <a:p>
                      <a:pPr algn="ctr"/>
                      <a:r>
                        <a:rPr lang="en-US" sz="2200" b="1">
                          <a:latin typeface="UTM Avo" panose="02040603050506020204" pitchFamily="18" charset="0"/>
                        </a:rPr>
                        <a:t>17:30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>
                          <a:latin typeface="UTM Avo" panose="02040603050506020204" pitchFamily="18" charset="0"/>
                        </a:rPr>
                        <a:t>Tắm rửa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79873310"/>
                  </a:ext>
                </a:extLst>
              </a:tr>
              <a:tr h="506287">
                <a:tc>
                  <a:txBody>
                    <a:bodyPr/>
                    <a:lstStyle/>
                    <a:p>
                      <a:pPr algn="ctr"/>
                      <a:r>
                        <a:rPr lang="en-US" sz="2200" b="1">
                          <a:latin typeface="UTM Avo" panose="02040603050506020204" pitchFamily="18" charset="0"/>
                        </a:rPr>
                        <a:t>18:00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>
                          <a:latin typeface="UTM Avo" panose="02040603050506020204" pitchFamily="18" charset="0"/>
                        </a:rPr>
                        <a:t>Giúp</a:t>
                      </a:r>
                      <a:r>
                        <a:rPr lang="en-US" sz="2200" b="1" baseline="0">
                          <a:latin typeface="UTM Avo" panose="02040603050506020204" pitchFamily="18" charset="0"/>
                        </a:rPr>
                        <a:t> mẹ nấu cơm</a:t>
                      </a:r>
                      <a:endParaRPr lang="en-US" sz="2200" b="1">
                        <a:latin typeface="UTM Avo" panose="02040603050506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70350779"/>
                  </a:ext>
                </a:extLst>
              </a:tr>
              <a:tr h="754380">
                <a:tc>
                  <a:txBody>
                    <a:bodyPr/>
                    <a:lstStyle/>
                    <a:p>
                      <a:pPr algn="ctr"/>
                      <a:r>
                        <a:rPr lang="en-US" sz="2200" b="1">
                          <a:latin typeface="UTM Avo" panose="02040603050506020204" pitchFamily="18" charset="0"/>
                        </a:rPr>
                        <a:t>19:00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UTM Avo" panose="02040603050506020204" pitchFamily="18" charset="0"/>
                        </a:rPr>
                        <a:t>Ăn</a:t>
                      </a:r>
                      <a:r>
                        <a:rPr lang="en-US" sz="2200" b="1" baseline="0" dirty="0">
                          <a:latin typeface="UTM Avo" panose="02040603050506020204" pitchFamily="18" charset="0"/>
                        </a:rPr>
                        <a:t> cơm tối với gia đình</a:t>
                      </a:r>
                      <a:endParaRPr lang="en-US" sz="2200" b="1" dirty="0">
                        <a:latin typeface="UTM Avo" panose="02040603050506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49460547"/>
                  </a:ext>
                </a:extLst>
              </a:tr>
              <a:tr h="506287">
                <a:tc>
                  <a:txBody>
                    <a:bodyPr/>
                    <a:lstStyle/>
                    <a:p>
                      <a:pPr algn="ctr"/>
                      <a:r>
                        <a:rPr lang="en-US" sz="2200" b="1">
                          <a:latin typeface="UTM Avo" panose="02040603050506020204" pitchFamily="18" charset="0"/>
                        </a:rPr>
                        <a:t>20:00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>
                          <a:latin typeface="UTM Avo" panose="02040603050506020204" pitchFamily="18" charset="0"/>
                        </a:rPr>
                        <a:t>Học</a:t>
                      </a:r>
                      <a:r>
                        <a:rPr lang="en-US" sz="2200" b="1" baseline="0">
                          <a:latin typeface="UTM Avo" panose="02040603050506020204" pitchFamily="18" charset="0"/>
                        </a:rPr>
                        <a:t> bài</a:t>
                      </a:r>
                      <a:endParaRPr lang="en-US" sz="2200" b="1">
                        <a:latin typeface="UTM Avo" panose="02040603050506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7645163"/>
                  </a:ext>
                </a:extLst>
              </a:tr>
              <a:tr h="506287">
                <a:tc>
                  <a:txBody>
                    <a:bodyPr/>
                    <a:lstStyle/>
                    <a:p>
                      <a:pPr algn="ctr"/>
                      <a:r>
                        <a:rPr lang="en-US" sz="2200" b="1">
                          <a:latin typeface="UTM Avo" panose="02040603050506020204" pitchFamily="18" charset="0"/>
                        </a:rPr>
                        <a:t>21:30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>
                          <a:latin typeface="UTM Avo" panose="02040603050506020204" pitchFamily="18" charset="0"/>
                        </a:rPr>
                        <a:t>Đi</a:t>
                      </a:r>
                      <a:r>
                        <a:rPr lang="en-US" sz="2200" b="1" baseline="0">
                          <a:latin typeface="UTM Avo" panose="02040603050506020204" pitchFamily="18" charset="0"/>
                        </a:rPr>
                        <a:t> ngủ</a:t>
                      </a:r>
                      <a:endParaRPr lang="en-US" sz="2200" b="1">
                        <a:latin typeface="UTM Avo" panose="02040603050506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1726041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790781"/>
              </p:ext>
            </p:extLst>
          </p:nvPr>
        </p:nvGraphicFramePr>
        <p:xfrm>
          <a:off x="6495719" y="2020437"/>
          <a:ext cx="4530436" cy="34810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13034">
                  <a:extLst>
                    <a:ext uri="{9D8B030D-6E8A-4147-A177-3AD203B41FA5}">
                      <a16:colId xmlns:a16="http://schemas.microsoft.com/office/drawing/2014/main" xmlns="" val="3825528805"/>
                    </a:ext>
                  </a:extLst>
                </a:gridCol>
                <a:gridCol w="3117402">
                  <a:extLst>
                    <a:ext uri="{9D8B030D-6E8A-4147-A177-3AD203B41FA5}">
                      <a16:colId xmlns:a16="http://schemas.microsoft.com/office/drawing/2014/main" xmlns="" val="3856346048"/>
                    </a:ext>
                  </a:extLst>
                </a:gridCol>
              </a:tblGrid>
              <a:tr h="75438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err="1">
                          <a:latin typeface="HP001 5 hàng" panose="020B0603050302020204" pitchFamily="34" charset="0"/>
                        </a:rPr>
                        <a:t>Thời</a:t>
                      </a:r>
                      <a:r>
                        <a:rPr lang="en-US" sz="2200" b="1" baseline="0" dirty="0">
                          <a:latin typeface="HP001 5 hàng" panose="020B0603050302020204" pitchFamily="34" charset="0"/>
                        </a:rPr>
                        <a:t> </a:t>
                      </a:r>
                      <a:r>
                        <a:rPr lang="en-US" sz="2200" b="1" baseline="0" dirty="0" err="1">
                          <a:latin typeface="HP001 5 hàng" panose="020B0603050302020204" pitchFamily="34" charset="0"/>
                        </a:rPr>
                        <a:t>gian</a:t>
                      </a:r>
                      <a:endParaRPr lang="en-US" sz="2200" b="1" dirty="0">
                        <a:latin typeface="HP001 5 hàng" panose="020B06030503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>
                          <a:latin typeface="HP001 5 hàng" panose="020B0603050302020204" pitchFamily="34" charset="0"/>
                        </a:rPr>
                        <a:t>Hoạt</a:t>
                      </a:r>
                      <a:r>
                        <a:rPr lang="en-US" sz="2200" b="1" baseline="0">
                          <a:latin typeface="HP001 5 hàng" panose="020B0603050302020204" pitchFamily="34" charset="0"/>
                        </a:rPr>
                        <a:t> động</a:t>
                      </a:r>
                      <a:endParaRPr lang="en-US" sz="2200" b="1">
                        <a:latin typeface="HP001 5 hàng" panose="020B06030503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98442745"/>
                  </a:ext>
                </a:extLst>
              </a:tr>
              <a:tr h="454441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HP001 5 hàng" panose="020B0603050302020204" pitchFamily="34" charset="0"/>
                        </a:rPr>
                        <a:t>17:00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latin typeface="HP001 5 hàng" panose="020B0603050302020204" pitchFamily="34" charset="0"/>
                        </a:rPr>
                        <a:t>Quét</a:t>
                      </a:r>
                      <a:r>
                        <a:rPr lang="en-US" sz="2200" b="1" baseline="0" dirty="0" smtClean="0">
                          <a:latin typeface="HP001 5 hàng" panose="020B0603050302020204" pitchFamily="34" charset="0"/>
                        </a:rPr>
                        <a:t> nhà</a:t>
                      </a:r>
                      <a:endParaRPr lang="en-US" sz="2200" b="1" dirty="0">
                        <a:latin typeface="HP001 5 hàng" panose="020B06030503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8066690"/>
                  </a:ext>
                </a:extLst>
              </a:tr>
              <a:tr h="454441">
                <a:tc>
                  <a:txBody>
                    <a:bodyPr/>
                    <a:lstStyle/>
                    <a:p>
                      <a:pPr algn="ctr"/>
                      <a:r>
                        <a:rPr lang="en-US" sz="2200" b="1">
                          <a:latin typeface="HP001 5 hàng" panose="020B0603050302020204" pitchFamily="34" charset="0"/>
                        </a:rPr>
                        <a:t>17:30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b="1" dirty="0">
                        <a:latin typeface="HP001 5 hàng" panose="020B06030503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32925216"/>
                  </a:ext>
                </a:extLst>
              </a:tr>
              <a:tr h="454441">
                <a:tc>
                  <a:txBody>
                    <a:bodyPr/>
                    <a:lstStyle/>
                    <a:p>
                      <a:pPr algn="ctr"/>
                      <a:r>
                        <a:rPr lang="en-US" sz="2200" b="1">
                          <a:latin typeface="HP001 5 hàng" panose="020B0603050302020204" pitchFamily="34" charset="0"/>
                        </a:rPr>
                        <a:t>18:30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b="1" dirty="0">
                        <a:latin typeface="HP001 5 hàng" panose="020B06030503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585727"/>
                  </a:ext>
                </a:extLst>
              </a:tr>
              <a:tr h="454441">
                <a:tc>
                  <a:txBody>
                    <a:bodyPr/>
                    <a:lstStyle/>
                    <a:p>
                      <a:pPr algn="ctr"/>
                      <a:r>
                        <a:rPr lang="en-US" sz="2200" b="1">
                          <a:latin typeface="HP001 5 hàng" panose="020B0603050302020204" pitchFamily="34" charset="0"/>
                        </a:rPr>
                        <a:t>19:30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b="1" dirty="0">
                        <a:latin typeface="HP001 5 hàng" panose="020B06030503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66273466"/>
                  </a:ext>
                </a:extLst>
              </a:tr>
              <a:tr h="454441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HP001 5 hàng" panose="020B0603050302020204" pitchFamily="34" charset="0"/>
                        </a:rPr>
                        <a:t>21:00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b="1" dirty="0">
                        <a:latin typeface="HP001 5 hàng" panose="020B06030503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66307450"/>
                  </a:ext>
                </a:extLst>
              </a:tr>
              <a:tr h="454441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HP001 5 hàng" panose="020B0603050302020204" pitchFamily="34" charset="0"/>
                        </a:rPr>
                        <a:t>22:00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b="1" dirty="0">
                        <a:latin typeface="HP001 5 hàng" panose="020B06030503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754055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9530848"/>
              </p:ext>
            </p:extLst>
          </p:nvPr>
        </p:nvGraphicFramePr>
        <p:xfrm>
          <a:off x="13729856" y="2715491"/>
          <a:ext cx="208280" cy="365760"/>
        </p:xfrm>
        <a:graphic>
          <a:graphicData uri="http://schemas.openxmlformats.org/drawingml/2006/table">
            <a:tbl>
              <a:tblPr>
                <a:tableStyleId>{18603FDC-E32A-4AB5-989C-0864C3EAD2B8}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xmlns="" val="2558711716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26099101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456877" y="1235621"/>
            <a:ext cx="2608120" cy="55398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lIns="91425" tIns="45713" rIns="91425" bIns="45713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</a:rPr>
              <a:t>Thời gian biểu</a:t>
            </a:r>
          </a:p>
        </p:txBody>
      </p:sp>
    </p:spTree>
    <p:extLst>
      <p:ext uri="{BB962C8B-B14F-4D97-AF65-F5344CB8AC3E}">
        <p14:creationId xmlns:p14="http://schemas.microsoft.com/office/powerpoint/2010/main" val="830512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xmlns="" id="{50FA063A-311D-47CE-9D7C-A8371E118626}"/>
              </a:ext>
            </a:extLst>
          </p:cNvPr>
          <p:cNvSpPr txBox="1"/>
          <p:nvPr/>
        </p:nvSpPr>
        <p:spPr>
          <a:xfrm>
            <a:off x="101600" y="702136"/>
            <a:ext cx="12090400" cy="2939240"/>
          </a:xfrm>
          <a:prstGeom prst="rect">
            <a:avLst/>
          </a:prstGeom>
          <a:noFill/>
        </p:spPr>
        <p:txBody>
          <a:bodyPr wrap="square" lIns="91410" tIns="45707" rIns="91410" bIns="45707" rtlCol="0">
            <a:spAutoFit/>
          </a:bodyPr>
          <a:lstStyle/>
          <a:p>
            <a:pPr defTabSz="914050">
              <a:defRPr/>
            </a:pPr>
            <a:r>
              <a:rPr lang="vi-VN" sz="5300" b="1" dirty="0">
                <a:latin typeface="HP001 4H" pitchFamily="34" charset="0"/>
                <a:cs typeface="Arial"/>
                <a:sym typeface="Arial"/>
              </a:rPr>
              <a:t>   </a:t>
            </a:r>
            <a:r>
              <a:rPr lang="en-US" sz="4400" b="1" dirty="0">
                <a:latin typeface="HP001 4H" pitchFamily="34" charset="0"/>
                <a:cs typeface="Arial"/>
                <a:sym typeface="Arial"/>
              </a:rPr>
              <a:t>Thứ </a:t>
            </a:r>
            <a:r>
              <a:rPr lang="en-US" sz="4400" b="1" dirty="0" smtClean="0">
                <a:latin typeface="HP001 4H" pitchFamily="34" charset="0"/>
                <a:cs typeface="Arial"/>
                <a:sym typeface="Arial"/>
              </a:rPr>
              <a:t>sáu</a:t>
            </a:r>
            <a:r>
              <a:rPr lang="en-US" sz="4400" b="1" dirty="0" smtClean="0">
                <a:latin typeface="HP001 4H" pitchFamily="34" charset="0"/>
                <a:cs typeface="Arial"/>
                <a:sym typeface="Arial"/>
              </a:rPr>
              <a:t> </a:t>
            </a:r>
            <a:r>
              <a:rPr lang="en-US" sz="4400" b="1" dirty="0">
                <a:latin typeface="HP001 4H" pitchFamily="34" charset="0"/>
                <a:cs typeface="Arial"/>
                <a:sym typeface="Arial"/>
              </a:rPr>
              <a:t>ngày </a:t>
            </a:r>
            <a:r>
              <a:rPr lang="vi-VN" sz="4400" b="1" dirty="0">
                <a:latin typeface="HP001 4H" pitchFamily="34" charset="0"/>
                <a:cs typeface="Arial"/>
                <a:sym typeface="Arial"/>
              </a:rPr>
              <a:t>8</a:t>
            </a:r>
            <a:r>
              <a:rPr lang="en-US" sz="4400" b="1" dirty="0">
                <a:latin typeface="HP001 4H" pitchFamily="34" charset="0"/>
                <a:cs typeface="Arial"/>
                <a:sym typeface="Arial"/>
              </a:rPr>
              <a:t> </a:t>
            </a:r>
            <a:r>
              <a:rPr lang="en-US" sz="4400" b="1" dirty="0" err="1">
                <a:latin typeface="HP001 4H" pitchFamily="34" charset="0"/>
                <a:cs typeface="Arial"/>
                <a:sym typeface="Arial"/>
              </a:rPr>
              <a:t>tháng</a:t>
            </a:r>
            <a:r>
              <a:rPr lang="en-US" sz="4400" b="1" dirty="0">
                <a:latin typeface="HP001 4H" pitchFamily="34" charset="0"/>
                <a:cs typeface="Arial"/>
                <a:sym typeface="Arial"/>
              </a:rPr>
              <a:t> </a:t>
            </a:r>
            <a:r>
              <a:rPr lang="vi-VN" sz="4400" b="1" dirty="0">
                <a:latin typeface="HP001 4H" pitchFamily="34" charset="0"/>
                <a:cs typeface="Arial"/>
                <a:sym typeface="Arial"/>
              </a:rPr>
              <a:t>10</a:t>
            </a:r>
            <a:r>
              <a:rPr lang="en-US" sz="4400" b="1" dirty="0">
                <a:latin typeface="HP001 4H" pitchFamily="34" charset="0"/>
                <a:cs typeface="Arial"/>
                <a:sym typeface="Arial"/>
              </a:rPr>
              <a:t> </a:t>
            </a:r>
            <a:r>
              <a:rPr lang="en-US" sz="4400" b="1" dirty="0" err="1">
                <a:latin typeface="HP001 4H" pitchFamily="34" charset="0"/>
                <a:cs typeface="Arial"/>
                <a:sym typeface="Arial"/>
              </a:rPr>
              <a:t>năm</a:t>
            </a:r>
            <a:r>
              <a:rPr lang="en-US" sz="4400" b="1" dirty="0">
                <a:latin typeface="HP001 4H" pitchFamily="34" charset="0"/>
                <a:cs typeface="Arial"/>
                <a:sym typeface="Arial"/>
              </a:rPr>
              <a:t> 2021</a:t>
            </a:r>
            <a:endParaRPr lang="vi-VN" sz="4400" b="1" dirty="0">
              <a:latin typeface="HP001 4H" pitchFamily="34" charset="0"/>
              <a:cs typeface="Arial"/>
              <a:sym typeface="Arial"/>
            </a:endParaRPr>
          </a:p>
          <a:p>
            <a:pPr algn="ctr" defTabSz="914050">
              <a:defRPr/>
            </a:pPr>
            <a:r>
              <a:rPr lang="en-US" sz="4400" b="1" u="sng" dirty="0" err="1">
                <a:latin typeface="HP001 4H" pitchFamily="34" charset="0"/>
                <a:cs typeface="Arial"/>
                <a:sym typeface="Arial"/>
              </a:rPr>
              <a:t>Tiếng</a:t>
            </a:r>
            <a:r>
              <a:rPr lang="en-US" sz="4400" b="1" u="sng" dirty="0">
                <a:latin typeface="HP001 4H" pitchFamily="34" charset="0"/>
                <a:cs typeface="Arial"/>
                <a:sym typeface="Arial"/>
              </a:rPr>
              <a:t> </a:t>
            </a:r>
            <a:r>
              <a:rPr lang="en-US" sz="4400" b="1" u="sng" dirty="0" err="1">
                <a:latin typeface="HP001 4H" pitchFamily="34" charset="0"/>
                <a:cs typeface="Arial"/>
                <a:sym typeface="Arial"/>
              </a:rPr>
              <a:t>Việt</a:t>
            </a:r>
            <a:endParaRPr lang="en-US" sz="4400" b="1" u="sng" dirty="0">
              <a:latin typeface="HP001 4H" pitchFamily="34" charset="0"/>
              <a:cs typeface="Arial"/>
              <a:sym typeface="Arial"/>
            </a:endParaRPr>
          </a:p>
          <a:p>
            <a:pPr defTabSz="914140">
              <a:buClr>
                <a:srgbClr val="035865"/>
              </a:buClr>
              <a:buSzPts val="1100"/>
            </a:pPr>
            <a:r>
              <a:rPr lang="en-US" sz="4400" b="1" dirty="0">
                <a:latin typeface="HP001 4H" pitchFamily="34" charset="0"/>
                <a:cs typeface="Arial"/>
                <a:sym typeface="Arial"/>
              </a:rPr>
              <a:t>       </a:t>
            </a:r>
            <a:r>
              <a:rPr lang="en-US" sz="4400" b="1" dirty="0" smtClean="0">
                <a:latin typeface="HP001 4H" pitchFamily="34" charset="0"/>
                <a:cs typeface="Arial"/>
                <a:sym typeface="Arial"/>
              </a:rPr>
              <a:t>          </a:t>
            </a:r>
            <a:r>
              <a:rPr lang="en-US" sz="4400" b="1" dirty="0" smtClean="0">
                <a:solidFill>
                  <a:srgbClr val="FF0000"/>
                </a:solidFill>
                <a:latin typeface="HP001 4H" pitchFamily="34" charset="0"/>
                <a:cs typeface="Arial"/>
                <a:sym typeface="Arial"/>
              </a:rPr>
              <a:t>Viết thời gian biểu</a:t>
            </a:r>
          </a:p>
          <a:p>
            <a:pPr defTabSz="914140">
              <a:buClr>
                <a:srgbClr val="035865"/>
              </a:buClr>
              <a:buSzPts val="1100"/>
            </a:pPr>
            <a:r>
              <a:rPr lang="en-US" sz="4400" b="1" kern="0" dirty="0" smtClean="0">
                <a:latin typeface="HP001 4H" pitchFamily="34" charset="0"/>
                <a:cs typeface="Arial"/>
                <a:sym typeface="Arial"/>
              </a:rPr>
              <a:t>Bài 2:</a:t>
            </a:r>
            <a:endParaRPr lang="en-US" sz="4400" kern="0" dirty="0">
              <a:latin typeface="HP001 5 hàng 1 ô ly" pitchFamily="34" charset="0"/>
              <a:cs typeface="Arial"/>
              <a:sym typeface="Londrina Solid"/>
            </a:endParaRPr>
          </a:p>
        </p:txBody>
      </p:sp>
    </p:spTree>
    <p:extLst>
      <p:ext uri="{BB962C8B-B14F-4D97-AF65-F5344CB8AC3E}">
        <p14:creationId xmlns:p14="http://schemas.microsoft.com/office/powerpoint/2010/main" val="14541458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1320800" y="347664"/>
            <a:ext cx="10464800" cy="538520"/>
          </a:xfrm>
          <a:prstGeom prst="rect">
            <a:avLst/>
          </a:prstGeom>
          <a:noFill/>
        </p:spPr>
        <p:txBody>
          <a:bodyPr wrap="square" lIns="121830" tIns="60916" rIns="121830" bIns="60916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pPr defTabSz="1218307"/>
            <a:r>
              <a:rPr lang="en-US" sz="2700" dirty="0" err="1">
                <a:solidFill>
                  <a:prstClr val="black"/>
                </a:solidFill>
              </a:rPr>
              <a:t>Đọc</a:t>
            </a:r>
            <a:r>
              <a:rPr lang="en-US" sz="2700" dirty="0">
                <a:solidFill>
                  <a:prstClr val="black"/>
                </a:solidFill>
              </a:rPr>
              <a:t> </a:t>
            </a:r>
            <a:r>
              <a:rPr lang="en-US" sz="2700" dirty="0" err="1">
                <a:solidFill>
                  <a:prstClr val="black"/>
                </a:solidFill>
              </a:rPr>
              <a:t>bảng</a:t>
            </a:r>
            <a:r>
              <a:rPr lang="en-US" sz="2700" dirty="0">
                <a:solidFill>
                  <a:prstClr val="black"/>
                </a:solidFill>
              </a:rPr>
              <a:t> tin </a:t>
            </a:r>
            <a:r>
              <a:rPr lang="en-US" sz="2700" dirty="0" err="1">
                <a:solidFill>
                  <a:prstClr val="black"/>
                </a:solidFill>
              </a:rPr>
              <a:t>của</a:t>
            </a:r>
            <a:r>
              <a:rPr lang="en-US" sz="2700" dirty="0">
                <a:solidFill>
                  <a:prstClr val="black"/>
                </a:solidFill>
              </a:rPr>
              <a:t> </a:t>
            </a:r>
            <a:r>
              <a:rPr lang="en-US" sz="2700" dirty="0" err="1">
                <a:solidFill>
                  <a:prstClr val="black"/>
                </a:solidFill>
              </a:rPr>
              <a:t>nhà</a:t>
            </a:r>
            <a:r>
              <a:rPr lang="en-US" sz="2700" dirty="0">
                <a:solidFill>
                  <a:prstClr val="black"/>
                </a:solidFill>
              </a:rPr>
              <a:t> </a:t>
            </a:r>
            <a:r>
              <a:rPr lang="en-US" sz="2700" dirty="0" err="1">
                <a:solidFill>
                  <a:prstClr val="black"/>
                </a:solidFill>
              </a:rPr>
              <a:t>trường</a:t>
            </a:r>
            <a:r>
              <a:rPr lang="en-US" sz="2700" dirty="0">
                <a:solidFill>
                  <a:prstClr val="black"/>
                </a:solidFill>
              </a:rPr>
              <a:t>.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-677334" y="1204483"/>
            <a:ext cx="13343467" cy="5824969"/>
            <a:chOff x="-762000" y="1605975"/>
            <a:chExt cx="15011400" cy="7766625"/>
          </a:xfrm>
        </p:grpSpPr>
        <p:sp>
          <p:nvSpPr>
            <p:cNvPr id="9" name="Rectangle 8"/>
            <p:cNvSpPr/>
            <p:nvPr/>
          </p:nvSpPr>
          <p:spPr>
            <a:xfrm>
              <a:off x="0" y="8906933"/>
              <a:ext cx="13716000" cy="237067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6214" tIns="73108" rIns="146214" bIns="73108" spcCol="0" rtlCol="0" anchor="ctr"/>
            <a:lstStyle/>
            <a:p>
              <a:pPr algn="ctr" defTabSz="1218307"/>
              <a:endParaRPr lang="en-US" sz="2400">
                <a:solidFill>
                  <a:srgbClr val="0070C0"/>
                </a:solidFill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511" b="-1011"/>
            <a:stretch/>
          </p:blipFill>
          <p:spPr>
            <a:xfrm>
              <a:off x="-762000" y="1605975"/>
              <a:ext cx="15011400" cy="7766625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066800" y="1899791"/>
              <a:ext cx="6541213" cy="5950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8307"/>
              <a:r>
                <a:rPr lang="en-US" sz="23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TRƯỜNG </a:t>
              </a:r>
              <a:r>
                <a:rPr lang="vi-VN" sz="23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TIỂU HỌC </a:t>
              </a:r>
              <a:r>
                <a:rPr lang="en-US" sz="23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TRUNG SƠN TRẦM</a:t>
              </a:r>
              <a:endParaRPr lang="en-US" sz="23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570756" y="2286000"/>
              <a:ext cx="2425905" cy="1046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8307"/>
              <a:r>
                <a:rPr lang="en-US" sz="4500" dirty="0" err="1">
                  <a:ln>
                    <a:solidFill>
                      <a:srgbClr val="F79646">
                        <a:lumMod val="75000"/>
                      </a:srgbClr>
                    </a:solidFill>
                  </a:ln>
                  <a:solidFill>
                    <a:srgbClr val="FEC200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Bảng</a:t>
              </a:r>
              <a:r>
                <a:rPr lang="en-US" sz="4500" dirty="0">
                  <a:ln>
                    <a:solidFill>
                      <a:srgbClr val="F79646">
                        <a:lumMod val="75000"/>
                      </a:srgbClr>
                    </a:solidFill>
                  </a:ln>
                  <a:solidFill>
                    <a:srgbClr val="FEC200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tin</a:t>
              </a: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1602881" y="3429000"/>
              <a:ext cx="4041175" cy="1650185"/>
              <a:chOff x="1602881" y="3561861"/>
              <a:chExt cx="4041175" cy="1650185"/>
            </a:xfrm>
          </p:grpSpPr>
          <p:sp>
            <p:nvSpPr>
              <p:cNvPr id="6" name="TextBox 5"/>
              <p:cNvSpPr txBox="1"/>
              <p:nvPr/>
            </p:nvSpPr>
            <p:spPr>
              <a:xfrm rot="20761653">
                <a:off x="2238672" y="3561861"/>
                <a:ext cx="1992853" cy="538609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Up">
                  <a:avLst/>
                </a:prstTxWarp>
                <a:spAutoFit/>
              </a:bodyPr>
              <a:lstStyle/>
              <a:p>
                <a:pPr defTabSz="1218307"/>
                <a:r>
                  <a:rPr lang="en-US" sz="2400" dirty="0" err="1">
                    <a:solidFill>
                      <a:srgbClr val="FF0000"/>
                    </a:solidFill>
                    <a:effectLst>
                      <a:outerShdw blurRad="60007" dist="200025" dir="15000000" sy="30000" kx="-1800000" algn="bl" rotWithShape="0">
                        <a:prstClr val="black">
                          <a:alpha val="32000"/>
                        </a:prstClr>
                      </a:outerShdw>
                    </a:effectLst>
                    <a:latin typeface="HP001 4 hàng" pitchFamily="34" charset="0"/>
                  </a:rPr>
                  <a:t>Chào</a:t>
                </a:r>
                <a:r>
                  <a:rPr lang="en-US" sz="2400" dirty="0">
                    <a:solidFill>
                      <a:srgbClr val="FF0000"/>
                    </a:solidFill>
                    <a:effectLst>
                      <a:outerShdw blurRad="60007" dist="200025" dir="15000000" sy="30000" kx="-1800000" algn="bl" rotWithShape="0">
                        <a:prstClr val="black">
                          <a:alpha val="32000"/>
                        </a:prstClr>
                      </a:outerShdw>
                    </a:effectLst>
                    <a:latin typeface="HP001 4 hàng" pitchFamily="34" charset="0"/>
                  </a:rPr>
                  <a:t> </a:t>
                </a:r>
                <a:r>
                  <a:rPr lang="en-US" sz="2400" dirty="0" err="1">
                    <a:solidFill>
                      <a:srgbClr val="FF0000"/>
                    </a:solidFill>
                    <a:effectLst>
                      <a:outerShdw blurRad="60007" dist="200025" dir="15000000" sy="30000" kx="-1800000" algn="bl" rotWithShape="0">
                        <a:prstClr val="black">
                          <a:alpha val="32000"/>
                        </a:prstClr>
                      </a:outerShdw>
                    </a:effectLst>
                    <a:latin typeface="HP001 4 hàng" pitchFamily="34" charset="0"/>
                  </a:rPr>
                  <a:t>mừng</a:t>
                </a:r>
                <a:endParaRPr lang="en-US" sz="2400" dirty="0">
                  <a:solidFill>
                    <a:srgbClr val="FF0000"/>
                  </a:soli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HP001 4 hàng" pitchFamily="34" charset="0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 rot="20633524">
                <a:off x="1602881" y="4065728"/>
                <a:ext cx="4041175" cy="1146318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Up">
                  <a:avLst>
                    <a:gd name="adj" fmla="val 11528819"/>
                  </a:avLst>
                </a:prstTxWarp>
                <a:spAutoFit/>
              </a:bodyPr>
              <a:lstStyle/>
              <a:p>
                <a:pPr defTabSz="1218307"/>
                <a:r>
                  <a:rPr lang="en-US" sz="2700" dirty="0" smtClean="0">
                    <a:solidFill>
                      <a:srgbClr val="FF0000"/>
                    </a:solidFill>
                    <a:effectLst>
                      <a:outerShdw blurRad="60007" dist="200025" dir="15000000" sy="30000" kx="-1800000" algn="bl" rotWithShape="0">
                        <a:prstClr val="black">
                          <a:alpha val="32000"/>
                        </a:prstClr>
                      </a:outerShdw>
                    </a:effectLst>
                    <a:latin typeface="HP001 4 hàng" pitchFamily="34" charset="0"/>
                  </a:rPr>
                  <a:t>Ngày </a:t>
                </a:r>
                <a:r>
                  <a:rPr lang="en-US" sz="2700" dirty="0">
                    <a:solidFill>
                      <a:srgbClr val="FF0000"/>
                    </a:solidFill>
                    <a:effectLst>
                      <a:outerShdw blurRad="60007" dist="200025" dir="15000000" sy="30000" kx="-1800000" algn="bl" rotWithShape="0">
                        <a:prstClr val="black">
                          <a:alpha val="32000"/>
                        </a:prstClr>
                      </a:outerShdw>
                    </a:effectLst>
                    <a:latin typeface="HP001 4 hàng" pitchFamily="34" charset="0"/>
                  </a:rPr>
                  <a:t>Phụ nữ </a:t>
                </a:r>
                <a:r>
                  <a:rPr lang="en-US" sz="2700" dirty="0" smtClean="0">
                    <a:solidFill>
                      <a:srgbClr val="FF0000"/>
                    </a:solidFill>
                    <a:effectLst>
                      <a:outerShdw blurRad="60007" dist="200025" dir="15000000" sy="30000" kx="-1800000" algn="bl" rotWithShape="0">
                        <a:prstClr val="black">
                          <a:alpha val="32000"/>
                        </a:prstClr>
                      </a:outerShdw>
                    </a:effectLst>
                    <a:latin typeface="HP001 4 hàng" pitchFamily="34" charset="0"/>
                  </a:rPr>
                  <a:t>Việt Nam 20/10</a:t>
                </a:r>
                <a:endParaRPr lang="en-US" sz="2700" dirty="0">
                  <a:solidFill>
                    <a:srgbClr val="FF0000"/>
                  </a:soli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HP001 4 hàng" pitchFamily="34" charset="0"/>
                </a:endParaRPr>
              </a:p>
            </p:txBody>
          </p:sp>
        </p:grpSp>
        <p:sp>
          <p:nvSpPr>
            <p:cNvPr id="8" name="Rectangle 7"/>
            <p:cNvSpPr/>
            <p:nvPr/>
          </p:nvSpPr>
          <p:spPr>
            <a:xfrm>
              <a:off x="1752600" y="4280528"/>
              <a:ext cx="6858000" cy="350865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defTabSz="1218307" fontAlgn="base">
                <a:lnSpc>
                  <a:spcPct val="150000"/>
                </a:lnSpc>
              </a:pPr>
              <a:r>
                <a:rPr lang="en-US" sz="2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       </a:t>
              </a:r>
              <a:r>
                <a:rPr lang="vi-VN" sz="2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Mẹ ơi bể cạn non mòn</a:t>
              </a:r>
              <a:br>
                <a:rPr lang="vi-VN" sz="2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vi-VN" sz="2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Trong tim con mãi vẫn còn khắc ghi</a:t>
              </a:r>
              <a:br>
                <a:rPr lang="vi-VN" sz="2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en-US" sz="2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      </a:t>
              </a:r>
              <a:r>
                <a:rPr lang="vi-VN" sz="2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Dù đời ngang trái thị phi</a:t>
              </a:r>
              <a:br>
                <a:rPr lang="vi-VN" sz="2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vi-VN" sz="2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Nhưng con có mẹ chuyện gì cũng qua.</a:t>
              </a:r>
              <a:r>
                <a:rPr lang="en-US" sz="2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          		</a:t>
              </a:r>
              <a:r>
                <a:rPr lang="vi-VN" sz="2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(Hoài Thương)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77200" y="3698304"/>
              <a:ext cx="4305301" cy="721296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pPr defTabSz="1218307"/>
              <a:r>
                <a:rPr lang="en-US" sz="4000" b="1" dirty="0" err="1">
                  <a:solidFill>
                    <a:srgbClr val="7030A0"/>
                  </a:soli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HP001 4 hàng" pitchFamily="34" charset="0"/>
                </a:rPr>
                <a:t>Tuyên</a:t>
              </a:r>
              <a:r>
                <a:rPr lang="en-US" sz="4000" b="1" dirty="0">
                  <a:solidFill>
                    <a:srgbClr val="7030A0"/>
                  </a:soli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HP001 4 hàng" pitchFamily="34" charset="0"/>
                </a:rPr>
                <a:t> </a:t>
              </a:r>
              <a:r>
                <a:rPr lang="en-US" sz="4400" b="1" dirty="0" err="1">
                  <a:solidFill>
                    <a:srgbClr val="7030A0"/>
                  </a:soli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HP001 4 hàng" pitchFamily="34" charset="0"/>
                </a:rPr>
                <a:t>truyền</a:t>
              </a:r>
              <a:r>
                <a:rPr lang="en-US" sz="4000" b="1" dirty="0">
                  <a:solidFill>
                    <a:srgbClr val="7030A0"/>
                  </a:soli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HP001 4 hàng" pitchFamily="34" charset="0"/>
                </a:rPr>
                <a:t> </a:t>
              </a:r>
              <a:r>
                <a:rPr lang="en-US" sz="4000" b="1" dirty="0" err="1">
                  <a:solidFill>
                    <a:srgbClr val="7030A0"/>
                  </a:soli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HP001 4 hàng" pitchFamily="34" charset="0"/>
                </a:rPr>
                <a:t>phòng</a:t>
              </a:r>
              <a:r>
                <a:rPr lang="en-US" sz="4000" b="1" dirty="0">
                  <a:solidFill>
                    <a:srgbClr val="7030A0"/>
                  </a:soli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HP001 4 hàng" pitchFamily="34" charset="0"/>
                </a:rPr>
                <a:t> </a:t>
              </a:r>
              <a:r>
                <a:rPr lang="en-US" sz="4000" b="1" dirty="0" err="1">
                  <a:solidFill>
                    <a:srgbClr val="7030A0"/>
                  </a:soli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HP001 4 hàng" pitchFamily="34" charset="0"/>
                </a:rPr>
                <a:t>chống</a:t>
              </a:r>
              <a:r>
                <a:rPr lang="en-US" sz="4000" b="1" dirty="0">
                  <a:solidFill>
                    <a:srgbClr val="7030A0"/>
                  </a:soli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HP001 4 hàng" pitchFamily="34" charset="0"/>
                </a:rPr>
                <a:t> </a:t>
              </a:r>
              <a:r>
                <a:rPr lang="en-US" sz="4000" b="1" dirty="0" err="1">
                  <a:solidFill>
                    <a:srgbClr val="7030A0"/>
                  </a:soli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HP001 4 hàng" pitchFamily="34" charset="0"/>
                </a:rPr>
                <a:t>dịch</a:t>
              </a:r>
              <a:r>
                <a:rPr lang="en-US" sz="4000" b="1" dirty="0">
                  <a:solidFill>
                    <a:srgbClr val="7030A0"/>
                  </a:soli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HP001 4 hàng" pitchFamily="34" charset="0"/>
                </a:rPr>
                <a:t> </a:t>
              </a:r>
              <a:r>
                <a:rPr lang="en-US" sz="4000" b="1" dirty="0" err="1">
                  <a:solidFill>
                    <a:srgbClr val="7030A0"/>
                  </a:soli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HP001 4 hàng" pitchFamily="34" charset="0"/>
                </a:rPr>
                <a:t>bệnh</a:t>
              </a:r>
              <a:endParaRPr lang="en-US" sz="4000" b="1" dirty="0">
                <a:solidFill>
                  <a:srgbClr val="7030A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HP001 4 hàng" pitchFamily="34" charset="0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8273" y="4280528"/>
              <a:ext cx="4554228" cy="3415672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72800" y="2286000"/>
              <a:ext cx="1583361" cy="1232586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47664"/>
            <a:chOff x="0" y="-127508"/>
            <a:chExt cx="12192000" cy="1361811"/>
          </a:xfrm>
        </p:grpSpPr>
        <p:sp>
          <p:nvSpPr>
            <p:cNvPr id="25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307"/>
              <a:endParaRPr lang="en-US" sz="2400">
                <a:solidFill>
                  <a:prstClr val="white"/>
                </a:solidFill>
              </a:endParaRPr>
            </a:p>
          </p:txBody>
        </p:sp>
        <p:sp>
          <p:nvSpPr>
            <p:cNvPr id="26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307"/>
              <a:endParaRPr lang="en-US" sz="2400">
                <a:solidFill>
                  <a:prstClr val="white"/>
                </a:solidFill>
              </a:endParaRPr>
            </a:p>
          </p:txBody>
        </p:sp>
      </p:grpSp>
      <p:sp>
        <p:nvSpPr>
          <p:cNvPr id="37" name="Oval 36"/>
          <p:cNvSpPr/>
          <p:nvPr/>
        </p:nvSpPr>
        <p:spPr>
          <a:xfrm>
            <a:off x="304800" y="228600"/>
            <a:ext cx="812800" cy="685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47" tIns="60923" rIns="121847" bIns="60923" rtlCol="0" anchor="ctr"/>
          <a:lstStyle/>
          <a:p>
            <a:pPr algn="ctr" defTabSz="1218307"/>
            <a:r>
              <a:rPr lang="en-US" sz="3700" b="1" dirty="0">
                <a:solidFill>
                  <a:prstClr val="white"/>
                </a:solidFill>
                <a:latin typeface="Arial Rounded MT Bold" pitchFamily="34" charset="0"/>
                <a:cs typeface="Times New Roman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58650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4">
            <a:extLst>
              <a:ext uri="{FF2B5EF4-FFF2-40B4-BE49-F238E27FC236}">
                <a16:creationId xmlns:a16="http://schemas.microsoft.com/office/drawing/2014/main" xmlns="" id="{1D7BF903-E6F8-4C5D-84EC-8C9BF12F5F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072362"/>
            <a:ext cx="8077200" cy="4415460"/>
          </a:xfrm>
          <a:prstGeom prst="rect">
            <a:avLst/>
          </a:prstGeom>
        </p:spPr>
      </p:pic>
      <p:pic>
        <p:nvPicPr>
          <p:cNvPr id="33" name="图片 6">
            <a:extLst>
              <a:ext uri="{FF2B5EF4-FFF2-40B4-BE49-F238E27FC236}">
                <a16:creationId xmlns:a16="http://schemas.microsoft.com/office/drawing/2014/main" xmlns="" id="{5B0CAB89-445F-470E-840C-54C5DA35E9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8844" y="368670"/>
            <a:ext cx="2008444" cy="2003016"/>
          </a:xfrm>
          <a:prstGeom prst="rect">
            <a:avLst/>
          </a:prstGeom>
        </p:spPr>
      </p:pic>
      <p:pic>
        <p:nvPicPr>
          <p:cNvPr id="34" name="图片 8">
            <a:extLst>
              <a:ext uri="{FF2B5EF4-FFF2-40B4-BE49-F238E27FC236}">
                <a16:creationId xmlns:a16="http://schemas.microsoft.com/office/drawing/2014/main" xmlns="" id="{94FBAD47-784A-4C0F-979F-57263443B8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28" y="2"/>
            <a:ext cx="3771793" cy="3789363"/>
          </a:xfrm>
          <a:prstGeom prst="rect">
            <a:avLst/>
          </a:prstGeom>
        </p:spPr>
      </p:pic>
      <p:pic>
        <p:nvPicPr>
          <p:cNvPr id="35" name="图片 15">
            <a:extLst>
              <a:ext uri="{FF2B5EF4-FFF2-40B4-BE49-F238E27FC236}">
                <a16:creationId xmlns:a16="http://schemas.microsoft.com/office/drawing/2014/main" xmlns="" id="{A765284F-11EF-436D-9C9D-7896B801D4D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81"/>
          <a:stretch/>
        </p:blipFill>
        <p:spPr>
          <a:xfrm>
            <a:off x="2035193" y="4761375"/>
            <a:ext cx="885808" cy="640027"/>
          </a:xfrm>
          <a:prstGeom prst="rect">
            <a:avLst/>
          </a:prstGeom>
        </p:spPr>
      </p:pic>
      <p:pic>
        <p:nvPicPr>
          <p:cNvPr id="36" name="图片 17">
            <a:extLst>
              <a:ext uri="{FF2B5EF4-FFF2-40B4-BE49-F238E27FC236}">
                <a16:creationId xmlns:a16="http://schemas.microsoft.com/office/drawing/2014/main" xmlns="" id="{77D7C6D6-7AA4-4EF6-ABAF-743E23FC993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909" y="4333985"/>
            <a:ext cx="2290244" cy="1064313"/>
          </a:xfrm>
          <a:prstGeom prst="rect">
            <a:avLst/>
          </a:prstGeom>
        </p:spPr>
      </p:pic>
      <p:grpSp>
        <p:nvGrpSpPr>
          <p:cNvPr id="37" name="组合 3">
            <a:extLst>
              <a:ext uri="{FF2B5EF4-FFF2-40B4-BE49-F238E27FC236}">
                <a16:creationId xmlns:a16="http://schemas.microsoft.com/office/drawing/2014/main" xmlns="" id="{BC54C152-1D09-4988-AA2C-D57010631322}"/>
              </a:ext>
            </a:extLst>
          </p:cNvPr>
          <p:cNvGrpSpPr/>
          <p:nvPr/>
        </p:nvGrpSpPr>
        <p:grpSpPr>
          <a:xfrm>
            <a:off x="0" y="3698573"/>
            <a:ext cx="12198968" cy="3159429"/>
            <a:chOff x="0" y="3698571"/>
            <a:chExt cx="12198968" cy="3159429"/>
          </a:xfrm>
        </p:grpSpPr>
        <p:pic>
          <p:nvPicPr>
            <p:cNvPr id="38" name="图片 19">
              <a:extLst>
                <a:ext uri="{FF2B5EF4-FFF2-40B4-BE49-F238E27FC236}">
                  <a16:creationId xmlns:a16="http://schemas.microsoft.com/office/drawing/2014/main" xmlns="" id="{6587BE9E-773D-452D-81E2-07211AEE6C1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510" y="5338507"/>
              <a:ext cx="1703070" cy="1446783"/>
            </a:xfrm>
            <a:prstGeom prst="rect">
              <a:avLst/>
            </a:prstGeom>
          </p:spPr>
        </p:pic>
        <p:pic>
          <p:nvPicPr>
            <p:cNvPr id="39" name="图片 20">
              <a:extLst>
                <a:ext uri="{FF2B5EF4-FFF2-40B4-BE49-F238E27FC236}">
                  <a16:creationId xmlns:a16="http://schemas.microsoft.com/office/drawing/2014/main" xmlns="" id="{7F37D3A7-2A2E-4FC7-8760-996DF282E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9189" y="5776804"/>
              <a:ext cx="1066800" cy="906262"/>
            </a:xfrm>
            <a:prstGeom prst="rect">
              <a:avLst/>
            </a:prstGeom>
          </p:spPr>
        </p:pic>
        <p:pic>
          <p:nvPicPr>
            <p:cNvPr id="40" name="图片 21">
              <a:extLst>
                <a:ext uri="{FF2B5EF4-FFF2-40B4-BE49-F238E27FC236}">
                  <a16:creationId xmlns:a16="http://schemas.microsoft.com/office/drawing/2014/main" xmlns="" id="{AC575159-D9FC-41B4-AF27-E7BB990A446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802218" y="5583980"/>
              <a:ext cx="1293782" cy="1099086"/>
            </a:xfrm>
            <a:prstGeom prst="rect">
              <a:avLst/>
            </a:prstGeom>
          </p:spPr>
        </p:pic>
        <p:pic>
          <p:nvPicPr>
            <p:cNvPr id="41" name="图片 22">
              <a:extLst>
                <a:ext uri="{FF2B5EF4-FFF2-40B4-BE49-F238E27FC236}">
                  <a16:creationId xmlns:a16="http://schemas.microsoft.com/office/drawing/2014/main" xmlns="" id="{6B369BAD-0E1E-4C47-9783-7172BAEC4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774018" y="5685077"/>
              <a:ext cx="1056402" cy="897428"/>
            </a:xfrm>
            <a:prstGeom prst="rect">
              <a:avLst/>
            </a:prstGeom>
          </p:spPr>
        </p:pic>
        <p:pic>
          <p:nvPicPr>
            <p:cNvPr id="42" name="图片 13">
              <a:extLst>
                <a:ext uri="{FF2B5EF4-FFF2-40B4-BE49-F238E27FC236}">
                  <a16:creationId xmlns:a16="http://schemas.microsoft.com/office/drawing/2014/main" xmlns="" id="{9DC54091-DCC2-4AD2-8134-50ACEEAD3A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1944" y="3698571"/>
              <a:ext cx="3227024" cy="3086719"/>
            </a:xfrm>
            <a:prstGeom prst="rect">
              <a:avLst/>
            </a:prstGeom>
          </p:spPr>
        </p:pic>
        <p:pic>
          <p:nvPicPr>
            <p:cNvPr id="43" name="图片 23">
              <a:extLst>
                <a:ext uri="{FF2B5EF4-FFF2-40B4-BE49-F238E27FC236}">
                  <a16:creationId xmlns:a16="http://schemas.microsoft.com/office/drawing/2014/main" xmlns="" id="{A3D72380-9D48-4756-AFB0-BB8489517F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2569" b="8666"/>
            <a:stretch/>
          </p:blipFill>
          <p:spPr>
            <a:xfrm>
              <a:off x="0" y="6308726"/>
              <a:ext cx="12192000" cy="549274"/>
            </a:xfrm>
            <a:prstGeom prst="rect">
              <a:avLst/>
            </a:prstGeom>
          </p:spPr>
        </p:pic>
      </p:grpSp>
      <p:pic>
        <p:nvPicPr>
          <p:cNvPr id="44" name="Rita Calypso - Paper Mache">
            <a:hlinkClick r:id="" action="ppaction://media"/>
            <a:extLst>
              <a:ext uri="{FF2B5EF4-FFF2-40B4-BE49-F238E27FC236}">
                <a16:creationId xmlns:a16="http://schemas.microsoft.com/office/drawing/2014/main" xmlns="" id="{F1C8417D-AB61-406B-B21F-44D866442E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266145" y="-497689"/>
            <a:ext cx="609600" cy="6096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05C553B-76D6-40C2-9444-290FF0CAAE6A}"/>
              </a:ext>
            </a:extLst>
          </p:cNvPr>
          <p:cNvSpPr txBox="1"/>
          <p:nvPr/>
        </p:nvSpPr>
        <p:spPr>
          <a:xfrm>
            <a:off x="1640157" y="2256058"/>
            <a:ext cx="9037623" cy="2123644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Tạm</a:t>
            </a:r>
            <a:r>
              <a:rPr lang="en-US" sz="44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biệt</a:t>
            </a:r>
            <a:r>
              <a:rPr lang="en-US" sz="44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</a:t>
            </a:r>
            <a:r>
              <a:rPr lang="en-US" sz="44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hẹn</a:t>
            </a:r>
            <a:r>
              <a:rPr lang="en-US" sz="44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gặp</a:t>
            </a:r>
            <a:r>
              <a:rPr lang="en-US" sz="44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lại</a:t>
            </a:r>
            <a:r>
              <a:rPr lang="en-US" sz="44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4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các</a:t>
            </a:r>
            <a:r>
              <a:rPr lang="en-US" sz="4400" dirty="0">
                <a:solidFill>
                  <a:srgbClr val="FF0000"/>
                </a:solidFill>
                <a:latin typeface="iCiel Crocante" panose="02000000000000000000" pitchFamily="2" charset="0"/>
              </a:rPr>
              <a:t> con </a:t>
            </a:r>
            <a:r>
              <a:rPr lang="en-US" sz="44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vào</a:t>
            </a:r>
            <a:r>
              <a:rPr lang="en-US" sz="44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những</a:t>
            </a:r>
            <a:r>
              <a:rPr lang="en-US" sz="44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tiết</a:t>
            </a:r>
            <a:r>
              <a:rPr lang="en-US" sz="44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học</a:t>
            </a:r>
            <a:r>
              <a:rPr lang="en-US" sz="44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sau</a:t>
            </a:r>
            <a:r>
              <a:rPr lang="en-US" sz="4400" dirty="0">
                <a:solidFill>
                  <a:srgbClr val="FF0000"/>
                </a:solidFill>
                <a:latin typeface="iCiel Crocante" panose="02000000000000000000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820269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4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4">
            <a:extLst>
              <a:ext uri="{FF2B5EF4-FFF2-40B4-BE49-F238E27FC236}">
                <a16:creationId xmlns:a16="http://schemas.microsoft.com/office/drawing/2014/main" xmlns="" id="{1D7BF903-E6F8-4C5D-84EC-8C9BF12F5F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66" y="601386"/>
            <a:ext cx="8077200" cy="4415460"/>
          </a:xfrm>
          <a:prstGeom prst="rect">
            <a:avLst/>
          </a:prstGeom>
        </p:spPr>
      </p:pic>
      <p:pic>
        <p:nvPicPr>
          <p:cNvPr id="33" name="图片 6">
            <a:extLst>
              <a:ext uri="{FF2B5EF4-FFF2-40B4-BE49-F238E27FC236}">
                <a16:creationId xmlns:a16="http://schemas.microsoft.com/office/drawing/2014/main" xmlns="" id="{5B0CAB89-445F-470E-840C-54C5DA35E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8844" y="368670"/>
            <a:ext cx="2008444" cy="2003016"/>
          </a:xfrm>
          <a:prstGeom prst="rect">
            <a:avLst/>
          </a:prstGeom>
        </p:spPr>
      </p:pic>
      <p:pic>
        <p:nvPicPr>
          <p:cNvPr id="34" name="图片 8">
            <a:extLst>
              <a:ext uri="{FF2B5EF4-FFF2-40B4-BE49-F238E27FC236}">
                <a16:creationId xmlns:a16="http://schemas.microsoft.com/office/drawing/2014/main" xmlns="" id="{94FBAD47-784A-4C0F-979F-57263443B8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" y="19830"/>
            <a:ext cx="2766887" cy="2779776"/>
          </a:xfrm>
          <a:prstGeom prst="rect">
            <a:avLst/>
          </a:prstGeom>
        </p:spPr>
      </p:pic>
      <p:pic>
        <p:nvPicPr>
          <p:cNvPr id="35" name="图片 15">
            <a:extLst>
              <a:ext uri="{FF2B5EF4-FFF2-40B4-BE49-F238E27FC236}">
                <a16:creationId xmlns:a16="http://schemas.microsoft.com/office/drawing/2014/main" xmlns="" id="{A765284F-11EF-436D-9C9D-7896B801D4D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81"/>
          <a:stretch/>
        </p:blipFill>
        <p:spPr>
          <a:xfrm>
            <a:off x="2035193" y="4761375"/>
            <a:ext cx="885808" cy="640027"/>
          </a:xfrm>
          <a:prstGeom prst="rect">
            <a:avLst/>
          </a:prstGeom>
        </p:spPr>
      </p:pic>
      <p:pic>
        <p:nvPicPr>
          <p:cNvPr id="36" name="图片 17">
            <a:extLst>
              <a:ext uri="{FF2B5EF4-FFF2-40B4-BE49-F238E27FC236}">
                <a16:creationId xmlns:a16="http://schemas.microsoft.com/office/drawing/2014/main" xmlns="" id="{77D7C6D6-7AA4-4EF6-ABAF-743E23FC99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909" y="4333985"/>
            <a:ext cx="2290244" cy="1064313"/>
          </a:xfrm>
          <a:prstGeom prst="rect">
            <a:avLst/>
          </a:prstGeom>
        </p:spPr>
      </p:pic>
      <p:grpSp>
        <p:nvGrpSpPr>
          <p:cNvPr id="37" name="组合 3">
            <a:extLst>
              <a:ext uri="{FF2B5EF4-FFF2-40B4-BE49-F238E27FC236}">
                <a16:creationId xmlns:a16="http://schemas.microsoft.com/office/drawing/2014/main" xmlns="" id="{BC54C152-1D09-4988-AA2C-D57010631322}"/>
              </a:ext>
            </a:extLst>
          </p:cNvPr>
          <p:cNvGrpSpPr/>
          <p:nvPr/>
        </p:nvGrpSpPr>
        <p:grpSpPr>
          <a:xfrm>
            <a:off x="0" y="3698573"/>
            <a:ext cx="12198968" cy="3159429"/>
            <a:chOff x="0" y="3698571"/>
            <a:chExt cx="12198968" cy="3159429"/>
          </a:xfrm>
        </p:grpSpPr>
        <p:pic>
          <p:nvPicPr>
            <p:cNvPr id="38" name="图片 19">
              <a:extLst>
                <a:ext uri="{FF2B5EF4-FFF2-40B4-BE49-F238E27FC236}">
                  <a16:creationId xmlns:a16="http://schemas.microsoft.com/office/drawing/2014/main" xmlns="" id="{6587BE9E-773D-452D-81E2-07211AEE6C1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510" y="5338507"/>
              <a:ext cx="1703070" cy="1446783"/>
            </a:xfrm>
            <a:prstGeom prst="rect">
              <a:avLst/>
            </a:prstGeom>
          </p:spPr>
        </p:pic>
        <p:pic>
          <p:nvPicPr>
            <p:cNvPr id="39" name="图片 20">
              <a:extLst>
                <a:ext uri="{FF2B5EF4-FFF2-40B4-BE49-F238E27FC236}">
                  <a16:creationId xmlns:a16="http://schemas.microsoft.com/office/drawing/2014/main" xmlns="" id="{7F37D3A7-2A2E-4FC7-8760-996DF282E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9189" y="5776804"/>
              <a:ext cx="1066800" cy="906262"/>
            </a:xfrm>
            <a:prstGeom prst="rect">
              <a:avLst/>
            </a:prstGeom>
          </p:spPr>
        </p:pic>
        <p:pic>
          <p:nvPicPr>
            <p:cNvPr id="40" name="图片 21">
              <a:extLst>
                <a:ext uri="{FF2B5EF4-FFF2-40B4-BE49-F238E27FC236}">
                  <a16:creationId xmlns:a16="http://schemas.microsoft.com/office/drawing/2014/main" xmlns="" id="{AC575159-D9FC-41B4-AF27-E7BB990A446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802218" y="5583980"/>
              <a:ext cx="1293782" cy="1099086"/>
            </a:xfrm>
            <a:prstGeom prst="rect">
              <a:avLst/>
            </a:prstGeom>
          </p:spPr>
        </p:pic>
        <p:pic>
          <p:nvPicPr>
            <p:cNvPr id="41" name="图片 22">
              <a:extLst>
                <a:ext uri="{FF2B5EF4-FFF2-40B4-BE49-F238E27FC236}">
                  <a16:creationId xmlns:a16="http://schemas.microsoft.com/office/drawing/2014/main" xmlns="" id="{6B369BAD-0E1E-4C47-9783-7172BAEC4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774018" y="5685077"/>
              <a:ext cx="1056402" cy="897428"/>
            </a:xfrm>
            <a:prstGeom prst="rect">
              <a:avLst/>
            </a:prstGeom>
          </p:spPr>
        </p:pic>
        <p:pic>
          <p:nvPicPr>
            <p:cNvPr id="42" name="图片 13">
              <a:extLst>
                <a:ext uri="{FF2B5EF4-FFF2-40B4-BE49-F238E27FC236}">
                  <a16:creationId xmlns:a16="http://schemas.microsoft.com/office/drawing/2014/main" xmlns="" id="{9DC54091-DCC2-4AD2-8134-50ACEEAD3A0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1944" y="3698571"/>
              <a:ext cx="3227024" cy="3086719"/>
            </a:xfrm>
            <a:prstGeom prst="rect">
              <a:avLst/>
            </a:prstGeom>
          </p:spPr>
        </p:pic>
        <p:pic>
          <p:nvPicPr>
            <p:cNvPr id="43" name="图片 23">
              <a:extLst>
                <a:ext uri="{FF2B5EF4-FFF2-40B4-BE49-F238E27FC236}">
                  <a16:creationId xmlns:a16="http://schemas.microsoft.com/office/drawing/2014/main" xmlns="" id="{A3D72380-9D48-4756-AFB0-BB8489517F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2569" b="8666"/>
            <a:stretch/>
          </p:blipFill>
          <p:spPr>
            <a:xfrm>
              <a:off x="0" y="6308726"/>
              <a:ext cx="12192000" cy="549274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/>
        </p:nvSpPr>
        <p:spPr>
          <a:xfrm>
            <a:off x="3125276" y="2441127"/>
            <a:ext cx="6834533" cy="923316"/>
          </a:xfrm>
          <a:prstGeom prst="rect">
            <a:avLst/>
          </a:prstGeom>
          <a:noFill/>
        </p:spPr>
        <p:txBody>
          <a:bodyPr wrap="none" lIns="91425" tIns="45713" rIns="91425" bIns="45713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UTM Avo" panose="02040603050506020204" pitchFamily="18" charset="0"/>
              </a:rPr>
              <a:t>LUYỆN VIẾT ĐOẠN </a:t>
            </a:r>
          </a:p>
        </p:txBody>
      </p:sp>
      <p:sp>
        <p:nvSpPr>
          <p:cNvPr id="17" name="文本框 22">
            <a:extLst>
              <a:ext uri="{FF2B5EF4-FFF2-40B4-BE49-F238E27FC236}">
                <a16:creationId xmlns:a16="http://schemas.microsoft.com/office/drawing/2014/main" xmlns="" id="{8E852256-A333-49D6-ADCD-2215C66790B1}"/>
              </a:ext>
            </a:extLst>
          </p:cNvPr>
          <p:cNvSpPr txBox="1"/>
          <p:nvPr/>
        </p:nvSpPr>
        <p:spPr>
          <a:xfrm>
            <a:off x="4813178" y="1092867"/>
            <a:ext cx="2454500" cy="923316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US" altLang="zh-CN" sz="5400" dirty="0" err="1">
                <a:solidFill>
                  <a:srgbClr val="FF0000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Tuần</a:t>
            </a:r>
            <a:r>
              <a:rPr lang="en-US" altLang="zh-CN" sz="5400" dirty="0">
                <a:solidFill>
                  <a:srgbClr val="FF0000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 5</a:t>
            </a:r>
            <a:endParaRPr lang="zh-CN" altLang="en-US" sz="5400" dirty="0">
              <a:solidFill>
                <a:srgbClr val="FF0000"/>
              </a:solidFill>
              <a:latin typeface="UTM Avo" panose="02040603050506020204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64712" y="3735259"/>
            <a:ext cx="4336472" cy="707872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40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Viết</a:t>
            </a:r>
            <a:r>
              <a:rPr lang="en-US" sz="40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thời</a:t>
            </a:r>
            <a:r>
              <a:rPr lang="en-US" sz="40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gian</a:t>
            </a:r>
            <a:r>
              <a:rPr lang="en-US" sz="40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biểu</a:t>
            </a:r>
            <a:endParaRPr lang="en-US" sz="4000" b="1" dirty="0"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admin\Desktop\Nam hoc2021- 2022\LO_GO_CHU_MINH_-_Copy-removebg-preview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0" y="55794"/>
            <a:ext cx="1490695" cy="1314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28450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五角星 32"/>
          <p:cNvSpPr/>
          <p:nvPr/>
        </p:nvSpPr>
        <p:spPr>
          <a:xfrm rot="2121297">
            <a:off x="11780051" y="978714"/>
            <a:ext cx="334275" cy="375024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pattFill prst="ltDnDiag">
            <a:fgClr>
              <a:srgbClr val="00B0F0"/>
            </a:fgClr>
            <a:bgClr>
              <a:srgbClr val="FCFFD9"/>
            </a:bgClr>
          </a:patt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27" name="五角星 36"/>
          <p:cNvSpPr/>
          <p:nvPr/>
        </p:nvSpPr>
        <p:spPr>
          <a:xfrm rot="2755789">
            <a:off x="9975604" y="116093"/>
            <a:ext cx="286011" cy="286011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zh-CN" altLang="en-US" sz="2800">
              <a:solidFill>
                <a:prstClr val="white"/>
              </a:solidFill>
              <a:latin typeface="UTM Avo" panose="02040603050506020204" pitchFamily="18" charset="0"/>
            </a:endParaRPr>
          </a:p>
        </p:txBody>
      </p:sp>
      <p:sp>
        <p:nvSpPr>
          <p:cNvPr id="28" name="五角星 35"/>
          <p:cNvSpPr/>
          <p:nvPr/>
        </p:nvSpPr>
        <p:spPr>
          <a:xfrm rot="19384917">
            <a:off x="10695822" y="37782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pattFill prst="ltDnDiag">
            <a:fgClr>
              <a:srgbClr val="00B050"/>
            </a:fgClr>
            <a:bgClr>
              <a:srgbClr val="FCFFD9"/>
            </a:bgClr>
          </a:patt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29" name="五角星 34"/>
          <p:cNvSpPr/>
          <p:nvPr/>
        </p:nvSpPr>
        <p:spPr>
          <a:xfrm rot="337835">
            <a:off x="11567483" y="-56956"/>
            <a:ext cx="632109" cy="632109"/>
          </a:xfrm>
          <a:prstGeom prst="star5">
            <a:avLst>
              <a:gd name="adj" fmla="val 30106"/>
              <a:gd name="hf" fmla="val 105146"/>
              <a:gd name="vf" fmla="val 110557"/>
            </a:avLst>
          </a:prstGeom>
          <a:pattFill prst="ltDnDiag">
            <a:fgClr>
              <a:srgbClr val="FFC000"/>
            </a:fgClr>
            <a:bgClr>
              <a:srgbClr val="FCFFD9"/>
            </a:bgClr>
          </a:patt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30" name="五角星 36"/>
          <p:cNvSpPr/>
          <p:nvPr/>
        </p:nvSpPr>
        <p:spPr>
          <a:xfrm rot="20248740">
            <a:off x="11665226" y="1623419"/>
            <a:ext cx="505484" cy="485649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3"/>
          <a:srcRect l="7607" t="9720" r="7737" b="54882"/>
          <a:stretch/>
        </p:blipFill>
        <p:spPr>
          <a:xfrm>
            <a:off x="-19049" y="5753100"/>
            <a:ext cx="12211050" cy="1104900"/>
          </a:xfrm>
          <a:prstGeom prst="rect">
            <a:avLst/>
          </a:prstGeom>
        </p:spPr>
      </p:pic>
      <p:pic>
        <p:nvPicPr>
          <p:cNvPr id="32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725" y="4548924"/>
            <a:ext cx="1670928" cy="218190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6247" y="4663797"/>
            <a:ext cx="1504954" cy="20793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" name="文本框 22">
            <a:extLst>
              <a:ext uri="{FF2B5EF4-FFF2-40B4-BE49-F238E27FC236}">
                <a16:creationId xmlns:a16="http://schemas.microsoft.com/office/drawing/2014/main" xmlns="" id="{8E852256-A333-49D6-ADCD-2215C66790B1}"/>
              </a:ext>
            </a:extLst>
          </p:cNvPr>
          <p:cNvSpPr txBox="1"/>
          <p:nvPr/>
        </p:nvSpPr>
        <p:spPr>
          <a:xfrm>
            <a:off x="4152163" y="27123"/>
            <a:ext cx="4117515" cy="923316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pPr algn="ctr"/>
            <a:r>
              <a:rPr lang="en-US" altLang="zh-CN" sz="5400" b="1" dirty="0" err="1">
                <a:solidFill>
                  <a:srgbClr val="FF0000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Mục</a:t>
            </a:r>
            <a:r>
              <a:rPr lang="en-US" altLang="zh-CN" sz="5400" b="1" dirty="0">
                <a:solidFill>
                  <a:srgbClr val="FF0000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5400" b="1" dirty="0" err="1">
                <a:solidFill>
                  <a:srgbClr val="FF0000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tiêu</a:t>
            </a:r>
            <a:endParaRPr lang="zh-CN" altLang="en-US" sz="5400" b="1" dirty="0">
              <a:solidFill>
                <a:srgbClr val="FF0000"/>
              </a:solidFill>
              <a:latin typeface="UTM Avo" panose="02040603050506020204" pitchFamily="18" charset="0"/>
              <a:ea typeface="思源黑体 CN Bold" panose="020B0800000000000000" pitchFamily="34" charset="-122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AC28F713-904E-4259-9070-57BE1EFD4B24}"/>
              </a:ext>
            </a:extLst>
          </p:cNvPr>
          <p:cNvGrpSpPr/>
          <p:nvPr/>
        </p:nvGrpSpPr>
        <p:grpSpPr>
          <a:xfrm>
            <a:off x="818945" y="1234742"/>
            <a:ext cx="10187293" cy="728068"/>
            <a:chOff x="774356" y="888444"/>
            <a:chExt cx="10187293" cy="728068"/>
          </a:xfrm>
        </p:grpSpPr>
        <p:grpSp>
          <p:nvGrpSpPr>
            <p:cNvPr id="6" name="Group 5"/>
            <p:cNvGrpSpPr/>
            <p:nvPr/>
          </p:nvGrpSpPr>
          <p:grpSpPr>
            <a:xfrm>
              <a:off x="774356" y="888444"/>
              <a:ext cx="1085297" cy="714672"/>
              <a:chOff x="2485459" y="1975436"/>
              <a:chExt cx="1772914" cy="1393004"/>
            </a:xfrm>
          </p:grpSpPr>
          <p:pic>
            <p:nvPicPr>
              <p:cNvPr id="15" name="图片 6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85459" y="1975436"/>
                <a:ext cx="1772914" cy="1393004"/>
              </a:xfrm>
              <a:prstGeom prst="rect">
                <a:avLst/>
              </a:prstGeom>
            </p:spPr>
          </p:pic>
          <p:pic>
            <p:nvPicPr>
              <p:cNvPr id="16" name="图片 2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74444" y="2576026"/>
                <a:ext cx="341348" cy="792414"/>
              </a:xfrm>
              <a:prstGeom prst="rect">
                <a:avLst/>
              </a:prstGeom>
            </p:spPr>
          </p:pic>
          <p:pic>
            <p:nvPicPr>
              <p:cNvPr id="18" name="图片 9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69695" y="2331298"/>
                <a:ext cx="596041" cy="841269"/>
              </a:xfrm>
              <a:prstGeom prst="rect">
                <a:avLst/>
              </a:prstGeom>
            </p:spPr>
          </p:pic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14B26D2C-1BC9-4238-BC4C-795267AEDD6F}"/>
                </a:ext>
              </a:extLst>
            </p:cNvPr>
            <p:cNvSpPr txBox="1"/>
            <p:nvPr/>
          </p:nvSpPr>
          <p:spPr>
            <a:xfrm>
              <a:off x="2056569" y="1093292"/>
              <a:ext cx="89050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Đọc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bản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tin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của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nhà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trường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4C1EF139-4416-44FF-AC02-49D6B4DBE8EA}"/>
              </a:ext>
            </a:extLst>
          </p:cNvPr>
          <p:cNvGrpSpPr/>
          <p:nvPr/>
        </p:nvGrpSpPr>
        <p:grpSpPr>
          <a:xfrm>
            <a:off x="2312524" y="2788064"/>
            <a:ext cx="8693710" cy="1186373"/>
            <a:chOff x="752655" y="2065203"/>
            <a:chExt cx="8693710" cy="1186371"/>
          </a:xfrm>
        </p:grpSpPr>
        <p:grpSp>
          <p:nvGrpSpPr>
            <p:cNvPr id="22" name="Group 21"/>
            <p:cNvGrpSpPr/>
            <p:nvPr/>
          </p:nvGrpSpPr>
          <p:grpSpPr>
            <a:xfrm>
              <a:off x="752655" y="2065203"/>
              <a:ext cx="1085297" cy="714672"/>
              <a:chOff x="5056546" y="1975436"/>
              <a:chExt cx="1772914" cy="1393004"/>
            </a:xfrm>
          </p:grpSpPr>
          <p:pic>
            <p:nvPicPr>
              <p:cNvPr id="14" name="图片 11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56546" y="1975436"/>
                <a:ext cx="1772914" cy="1393004"/>
              </a:xfrm>
              <a:prstGeom prst="rect">
                <a:avLst/>
              </a:prstGeom>
            </p:spPr>
          </p:pic>
          <p:pic>
            <p:nvPicPr>
              <p:cNvPr id="17" name="图片 3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69550" y="2383789"/>
                <a:ext cx="455161" cy="736288"/>
              </a:xfrm>
              <a:prstGeom prst="rect">
                <a:avLst/>
              </a:prstGeom>
            </p:spPr>
          </p:pic>
          <p:pic>
            <p:nvPicPr>
              <p:cNvPr id="20" name="图片 5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42409" y="2576026"/>
                <a:ext cx="469353" cy="792414"/>
              </a:xfrm>
              <a:prstGeom prst="rect">
                <a:avLst/>
              </a:prstGeom>
            </p:spPr>
          </p:pic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D4F928FB-968A-4666-9173-178A617D7C9E}"/>
                </a:ext>
              </a:extLst>
            </p:cNvPr>
            <p:cNvSpPr txBox="1"/>
            <p:nvPr/>
          </p:nvSpPr>
          <p:spPr>
            <a:xfrm>
              <a:off x="2056576" y="2297469"/>
              <a:ext cx="7389789" cy="954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Biết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chia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sẻ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với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các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bạn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thông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tin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mà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em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đọc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được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4926BE0-6FEB-4035-95CC-8282BD1C87A0}"/>
              </a:ext>
            </a:extLst>
          </p:cNvPr>
          <p:cNvGrpSpPr/>
          <p:nvPr/>
        </p:nvGrpSpPr>
        <p:grpSpPr>
          <a:xfrm>
            <a:off x="3411202" y="4299742"/>
            <a:ext cx="8545272" cy="1230519"/>
            <a:chOff x="778314" y="3315253"/>
            <a:chExt cx="10210371" cy="829778"/>
          </a:xfrm>
        </p:grpSpPr>
        <p:grpSp>
          <p:nvGrpSpPr>
            <p:cNvPr id="23" name="Group 22"/>
            <p:cNvGrpSpPr/>
            <p:nvPr/>
          </p:nvGrpSpPr>
          <p:grpSpPr>
            <a:xfrm>
              <a:off x="778314" y="3315253"/>
              <a:ext cx="1085297" cy="714672"/>
              <a:chOff x="8317164" y="2100522"/>
              <a:chExt cx="1772914" cy="1393004"/>
            </a:xfrm>
          </p:grpSpPr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17164" y="2100522"/>
                <a:ext cx="1772914" cy="1393004"/>
              </a:xfrm>
              <a:prstGeom prst="rect">
                <a:avLst/>
              </a:prstGeom>
            </p:spPr>
          </p:pic>
          <p:pic>
            <p:nvPicPr>
              <p:cNvPr id="19" name="图片 10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539363" y="2383789"/>
                <a:ext cx="560164" cy="826471"/>
              </a:xfrm>
              <a:prstGeom prst="rect">
                <a:avLst/>
              </a:prstGeom>
            </p:spPr>
          </p:pic>
          <p:pic>
            <p:nvPicPr>
              <p:cNvPr id="21" name="图片 13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02645" y="2582875"/>
                <a:ext cx="560786" cy="865560"/>
              </a:xfrm>
              <a:prstGeom prst="rect">
                <a:avLst/>
              </a:prstGeom>
            </p:spPr>
          </p:pic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4EB37731-1288-4647-AC02-0AF79C340C8B}"/>
                </a:ext>
              </a:extLst>
            </p:cNvPr>
            <p:cNvSpPr txBox="1"/>
            <p:nvPr/>
          </p:nvSpPr>
          <p:spPr>
            <a:xfrm>
              <a:off x="2083605" y="3501646"/>
              <a:ext cx="8905080" cy="643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Phát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triển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năng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lực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sử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dụng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ngôn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ngữ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trong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việc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kể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về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các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hoạt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động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trong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ngày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của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em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.</a:t>
              </a:r>
            </a:p>
          </p:txBody>
        </p:sp>
      </p:grpSp>
      <p:pic>
        <p:nvPicPr>
          <p:cNvPr id="36" name="Picture 2" descr="C:\Users\admin\Desktop\Nam hoc2021- 2022\LO_GO_CHU_MINH_-_Copy-removebg-preview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0" y="55794"/>
            <a:ext cx="1490695" cy="1314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241041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625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CCFF"/>
                                      </p:to>
                                    </p:animClr>
                                    <p:animClr clrSpc="rgb" dir="cw">
                                      <p:cBhvr>
                                        <p:cTn id="15" dur="625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CCFF"/>
                                      </p:to>
                                    </p:animClr>
                                    <p:set>
                                      <p:cBhvr>
                                        <p:cTn id="16" dur="625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625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625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animClr clrSpc="rgb" dir="cw">
                                      <p:cBhvr>
                                        <p:cTn id="23" dur="625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set>
                                      <p:cBhvr>
                                        <p:cTn id="24" dur="625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625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625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FF66"/>
                                      </p:to>
                                    </p:animClr>
                                    <p:animClr clrSpc="rgb" dir="cw">
                                      <p:cBhvr>
                                        <p:cTn id="31" dur="625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FF66"/>
                                      </p:to>
                                    </p:animClr>
                                    <p:set>
                                      <p:cBhvr>
                                        <p:cTn id="32" dur="625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625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50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9" dur="50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0" dur="50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625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animClr clrSpc="rgb" dir="cw">
                                      <p:cBhvr>
                                        <p:cTn id="47" dur="625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set>
                                      <p:cBhvr>
                                        <p:cTn id="48" dur="625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625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2" presetClass="emph" presetSubtype="0" repeatCount="99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99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ldLvl="0" animBg="1"/>
      <p:bldP spid="25" grpId="1" bldLvl="0" animBg="1"/>
      <p:bldP spid="27" grpId="0" bldLvl="0" animBg="1"/>
      <p:bldP spid="27" grpId="1" bldLvl="0" animBg="1"/>
      <p:bldP spid="28" grpId="0" bldLvl="0" animBg="1"/>
      <p:bldP spid="28" grpId="1" bldLvl="0" animBg="1"/>
      <p:bldP spid="29" grpId="0" bldLvl="0" animBg="1"/>
      <p:bldP spid="29" grpId="1" bldLvl="0" animBg="1"/>
      <p:bldP spid="30" grpId="0" bldLvl="0" animBg="1"/>
      <p:bldP spid="30" grpId="1" bldLvl="0" animBg="1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xmlns="" id="{50FA063A-311D-47CE-9D7C-A8371E118626}"/>
              </a:ext>
            </a:extLst>
          </p:cNvPr>
          <p:cNvSpPr txBox="1"/>
          <p:nvPr/>
        </p:nvSpPr>
        <p:spPr>
          <a:xfrm>
            <a:off x="101600" y="702136"/>
            <a:ext cx="12090400" cy="2262131"/>
          </a:xfrm>
          <a:prstGeom prst="rect">
            <a:avLst/>
          </a:prstGeom>
          <a:noFill/>
        </p:spPr>
        <p:txBody>
          <a:bodyPr wrap="square" lIns="91410" tIns="45707" rIns="91410" bIns="45707" rtlCol="0">
            <a:spAutoFit/>
          </a:bodyPr>
          <a:lstStyle/>
          <a:p>
            <a:pPr defTabSz="914050">
              <a:defRPr/>
            </a:pPr>
            <a:r>
              <a:rPr lang="vi-VN" sz="5300" b="1" dirty="0">
                <a:latin typeface="HP001 4H" pitchFamily="34" charset="0"/>
                <a:cs typeface="Arial"/>
                <a:sym typeface="Arial"/>
              </a:rPr>
              <a:t>   </a:t>
            </a:r>
            <a:r>
              <a:rPr lang="en-US" sz="4400" b="1" dirty="0">
                <a:latin typeface="HP001 4H" pitchFamily="34" charset="0"/>
                <a:cs typeface="Arial"/>
                <a:sym typeface="Arial"/>
              </a:rPr>
              <a:t>Thứ </a:t>
            </a:r>
            <a:r>
              <a:rPr lang="en-US" sz="4400" b="1" dirty="0" smtClean="0">
                <a:latin typeface="HP001 4H" pitchFamily="34" charset="0"/>
                <a:cs typeface="Arial"/>
                <a:sym typeface="Arial"/>
              </a:rPr>
              <a:t>sáu</a:t>
            </a:r>
            <a:r>
              <a:rPr lang="en-US" sz="4400" b="1" dirty="0" smtClean="0">
                <a:latin typeface="HP001 4H" pitchFamily="34" charset="0"/>
                <a:cs typeface="Arial"/>
                <a:sym typeface="Arial"/>
              </a:rPr>
              <a:t> </a:t>
            </a:r>
            <a:r>
              <a:rPr lang="en-US" sz="4400" b="1" dirty="0">
                <a:latin typeface="HP001 4H" pitchFamily="34" charset="0"/>
                <a:cs typeface="Arial"/>
                <a:sym typeface="Arial"/>
              </a:rPr>
              <a:t>ngày </a:t>
            </a:r>
            <a:r>
              <a:rPr lang="vi-VN" sz="4400" b="1" dirty="0">
                <a:latin typeface="HP001 4H" pitchFamily="34" charset="0"/>
                <a:cs typeface="Arial"/>
                <a:sym typeface="Arial"/>
              </a:rPr>
              <a:t>8</a:t>
            </a:r>
            <a:r>
              <a:rPr lang="en-US" sz="4400" b="1" dirty="0">
                <a:latin typeface="HP001 4H" pitchFamily="34" charset="0"/>
                <a:cs typeface="Arial"/>
                <a:sym typeface="Arial"/>
              </a:rPr>
              <a:t> </a:t>
            </a:r>
            <a:r>
              <a:rPr lang="en-US" sz="4400" b="1" dirty="0" err="1">
                <a:latin typeface="HP001 4H" pitchFamily="34" charset="0"/>
                <a:cs typeface="Arial"/>
                <a:sym typeface="Arial"/>
              </a:rPr>
              <a:t>tháng</a:t>
            </a:r>
            <a:r>
              <a:rPr lang="en-US" sz="4400" b="1" dirty="0">
                <a:latin typeface="HP001 4H" pitchFamily="34" charset="0"/>
                <a:cs typeface="Arial"/>
                <a:sym typeface="Arial"/>
              </a:rPr>
              <a:t> </a:t>
            </a:r>
            <a:r>
              <a:rPr lang="vi-VN" sz="4400" b="1" dirty="0">
                <a:latin typeface="HP001 4H" pitchFamily="34" charset="0"/>
                <a:cs typeface="Arial"/>
                <a:sym typeface="Arial"/>
              </a:rPr>
              <a:t>10</a:t>
            </a:r>
            <a:r>
              <a:rPr lang="en-US" sz="4400" b="1" dirty="0">
                <a:latin typeface="HP001 4H" pitchFamily="34" charset="0"/>
                <a:cs typeface="Arial"/>
                <a:sym typeface="Arial"/>
              </a:rPr>
              <a:t> </a:t>
            </a:r>
            <a:r>
              <a:rPr lang="en-US" sz="4400" b="1" dirty="0" err="1">
                <a:latin typeface="HP001 4H" pitchFamily="34" charset="0"/>
                <a:cs typeface="Arial"/>
                <a:sym typeface="Arial"/>
              </a:rPr>
              <a:t>năm</a:t>
            </a:r>
            <a:r>
              <a:rPr lang="en-US" sz="4400" b="1" dirty="0">
                <a:latin typeface="HP001 4H" pitchFamily="34" charset="0"/>
                <a:cs typeface="Arial"/>
                <a:sym typeface="Arial"/>
              </a:rPr>
              <a:t> 2021</a:t>
            </a:r>
            <a:endParaRPr lang="vi-VN" sz="4400" b="1" dirty="0">
              <a:latin typeface="HP001 4H" pitchFamily="34" charset="0"/>
              <a:cs typeface="Arial"/>
              <a:sym typeface="Arial"/>
            </a:endParaRPr>
          </a:p>
          <a:p>
            <a:pPr algn="ctr" defTabSz="914050">
              <a:defRPr/>
            </a:pPr>
            <a:r>
              <a:rPr lang="en-US" sz="4400" b="1" u="sng" dirty="0" err="1">
                <a:latin typeface="HP001 4H" pitchFamily="34" charset="0"/>
                <a:cs typeface="Arial"/>
                <a:sym typeface="Arial"/>
              </a:rPr>
              <a:t>Tiếng</a:t>
            </a:r>
            <a:r>
              <a:rPr lang="en-US" sz="4400" b="1" u="sng" dirty="0">
                <a:latin typeface="HP001 4H" pitchFamily="34" charset="0"/>
                <a:cs typeface="Arial"/>
                <a:sym typeface="Arial"/>
              </a:rPr>
              <a:t> </a:t>
            </a:r>
            <a:r>
              <a:rPr lang="en-US" sz="4400" b="1" u="sng" dirty="0" err="1">
                <a:latin typeface="HP001 4H" pitchFamily="34" charset="0"/>
                <a:cs typeface="Arial"/>
                <a:sym typeface="Arial"/>
              </a:rPr>
              <a:t>Việt</a:t>
            </a:r>
            <a:endParaRPr lang="en-US" sz="4400" b="1" u="sng" dirty="0">
              <a:latin typeface="HP001 4H" pitchFamily="34" charset="0"/>
              <a:cs typeface="Arial"/>
              <a:sym typeface="Arial"/>
            </a:endParaRPr>
          </a:p>
          <a:p>
            <a:pPr defTabSz="914140">
              <a:buClr>
                <a:srgbClr val="035865"/>
              </a:buClr>
              <a:buSzPts val="1100"/>
            </a:pPr>
            <a:r>
              <a:rPr lang="en-US" sz="4400" b="1" dirty="0">
                <a:latin typeface="HP001 4H" pitchFamily="34" charset="0"/>
                <a:cs typeface="Arial"/>
                <a:sym typeface="Arial"/>
              </a:rPr>
              <a:t>       </a:t>
            </a:r>
            <a:r>
              <a:rPr lang="en-US" sz="4400" b="1" dirty="0" smtClean="0">
                <a:latin typeface="HP001 4H" pitchFamily="34" charset="0"/>
                <a:cs typeface="Arial"/>
                <a:sym typeface="Arial"/>
              </a:rPr>
              <a:t>          </a:t>
            </a:r>
            <a:r>
              <a:rPr lang="en-US" sz="4400" b="1" dirty="0" smtClean="0">
                <a:solidFill>
                  <a:srgbClr val="FF0000"/>
                </a:solidFill>
                <a:latin typeface="HP001 4H" pitchFamily="34" charset="0"/>
                <a:cs typeface="Arial"/>
                <a:sym typeface="Arial"/>
              </a:rPr>
              <a:t>Viết thời gian biểu</a:t>
            </a:r>
            <a:endParaRPr lang="en-US" sz="4400" kern="0" dirty="0">
              <a:latin typeface="HP001 5 hàng 1 ô ly" pitchFamily="34" charset="0"/>
              <a:cs typeface="Arial"/>
              <a:sym typeface="Londrina Solid"/>
            </a:endParaRPr>
          </a:p>
        </p:txBody>
      </p:sp>
    </p:spTree>
    <p:extLst>
      <p:ext uri="{BB962C8B-B14F-4D97-AF65-F5344CB8AC3E}">
        <p14:creationId xmlns:p14="http://schemas.microsoft.com/office/powerpoint/2010/main" val="33906746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45" t="30556" r="52702" b="36508"/>
          <a:stretch/>
        </p:blipFill>
        <p:spPr bwMode="auto">
          <a:xfrm>
            <a:off x="46735" y="1129840"/>
            <a:ext cx="3244821" cy="2762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03" t="30556" r="26041" b="36508"/>
          <a:stretch/>
        </p:blipFill>
        <p:spPr bwMode="auto">
          <a:xfrm>
            <a:off x="2984940" y="1197143"/>
            <a:ext cx="3292489" cy="2679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51" t="40228" r="53346" b="26835"/>
          <a:stretch/>
        </p:blipFill>
        <p:spPr bwMode="auto">
          <a:xfrm>
            <a:off x="6277429" y="1010689"/>
            <a:ext cx="2968175" cy="2707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1" t="40228" r="26127" b="26835"/>
          <a:stretch/>
        </p:blipFill>
        <p:spPr bwMode="auto">
          <a:xfrm>
            <a:off x="9020625" y="1129841"/>
            <a:ext cx="3070678" cy="253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669148" y="156332"/>
            <a:ext cx="9313657" cy="58476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3200" b="1" dirty="0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 Quan </a:t>
            </a:r>
            <a:r>
              <a:rPr lang="en-US" sz="3200" b="1" dirty="0" err="1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sát</a:t>
            </a:r>
            <a:r>
              <a:rPr lang="en-US" sz="3200" b="1" dirty="0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tranh</a:t>
            </a:r>
            <a:r>
              <a:rPr lang="en-US" sz="3200" b="1" dirty="0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kể</a:t>
            </a:r>
            <a:r>
              <a:rPr lang="en-US" sz="3200" b="1" dirty="0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sz="3200" b="1" dirty="0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3200" b="1" dirty="0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hoạt</a:t>
            </a:r>
            <a:r>
              <a:rPr lang="en-US" sz="3200" b="1" dirty="0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3200" b="1" dirty="0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động</a:t>
            </a:r>
            <a:r>
              <a:rPr lang="en-US" sz="3200" b="1" dirty="0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3200" b="1" dirty="0">
                <a:solidFill>
                  <a:srgbClr val="008200"/>
                </a:solidFill>
                <a:latin typeface="Arial" pitchFamily="34" charset="0"/>
                <a:cs typeface="Arial" pitchFamily="34" charset="0"/>
              </a:rPr>
              <a:t> Nam. </a:t>
            </a:r>
            <a:endParaRPr lang="vi-VN" sz="3200" b="1" dirty="0">
              <a:solidFill>
                <a:srgbClr val="0082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183074" y="192466"/>
            <a:ext cx="548640" cy="54864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3600" b="1" dirty="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1379" y="4070041"/>
            <a:ext cx="9313657" cy="584761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3200" b="1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7 giờ, bạn Nam </a:t>
            </a:r>
            <a:r>
              <a:rPr lang="vi-VN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</a:t>
            </a:r>
            <a:r>
              <a:rPr lang="en-US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 học.</a:t>
            </a:r>
            <a:endParaRPr lang="vi-V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005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45" t="30556" r="52702" b="36508"/>
          <a:stretch/>
        </p:blipFill>
        <p:spPr bwMode="auto">
          <a:xfrm>
            <a:off x="373650" y="1495378"/>
            <a:ext cx="4433930" cy="3774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986939" y="1523721"/>
            <a:ext cx="2271672" cy="584761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Tranh 1:</a:t>
            </a:r>
            <a:endParaRPr lang="vi-VN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31657" y="2298273"/>
            <a:ext cx="7329714" cy="2308310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pPr marL="457127" indent="-457127">
              <a:lnSpc>
                <a:spcPct val="150000"/>
              </a:lnSpc>
              <a:buFontTx/>
              <a:buChar char="-"/>
            </a:pP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Nam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bắt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đầ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 </a:t>
            </a:r>
            <a:r>
              <a: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lúc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7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giờ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57127" indent="-457127">
              <a:lnSpc>
                <a:spcPct val="150000"/>
              </a:lnSpc>
              <a:buFontTx/>
              <a:buChar char="-"/>
            </a:pP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Nam </a:t>
            </a:r>
            <a:r>
              <a: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nhà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lúc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7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giờ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457127" indent="-457127">
              <a:lnSpc>
                <a:spcPct val="150000"/>
              </a:lnSpc>
              <a:buFontTx/>
              <a:buChar char="-"/>
            </a:pP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Nam </a:t>
            </a:r>
            <a:r>
              <a: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đến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</a:t>
            </a:r>
            <a:r>
              <a: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ườn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lúc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 giờ.   </a:t>
            </a:r>
            <a:endParaRPr lang="vi-V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731661" y="2093980"/>
            <a:ext cx="7322643" cy="2623165"/>
          </a:xfrm>
          <a:prstGeom prst="roundRect">
            <a:avLst/>
          </a:prstGeom>
          <a:noFill/>
          <a:ln w="28575">
            <a:solidFill>
              <a:srgbClr val="FFC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319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870825" y="455209"/>
            <a:ext cx="2271672" cy="584761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Tranh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2:</a:t>
            </a:r>
            <a:endParaRPr lang="vi-VN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70825" y="1322228"/>
            <a:ext cx="7329714" cy="3046974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pPr marL="457127" indent="-457127">
              <a:lnSpc>
                <a:spcPct val="150000"/>
              </a:lnSpc>
              <a:buFontTx/>
              <a:buChar char="-"/>
            </a:pP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Nam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vào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lúc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8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giờ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57127" indent="-457127">
              <a:lnSpc>
                <a:spcPct val="150000"/>
              </a:lnSpc>
              <a:buFontTx/>
              <a:buChar char="-"/>
            </a:pP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Nam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bắt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đầ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lúc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8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giờ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57127" indent="-457127">
              <a:lnSpc>
                <a:spcPct val="150000"/>
              </a:lnSpc>
              <a:buFontTx/>
              <a:buChar char="-"/>
            </a:pP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Nam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bắt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đầu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vào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đầu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tiên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lúc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8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giờ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03" t="30556" r="26041" b="36508"/>
          <a:stretch/>
        </p:blipFill>
        <p:spPr bwMode="auto">
          <a:xfrm>
            <a:off x="181613" y="842481"/>
            <a:ext cx="4689212" cy="4496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4731661" y="2298274"/>
            <a:ext cx="7322643" cy="3041179"/>
          </a:xfrm>
          <a:prstGeom prst="roundRect">
            <a:avLst/>
          </a:prstGeom>
          <a:noFill/>
          <a:ln w="28575">
            <a:solidFill>
              <a:srgbClr val="FFC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483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986939" y="1523721"/>
            <a:ext cx="2271672" cy="584761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Tranh 3:</a:t>
            </a:r>
            <a:endParaRPr lang="vi-VN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31657" y="2298272"/>
            <a:ext cx="7329714" cy="3046974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pPr marL="457127" indent="-457127">
              <a:lnSpc>
                <a:spcPct val="150000"/>
              </a:lnSpc>
              <a:buFontTx/>
              <a:buChar char="-"/>
            </a:pPr>
            <a:r>
              <a:rPr lang="en-US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 giờ 30 phút, Nam ra ch</a:t>
            </a:r>
            <a:r>
              <a:rPr lang="vi-VN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ơi</a:t>
            </a:r>
            <a:r>
              <a:rPr lang="en-US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57127" indent="-457127">
              <a:lnSpc>
                <a:spcPct val="150000"/>
              </a:lnSpc>
              <a:buFontTx/>
              <a:buChar char="-"/>
            </a:pPr>
            <a:r>
              <a:rPr lang="en-US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Nam và các bạn nghỉ giải lao vào 9 giờ 30 phút.</a:t>
            </a:r>
          </a:p>
          <a:p>
            <a:pPr marL="457127" indent="-457127">
              <a:lnSpc>
                <a:spcPct val="150000"/>
              </a:lnSpc>
              <a:buFontTx/>
              <a:buChar char="-"/>
            </a:pPr>
            <a:r>
              <a:rPr lang="en-US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Nam ra ch</a:t>
            </a:r>
            <a:r>
              <a:rPr lang="vi-VN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ơ</a:t>
            </a:r>
            <a:r>
              <a:rPr lang="en-US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 lúc 9 giờ 30 phút.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51" t="40228" r="53346" b="26835"/>
          <a:stretch/>
        </p:blipFill>
        <p:spPr bwMode="auto">
          <a:xfrm>
            <a:off x="180268" y="1419039"/>
            <a:ext cx="4304649" cy="3926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ounded Rectangle 13"/>
          <p:cNvSpPr/>
          <p:nvPr/>
        </p:nvSpPr>
        <p:spPr>
          <a:xfrm>
            <a:off x="4731661" y="2298274"/>
            <a:ext cx="7322643" cy="3041179"/>
          </a:xfrm>
          <a:prstGeom prst="roundRect">
            <a:avLst/>
          </a:prstGeom>
          <a:noFill/>
          <a:ln w="28575">
            <a:solidFill>
              <a:srgbClr val="FFC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404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986939" y="1523721"/>
            <a:ext cx="2271672" cy="584761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Tranh 4:</a:t>
            </a:r>
            <a:endParaRPr lang="vi-VN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02985" y="2280324"/>
            <a:ext cx="8722728" cy="3046974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pPr marL="457127" indent="-457127">
              <a:lnSpc>
                <a:spcPct val="150000"/>
              </a:lnSpc>
              <a:buFontTx/>
              <a:buChar char="-"/>
            </a:pPr>
            <a:r>
              <a:rPr lang="en-US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 giờ 30 phút, Nam </a:t>
            </a:r>
            <a:r>
              <a:rPr lang="vi-VN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ă</a:t>
            </a:r>
            <a:r>
              <a:rPr lang="en-US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 tr</a:t>
            </a:r>
            <a:r>
              <a:rPr lang="vi-VN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ư</a:t>
            </a:r>
            <a:r>
              <a:rPr lang="en-US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a.</a:t>
            </a:r>
          </a:p>
          <a:p>
            <a:pPr marL="457127" indent="-457127">
              <a:lnSpc>
                <a:spcPct val="150000"/>
              </a:lnSpc>
              <a:buFontTx/>
              <a:buChar char="-"/>
            </a:pPr>
            <a:r>
              <a:rPr lang="en-US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Nam </a:t>
            </a:r>
            <a:r>
              <a:rPr lang="vi-VN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ă</a:t>
            </a:r>
            <a:r>
              <a:rPr lang="en-US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 tr</a:t>
            </a:r>
            <a:r>
              <a:rPr lang="vi-VN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ư</a:t>
            </a:r>
            <a:r>
              <a:rPr lang="en-US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 vào lúc 11 rưỡi.</a:t>
            </a:r>
          </a:p>
          <a:p>
            <a:pPr marL="457127" indent="-457127">
              <a:lnSpc>
                <a:spcPct val="150000"/>
              </a:lnSpc>
              <a:buFontTx/>
              <a:buChar char="-"/>
            </a:pPr>
            <a:r>
              <a:rPr lang="en-US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Nam xuống nhà </a:t>
            </a:r>
            <a:r>
              <a:rPr lang="vi-VN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ă</a:t>
            </a:r>
            <a:r>
              <a:rPr lang="en-US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 và </a:t>
            </a:r>
            <a:r>
              <a:rPr lang="vi-VN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ă</a:t>
            </a:r>
            <a:r>
              <a:rPr lang="en-US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 tr</a:t>
            </a:r>
            <a:r>
              <a:rPr lang="vi-VN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ư</a:t>
            </a:r>
            <a:r>
              <a:rPr lang="en-US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 lúc </a:t>
            </a:r>
          </a:p>
          <a:p>
            <a:pPr>
              <a:lnSpc>
                <a:spcPct val="150000"/>
              </a:lnSpc>
            </a:pPr>
            <a:r>
              <a:rPr lang="en-US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 giờ 30 phút.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1" t="40228" r="26127" b="26835"/>
          <a:stretch/>
        </p:blipFill>
        <p:spPr bwMode="auto">
          <a:xfrm>
            <a:off x="3" y="1609758"/>
            <a:ext cx="4501375" cy="3717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ounded Rectangle 13"/>
          <p:cNvSpPr/>
          <p:nvPr/>
        </p:nvSpPr>
        <p:spPr>
          <a:xfrm>
            <a:off x="4542979" y="2298274"/>
            <a:ext cx="7322643" cy="3041179"/>
          </a:xfrm>
          <a:prstGeom prst="roundRect">
            <a:avLst/>
          </a:prstGeom>
          <a:noFill/>
          <a:ln w="28575">
            <a:solidFill>
              <a:srgbClr val="FFC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261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936</TotalTime>
  <Words>435</Words>
  <Application>Microsoft Office PowerPoint</Application>
  <PresentationFormat>Custom</PresentationFormat>
  <Paragraphs>88</Paragraphs>
  <Slides>14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Office Theme</vt:lpstr>
      <vt:lpstr>1_Office Theme</vt:lpstr>
      <vt:lpstr>2_Office Theme</vt:lpstr>
      <vt:lpstr>8_Office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OSAKA</cp:lastModifiedBy>
  <cp:revision>212</cp:revision>
  <dcterms:created xsi:type="dcterms:W3CDTF">2021-05-29T04:05:18Z</dcterms:created>
  <dcterms:modified xsi:type="dcterms:W3CDTF">2021-10-07T16:43:59Z</dcterms:modified>
</cp:coreProperties>
</file>