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Lst>
  <p:notesMasterIdLst>
    <p:notesMasterId r:id="rId28"/>
  </p:notesMasterIdLst>
  <p:sldIdLst>
    <p:sldId id="9530" r:id="rId3"/>
    <p:sldId id="9523" r:id="rId4"/>
    <p:sldId id="277" r:id="rId5"/>
    <p:sldId id="9516" r:id="rId6"/>
    <p:sldId id="9522" r:id="rId7"/>
    <p:sldId id="9518" r:id="rId8"/>
    <p:sldId id="9474" r:id="rId9"/>
    <p:sldId id="9496" r:id="rId10"/>
    <p:sldId id="9498" r:id="rId11"/>
    <p:sldId id="9525" r:id="rId12"/>
    <p:sldId id="9499" r:id="rId13"/>
    <p:sldId id="9526" r:id="rId14"/>
    <p:sldId id="9521" r:id="rId15"/>
    <p:sldId id="9519" r:id="rId16"/>
    <p:sldId id="9528" r:id="rId17"/>
    <p:sldId id="9529" r:id="rId18"/>
    <p:sldId id="284" r:id="rId19"/>
    <p:sldId id="9527" r:id="rId20"/>
    <p:sldId id="304" r:id="rId21"/>
    <p:sldId id="275" r:id="rId22"/>
    <p:sldId id="9512" r:id="rId23"/>
    <p:sldId id="331" r:id="rId24"/>
    <p:sldId id="286" r:id="rId25"/>
    <p:sldId id="9532" r:id="rId26"/>
    <p:sldId id="953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E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75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218E59-6030-46DE-B8C8-57A4D9C1922C}" type="datetimeFigureOut">
              <a:rPr lang="en-US" smtClean="0"/>
              <a:t>6/19/2024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C43BB-DA2C-4B9C-A965-67B56AF8781B}" type="slidenum">
              <a:rPr lang="en-US" smtClean="0"/>
              <a:t>‹#›</a:t>
            </a:fld>
            <a:endParaRPr lang="en-US"/>
          </a:p>
        </p:txBody>
      </p:sp>
    </p:spTree>
    <p:extLst>
      <p:ext uri="{BB962C8B-B14F-4D97-AF65-F5344CB8AC3E}">
        <p14:creationId xmlns:p14="http://schemas.microsoft.com/office/powerpoint/2010/main" val="3576232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4115056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6319EFD3-3C82-4D86-A0F3-F8E2134E88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EC9E09E-E541-44BB-AFFF-7E74DB0FDAF3}" type="slidenum">
              <a:rPr lang="en-US" altLang="vi-VN">
                <a:latin typeface="Arial" panose="020B0604020202020204" pitchFamily="34" charset="0"/>
              </a:rPr>
              <a:pPr/>
              <a:t>14</a:t>
            </a:fld>
            <a:endParaRPr lang="en-US" altLang="vi-VN">
              <a:latin typeface="Arial" panose="020B0604020202020204" pitchFamily="34" charset="0"/>
            </a:endParaRPr>
          </a:p>
        </p:txBody>
      </p:sp>
      <p:sp>
        <p:nvSpPr>
          <p:cNvPr id="29699" name="Rectangle 2">
            <a:extLst>
              <a:ext uri="{FF2B5EF4-FFF2-40B4-BE49-F238E27FC236}">
                <a16:creationId xmlns:a16="http://schemas.microsoft.com/office/drawing/2014/main" id="{EE58AB80-79EE-41DF-B11E-F74336658F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0" name="Rectangle 3">
            <a:extLst>
              <a:ext uri="{FF2B5EF4-FFF2-40B4-BE49-F238E27FC236}">
                <a16:creationId xmlns:a16="http://schemas.microsoft.com/office/drawing/2014/main" id="{8F9A4293-9B13-400A-805B-4F0087FDF7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vi-VN"/>
          </a:p>
        </p:txBody>
      </p:sp>
    </p:spTree>
    <p:extLst>
      <p:ext uri="{BB962C8B-B14F-4D97-AF65-F5344CB8AC3E}">
        <p14:creationId xmlns:p14="http://schemas.microsoft.com/office/powerpoint/2010/main" val="1004377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atin typeface="Calibri" pitchFamily="34" charset="0"/>
            </a:endParaRP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DA5CB98-6B78-4D6C-823A-C58CCC0F9FC1}" type="slidenum">
              <a:rPr lang="en-US" smtClean="0"/>
              <a:pPr eaLnBrk="1" hangingPunct="1"/>
              <a:t>4</a:t>
            </a:fld>
            <a:endParaRPr lang="en-US"/>
          </a:p>
        </p:txBody>
      </p:sp>
    </p:spTree>
    <p:extLst>
      <p:ext uri="{BB962C8B-B14F-4D97-AF65-F5344CB8AC3E}">
        <p14:creationId xmlns:p14="http://schemas.microsoft.com/office/powerpoint/2010/main" val="786737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45819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92752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60625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33319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37409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atin typeface="Calibri" pitchFamily="34" charset="0"/>
            </a:endParaRP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F8AF8C6-86F4-4299-A324-5D46A1232B82}" type="slidenum">
              <a:rPr lang="en-US" smtClean="0">
                <a:solidFill>
                  <a:srgbClr val="000000"/>
                </a:solidFill>
              </a:rPr>
              <a:pPr eaLnBrk="1" hangingPunct="1"/>
              <a:t>12</a:t>
            </a:fld>
            <a:endParaRPr lang="en-US">
              <a:solidFill>
                <a:srgbClr val="000000"/>
              </a:solidFill>
            </a:endParaRPr>
          </a:p>
        </p:txBody>
      </p:sp>
    </p:spTree>
    <p:extLst>
      <p:ext uri="{BB962C8B-B14F-4D97-AF65-F5344CB8AC3E}">
        <p14:creationId xmlns:p14="http://schemas.microsoft.com/office/powerpoint/2010/main" val="2634432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atin typeface="Calibri" pitchFamily="34" charset="0"/>
            </a:endParaRP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F8AF8C6-86F4-4299-A324-5D46A1232B82}" type="slidenum">
              <a:rPr lang="en-US" smtClean="0">
                <a:solidFill>
                  <a:srgbClr val="000000"/>
                </a:solidFill>
              </a:rPr>
              <a:pPr eaLnBrk="1" hangingPunct="1"/>
              <a:t>13</a:t>
            </a:fld>
            <a:endParaRPr lang="en-US">
              <a:solidFill>
                <a:srgbClr val="000000"/>
              </a:solidFill>
            </a:endParaRPr>
          </a:p>
        </p:txBody>
      </p:sp>
    </p:spTree>
    <p:extLst>
      <p:ext uri="{BB962C8B-B14F-4D97-AF65-F5344CB8AC3E}">
        <p14:creationId xmlns:p14="http://schemas.microsoft.com/office/powerpoint/2010/main" val="326631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a:prstGeom prst="rect">
            <a:avLst/>
          </a:prstGeo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a:prstGeom prst="rect">
            <a:avLst/>
          </a:prstGeo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2024/6/19</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46110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2024/6/19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948495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027991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46961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617738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587509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06524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634929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808019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936738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877026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2024/6/19</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dirty="0"/>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BA87585E-0720-44D4-91CC-38F4A41A4AB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466849" y="200024"/>
            <a:ext cx="1190624" cy="1190624"/>
          </a:xfrm>
          <a:prstGeom prst="rect">
            <a:avLst/>
          </a:prstGeom>
        </p:spPr>
      </p:pic>
    </p:spTree>
    <p:extLst>
      <p:ext uri="{BB962C8B-B14F-4D97-AF65-F5344CB8AC3E}">
        <p14:creationId xmlns:p14="http://schemas.microsoft.com/office/powerpoint/2010/main" val="3857521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772544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616490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0DD7636-5BE1-44BC-BB5F-15739D9E18E1}" type="datetimeFigureOut">
              <a:rPr lang="zh-CN" altLang="en-US" smtClean="0"/>
              <a:t>2024/6/19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3"/>
            <a:ext cx="10515600" cy="2483115"/>
          </a:xfrm>
          <a:prstGeom prst="rect">
            <a:avLst/>
          </a:prstGeo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2408018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2024/6/19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38715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2024/6/19</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181703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a:prstGeom prst="rect">
            <a:avLst/>
          </a:prstGeo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0DD7636-5BE1-44BC-BB5F-15739D9E18E1}" type="datetimeFigureOut">
              <a:rPr lang="zh-CN" altLang="en-US" smtClean="0"/>
              <a:t>2024/6/19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1"/>
            <a:ext cx="5715000" cy="1185937"/>
          </a:xfrm>
          <a:prstGeom prst="rect">
            <a:avLst/>
          </a:prstGeo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1138739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2024/6/19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82501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a:prstGeom prst="rect">
            <a:avLst/>
          </a:prstGeo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EFD9D74-47D9-4702-A33C-335B63B48DBF}" type="datetimeFigureOut">
              <a:rPr lang="zh-CN" altLang="en-US" smtClean="0"/>
              <a:t>2024/6/19</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dirty="0"/>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570563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a:prstGeom prst="rect">
            <a:avLst/>
          </a:prstGeo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a:prstGeom prst="rect">
            <a:avLst/>
          </a:prstGeo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3114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lum/>
          </a:blip>
          <a:srcRect/>
          <a:stretch>
            <a:fillRect b="-1000"/>
          </a:stretch>
        </a:blipFill>
        <a:effectLst/>
      </p:bgPr>
    </p:bg>
    <p:spTree>
      <p:nvGrpSpPr>
        <p:cNvPr id="1" name=""/>
        <p:cNvGrpSpPr/>
        <p:nvPr/>
      </p:nvGrpSpPr>
      <p:grpSpPr>
        <a:xfrm>
          <a:off x="0" y="0"/>
          <a:ext cx="0" cy="0"/>
          <a:chOff x="0" y="0"/>
          <a:chExt cx="0" cy="0"/>
        </a:xfrm>
      </p:grpSpPr>
      <p:sp>
        <p:nvSpPr>
          <p:cNvPr id="2" name="KSO_TEMPLATE" hidden="1"/>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思源黑体 CN Medium" pitchFamily="34" charset="-122"/>
            </a:endParaRPr>
          </a:p>
        </p:txBody>
      </p:sp>
      <p:pic>
        <p:nvPicPr>
          <p:cNvPr id="4" name="Picture 3" descr="A picture containing shape&#10;&#10;Description automatically generated">
            <a:extLst>
              <a:ext uri="{FF2B5EF4-FFF2-40B4-BE49-F238E27FC236}">
                <a16:creationId xmlns:a16="http://schemas.microsoft.com/office/drawing/2014/main" id="{24E36CE3-65F3-450E-8C0D-F3538A4096BB}"/>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552574" y="238124"/>
            <a:ext cx="1190624" cy="1190624"/>
          </a:xfrm>
          <a:prstGeom prst="rect">
            <a:avLst/>
          </a:prstGeom>
        </p:spPr>
      </p:pic>
    </p:spTree>
    <p:extLst>
      <p:ext uri="{BB962C8B-B14F-4D97-AF65-F5344CB8AC3E}">
        <p14:creationId xmlns:p14="http://schemas.microsoft.com/office/powerpoint/2010/main" val="3429220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思源黑体 CN Medium"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思源黑体 CN Medium"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思源黑体 CN Medium"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b="-1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BB48B6-9552-4C80-A013-F237408909B2}" type="datetimeFigureOut">
              <a:rPr lang="zh-CN" altLang="en-US" smtClean="0"/>
              <a:t>2024/6/19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D6DDD-9ED7-4898-A94F-2D1104140EA3}" type="slidenum">
              <a:rPr lang="zh-CN" altLang="en-US" smtClean="0"/>
              <a:t>‹#›</a:t>
            </a:fld>
            <a:endParaRPr lang="zh-CN" altLang="en-US"/>
          </a:p>
        </p:txBody>
      </p:sp>
      <p:pic>
        <p:nvPicPr>
          <p:cNvPr id="7" name="Picture 6" descr="A picture containing shape&#10;&#10;Description automatically generated">
            <a:extLst>
              <a:ext uri="{FF2B5EF4-FFF2-40B4-BE49-F238E27FC236}">
                <a16:creationId xmlns:a16="http://schemas.microsoft.com/office/drawing/2014/main" id="{AAF2BE2C-7D7D-424B-A2C4-739FF3C2609D}"/>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552574" y="238124"/>
            <a:ext cx="1190624" cy="1190624"/>
          </a:xfrm>
          <a:prstGeom prst="rect">
            <a:avLst/>
          </a:prstGeom>
        </p:spPr>
      </p:pic>
    </p:spTree>
    <p:extLst>
      <p:ext uri="{BB962C8B-B14F-4D97-AF65-F5344CB8AC3E}">
        <p14:creationId xmlns:p14="http://schemas.microsoft.com/office/powerpoint/2010/main" val="233768795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0.png"/><Relationship Id="rId18" Type="http://schemas.openxmlformats.org/officeDocument/2006/relationships/image" Target="../media/image33.png"/><Relationship Id="rId3" Type="http://schemas.openxmlformats.org/officeDocument/2006/relationships/image" Target="../media/image22.png"/><Relationship Id="rId21" Type="http://schemas.microsoft.com/office/2007/relationships/hdphoto" Target="../media/hdphoto6.wdp"/><Relationship Id="rId7" Type="http://schemas.openxmlformats.org/officeDocument/2006/relationships/image" Target="../media/image25.png"/><Relationship Id="rId12" Type="http://schemas.openxmlformats.org/officeDocument/2006/relationships/image" Target="../media/image29.png"/><Relationship Id="rId17" Type="http://schemas.microsoft.com/office/2007/relationships/hdphoto" Target="../media/hdphoto5.wdp"/><Relationship Id="rId2" Type="http://schemas.openxmlformats.org/officeDocument/2006/relationships/image" Target="../media/image15.jpeg"/><Relationship Id="rId16" Type="http://schemas.openxmlformats.org/officeDocument/2006/relationships/image" Target="../media/image32.png"/><Relationship Id="rId20"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8.png"/><Relationship Id="rId5" Type="http://schemas.microsoft.com/office/2007/relationships/hdphoto" Target="../media/hdphoto2.wdp"/><Relationship Id="rId15" Type="http://schemas.microsoft.com/office/2007/relationships/hdphoto" Target="../media/hdphoto4.wdp"/><Relationship Id="rId23" Type="http://schemas.microsoft.com/office/2007/relationships/hdphoto" Target="../media/hdphoto7.wdp"/><Relationship Id="rId10" Type="http://schemas.microsoft.com/office/2007/relationships/hdphoto" Target="../media/hdphoto3.wdp"/><Relationship Id="rId19" Type="http://schemas.openxmlformats.org/officeDocument/2006/relationships/image" Target="../media/image34.png"/><Relationship Id="rId4" Type="http://schemas.openxmlformats.org/officeDocument/2006/relationships/image" Target="../media/image23.png"/><Relationship Id="rId9" Type="http://schemas.openxmlformats.org/officeDocument/2006/relationships/image" Target="../media/image27.png"/><Relationship Id="rId14" Type="http://schemas.openxmlformats.org/officeDocument/2006/relationships/image" Target="../media/image31.png"/><Relationship Id="rId22"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5.jpeg"/><Relationship Id="rId1" Type="http://schemas.openxmlformats.org/officeDocument/2006/relationships/slideLayout" Target="../slideLayouts/slideLayout12.xml"/><Relationship Id="rId5" Type="http://schemas.openxmlformats.org/officeDocument/2006/relationships/image" Target="../media/image39.png"/><Relationship Id="rId4" Type="http://schemas.microsoft.com/office/2007/relationships/hdphoto" Target="../media/hdphoto8.wdp"/></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5.jpeg"/><Relationship Id="rId1" Type="http://schemas.openxmlformats.org/officeDocument/2006/relationships/slideLayout" Target="../slideLayouts/slideLayout12.xml"/><Relationship Id="rId5" Type="http://schemas.openxmlformats.org/officeDocument/2006/relationships/image" Target="../media/image40.png"/><Relationship Id="rId4" Type="http://schemas.microsoft.com/office/2007/relationships/hdphoto" Target="../media/hdphoto8.wdp"/></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image" Target="../media/image15.jpeg"/><Relationship Id="rId1" Type="http://schemas.openxmlformats.org/officeDocument/2006/relationships/slideLayout" Target="../slideLayouts/slideLayout12.xml"/><Relationship Id="rId6" Type="http://schemas.microsoft.com/office/2007/relationships/hdphoto" Target="../media/hdphoto9.wdp"/><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WordArt 2"/>
          <p:cNvSpPr>
            <a:spLocks noChangeArrowheads="1" noChangeShapeType="1" noTextEdit="1"/>
          </p:cNvSpPr>
          <p:nvPr/>
        </p:nvSpPr>
        <p:spPr bwMode="auto">
          <a:xfrm>
            <a:off x="2743200" y="2981326"/>
            <a:ext cx="6781800" cy="1057275"/>
          </a:xfrm>
          <a:prstGeom prst="rect">
            <a:avLst/>
          </a:prstGeom>
        </p:spPr>
        <p:txBody>
          <a:bodyPr wrap="none" fromWordArt="1">
            <a:prstTxWarp prst="textPlain">
              <a:avLst>
                <a:gd name="adj" fmla="val 50000"/>
              </a:avLst>
            </a:prstTxWarp>
          </a:bodyPr>
          <a:lstStyle/>
          <a:p>
            <a:pPr algn="ctr"/>
            <a:r>
              <a:rPr lang="en-US" sz="4000" b="1" kern="10" dirty="0">
                <a:ln w="12700">
                  <a:solidFill>
                    <a:srgbClr val="EAEAEA"/>
                  </a:solidFill>
                  <a:round/>
                  <a:headEnd type="none" w="sm" len="sm"/>
                  <a:tailEnd type="none" w="sm" len="sm"/>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Times New Roman" panose="02020603050405020304" pitchFamily="18" charset="0"/>
                <a:cs typeface="Times New Roman" panose="02020603050405020304" pitchFamily="18" charset="0"/>
              </a:rPr>
              <a:t>ĐẾN DỰ GIỜ LỚP 3A2</a:t>
            </a:r>
          </a:p>
        </p:txBody>
      </p:sp>
      <p:pic>
        <p:nvPicPr>
          <p:cNvPr id="2051" name="Picture 3" descr="POINSE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0"/>
            <a:ext cx="2493963"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POINSE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519238" y="4368800"/>
            <a:ext cx="2493962"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POINSE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8174038" y="4373564"/>
            <a:ext cx="2493962" cy="248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POINSE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8148638" y="-71437"/>
            <a:ext cx="2493963"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3" name="WordArt 7"/>
          <p:cNvSpPr>
            <a:spLocks noChangeArrowheads="1" noChangeShapeType="1" noTextEdit="1"/>
          </p:cNvSpPr>
          <p:nvPr/>
        </p:nvSpPr>
        <p:spPr bwMode="auto">
          <a:xfrm>
            <a:off x="2133601" y="1981200"/>
            <a:ext cx="7972425" cy="1143000"/>
          </a:xfrm>
          <a:prstGeom prst="rect">
            <a:avLst/>
          </a:prstGeom>
        </p:spPr>
        <p:txBody>
          <a:bodyPr wrap="none" fromWordArt="1">
            <a:prstTxWarp prst="textPlain">
              <a:avLst>
                <a:gd name="adj" fmla="val 50000"/>
              </a:avLst>
            </a:prstTxWarp>
          </a:bodyPr>
          <a:lstStyle/>
          <a:p>
            <a:pPr algn="ctr"/>
            <a:r>
              <a:rPr lang="en-US" sz="3600" kern="10">
                <a:ln w="9525">
                  <a:solidFill>
                    <a:srgbClr val="FF0000"/>
                  </a:solidFill>
                  <a:round/>
                  <a:headEnd/>
                  <a:tailEnd/>
                </a:ln>
                <a:solidFill>
                  <a:srgbClr val="0000FF"/>
                </a:soli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NHIỆT LIỆT CHÀO MỪNG THẦY, CÔ GIÁO </a:t>
            </a:r>
          </a:p>
        </p:txBody>
      </p:sp>
      <p:sp>
        <p:nvSpPr>
          <p:cNvPr id="86024" name="Text Box 8"/>
          <p:cNvSpPr txBox="1">
            <a:spLocks noChangeArrowheads="1"/>
          </p:cNvSpPr>
          <p:nvPr/>
        </p:nvSpPr>
        <p:spPr bwMode="auto">
          <a:xfrm>
            <a:off x="3124201" y="5486400"/>
            <a:ext cx="70405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s" pitchFamily="2" charset="0"/>
              </a:defRPr>
            </a:lvl1pPr>
            <a:lvl2pPr marL="742950" indent="-285750">
              <a:defRPr>
                <a:solidFill>
                  <a:schemeClr val="tx1"/>
                </a:solidFill>
                <a:latin typeface="VnTimes" pitchFamily="2" charset="0"/>
              </a:defRPr>
            </a:lvl2pPr>
            <a:lvl3pPr marL="1143000" indent="-228600">
              <a:defRPr>
                <a:solidFill>
                  <a:schemeClr val="tx1"/>
                </a:solidFill>
                <a:latin typeface="VnTimes" pitchFamily="2" charset="0"/>
              </a:defRPr>
            </a:lvl3pPr>
            <a:lvl4pPr marL="1600200" indent="-228600">
              <a:defRPr>
                <a:solidFill>
                  <a:schemeClr val="tx1"/>
                </a:solidFill>
                <a:latin typeface="VnTimes" pitchFamily="2" charset="0"/>
              </a:defRPr>
            </a:lvl4pPr>
            <a:lvl5pPr marL="2057400" indent="-228600">
              <a:defRPr>
                <a:solidFill>
                  <a:schemeClr val="tx1"/>
                </a:solidFill>
                <a:latin typeface="VnTimes" pitchFamily="2" charset="0"/>
              </a:defRPr>
            </a:lvl5pPr>
            <a:lvl6pPr marL="2514600" indent="-228600" eaLnBrk="0" fontAlgn="base" hangingPunct="0">
              <a:spcBef>
                <a:spcPct val="0"/>
              </a:spcBef>
              <a:spcAft>
                <a:spcPct val="0"/>
              </a:spcAft>
              <a:defRPr>
                <a:solidFill>
                  <a:schemeClr val="tx1"/>
                </a:solidFill>
                <a:latin typeface="VnTimes" pitchFamily="2" charset="0"/>
              </a:defRPr>
            </a:lvl6pPr>
            <a:lvl7pPr marL="2971800" indent="-228600" eaLnBrk="0" fontAlgn="base" hangingPunct="0">
              <a:spcBef>
                <a:spcPct val="0"/>
              </a:spcBef>
              <a:spcAft>
                <a:spcPct val="0"/>
              </a:spcAft>
              <a:defRPr>
                <a:solidFill>
                  <a:schemeClr val="tx1"/>
                </a:solidFill>
                <a:latin typeface="VnTimes" pitchFamily="2" charset="0"/>
              </a:defRPr>
            </a:lvl7pPr>
            <a:lvl8pPr marL="3429000" indent="-228600" eaLnBrk="0" fontAlgn="base" hangingPunct="0">
              <a:spcBef>
                <a:spcPct val="0"/>
              </a:spcBef>
              <a:spcAft>
                <a:spcPct val="0"/>
              </a:spcAft>
              <a:defRPr>
                <a:solidFill>
                  <a:schemeClr val="tx1"/>
                </a:solidFill>
                <a:latin typeface="VnTimes" pitchFamily="2" charset="0"/>
              </a:defRPr>
            </a:lvl8pPr>
            <a:lvl9pPr marL="3886200" indent="-228600" eaLnBrk="0" fontAlgn="base" hangingPunct="0">
              <a:spcBef>
                <a:spcPct val="0"/>
              </a:spcBef>
              <a:spcAft>
                <a:spcPct val="0"/>
              </a:spcAft>
              <a:defRPr>
                <a:solidFill>
                  <a:schemeClr val="tx1"/>
                </a:solidFill>
                <a:latin typeface="VnTimes" pitchFamily="2" charset="0"/>
              </a:defRPr>
            </a:lvl9pPr>
          </a:lstStyle>
          <a:p>
            <a:r>
              <a:rPr lang="en-US" altLang="en-US" sz="3200" b="1" i="1" dirty="0" err="1">
                <a:solidFill>
                  <a:srgbClr val="6600FF"/>
                </a:solidFill>
                <a:latin typeface="Times New Roman" panose="02020603050405020304" pitchFamily="18" charset="0"/>
              </a:rPr>
              <a:t>Giáo</a:t>
            </a:r>
            <a:r>
              <a:rPr lang="en-US" altLang="en-US" sz="3200" b="1" i="1" dirty="0">
                <a:solidFill>
                  <a:srgbClr val="6600FF"/>
                </a:solidFill>
                <a:latin typeface="Times New Roman" panose="02020603050405020304" pitchFamily="18" charset="0"/>
              </a:rPr>
              <a:t> </a:t>
            </a:r>
            <a:r>
              <a:rPr lang="en-US" altLang="en-US" sz="3200" b="1" i="1" dirty="0" err="1">
                <a:solidFill>
                  <a:srgbClr val="6600FF"/>
                </a:solidFill>
                <a:latin typeface="Times New Roman" panose="02020603050405020304" pitchFamily="18" charset="0"/>
              </a:rPr>
              <a:t>viên</a:t>
            </a:r>
            <a:r>
              <a:rPr lang="en-US" altLang="en-US" sz="3200" b="1" i="1" dirty="0">
                <a:solidFill>
                  <a:srgbClr val="6600FF"/>
                </a:solidFill>
                <a:latin typeface="Times New Roman" panose="02020603050405020304" pitchFamily="18" charset="0"/>
              </a:rPr>
              <a:t> :  </a:t>
            </a:r>
            <a:r>
              <a:rPr lang="en-US" altLang="en-US" sz="3200" b="1" i="1" dirty="0" err="1">
                <a:solidFill>
                  <a:srgbClr val="6600FF"/>
                </a:solidFill>
                <a:latin typeface="Times New Roman" panose="02020603050405020304" pitchFamily="18" charset="0"/>
              </a:rPr>
              <a:t>Phùng</a:t>
            </a:r>
            <a:r>
              <a:rPr lang="en-US" altLang="en-US" sz="3200" b="1" i="1" dirty="0">
                <a:solidFill>
                  <a:srgbClr val="6600FF"/>
                </a:solidFill>
                <a:latin typeface="Times New Roman" panose="02020603050405020304" pitchFamily="18" charset="0"/>
              </a:rPr>
              <a:t> Thu Lan</a:t>
            </a:r>
            <a:endParaRPr lang="en-US" altLang="en-US" sz="3200" b="1" i="1" dirty="0">
              <a:solidFill>
                <a:srgbClr val="FF00FF"/>
              </a:solidFill>
              <a:latin typeface="Times New Roman" panose="02020603050405020304" pitchFamily="18" charset="0"/>
            </a:endParaRPr>
          </a:p>
        </p:txBody>
      </p:sp>
      <p:sp>
        <p:nvSpPr>
          <p:cNvPr id="86025" name="WordArt 9"/>
          <p:cNvSpPr>
            <a:spLocks noChangeArrowheads="1" noChangeShapeType="1" noTextEdit="1"/>
          </p:cNvSpPr>
          <p:nvPr/>
        </p:nvSpPr>
        <p:spPr bwMode="auto">
          <a:xfrm>
            <a:off x="3352800" y="285750"/>
            <a:ext cx="5257800" cy="552450"/>
          </a:xfrm>
          <a:prstGeom prst="rect">
            <a:avLst/>
          </a:prstGeom>
        </p:spPr>
        <p:txBody>
          <a:bodyPr wrap="none" fromWordArt="1">
            <a:prstTxWarp prst="textPlain">
              <a:avLst>
                <a:gd name="adj" fmla="val 50000"/>
              </a:avLst>
            </a:prstTxWarp>
          </a:bodyPr>
          <a:lstStyle/>
          <a:p>
            <a:pPr algn="ctr"/>
            <a:endParaRPr lang="en-US" sz="3600" b="1" kern="10">
              <a:ln w="19050">
                <a:solidFill>
                  <a:srgbClr val="99CCFF"/>
                </a:solidFill>
                <a:round/>
                <a:headEnd/>
                <a:tailEnd/>
              </a:ln>
              <a:solidFill>
                <a:srgbClr val="0066CC"/>
              </a:solidFill>
              <a:effectLst>
                <a:outerShdw dist="35921" dir="2700000" algn="ctr" rotWithShape="0">
                  <a:srgbClr val="990000"/>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86026" name="WordArt 10" descr="White marble"/>
          <p:cNvSpPr>
            <a:spLocks noChangeArrowheads="1" noChangeShapeType="1" noTextEdit="1"/>
          </p:cNvSpPr>
          <p:nvPr/>
        </p:nvSpPr>
        <p:spPr bwMode="auto">
          <a:xfrm>
            <a:off x="3028950" y="685800"/>
            <a:ext cx="6134100" cy="8382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rgbClr val="FFFFFF"/>
              </a:contourClr>
            </a:sp3d>
          </a:bodyPr>
          <a:lstStyle/>
          <a:p>
            <a:pPr algn="ctr"/>
            <a:endParaRPr lang="en-US" sz="3600" kern="10">
              <a:ln w="9525">
                <a:round/>
                <a:headEnd/>
                <a:tailEnd/>
              </a:ln>
              <a:blipFill dpi="0" rotWithShape="0">
                <a:blip r:embed="rId4"/>
                <a:srcRect/>
                <a:tile tx="0" ty="0" sx="100000" sy="100000" flip="none" algn="tl"/>
              </a:blip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9167913"/>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86025"/>
                                        </p:tgtEl>
                                        <p:attrNameLst>
                                          <p:attrName>style.visibility</p:attrName>
                                        </p:attrNameLst>
                                      </p:cBhvr>
                                      <p:to>
                                        <p:strVal val="visible"/>
                                      </p:to>
                                    </p:set>
                                    <p:animEffect transition="in" filter="diamond(in)">
                                      <p:cBhvr>
                                        <p:cTn id="7" dur="2000"/>
                                        <p:tgtEl>
                                          <p:spTgt spid="86025"/>
                                        </p:tgtEl>
                                      </p:cBhvr>
                                    </p:animEffect>
                                  </p:childTnLst>
                                </p:cTn>
                              </p:par>
                              <p:par>
                                <p:cTn id="8" presetID="8" presetClass="entr" presetSubtype="16" fill="hold" nodeType="withEffect">
                                  <p:stCondLst>
                                    <p:cond delay="0"/>
                                  </p:stCondLst>
                                  <p:childTnLst>
                                    <p:set>
                                      <p:cBhvr>
                                        <p:cTn id="9" dur="1" fill="hold">
                                          <p:stCondLst>
                                            <p:cond delay="0"/>
                                          </p:stCondLst>
                                        </p:cTn>
                                        <p:tgtEl>
                                          <p:spTgt spid="86023"/>
                                        </p:tgtEl>
                                        <p:attrNameLst>
                                          <p:attrName>style.visibility</p:attrName>
                                        </p:attrNameLst>
                                      </p:cBhvr>
                                      <p:to>
                                        <p:strVal val="visible"/>
                                      </p:to>
                                    </p:set>
                                    <p:animEffect transition="in" filter="diamond(in)">
                                      <p:cBhvr>
                                        <p:cTn id="10" dur="2000"/>
                                        <p:tgtEl>
                                          <p:spTgt spid="86023"/>
                                        </p:tgtEl>
                                      </p:cBhvr>
                                    </p:animEffect>
                                  </p:childTnLst>
                                </p:cTn>
                              </p:par>
                              <p:par>
                                <p:cTn id="11" presetID="8" presetClass="entr" presetSubtype="16" fill="hold" nodeType="withEffect">
                                  <p:stCondLst>
                                    <p:cond delay="0"/>
                                  </p:stCondLst>
                                  <p:childTnLst>
                                    <p:set>
                                      <p:cBhvr>
                                        <p:cTn id="12" dur="1" fill="hold">
                                          <p:stCondLst>
                                            <p:cond delay="0"/>
                                          </p:stCondLst>
                                        </p:cTn>
                                        <p:tgtEl>
                                          <p:spTgt spid="86018"/>
                                        </p:tgtEl>
                                        <p:attrNameLst>
                                          <p:attrName>style.visibility</p:attrName>
                                        </p:attrNameLst>
                                      </p:cBhvr>
                                      <p:to>
                                        <p:strVal val="visible"/>
                                      </p:to>
                                    </p:set>
                                    <p:animEffect transition="in" filter="diamond(in)">
                                      <p:cBhvr>
                                        <p:cTn id="13" dur="2000"/>
                                        <p:tgtEl>
                                          <p:spTgt spid="86018"/>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86024"/>
                                        </p:tgtEl>
                                        <p:attrNameLst>
                                          <p:attrName>style.visibility</p:attrName>
                                        </p:attrNameLst>
                                      </p:cBhvr>
                                      <p:to>
                                        <p:strVal val="visible"/>
                                      </p:to>
                                    </p:set>
                                    <p:animEffect transition="in" filter="diamond(in)">
                                      <p:cBhvr>
                                        <p:cTn id="16" dur="2000"/>
                                        <p:tgtEl>
                                          <p:spTgt spid="86024"/>
                                        </p:tgtEl>
                                      </p:cBhvr>
                                    </p:animEffect>
                                  </p:childTnLst>
                                </p:cTn>
                              </p:par>
                              <p:par>
                                <p:cTn id="17" presetID="8" presetClass="entr" presetSubtype="16" fill="hold" nodeType="withEffect">
                                  <p:stCondLst>
                                    <p:cond delay="0"/>
                                  </p:stCondLst>
                                  <p:childTnLst>
                                    <p:set>
                                      <p:cBhvr>
                                        <p:cTn id="18" dur="1" fill="hold">
                                          <p:stCondLst>
                                            <p:cond delay="0"/>
                                          </p:stCondLst>
                                        </p:cTn>
                                        <p:tgtEl>
                                          <p:spTgt spid="86026"/>
                                        </p:tgtEl>
                                        <p:attrNameLst>
                                          <p:attrName>style.visibility</p:attrName>
                                        </p:attrNameLst>
                                      </p:cBhvr>
                                      <p:to>
                                        <p:strVal val="visible"/>
                                      </p:to>
                                    </p:set>
                                    <p:animEffect transition="in" filter="diamond(in)">
                                      <p:cBhvr>
                                        <p:cTn id="19" dur="2000"/>
                                        <p:tgtEl>
                                          <p:spTgt spid="86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78570" flipH="1">
            <a:off x="506829" y="50982"/>
            <a:ext cx="3059430" cy="305943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03"/>
          <a:stretch/>
        </p:blipFill>
        <p:spPr bwMode="auto">
          <a:xfrm>
            <a:off x="2373726" y="2448182"/>
            <a:ext cx="3277421" cy="22643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F95008DC-10C0-585E-B491-E9E5ECF9337B}"/>
              </a:ext>
            </a:extLst>
          </p:cNvPr>
          <p:cNvSpPr/>
          <p:nvPr/>
        </p:nvSpPr>
        <p:spPr>
          <a:xfrm>
            <a:off x="0" y="6048718"/>
            <a:ext cx="2158739"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rừng</a:t>
            </a:r>
            <a:r>
              <a:rPr kumimoji="0" lang="en-US" sz="3600" b="1" i="0" u="none" strike="noStrike" kern="1200" cap="none" spc="0" normalizeH="0" baseline="0" noProof="0" dirty="0">
                <a:ln>
                  <a:noFill/>
                </a:ln>
                <a:solidFill>
                  <a:prstClr val="black"/>
                </a:solidFill>
                <a:effectLst/>
                <a:uLnTx/>
                <a:uFillTx/>
                <a:latin typeface="字魂59号-创粗黑"/>
                <a:cs typeface="+mn-cs"/>
              </a:rPr>
              <a:t> </a:t>
            </a:r>
            <a:r>
              <a:rPr kumimoji="0" lang="en-US" sz="3600" b="1" i="0" u="none" strike="noStrike" kern="1200" cap="none" spc="0" normalizeH="0" baseline="0" noProof="0" dirty="0" err="1">
                <a:ln>
                  <a:noFill/>
                </a:ln>
                <a:solidFill>
                  <a:prstClr val="black"/>
                </a:solidFill>
                <a:effectLst/>
                <a:uLnTx/>
                <a:uFillTx/>
                <a:latin typeface="字魂59号-创粗黑"/>
                <a:cs typeface="+mn-cs"/>
              </a:rPr>
              <a:t>cọ</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9" name="Rectangle: Rounded Corners 8">
            <a:extLst>
              <a:ext uri="{FF2B5EF4-FFF2-40B4-BE49-F238E27FC236}">
                <a16:creationId xmlns:a16="http://schemas.microsoft.com/office/drawing/2014/main" id="{88E265CC-5FDD-2F1D-B0C2-7521F8D4D7D4}"/>
              </a:ext>
            </a:extLst>
          </p:cNvPr>
          <p:cNvSpPr/>
          <p:nvPr/>
        </p:nvSpPr>
        <p:spPr>
          <a:xfrm>
            <a:off x="2501117" y="6027959"/>
            <a:ext cx="1613683"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gió</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15" name="Rectangle: Rounded Corners 14">
            <a:extLst>
              <a:ext uri="{FF2B5EF4-FFF2-40B4-BE49-F238E27FC236}">
                <a16:creationId xmlns:a16="http://schemas.microsoft.com/office/drawing/2014/main" id="{30C5B9FB-1C0C-4296-FF68-A5C35C78E037}"/>
              </a:ext>
            </a:extLst>
          </p:cNvPr>
          <p:cNvSpPr/>
          <p:nvPr/>
        </p:nvSpPr>
        <p:spPr>
          <a:xfrm>
            <a:off x="5133703" y="6027958"/>
            <a:ext cx="2246811"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xanh</a:t>
            </a:r>
            <a:endPar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2206B319-688D-4ACF-BD3B-3067DD8FC07C}"/>
              </a:ext>
            </a:extLst>
          </p:cNvPr>
          <p:cNvPicPr>
            <a:picLocks noChangeAspect="1"/>
          </p:cNvPicPr>
          <p:nvPr/>
        </p:nvPicPr>
        <p:blipFill>
          <a:blip r:embed="rId7"/>
          <a:stretch>
            <a:fillRect/>
          </a:stretch>
        </p:blipFill>
        <p:spPr>
          <a:xfrm>
            <a:off x="3871815" y="1110176"/>
            <a:ext cx="6639119" cy="1322947"/>
          </a:xfrm>
          <a:prstGeom prst="rect">
            <a:avLst/>
          </a:prstGeom>
        </p:spPr>
      </p:pic>
    </p:spTree>
    <p:extLst>
      <p:ext uri="{BB962C8B-B14F-4D97-AF65-F5344CB8AC3E}">
        <p14:creationId xmlns:p14="http://schemas.microsoft.com/office/powerpoint/2010/main" val="274310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Calendar&#10;&#10;Description automatically generated with medium confidence">
            <a:extLst>
              <a:ext uri="{FF2B5EF4-FFF2-40B4-BE49-F238E27FC236}">
                <a16:creationId xmlns:a16="http://schemas.microsoft.com/office/drawing/2014/main" id="{CD40B417-1FB1-7E77-7792-B1F866C49C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7FE2F7A2-1167-32E2-771E-CDA2836899D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77032" y="25922"/>
            <a:ext cx="2821065" cy="20876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346125E-17A5-4A2B-8D1A-AA180E6118D3}"/>
              </a:ext>
            </a:extLst>
          </p:cNvPr>
          <p:cNvPicPr>
            <a:picLocks noChangeAspect="1"/>
          </p:cNvPicPr>
          <p:nvPr/>
        </p:nvPicPr>
        <p:blipFill>
          <a:blip r:embed="rId6"/>
          <a:stretch>
            <a:fillRect/>
          </a:stretch>
        </p:blipFill>
        <p:spPr>
          <a:xfrm>
            <a:off x="2992834" y="1354339"/>
            <a:ext cx="6968332" cy="2682472"/>
          </a:xfrm>
          <a:prstGeom prst="rect">
            <a:avLst/>
          </a:prstGeom>
        </p:spPr>
      </p:pic>
    </p:spTree>
    <p:extLst>
      <p:ext uri="{BB962C8B-B14F-4D97-AF65-F5344CB8AC3E}">
        <p14:creationId xmlns:p14="http://schemas.microsoft.com/office/powerpoint/2010/main" val="385195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4" name="Text Box 14"/>
          <p:cNvSpPr txBox="1">
            <a:spLocks noChangeArrowheads="1"/>
          </p:cNvSpPr>
          <p:nvPr/>
        </p:nvSpPr>
        <p:spPr bwMode="auto">
          <a:xfrm>
            <a:off x="1524000" y="381000"/>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altLang="en-US" sz="3200" b="1" dirty="0">
              <a:solidFill>
                <a:srgbClr val="FF0000"/>
              </a:solidFill>
              <a:latin typeface="Times New Roman" pitchFamily="18" charset="0"/>
              <a:cs typeface="Times New Roman" pitchFamily="18" charset="0"/>
            </a:endParaRPr>
          </a:p>
          <a:p>
            <a:pPr eaLnBrk="1" hangingPunct="1">
              <a:spcBef>
                <a:spcPct val="50000"/>
              </a:spcBef>
            </a:pPr>
            <a:endParaRPr lang="en-US" altLang="en-US" sz="3200" b="1" dirty="0">
              <a:solidFill>
                <a:srgbClr val="FF0000"/>
              </a:solidFill>
              <a:latin typeface="Times New Roman" pitchFamily="18" charset="0"/>
              <a:cs typeface="Times New Roman" pitchFamily="18" charset="0"/>
            </a:endParaRPr>
          </a:p>
        </p:txBody>
      </p:sp>
      <p:sp>
        <p:nvSpPr>
          <p:cNvPr id="30735" name="Text Box 15"/>
          <p:cNvSpPr txBox="1">
            <a:spLocks noChangeArrowheads="1"/>
          </p:cNvSpPr>
          <p:nvPr/>
        </p:nvSpPr>
        <p:spPr bwMode="auto">
          <a:xfrm>
            <a:off x="1589088" y="1219201"/>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3200" b="1" dirty="0">
              <a:solidFill>
                <a:srgbClr val="002060"/>
              </a:solidFill>
              <a:latin typeface="Times New Roman" pitchFamily="18" charset="0"/>
              <a:cs typeface="Times New Roman" pitchFamily="18" charset="0"/>
            </a:endParaRPr>
          </a:p>
          <a:p>
            <a:pPr eaLnBrk="1" hangingPunct="1"/>
            <a:endParaRPr lang="en-US" altLang="en-US" sz="3200" dirty="0">
              <a:solidFill>
                <a:srgbClr val="002060"/>
              </a:solidFill>
              <a:latin typeface="Times New Roman" pitchFamily="18" charset="0"/>
              <a:cs typeface="Times New Roman" pitchFamily="18" charset="0"/>
            </a:endParaRPr>
          </a:p>
        </p:txBody>
      </p:sp>
      <p:sp>
        <p:nvSpPr>
          <p:cNvPr id="30736" name="Text Box 16"/>
          <p:cNvSpPr txBox="1">
            <a:spLocks noChangeArrowheads="1"/>
          </p:cNvSpPr>
          <p:nvPr/>
        </p:nvSpPr>
        <p:spPr bwMode="auto">
          <a:xfrm>
            <a:off x="1410789" y="849087"/>
            <a:ext cx="96142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Bài</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thơ</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có</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mấy</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khổ</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thơ</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Mỗi</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dòng</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thơ</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có</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mấy</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chữ</a:t>
            </a:r>
            <a:r>
              <a:rPr lang="en-US" altLang="en-US" sz="3200" b="1" dirty="0">
                <a:solidFill>
                  <a:srgbClr val="FF0000"/>
                </a:solidFill>
                <a:latin typeface="Times New Roman" pitchFamily="18" charset="0"/>
                <a:cs typeface="Times New Roman" pitchFamily="18" charset="0"/>
              </a:rPr>
              <a:t> ?</a:t>
            </a:r>
            <a:endParaRPr lang="en-US" altLang="en-US" sz="3200" dirty="0">
              <a:solidFill>
                <a:srgbClr val="FF0000"/>
              </a:solidFill>
              <a:latin typeface="Times New Roman" pitchFamily="18" charset="0"/>
              <a:cs typeface="Times New Roman" pitchFamily="18" charset="0"/>
            </a:endParaRPr>
          </a:p>
        </p:txBody>
      </p:sp>
      <p:sp>
        <p:nvSpPr>
          <p:cNvPr id="30737" name="Text Box 17"/>
          <p:cNvSpPr txBox="1">
            <a:spLocks noChangeArrowheads="1"/>
          </p:cNvSpPr>
          <p:nvPr/>
        </p:nvSpPr>
        <p:spPr bwMode="auto">
          <a:xfrm>
            <a:off x="1524000" y="1803976"/>
            <a:ext cx="917733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Bài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thơ</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có</a:t>
            </a:r>
            <a:r>
              <a:rPr lang="en-US" altLang="en-US" sz="3200" b="1" dirty="0">
                <a:solidFill>
                  <a:srgbClr val="002060"/>
                </a:solidFill>
                <a:latin typeface="Times New Roman" pitchFamily="18" charset="0"/>
                <a:cs typeface="Times New Roman" pitchFamily="18" charset="0"/>
              </a:rPr>
              <a:t> 3 </a:t>
            </a:r>
            <a:r>
              <a:rPr lang="en-US" altLang="en-US" sz="3200" b="1" dirty="0" err="1">
                <a:solidFill>
                  <a:srgbClr val="002060"/>
                </a:solidFill>
                <a:latin typeface="Times New Roman" pitchFamily="18" charset="0"/>
                <a:cs typeface="Times New Roman" pitchFamily="18" charset="0"/>
              </a:rPr>
              <a:t>khổ</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thơ</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mỗi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dòng</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có</a:t>
            </a:r>
            <a:r>
              <a:rPr lang="en-US" altLang="en-US" sz="3200" b="1" dirty="0">
                <a:solidFill>
                  <a:srgbClr val="002060"/>
                </a:solidFill>
                <a:latin typeface="Times New Roman" pitchFamily="18" charset="0"/>
                <a:cs typeface="Times New Roman" pitchFamily="18" charset="0"/>
              </a:rPr>
              <a:t> 4 </a:t>
            </a:r>
            <a:r>
              <a:rPr lang="en-US" altLang="en-US" sz="3200" b="1" dirty="0" err="1">
                <a:solidFill>
                  <a:srgbClr val="002060"/>
                </a:solidFill>
                <a:latin typeface="Times New Roman" pitchFamily="18" charset="0"/>
                <a:cs typeface="Times New Roman" pitchFamily="18" charset="0"/>
              </a:rPr>
              <a:t>chữ</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khi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viết</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phải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lùi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vào</a:t>
            </a:r>
            <a:r>
              <a:rPr lang="en-US" altLang="en-US" sz="3200" b="1" dirty="0">
                <a:solidFill>
                  <a:srgbClr val="002060"/>
                </a:solidFill>
                <a:latin typeface="Times New Roman" pitchFamily="18" charset="0"/>
                <a:cs typeface="Times New Roman" pitchFamily="18" charset="0"/>
              </a:rPr>
              <a:t> 2 ô, </a:t>
            </a:r>
            <a:r>
              <a:rPr lang="en-US" altLang="en-US" sz="3200" b="1" dirty="0" err="1">
                <a:solidFill>
                  <a:srgbClr val="002060"/>
                </a:solidFill>
                <a:latin typeface="Times New Roman" pitchFamily="18" charset="0"/>
                <a:cs typeface="Times New Roman" pitchFamily="18" charset="0"/>
              </a:rPr>
              <a:t>giữa</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các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khổ</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thơ</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để</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cách</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ra</a:t>
            </a:r>
            <a:r>
              <a:rPr lang="en-US" altLang="en-US" sz="3200" b="1" dirty="0">
                <a:solidFill>
                  <a:srgbClr val="002060"/>
                </a:solidFill>
                <a:latin typeface="Times New Roman" pitchFamily="18" charset="0"/>
                <a:cs typeface="Times New Roman" pitchFamily="18" charset="0"/>
              </a:rPr>
              <a:t> 1 </a:t>
            </a:r>
            <a:r>
              <a:rPr lang="en-US" altLang="en-US" sz="3200" b="1" dirty="0" err="1">
                <a:solidFill>
                  <a:srgbClr val="002060"/>
                </a:solidFill>
                <a:latin typeface="Times New Roman" pitchFamily="18" charset="0"/>
                <a:cs typeface="Times New Roman" pitchFamily="18" charset="0"/>
              </a:rPr>
              <a:t>dòng</a:t>
            </a:r>
            <a:r>
              <a:rPr lang="en-US" altLang="en-US" sz="3200" b="1" dirty="0">
                <a:solidFill>
                  <a:srgbClr val="002060"/>
                </a:solidFill>
                <a:latin typeface="Times New Roman" pitchFamily="18" charset="0"/>
                <a:cs typeface="Times New Roman" pitchFamily="18" charset="0"/>
              </a:rPr>
              <a:t>.</a:t>
            </a:r>
            <a:endParaRPr lang="en-US" altLang="en-US" sz="3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1974393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nodePh="1">
                                  <p:stCondLst>
                                    <p:cond delay="0"/>
                                  </p:stCondLst>
                                  <p:endCondLst>
                                    <p:cond evt="begin" delay="0">
                                      <p:tn val="5"/>
                                    </p:cond>
                                  </p:endCondLst>
                                  <p:iterate type="lt">
                                    <p:tmPct val="50000"/>
                                  </p:iterate>
                                  <p:childTnLst>
                                    <p:set>
                                      <p:cBhvr>
                                        <p:cTn id="6" dur="1" fill="hold">
                                          <p:stCondLst>
                                            <p:cond delay="0"/>
                                          </p:stCondLst>
                                        </p:cTn>
                                        <p:tgtEl>
                                          <p:spTgt spid="30734"/>
                                        </p:tgtEl>
                                        <p:attrNameLst>
                                          <p:attrName>style.visibility</p:attrName>
                                        </p:attrNameLst>
                                      </p:cBhvr>
                                      <p:to>
                                        <p:strVal val="visible"/>
                                      </p:to>
                                    </p:set>
                                    <p:anim calcmode="discrete" valueType="clr">
                                      <p:cBhvr override="childStyle">
                                        <p:cTn id="7" dur="80"/>
                                        <p:tgtEl>
                                          <p:spTgt spid="307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0734"/>
                                        </p:tgtEl>
                                        <p:attrNameLst>
                                          <p:attrName>fillcolor</p:attrName>
                                        </p:attrNameLst>
                                      </p:cBhvr>
                                      <p:tavLst>
                                        <p:tav tm="0">
                                          <p:val>
                                            <p:clrVal>
                                              <a:schemeClr val="accent2"/>
                                            </p:clrVal>
                                          </p:val>
                                        </p:tav>
                                        <p:tav tm="50000">
                                          <p:val>
                                            <p:clrVal>
                                              <a:schemeClr val="hlink"/>
                                            </p:clrVal>
                                          </p:val>
                                        </p:tav>
                                      </p:tavLst>
                                    </p:anim>
                                    <p:set>
                                      <p:cBhvr>
                                        <p:cTn id="9" dur="80"/>
                                        <p:tgtEl>
                                          <p:spTgt spid="3073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nodePh="1">
                                  <p:stCondLst>
                                    <p:cond delay="0"/>
                                  </p:stCondLst>
                                  <p:endCondLst>
                                    <p:cond evt="begin" delay="0">
                                      <p:tn val="12"/>
                                    </p:cond>
                                  </p:endCondLst>
                                  <p:iterate type="lt">
                                    <p:tmPct val="50000"/>
                                  </p:iterate>
                                  <p:childTnLst>
                                    <p:set>
                                      <p:cBhvr>
                                        <p:cTn id="13" dur="1" fill="hold">
                                          <p:stCondLst>
                                            <p:cond delay="0"/>
                                          </p:stCondLst>
                                        </p:cTn>
                                        <p:tgtEl>
                                          <p:spTgt spid="30735"/>
                                        </p:tgtEl>
                                        <p:attrNameLst>
                                          <p:attrName>style.visibility</p:attrName>
                                        </p:attrNameLst>
                                      </p:cBhvr>
                                      <p:to>
                                        <p:strVal val="visible"/>
                                      </p:to>
                                    </p:set>
                                    <p:anim calcmode="discrete" valueType="clr">
                                      <p:cBhvr override="childStyle">
                                        <p:cTn id="14" dur="80"/>
                                        <p:tgtEl>
                                          <p:spTgt spid="3073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0735"/>
                                        </p:tgtEl>
                                        <p:attrNameLst>
                                          <p:attrName>fillcolor</p:attrName>
                                        </p:attrNameLst>
                                      </p:cBhvr>
                                      <p:tavLst>
                                        <p:tav tm="0">
                                          <p:val>
                                            <p:clrVal>
                                              <a:schemeClr val="accent2"/>
                                            </p:clrVal>
                                          </p:val>
                                        </p:tav>
                                        <p:tav tm="50000">
                                          <p:val>
                                            <p:clrVal>
                                              <a:schemeClr val="hlink"/>
                                            </p:clrVal>
                                          </p:val>
                                        </p:tav>
                                      </p:tavLst>
                                    </p:anim>
                                    <p:set>
                                      <p:cBhvr>
                                        <p:cTn id="16" dur="80"/>
                                        <p:tgtEl>
                                          <p:spTgt spid="30735"/>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30736"/>
                                        </p:tgtEl>
                                        <p:attrNameLst>
                                          <p:attrName>style.visibility</p:attrName>
                                        </p:attrNameLst>
                                      </p:cBhvr>
                                      <p:to>
                                        <p:strVal val="visible"/>
                                      </p:to>
                                    </p:set>
                                    <p:anim calcmode="discrete" valueType="clr">
                                      <p:cBhvr override="childStyle">
                                        <p:cTn id="21" dur="80"/>
                                        <p:tgtEl>
                                          <p:spTgt spid="3073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0736"/>
                                        </p:tgtEl>
                                        <p:attrNameLst>
                                          <p:attrName>fillcolor</p:attrName>
                                        </p:attrNameLst>
                                      </p:cBhvr>
                                      <p:tavLst>
                                        <p:tav tm="0">
                                          <p:val>
                                            <p:clrVal>
                                              <a:schemeClr val="accent2"/>
                                            </p:clrVal>
                                          </p:val>
                                        </p:tav>
                                        <p:tav tm="50000">
                                          <p:val>
                                            <p:clrVal>
                                              <a:schemeClr val="hlink"/>
                                            </p:clrVal>
                                          </p:val>
                                        </p:tav>
                                      </p:tavLst>
                                    </p:anim>
                                    <p:set>
                                      <p:cBhvr>
                                        <p:cTn id="23" dur="80"/>
                                        <p:tgtEl>
                                          <p:spTgt spid="30736"/>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30737"/>
                                        </p:tgtEl>
                                        <p:attrNameLst>
                                          <p:attrName>style.visibility</p:attrName>
                                        </p:attrNameLst>
                                      </p:cBhvr>
                                      <p:to>
                                        <p:strVal val="visible"/>
                                      </p:to>
                                    </p:set>
                                    <p:anim calcmode="discrete" valueType="clr">
                                      <p:cBhvr override="childStyle">
                                        <p:cTn id="28" dur="80"/>
                                        <p:tgtEl>
                                          <p:spTgt spid="30737"/>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0737"/>
                                        </p:tgtEl>
                                        <p:attrNameLst>
                                          <p:attrName>fillcolor</p:attrName>
                                        </p:attrNameLst>
                                      </p:cBhvr>
                                      <p:tavLst>
                                        <p:tav tm="0">
                                          <p:val>
                                            <p:clrVal>
                                              <a:schemeClr val="accent2"/>
                                            </p:clrVal>
                                          </p:val>
                                        </p:tav>
                                        <p:tav tm="50000">
                                          <p:val>
                                            <p:clrVal>
                                              <a:schemeClr val="hlink"/>
                                            </p:clrVal>
                                          </p:val>
                                        </p:tav>
                                      </p:tavLst>
                                    </p:anim>
                                    <p:set>
                                      <p:cBhvr>
                                        <p:cTn id="30" dur="80"/>
                                        <p:tgtEl>
                                          <p:spTgt spid="307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4" grpId="0"/>
      <p:bldP spid="30735" grpId="0"/>
      <p:bldP spid="30736" grpId="0"/>
      <p:bldP spid="307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4" name="Text Box 14"/>
          <p:cNvSpPr txBox="1">
            <a:spLocks noChangeArrowheads="1"/>
          </p:cNvSpPr>
          <p:nvPr/>
        </p:nvSpPr>
        <p:spPr bwMode="auto">
          <a:xfrm>
            <a:off x="1524000" y="38100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Các</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chữ</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nào</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cần</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viết</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hoa</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trong</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bài</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thơ</a:t>
            </a:r>
            <a:r>
              <a:rPr lang="en-US" altLang="en-US" sz="3200" b="1" dirty="0">
                <a:solidFill>
                  <a:srgbClr val="FF0000"/>
                </a:solidFill>
                <a:latin typeface="Times New Roman" pitchFamily="18" charset="0"/>
                <a:cs typeface="Times New Roman" pitchFamily="18" charset="0"/>
              </a:rPr>
              <a:t> ?</a:t>
            </a:r>
          </a:p>
        </p:txBody>
      </p:sp>
      <p:sp>
        <p:nvSpPr>
          <p:cNvPr id="30735" name="Text Box 15"/>
          <p:cNvSpPr txBox="1">
            <a:spLocks noChangeArrowheads="1"/>
          </p:cNvSpPr>
          <p:nvPr/>
        </p:nvSpPr>
        <p:spPr bwMode="auto">
          <a:xfrm>
            <a:off x="1410789" y="1219201"/>
            <a:ext cx="932229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Các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chữ</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đầu</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tên</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bài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đầu</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dòng</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thơ</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và</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tên</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tác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giả</a:t>
            </a:r>
            <a:r>
              <a:rPr lang="en-US" altLang="en-US" sz="3200" b="1" dirty="0">
                <a:solidFill>
                  <a:srgbClr val="002060"/>
                </a:solidFill>
                <a:latin typeface="Times New Roman" pitchFamily="18" charset="0"/>
                <a:cs typeface="Times New Roman" pitchFamily="18" charset="0"/>
              </a:rPr>
              <a:t>.</a:t>
            </a:r>
            <a:endParaRPr lang="en-US" altLang="en-US" sz="3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008139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0734"/>
                                        </p:tgtEl>
                                        <p:attrNameLst>
                                          <p:attrName>style.visibility</p:attrName>
                                        </p:attrNameLst>
                                      </p:cBhvr>
                                      <p:to>
                                        <p:strVal val="visible"/>
                                      </p:to>
                                    </p:set>
                                    <p:anim calcmode="discrete" valueType="clr">
                                      <p:cBhvr override="childStyle">
                                        <p:cTn id="7" dur="80"/>
                                        <p:tgtEl>
                                          <p:spTgt spid="307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0734"/>
                                        </p:tgtEl>
                                        <p:attrNameLst>
                                          <p:attrName>fillcolor</p:attrName>
                                        </p:attrNameLst>
                                      </p:cBhvr>
                                      <p:tavLst>
                                        <p:tav tm="0">
                                          <p:val>
                                            <p:clrVal>
                                              <a:schemeClr val="accent2"/>
                                            </p:clrVal>
                                          </p:val>
                                        </p:tav>
                                        <p:tav tm="50000">
                                          <p:val>
                                            <p:clrVal>
                                              <a:schemeClr val="hlink"/>
                                            </p:clrVal>
                                          </p:val>
                                        </p:tav>
                                      </p:tavLst>
                                    </p:anim>
                                    <p:set>
                                      <p:cBhvr>
                                        <p:cTn id="9" dur="80"/>
                                        <p:tgtEl>
                                          <p:spTgt spid="3073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0735"/>
                                        </p:tgtEl>
                                        <p:attrNameLst>
                                          <p:attrName>style.visibility</p:attrName>
                                        </p:attrNameLst>
                                      </p:cBhvr>
                                      <p:to>
                                        <p:strVal val="visible"/>
                                      </p:to>
                                    </p:set>
                                    <p:anim calcmode="discrete" valueType="clr">
                                      <p:cBhvr override="childStyle">
                                        <p:cTn id="14" dur="80"/>
                                        <p:tgtEl>
                                          <p:spTgt spid="3073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0735"/>
                                        </p:tgtEl>
                                        <p:attrNameLst>
                                          <p:attrName>fillcolor</p:attrName>
                                        </p:attrNameLst>
                                      </p:cBhvr>
                                      <p:tavLst>
                                        <p:tav tm="0">
                                          <p:val>
                                            <p:clrVal>
                                              <a:schemeClr val="accent2"/>
                                            </p:clrVal>
                                          </p:val>
                                        </p:tav>
                                        <p:tav tm="50000">
                                          <p:val>
                                            <p:clrVal>
                                              <a:schemeClr val="hlink"/>
                                            </p:clrVal>
                                          </p:val>
                                        </p:tav>
                                      </p:tavLst>
                                    </p:anim>
                                    <p:set>
                                      <p:cBhvr>
                                        <p:cTn id="16" dur="80"/>
                                        <p:tgtEl>
                                          <p:spTgt spid="3073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4" grpId="0"/>
      <p:bldP spid="307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7603A60A-8E6E-4181-867F-9CA7075C0E10}"/>
              </a:ext>
            </a:extLst>
          </p:cNvPr>
          <p:cNvSpPr>
            <a:spLocks noChangeArrowheads="1"/>
          </p:cNvSpPr>
          <p:nvPr/>
        </p:nvSpPr>
        <p:spPr bwMode="auto">
          <a:xfrm>
            <a:off x="4911634" y="1143000"/>
            <a:ext cx="6217920" cy="4724400"/>
          </a:xfrm>
          <a:prstGeom prst="wedgeRoundRectCallout">
            <a:avLst>
              <a:gd name="adj1" fmla="val -66728"/>
              <a:gd name="adj2" fmla="val -3223"/>
              <a:gd name="adj3" fmla="val 16667"/>
            </a:avLst>
          </a:prstGeom>
          <a:ln>
            <a:headEnd/>
            <a:tailEnd/>
          </a:ln>
        </p:spPr>
        <p:style>
          <a:lnRef idx="2">
            <a:schemeClr val="accent5"/>
          </a:lnRef>
          <a:fillRef idx="1">
            <a:schemeClr val="lt1"/>
          </a:fillRef>
          <a:effectRef idx="0">
            <a:schemeClr val="accent5"/>
          </a:effectRef>
          <a:fontRef idx="minor">
            <a:schemeClr val="dk1"/>
          </a:fontRef>
        </p:style>
        <p:txBody>
          <a:bodyPr/>
          <a:lstStyle/>
          <a:p>
            <a:pPr eaLnBrk="1" hangingPunct="1">
              <a:buFontTx/>
              <a:buChar char="-"/>
              <a:defRPr/>
            </a:pP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Lưng</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thẳng</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không</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tì</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ngực</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vào</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bàn</a:t>
            </a:r>
            <a:r>
              <a:rPr lang="en-US" sz="2800" b="1" i="1" dirty="0">
                <a:solidFill>
                  <a:srgbClr val="0000CC"/>
                </a:solidFill>
                <a:latin typeface="Times New Roman" pitchFamily="18" charset="0"/>
                <a:cs typeface="Times New Roman" pitchFamily="18" charset="0"/>
              </a:rPr>
              <a:t>. </a:t>
            </a:r>
          </a:p>
          <a:p>
            <a:pPr eaLnBrk="1" hangingPunct="1">
              <a:buFontTx/>
              <a:buChar char="-"/>
              <a:defRPr/>
            </a:pP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Đầu</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hơi</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cúi</a:t>
            </a:r>
            <a:r>
              <a:rPr lang="en-US" sz="2800" b="1" i="1" dirty="0">
                <a:solidFill>
                  <a:srgbClr val="0000CC"/>
                </a:solidFill>
                <a:latin typeface="Times New Roman" pitchFamily="18" charset="0"/>
                <a:cs typeface="Times New Roman" pitchFamily="18" charset="0"/>
              </a:rPr>
              <a:t>.</a:t>
            </a:r>
          </a:p>
          <a:p>
            <a:pPr eaLnBrk="1" hangingPunct="1">
              <a:buFontTx/>
              <a:buChar char="-"/>
              <a:defRPr/>
            </a:pP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Mắt</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cách</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vở</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khoảng</a:t>
            </a:r>
            <a:r>
              <a:rPr lang="en-US" sz="2800" b="1" i="1" dirty="0">
                <a:solidFill>
                  <a:srgbClr val="0000CC"/>
                </a:solidFill>
                <a:latin typeface="Times New Roman" pitchFamily="18" charset="0"/>
                <a:cs typeface="Times New Roman" pitchFamily="18" charset="0"/>
              </a:rPr>
              <a:t> 25 – 30 cm.</a:t>
            </a:r>
          </a:p>
          <a:p>
            <a:pPr eaLnBrk="1" hangingPunct="1">
              <a:buFontTx/>
              <a:buChar char="-"/>
              <a:defRPr/>
            </a:pP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Tay</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phải</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cầm</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bút</a:t>
            </a:r>
            <a:r>
              <a:rPr lang="en-US" sz="2800" b="1" i="1" dirty="0">
                <a:solidFill>
                  <a:srgbClr val="0000CC"/>
                </a:solidFill>
                <a:latin typeface="Times New Roman" pitchFamily="18" charset="0"/>
                <a:cs typeface="Times New Roman" pitchFamily="18" charset="0"/>
              </a:rPr>
              <a:t>.</a:t>
            </a:r>
          </a:p>
          <a:p>
            <a:pPr eaLnBrk="1" hangingPunct="1">
              <a:buFontTx/>
              <a:buChar char="-"/>
              <a:defRPr/>
            </a:pP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Tay</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trái</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tì</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nhẹ</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lên</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mép</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vở</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để</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giữ</a:t>
            </a:r>
            <a:r>
              <a:rPr lang="en-US" sz="2800" b="1" i="1" dirty="0">
                <a:solidFill>
                  <a:srgbClr val="0000CC"/>
                </a:solidFill>
                <a:latin typeface="Times New Roman" pitchFamily="18" charset="0"/>
                <a:cs typeface="Times New Roman" pitchFamily="18" charset="0"/>
              </a:rPr>
              <a:t>.</a:t>
            </a:r>
          </a:p>
          <a:p>
            <a:pPr eaLnBrk="1" hangingPunct="1">
              <a:buFontTx/>
              <a:buChar char="-"/>
              <a:defRPr/>
            </a:pP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Hai</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chân</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để</a:t>
            </a:r>
            <a:r>
              <a:rPr lang="en-US" sz="2800" b="1" i="1" dirty="0">
                <a:solidFill>
                  <a:srgbClr val="0000CC"/>
                </a:solidFill>
                <a:latin typeface="Times New Roman" pitchFamily="18" charset="0"/>
                <a:cs typeface="Times New Roman" pitchFamily="18" charset="0"/>
              </a:rPr>
              <a:t> song </a:t>
            </a:r>
            <a:r>
              <a:rPr lang="en-US" sz="2800" b="1" i="1" dirty="0" err="1">
                <a:solidFill>
                  <a:srgbClr val="0000CC"/>
                </a:solidFill>
                <a:latin typeface="Times New Roman" pitchFamily="18" charset="0"/>
                <a:cs typeface="Times New Roman" pitchFamily="18" charset="0"/>
              </a:rPr>
              <a:t>song</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thoải</a:t>
            </a:r>
            <a:r>
              <a:rPr lang="en-US" sz="2800" b="1" i="1" dirty="0">
                <a:solidFill>
                  <a:srgbClr val="0000CC"/>
                </a:solidFill>
                <a:latin typeface="Times New Roman" pitchFamily="18" charset="0"/>
                <a:cs typeface="Times New Roman" pitchFamily="18" charset="0"/>
              </a:rPr>
              <a:t> </a:t>
            </a:r>
            <a:r>
              <a:rPr lang="en-US" sz="2800" b="1" i="1" dirty="0" err="1">
                <a:solidFill>
                  <a:srgbClr val="0000CC"/>
                </a:solidFill>
                <a:latin typeface="Times New Roman" pitchFamily="18" charset="0"/>
                <a:cs typeface="Times New Roman" pitchFamily="18" charset="0"/>
              </a:rPr>
              <a:t>mái</a:t>
            </a:r>
            <a:r>
              <a:rPr lang="en-US" sz="2800" b="1" i="1" dirty="0">
                <a:solidFill>
                  <a:srgbClr val="0000CC"/>
                </a:solidFill>
                <a:latin typeface="Times New Roman" pitchFamily="18" charset="0"/>
                <a:cs typeface="Times New Roman" pitchFamily="18" charset="0"/>
              </a:rPr>
              <a:t>.</a:t>
            </a:r>
            <a:endParaRPr lang="en-US" sz="2800" b="1" i="1" dirty="0">
              <a:solidFill>
                <a:srgbClr val="0000CC"/>
              </a:solidFill>
            </a:endParaRPr>
          </a:p>
          <a:p>
            <a:pPr eaLnBrk="1" hangingPunct="1">
              <a:defRPr/>
            </a:pPr>
            <a:endParaRPr lang="en-US" dirty="0">
              <a:solidFill>
                <a:srgbClr val="0000CC"/>
              </a:solidFill>
              <a:cs typeface="Times New Roman" pitchFamily="18" charset="0"/>
            </a:endParaRPr>
          </a:p>
        </p:txBody>
      </p:sp>
      <p:pic>
        <p:nvPicPr>
          <p:cNvPr id="10" name="Picture 2" descr="Hinh ngoi">
            <a:extLst>
              <a:ext uri="{FF2B5EF4-FFF2-40B4-BE49-F238E27FC236}">
                <a16:creationId xmlns:a16="http://schemas.microsoft.com/office/drawing/2014/main" id="{6726FACC-99BB-48CD-88C4-5BF4728E69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9880" y="1143000"/>
            <a:ext cx="3200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WordArt 4"/>
          <p:cNvSpPr>
            <a:spLocks noChangeArrowheads="1" noChangeShapeType="1" noTextEdit="1"/>
          </p:cNvSpPr>
          <p:nvPr/>
        </p:nvSpPr>
        <p:spPr bwMode="auto">
          <a:xfrm>
            <a:off x="2819400" y="98426"/>
            <a:ext cx="6629400" cy="771525"/>
          </a:xfrm>
          <a:prstGeom prst="rect">
            <a:avLst/>
          </a:prstGeom>
        </p:spPr>
        <p:txBody>
          <a:bodyPr wrap="none" fromWordArt="1">
            <a:prstTxWarp prst="textPlain">
              <a:avLst>
                <a:gd name="adj" fmla="val 50000"/>
              </a:avLst>
            </a:prstTxWarp>
          </a:bodyPr>
          <a:lstStyle/>
          <a:p>
            <a:pPr algn="ctr"/>
            <a:r>
              <a:rPr lang="en-US" sz="2700" b="1" kern="10" dirty="0">
                <a:ln w="12700">
                  <a:solidFill>
                    <a:srgbClr val="EAEAEA"/>
                  </a:solidFill>
                  <a:round/>
                  <a:headEnd/>
                  <a:tailEnd/>
                </a:ln>
                <a:solidFill>
                  <a:srgbClr val="002060"/>
                </a:solidFill>
                <a:effectLst>
                  <a:outerShdw dist="35921" dir="2700000" sy="50000" kx="2115830" algn="bl" rotWithShape="0">
                    <a:srgbClr val="C0C0C0">
                      <a:alpha val="79999"/>
                    </a:srgbClr>
                  </a:outerShdw>
                </a:effectLst>
                <a:latin typeface="Times New Roman"/>
                <a:cs typeface="Times New Roman"/>
              </a:rPr>
              <a:t>TƯ THẾ NGỒI VIẾT</a:t>
            </a:r>
          </a:p>
        </p:txBody>
      </p:sp>
    </p:spTree>
    <p:extLst>
      <p:ext uri="{BB962C8B-B14F-4D97-AF65-F5344CB8AC3E}">
        <p14:creationId xmlns:p14="http://schemas.microsoft.com/office/powerpoint/2010/main" val="40465012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3566160" y="365125"/>
            <a:ext cx="4545874" cy="6166304"/>
          </a:xfrm>
        </p:spPr>
      </p:pic>
    </p:spTree>
    <p:extLst>
      <p:ext uri="{BB962C8B-B14F-4D97-AF65-F5344CB8AC3E}">
        <p14:creationId xmlns:p14="http://schemas.microsoft.com/office/powerpoint/2010/main" val="3479158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FE8704B-6DDC-4778-87BB-F41AD9A2A2B3}"/>
              </a:ext>
            </a:extLst>
          </p:cNvPr>
          <p:cNvGrpSpPr>
            <a:grpSpLocks/>
          </p:cNvGrpSpPr>
          <p:nvPr/>
        </p:nvGrpSpPr>
        <p:grpSpPr bwMode="auto">
          <a:xfrm>
            <a:off x="1495426" y="4468814"/>
            <a:ext cx="9172575" cy="1531937"/>
            <a:chOff x="215892" y="4816217"/>
            <a:chExt cx="12534198" cy="2041783"/>
          </a:xfrm>
        </p:grpSpPr>
        <p:pic>
          <p:nvPicPr>
            <p:cNvPr id="22545" name="Picture 8">
              <a:extLst>
                <a:ext uri="{FF2B5EF4-FFF2-40B4-BE49-F238E27FC236}">
                  <a16:creationId xmlns:a16="http://schemas.microsoft.com/office/drawing/2014/main" id="{3BCEDF4D-3722-45DE-9405-C96E6155A0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397" t="-10393" r="3105" b="75819"/>
            <a:stretch>
              <a:fillRect/>
            </a:stretch>
          </p:blipFill>
          <p:spPr bwMode="auto">
            <a:xfrm>
              <a:off x="215892" y="4816217"/>
              <a:ext cx="10503632" cy="202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9">
              <a:extLst>
                <a:ext uri="{FF2B5EF4-FFF2-40B4-BE49-F238E27FC236}">
                  <a16:creationId xmlns:a16="http://schemas.microsoft.com/office/drawing/2014/main" id="{01D7C734-939A-4422-A2AB-17C34EFAA9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5564" r="3107" b="75710"/>
            <a:stretch>
              <a:fillRect/>
            </a:stretch>
          </p:blipFill>
          <p:spPr bwMode="auto">
            <a:xfrm>
              <a:off x="10656024" y="5418498"/>
              <a:ext cx="1425360" cy="14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33">
              <a:extLst>
                <a:ext uri="{FF2B5EF4-FFF2-40B4-BE49-F238E27FC236}">
                  <a16:creationId xmlns:a16="http://schemas.microsoft.com/office/drawing/2014/main" id="{AFE9751C-3D99-47A1-9756-84019F0E85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5564" r="8537" b="75710"/>
            <a:stretch>
              <a:fillRect/>
            </a:stretch>
          </p:blipFill>
          <p:spPr bwMode="auto">
            <a:xfrm>
              <a:off x="12007850" y="5429188"/>
              <a:ext cx="742240" cy="14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Horizontal Scroll 2">
            <a:extLst>
              <a:ext uri="{FF2B5EF4-FFF2-40B4-BE49-F238E27FC236}">
                <a16:creationId xmlns:a16="http://schemas.microsoft.com/office/drawing/2014/main" id="{B16FAE86-E18F-4193-8C2A-111BEEF70447}"/>
              </a:ext>
            </a:extLst>
          </p:cNvPr>
          <p:cNvSpPr/>
          <p:nvPr/>
        </p:nvSpPr>
        <p:spPr>
          <a:xfrm flipH="1">
            <a:off x="2808512" y="692332"/>
            <a:ext cx="6373511" cy="4467498"/>
          </a:xfrm>
          <a:prstGeom prst="horizontalScroll">
            <a:avLst/>
          </a:prstGeom>
          <a:solidFill>
            <a:srgbClr val="BBE0E3"/>
          </a:solidFill>
          <a:ln w="25400" cap="flat" cmpd="sng" algn="ctr">
            <a:solidFill>
              <a:srgbClr val="BBE0E3">
                <a:shade val="50000"/>
              </a:srgbClr>
            </a:solidFill>
            <a:prstDash val="solid"/>
          </a:ln>
          <a:effectLst/>
        </p:spPr>
        <p:txBody>
          <a:bodyPr anchor="ctr"/>
          <a:lstStyle/>
          <a:p>
            <a:pPr algn="ctr">
              <a:defRPr/>
            </a:pPr>
            <a:r>
              <a:rPr lang="en-US" sz="5400" b="1" kern="0" dirty="0">
                <a:solidFill>
                  <a:srgbClr val="002060"/>
                </a:solidFill>
                <a:latin typeface="Times New Roman" pitchFamily="18" charset="0"/>
                <a:cs typeface="Times New Roman" pitchFamily="18" charset="0"/>
              </a:rPr>
              <a:t>VIẾT BÀI</a:t>
            </a:r>
          </a:p>
        </p:txBody>
      </p:sp>
    </p:spTree>
    <p:extLst>
      <p:ext uri="{BB962C8B-B14F-4D97-AF65-F5344CB8AC3E}">
        <p14:creationId xmlns:p14="http://schemas.microsoft.com/office/powerpoint/2010/main" val="29533689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000"/>
                            </p:stCondLst>
                            <p:childTnLst>
                              <p:par>
                                <p:cTn id="16" presetID="6" presetClass="emph" presetSubtype="0" fill="hold" grpId="1" nodeType="afterEffect">
                                  <p:stCondLst>
                                    <p:cond delay="400"/>
                                  </p:stCondLst>
                                  <p:childTnLst>
                                    <p:animScale>
                                      <p:cBhvr>
                                        <p:cTn id="17" dur="2000" fill="hold"/>
                                        <p:tgtEl>
                                          <p:spTgt spid="20"/>
                                        </p:tgtEl>
                                      </p:cBhvr>
                                      <p:by x="150000" y="150000"/>
                                    </p:animScale>
                                  </p:childTnLst>
                                </p:cTn>
                              </p:par>
                            </p:childTnLst>
                          </p:cTn>
                        </p:par>
                        <p:par>
                          <p:cTn id="18" fill="hold" nodeType="afterGroup">
                            <p:stCondLst>
                              <p:cond delay="3400"/>
                            </p:stCondLst>
                            <p:childTnLst>
                              <p:par>
                                <p:cTn id="19" presetID="42" presetClass="exit" presetSubtype="0" fill="hold" grpId="2" nodeType="afterEffect">
                                  <p:stCondLst>
                                    <p:cond delay="0"/>
                                  </p:stCondLst>
                                  <p:childTnLst>
                                    <p:animEffect transition="out" filter="fade">
                                      <p:cBhvr>
                                        <p:cTn id="20" dur="1000"/>
                                        <p:tgtEl>
                                          <p:spTgt spid="20"/>
                                        </p:tgtEl>
                                      </p:cBhvr>
                                    </p:animEffect>
                                    <p:anim calcmode="lin" valueType="num">
                                      <p:cBhvr>
                                        <p:cTn id="21" dur="1000"/>
                                        <p:tgtEl>
                                          <p:spTgt spid="20"/>
                                        </p:tgtEl>
                                        <p:attrNameLst>
                                          <p:attrName>ppt_x</p:attrName>
                                        </p:attrNameLst>
                                      </p:cBhvr>
                                      <p:tavLst>
                                        <p:tav tm="0">
                                          <p:val>
                                            <p:strVal val="ppt_x"/>
                                          </p:val>
                                        </p:tav>
                                        <p:tav tm="100000">
                                          <p:val>
                                            <p:strVal val="ppt_x"/>
                                          </p:val>
                                        </p:tav>
                                      </p:tavLst>
                                    </p:anim>
                                    <p:anim calcmode="lin" valueType="num">
                                      <p:cBhvr>
                                        <p:cTn id="22" dur="1000"/>
                                        <p:tgtEl>
                                          <p:spTgt spid="20"/>
                                        </p:tgtEl>
                                        <p:attrNameLst>
                                          <p:attrName>ppt_y</p:attrName>
                                        </p:attrNameLst>
                                      </p:cBhvr>
                                      <p:tavLst>
                                        <p:tav tm="0">
                                          <p:val>
                                            <p:strVal val="ppt_y"/>
                                          </p:val>
                                        </p:tav>
                                        <p:tav tm="100000">
                                          <p:val>
                                            <p:strVal val="ppt_y+.1"/>
                                          </p:val>
                                        </p:tav>
                                      </p:tavLst>
                                    </p:anim>
                                    <p:set>
                                      <p:cBhvr>
                                        <p:cTn id="23" dur="1" fill="hold">
                                          <p:stCondLst>
                                            <p:cond delay="9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0"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sandy beach with palm trees&#10;&#10;Description automatically generated with low confidence">
            <a:extLst>
              <a:ext uri="{FF2B5EF4-FFF2-40B4-BE49-F238E27FC236}">
                <a16:creationId xmlns:a16="http://schemas.microsoft.com/office/drawing/2014/main" id="{C381CAC2-A485-43E7-82A6-5ACAF87FB5A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1344" r="62104" b="7999"/>
          <a:stretch>
            <a:fillRect/>
          </a:stretch>
        </p:blipFill>
        <p:spPr>
          <a:xfrm>
            <a:off x="-1148589" y="2746622"/>
            <a:ext cx="3984978" cy="4094936"/>
          </a:xfrm>
          <a:custGeom>
            <a:avLst/>
            <a:gdLst>
              <a:gd name="connsiteX0" fmla="*/ 1770209 w 3984978"/>
              <a:gd name="connsiteY0" fmla="*/ 586 h 4094936"/>
              <a:gd name="connsiteX1" fmla="*/ 3984978 w 3984978"/>
              <a:gd name="connsiteY1" fmla="*/ 2025384 h 4094936"/>
              <a:gd name="connsiteX2" fmla="*/ 1799589 w 3984978"/>
              <a:gd name="connsiteY2" fmla="*/ 4094114 h 4094936"/>
              <a:gd name="connsiteX3" fmla="*/ 17 w 3984978"/>
              <a:gd name="connsiteY3" fmla="*/ 1840746 h 4094936"/>
              <a:gd name="connsiteX4" fmla="*/ 1770209 w 3984978"/>
              <a:gd name="connsiteY4" fmla="*/ 586 h 4094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4978" h="4094936">
                <a:moveTo>
                  <a:pt x="1770209" y="586"/>
                </a:moveTo>
                <a:cubicBezTo>
                  <a:pt x="2434369" y="31358"/>
                  <a:pt x="3984978" y="761542"/>
                  <a:pt x="3984978" y="2025384"/>
                </a:cubicBezTo>
                <a:cubicBezTo>
                  <a:pt x="3984978" y="3289226"/>
                  <a:pt x="2463749" y="4124887"/>
                  <a:pt x="1799589" y="4094114"/>
                </a:cubicBezTo>
                <a:cubicBezTo>
                  <a:pt x="1135429" y="4063342"/>
                  <a:pt x="4913" y="2523000"/>
                  <a:pt x="17" y="1840746"/>
                </a:cubicBezTo>
                <a:cubicBezTo>
                  <a:pt x="-4880" y="1158491"/>
                  <a:pt x="1106049" y="-30187"/>
                  <a:pt x="1770209" y="586"/>
                </a:cubicBezTo>
                <a:close/>
              </a:path>
            </a:pathLst>
          </a:custGeom>
        </p:spPr>
      </p:pic>
      <p:pic>
        <p:nvPicPr>
          <p:cNvPr id="21" name="Picture 20" descr="A sandy beach with palm trees&#10;&#10;Description automatically generated with low confidence">
            <a:extLst>
              <a:ext uri="{FF2B5EF4-FFF2-40B4-BE49-F238E27FC236}">
                <a16:creationId xmlns:a16="http://schemas.microsoft.com/office/drawing/2014/main" id="{07A15635-538D-4252-AF2B-C39EF5314A5D}"/>
              </a:ext>
            </a:extLst>
          </p:cNvPr>
          <p:cNvPicPr>
            <a:picLocks noChangeAspect="1"/>
          </p:cNvPicPr>
          <p:nvPr/>
        </p:nvPicPr>
        <p:blipFill>
          <a:blip r:embed="rId3" cstate="print">
            <a:extLst>
              <a:ext uri="{28A0092B-C50C-407E-A947-70E740481C1C}">
                <a14:useLocalDpi xmlns:a14="http://schemas.microsoft.com/office/drawing/2010/main" val="0"/>
              </a:ext>
            </a:extLst>
          </a:blip>
          <a:srcRect l="55647" t="1329" r="1111" b="3621"/>
          <a:stretch>
            <a:fillRect/>
          </a:stretch>
        </p:blipFill>
        <p:spPr>
          <a:xfrm>
            <a:off x="7331379" y="356799"/>
            <a:ext cx="4725155" cy="4779646"/>
          </a:xfrm>
          <a:custGeom>
            <a:avLst/>
            <a:gdLst>
              <a:gd name="connsiteX0" fmla="*/ 3132314 w 5272029"/>
              <a:gd name="connsiteY0" fmla="*/ 749 h 5332827"/>
              <a:gd name="connsiteX1" fmla="*/ 5272029 w 5272029"/>
              <a:gd name="connsiteY1" fmla="*/ 2764580 h 5332827"/>
              <a:gd name="connsiteX2" fmla="*/ 2692517 w 5272029"/>
              <a:gd name="connsiteY2" fmla="*/ 5332804 h 5332827"/>
              <a:gd name="connsiteX3" fmla="*/ 117 w 5272029"/>
              <a:gd name="connsiteY3" fmla="*/ 2730714 h 5332827"/>
              <a:gd name="connsiteX4" fmla="*/ 2794117 w 5272029"/>
              <a:gd name="connsiteY4" fmla="*/ 27024 h 5332827"/>
              <a:gd name="connsiteX5" fmla="*/ 3132314 w 5272029"/>
              <a:gd name="connsiteY5" fmla="*/ 749 h 533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2029" h="5332827">
                <a:moveTo>
                  <a:pt x="3132314" y="749"/>
                </a:moveTo>
                <a:cubicBezTo>
                  <a:pt x="4749477" y="-36357"/>
                  <a:pt x="5272029" y="1312094"/>
                  <a:pt x="5272029" y="2764580"/>
                </a:cubicBezTo>
                <a:cubicBezTo>
                  <a:pt x="5272029" y="4313899"/>
                  <a:pt x="3571169" y="5338448"/>
                  <a:pt x="2692517" y="5332804"/>
                </a:cubicBezTo>
                <a:cubicBezTo>
                  <a:pt x="1813865" y="5327160"/>
                  <a:pt x="-16816" y="3615011"/>
                  <a:pt x="117" y="2730714"/>
                </a:cubicBezTo>
                <a:cubicBezTo>
                  <a:pt x="17050" y="1846417"/>
                  <a:pt x="910753" y="269736"/>
                  <a:pt x="2794117" y="27024"/>
                </a:cubicBezTo>
                <a:cubicBezTo>
                  <a:pt x="2911827" y="11855"/>
                  <a:pt x="3024503" y="3223"/>
                  <a:pt x="3132314" y="749"/>
                </a:cubicBezTo>
                <a:close/>
              </a:path>
            </a:pathLst>
          </a:custGeom>
        </p:spPr>
      </p:pic>
      <p:sp>
        <p:nvSpPr>
          <p:cNvPr id="22" name="Oval 21">
            <a:extLst>
              <a:ext uri="{FF2B5EF4-FFF2-40B4-BE49-F238E27FC236}">
                <a16:creationId xmlns:a16="http://schemas.microsoft.com/office/drawing/2014/main" id="{4F462AB0-1593-43D6-A22C-9BF288BDAEC6}"/>
              </a:ext>
            </a:extLst>
          </p:cNvPr>
          <p:cNvSpPr/>
          <p:nvPr/>
        </p:nvSpPr>
        <p:spPr>
          <a:xfrm>
            <a:off x="7556115" y="196140"/>
            <a:ext cx="4832686" cy="4763956"/>
          </a:xfrm>
          <a:custGeom>
            <a:avLst/>
            <a:gdLst>
              <a:gd name="connsiteX0" fmla="*/ 0 w 5034844"/>
              <a:gd name="connsiteY0" fmla="*/ 2517422 h 5034844"/>
              <a:gd name="connsiteX1" fmla="*/ 2517422 w 5034844"/>
              <a:gd name="connsiteY1" fmla="*/ 0 h 5034844"/>
              <a:gd name="connsiteX2" fmla="*/ 5034844 w 5034844"/>
              <a:gd name="connsiteY2" fmla="*/ 2517422 h 5034844"/>
              <a:gd name="connsiteX3" fmla="*/ 2517422 w 5034844"/>
              <a:gd name="connsiteY3" fmla="*/ 5034844 h 5034844"/>
              <a:gd name="connsiteX4" fmla="*/ 0 w 5034844"/>
              <a:gd name="connsiteY4" fmla="*/ 2517422 h 5034844"/>
              <a:gd name="connsiteX0" fmla="*/ 0 w 4831644"/>
              <a:gd name="connsiteY0" fmla="*/ 2528713 h 5034848"/>
              <a:gd name="connsiteX1" fmla="*/ 2314222 w 4831644"/>
              <a:gd name="connsiteY1" fmla="*/ 2 h 5034848"/>
              <a:gd name="connsiteX2" fmla="*/ 4831644 w 4831644"/>
              <a:gd name="connsiteY2" fmla="*/ 2517424 h 5034848"/>
              <a:gd name="connsiteX3" fmla="*/ 2314222 w 4831644"/>
              <a:gd name="connsiteY3" fmla="*/ 5034846 h 5034848"/>
              <a:gd name="connsiteX4" fmla="*/ 0 w 4831644"/>
              <a:gd name="connsiteY4" fmla="*/ 2528713 h 5034848"/>
              <a:gd name="connsiteX0" fmla="*/ 1042 w 4832686"/>
              <a:gd name="connsiteY0" fmla="*/ 2257782 h 4763916"/>
              <a:gd name="connsiteX1" fmla="*/ 2597487 w 4832686"/>
              <a:gd name="connsiteY1" fmla="*/ 4 h 4763916"/>
              <a:gd name="connsiteX2" fmla="*/ 4832686 w 4832686"/>
              <a:gd name="connsiteY2" fmla="*/ 2246493 h 4763916"/>
              <a:gd name="connsiteX3" fmla="*/ 2315264 w 4832686"/>
              <a:gd name="connsiteY3" fmla="*/ 4763915 h 4763916"/>
              <a:gd name="connsiteX4" fmla="*/ 1042 w 4832686"/>
              <a:gd name="connsiteY4" fmla="*/ 2257782 h 4763916"/>
              <a:gd name="connsiteX0" fmla="*/ 1042 w 4832686"/>
              <a:gd name="connsiteY0" fmla="*/ 2257822 h 4763956"/>
              <a:gd name="connsiteX1" fmla="*/ 2597487 w 4832686"/>
              <a:gd name="connsiteY1" fmla="*/ 44 h 4763956"/>
              <a:gd name="connsiteX2" fmla="*/ 4832686 w 4832686"/>
              <a:gd name="connsiteY2" fmla="*/ 2246533 h 4763956"/>
              <a:gd name="connsiteX3" fmla="*/ 2315264 w 4832686"/>
              <a:gd name="connsiteY3" fmla="*/ 4763955 h 4763956"/>
              <a:gd name="connsiteX4" fmla="*/ 1042 w 4832686"/>
              <a:gd name="connsiteY4" fmla="*/ 2257822 h 476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2686" h="4763956">
                <a:moveTo>
                  <a:pt x="1042" y="2257822"/>
                </a:moveTo>
                <a:cubicBezTo>
                  <a:pt x="48079" y="1463837"/>
                  <a:pt x="1239058" y="-9364"/>
                  <a:pt x="2597487" y="44"/>
                </a:cubicBezTo>
                <a:cubicBezTo>
                  <a:pt x="3955916" y="9452"/>
                  <a:pt x="4832686" y="856199"/>
                  <a:pt x="4832686" y="2246533"/>
                </a:cubicBezTo>
                <a:cubicBezTo>
                  <a:pt x="4832686" y="3636867"/>
                  <a:pt x="3120538" y="4762074"/>
                  <a:pt x="2315264" y="4763955"/>
                </a:cubicBezTo>
                <a:cubicBezTo>
                  <a:pt x="1509990" y="4765836"/>
                  <a:pt x="-45995" y="3051807"/>
                  <a:pt x="1042" y="2257822"/>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C208134D-C69E-41CA-A4D7-5E2526C970D5}"/>
              </a:ext>
            </a:extLst>
          </p:cNvPr>
          <p:cNvGrpSpPr/>
          <p:nvPr/>
        </p:nvGrpSpPr>
        <p:grpSpPr>
          <a:xfrm>
            <a:off x="135465" y="16442"/>
            <a:ext cx="10237260" cy="1920306"/>
            <a:chOff x="2496877" y="266093"/>
            <a:chExt cx="10237260" cy="1920306"/>
          </a:xfrm>
        </p:grpSpPr>
        <p:sp>
          <p:nvSpPr>
            <p:cNvPr id="24" name="Title 1">
              <a:extLst>
                <a:ext uri="{FF2B5EF4-FFF2-40B4-BE49-F238E27FC236}">
                  <a16:creationId xmlns:a16="http://schemas.microsoft.com/office/drawing/2014/main" id="{3BAD2B38-9BF3-48E5-9FD5-DB05FD32E01B}"/>
                </a:ext>
              </a:extLst>
            </p:cNvPr>
            <p:cNvSpPr txBox="1">
              <a:spLocks/>
            </p:cNvSpPr>
            <p:nvPr/>
          </p:nvSpPr>
          <p:spPr>
            <a:xfrm>
              <a:off x="2496878" y="266093"/>
              <a:ext cx="10237259" cy="189689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9600" b="1" i="0" u="none" strike="noStrike" kern="1200" cap="none" spc="0" normalizeH="0" baseline="0" noProof="0" dirty="0" err="1">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Tiêu</a:t>
              </a:r>
              <a:r>
                <a:rPr kumimoji="0" lang="en-US" sz="9600" b="1" i="0" u="none" strike="noStrike" kern="1200" cap="none" spc="0" normalizeH="0" baseline="0" noProof="0" dirty="0">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 </a:t>
              </a:r>
              <a:r>
                <a:rPr kumimoji="0" lang="en-US" sz="9600" b="1" i="0" u="none" strike="noStrike" kern="1200" cap="none" spc="0" normalizeH="0" baseline="0" noProof="0" dirty="0" err="1">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chí</a:t>
              </a:r>
              <a:r>
                <a:rPr kumimoji="0" lang="en-US" sz="9600" b="1" i="0" u="none" strike="noStrike" kern="1200" cap="none" spc="0" normalizeH="0" baseline="0" noProof="0" dirty="0">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 </a:t>
              </a:r>
              <a:r>
                <a:rPr kumimoji="0" lang="en-US" sz="9600" b="1" i="0" u="none" strike="noStrike" kern="1200" cap="none" spc="0" normalizeH="0" baseline="0" noProof="0" dirty="0" err="1">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đánh</a:t>
              </a:r>
              <a:r>
                <a:rPr kumimoji="0" lang="en-US" sz="9600" b="1" i="0" u="none" strike="noStrike" kern="1200" cap="none" spc="0" normalizeH="0" baseline="0" noProof="0" dirty="0">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 </a:t>
              </a:r>
              <a:r>
                <a:rPr kumimoji="0" lang="en-US" sz="9600" b="1" i="0" u="none" strike="noStrike" kern="1200" cap="none" spc="0" normalizeH="0" baseline="0" noProof="0" dirty="0" err="1">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giá</a:t>
              </a:r>
              <a:endParaRPr kumimoji="0" lang="en-US" sz="9600" b="1" i="0" u="none" strike="noStrike" kern="1200" cap="none" spc="0" normalizeH="0" baseline="0" noProof="0" dirty="0">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endParaRPr>
            </a:p>
          </p:txBody>
        </p:sp>
        <p:sp>
          <p:nvSpPr>
            <p:cNvPr id="25" name="Title 1">
              <a:extLst>
                <a:ext uri="{FF2B5EF4-FFF2-40B4-BE49-F238E27FC236}">
                  <a16:creationId xmlns:a16="http://schemas.microsoft.com/office/drawing/2014/main" id="{2F9379F3-4E9E-40DD-9A33-0E4A5EF8B29B}"/>
                </a:ext>
              </a:extLst>
            </p:cNvPr>
            <p:cNvSpPr txBox="1">
              <a:spLocks/>
            </p:cNvSpPr>
            <p:nvPr/>
          </p:nvSpPr>
          <p:spPr>
            <a:xfrm>
              <a:off x="2496877" y="289506"/>
              <a:ext cx="9494309" cy="189689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9600" b="1" i="0" u="none" strike="noStrike" kern="1200" cap="none" spc="0" normalizeH="0" baseline="0" noProof="0" dirty="0" err="1">
                  <a:ln w="22225">
                    <a:solidFill>
                      <a:prstClr val="black">
                        <a:lumMod val="95000"/>
                        <a:lumOff val="5000"/>
                      </a:prstClr>
                    </a:solidFill>
                    <a:prstDash val="solid"/>
                  </a:ln>
                  <a:solidFill>
                    <a:srgbClr val="002060"/>
                  </a:solidFill>
                  <a:effectLst/>
                  <a:uLnTx/>
                  <a:uFillTx/>
                  <a:latin typeface="Times New Roman" panose="02020603050405020304" pitchFamily="18" charset="0"/>
                  <a:cs typeface="Times New Roman" panose="02020603050405020304" pitchFamily="18" charset="0"/>
                </a:rPr>
                <a:t>Tiêu</a:t>
              </a:r>
              <a:r>
                <a:rPr kumimoji="0" lang="en-US" sz="9600" b="1" i="0" u="none" strike="noStrike" kern="1200" cap="none" spc="0" normalizeH="0" baseline="0" noProof="0" dirty="0">
                  <a:ln w="22225">
                    <a:solidFill>
                      <a:prstClr val="black">
                        <a:lumMod val="95000"/>
                        <a:lumOff val="5000"/>
                      </a:prstClr>
                    </a:solidFill>
                    <a:prstDash val="solid"/>
                  </a:ln>
                  <a:solidFill>
                    <a:srgbClr val="002060"/>
                  </a:solidFill>
                  <a:effectLst/>
                  <a:uLnTx/>
                  <a:uFillTx/>
                  <a:latin typeface="Times New Roman" panose="02020603050405020304" pitchFamily="18" charset="0"/>
                  <a:cs typeface="Times New Roman" panose="02020603050405020304" pitchFamily="18" charset="0"/>
                </a:rPr>
                <a:t> </a:t>
              </a:r>
              <a:r>
                <a:rPr kumimoji="0" lang="en-US" sz="9600" b="1" i="0" u="none" strike="noStrike" kern="1200" cap="none" spc="0" normalizeH="0" baseline="0" noProof="0" dirty="0" err="1">
                  <a:ln w="22225">
                    <a:solidFill>
                      <a:prstClr val="black">
                        <a:lumMod val="95000"/>
                        <a:lumOff val="5000"/>
                      </a:prstClr>
                    </a:solidFill>
                    <a:prstDash val="solid"/>
                  </a:ln>
                  <a:solidFill>
                    <a:srgbClr val="002060"/>
                  </a:solidFill>
                  <a:effectLst/>
                  <a:uLnTx/>
                  <a:uFillTx/>
                  <a:latin typeface="Times New Roman" panose="02020603050405020304" pitchFamily="18" charset="0"/>
                  <a:cs typeface="Times New Roman" panose="02020603050405020304" pitchFamily="18" charset="0"/>
                </a:rPr>
                <a:t>chí</a:t>
              </a:r>
              <a:r>
                <a:rPr kumimoji="0" lang="en-US" sz="9600" b="1" i="0" u="none" strike="noStrike" kern="1200" cap="none" spc="0" normalizeH="0" baseline="0" noProof="0" dirty="0">
                  <a:ln w="22225">
                    <a:solidFill>
                      <a:prstClr val="black">
                        <a:lumMod val="95000"/>
                        <a:lumOff val="5000"/>
                      </a:prstClr>
                    </a:solidFill>
                    <a:prstDash val="solid"/>
                  </a:ln>
                  <a:solidFill>
                    <a:srgbClr val="002060"/>
                  </a:solidFill>
                  <a:effectLst/>
                  <a:uLnTx/>
                  <a:uFillTx/>
                  <a:latin typeface="Times New Roman" panose="02020603050405020304" pitchFamily="18" charset="0"/>
                  <a:cs typeface="Times New Roman" panose="02020603050405020304" pitchFamily="18" charset="0"/>
                </a:rPr>
                <a:t> </a:t>
              </a:r>
              <a:r>
                <a:rPr kumimoji="0" lang="en-US" sz="9600" b="1" i="0" u="none" strike="noStrike" kern="1200" cap="none" spc="0" normalizeH="0" baseline="0" noProof="0" dirty="0" err="1">
                  <a:ln w="22225">
                    <a:solidFill>
                      <a:prstClr val="black">
                        <a:lumMod val="95000"/>
                        <a:lumOff val="5000"/>
                      </a:prstClr>
                    </a:solidFill>
                    <a:prstDash val="solid"/>
                  </a:ln>
                  <a:solidFill>
                    <a:srgbClr val="002060"/>
                  </a:solidFill>
                  <a:effectLst/>
                  <a:uLnTx/>
                  <a:uFillTx/>
                  <a:latin typeface="Times New Roman" panose="02020603050405020304" pitchFamily="18" charset="0"/>
                  <a:cs typeface="Times New Roman" panose="02020603050405020304" pitchFamily="18" charset="0"/>
                </a:rPr>
                <a:t>đánh</a:t>
              </a:r>
              <a:r>
                <a:rPr kumimoji="0" lang="en-US" sz="9600" b="1" i="0" u="none" strike="noStrike" kern="1200" cap="none" spc="0" normalizeH="0" baseline="0" noProof="0" dirty="0">
                  <a:ln w="22225">
                    <a:solidFill>
                      <a:prstClr val="black">
                        <a:lumMod val="95000"/>
                        <a:lumOff val="5000"/>
                      </a:prstClr>
                    </a:solidFill>
                    <a:prstDash val="solid"/>
                  </a:ln>
                  <a:solidFill>
                    <a:srgbClr val="002060"/>
                  </a:solidFill>
                  <a:effectLst/>
                  <a:uLnTx/>
                  <a:uFillTx/>
                  <a:latin typeface="Times New Roman" panose="02020603050405020304" pitchFamily="18" charset="0"/>
                  <a:cs typeface="Times New Roman" panose="02020603050405020304" pitchFamily="18" charset="0"/>
                </a:rPr>
                <a:t> </a:t>
              </a:r>
              <a:r>
                <a:rPr kumimoji="0" lang="en-US" sz="9600" b="1" i="0" u="none" strike="noStrike" kern="1200" cap="none" spc="0" normalizeH="0" baseline="0" noProof="0" dirty="0" err="1">
                  <a:ln w="22225">
                    <a:solidFill>
                      <a:prstClr val="black">
                        <a:lumMod val="95000"/>
                        <a:lumOff val="5000"/>
                      </a:prstClr>
                    </a:solidFill>
                    <a:prstDash val="solid"/>
                  </a:ln>
                  <a:solidFill>
                    <a:srgbClr val="002060"/>
                  </a:solidFill>
                  <a:effectLst/>
                  <a:uLnTx/>
                  <a:uFillTx/>
                  <a:latin typeface="Times New Roman" panose="02020603050405020304" pitchFamily="18" charset="0"/>
                  <a:cs typeface="Times New Roman" panose="02020603050405020304" pitchFamily="18" charset="0"/>
                </a:rPr>
                <a:t>giá</a:t>
              </a:r>
              <a:endParaRPr kumimoji="0" lang="en-US" sz="9600" b="1" i="0" u="none" strike="noStrike" kern="1200" cap="none" spc="0" normalizeH="0" baseline="0" noProof="0" dirty="0">
                <a:ln w="22225">
                  <a:solidFill>
                    <a:prstClr val="black">
                      <a:lumMod val="95000"/>
                      <a:lumOff val="5000"/>
                    </a:prstClr>
                  </a:solidFill>
                  <a:prstDash val="solid"/>
                </a:ln>
                <a:solidFill>
                  <a:srgbClr val="002060"/>
                </a:solidFill>
                <a:effectLst/>
                <a:uLnTx/>
                <a:uFillTx/>
                <a:latin typeface="Times New Roman" panose="02020603050405020304" pitchFamily="18" charset="0"/>
                <a:cs typeface="Times New Roman" panose="02020603050405020304" pitchFamily="18" charset="0"/>
              </a:endParaRPr>
            </a:p>
          </p:txBody>
        </p:sp>
      </p:grpSp>
      <p:grpSp>
        <p:nvGrpSpPr>
          <p:cNvPr id="35" name="Group 34">
            <a:extLst>
              <a:ext uri="{FF2B5EF4-FFF2-40B4-BE49-F238E27FC236}">
                <a16:creationId xmlns:a16="http://schemas.microsoft.com/office/drawing/2014/main" id="{7D1AE0C7-FABD-44BC-8620-2376A2D3CC7D}"/>
              </a:ext>
            </a:extLst>
          </p:cNvPr>
          <p:cNvGrpSpPr/>
          <p:nvPr/>
        </p:nvGrpSpPr>
        <p:grpSpPr>
          <a:xfrm>
            <a:off x="1576923" y="2093033"/>
            <a:ext cx="7184851" cy="1534601"/>
            <a:chOff x="1576923" y="2093033"/>
            <a:chExt cx="7184851" cy="1534601"/>
          </a:xfrm>
        </p:grpSpPr>
        <p:sp>
          <p:nvSpPr>
            <p:cNvPr id="27" name="Rectangle: Rounded Corners 26">
              <a:extLst>
                <a:ext uri="{FF2B5EF4-FFF2-40B4-BE49-F238E27FC236}">
                  <a16:creationId xmlns:a16="http://schemas.microsoft.com/office/drawing/2014/main" id="{CD9B36FA-DA8B-4C1D-B89B-CACC9FD3F756}"/>
                </a:ext>
              </a:extLst>
            </p:cNvPr>
            <p:cNvSpPr/>
            <p:nvPr/>
          </p:nvSpPr>
          <p:spPr>
            <a:xfrm>
              <a:off x="1576923" y="2093033"/>
              <a:ext cx="5451023" cy="1512711"/>
            </a:xfrm>
            <a:custGeom>
              <a:avLst/>
              <a:gdLst>
                <a:gd name="connsiteX0" fmla="*/ 0 w 5451023"/>
                <a:gd name="connsiteY0" fmla="*/ 252124 h 1512711"/>
                <a:gd name="connsiteX1" fmla="*/ 252124 w 5451023"/>
                <a:gd name="connsiteY1" fmla="*/ 0 h 1512711"/>
                <a:gd name="connsiteX2" fmla="*/ 969406 w 5451023"/>
                <a:gd name="connsiteY2" fmla="*/ 0 h 1512711"/>
                <a:gd name="connsiteX3" fmla="*/ 1587753 w 5451023"/>
                <a:gd name="connsiteY3" fmla="*/ 0 h 1512711"/>
                <a:gd name="connsiteX4" fmla="*/ 2156632 w 5451023"/>
                <a:gd name="connsiteY4" fmla="*/ 0 h 1512711"/>
                <a:gd name="connsiteX5" fmla="*/ 2725512 w 5451023"/>
                <a:gd name="connsiteY5" fmla="*/ 0 h 1512711"/>
                <a:gd name="connsiteX6" fmla="*/ 3393326 w 5451023"/>
                <a:gd name="connsiteY6" fmla="*/ 0 h 1512711"/>
                <a:gd name="connsiteX7" fmla="*/ 4110609 w 5451023"/>
                <a:gd name="connsiteY7" fmla="*/ 0 h 1512711"/>
                <a:gd name="connsiteX8" fmla="*/ 5198899 w 5451023"/>
                <a:gd name="connsiteY8" fmla="*/ 0 h 1512711"/>
                <a:gd name="connsiteX9" fmla="*/ 5451023 w 5451023"/>
                <a:gd name="connsiteY9" fmla="*/ 252124 h 1512711"/>
                <a:gd name="connsiteX10" fmla="*/ 5451023 w 5451023"/>
                <a:gd name="connsiteY10" fmla="*/ 766440 h 1512711"/>
                <a:gd name="connsiteX11" fmla="*/ 5451023 w 5451023"/>
                <a:gd name="connsiteY11" fmla="*/ 1260587 h 1512711"/>
                <a:gd name="connsiteX12" fmla="*/ 5198899 w 5451023"/>
                <a:gd name="connsiteY12" fmla="*/ 1512711 h 1512711"/>
                <a:gd name="connsiteX13" fmla="*/ 4580552 w 5451023"/>
                <a:gd name="connsiteY13" fmla="*/ 1512711 h 1512711"/>
                <a:gd name="connsiteX14" fmla="*/ 3863270 w 5451023"/>
                <a:gd name="connsiteY14" fmla="*/ 1512711 h 1512711"/>
                <a:gd name="connsiteX15" fmla="*/ 3195455 w 5451023"/>
                <a:gd name="connsiteY15" fmla="*/ 1512711 h 1512711"/>
                <a:gd name="connsiteX16" fmla="*/ 2577108 w 5451023"/>
                <a:gd name="connsiteY16" fmla="*/ 1512711 h 1512711"/>
                <a:gd name="connsiteX17" fmla="*/ 1909294 w 5451023"/>
                <a:gd name="connsiteY17" fmla="*/ 1512711 h 1512711"/>
                <a:gd name="connsiteX18" fmla="*/ 1241479 w 5451023"/>
                <a:gd name="connsiteY18" fmla="*/ 1512711 h 1512711"/>
                <a:gd name="connsiteX19" fmla="*/ 252124 w 5451023"/>
                <a:gd name="connsiteY19" fmla="*/ 1512711 h 1512711"/>
                <a:gd name="connsiteX20" fmla="*/ 0 w 5451023"/>
                <a:gd name="connsiteY20" fmla="*/ 1260587 h 1512711"/>
                <a:gd name="connsiteX21" fmla="*/ 0 w 5451023"/>
                <a:gd name="connsiteY21" fmla="*/ 736186 h 1512711"/>
                <a:gd name="connsiteX22" fmla="*/ 0 w 5451023"/>
                <a:gd name="connsiteY22" fmla="*/ 252124 h 15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12711" fill="none" extrusionOk="0">
                  <a:moveTo>
                    <a:pt x="0" y="252124"/>
                  </a:moveTo>
                  <a:cubicBezTo>
                    <a:pt x="-18797" y="140421"/>
                    <a:pt x="111758" y="-11764"/>
                    <a:pt x="252124" y="0"/>
                  </a:cubicBezTo>
                  <a:cubicBezTo>
                    <a:pt x="594480" y="6634"/>
                    <a:pt x="722834" y="3965"/>
                    <a:pt x="969406" y="0"/>
                  </a:cubicBezTo>
                  <a:cubicBezTo>
                    <a:pt x="1215978" y="-3965"/>
                    <a:pt x="1425229" y="26285"/>
                    <a:pt x="1587753" y="0"/>
                  </a:cubicBezTo>
                  <a:cubicBezTo>
                    <a:pt x="1750277" y="-26285"/>
                    <a:pt x="2025779" y="390"/>
                    <a:pt x="2156632" y="0"/>
                  </a:cubicBezTo>
                  <a:cubicBezTo>
                    <a:pt x="2287485" y="-390"/>
                    <a:pt x="2491594" y="10202"/>
                    <a:pt x="2725512" y="0"/>
                  </a:cubicBezTo>
                  <a:cubicBezTo>
                    <a:pt x="2959430" y="-10202"/>
                    <a:pt x="3169440" y="-5908"/>
                    <a:pt x="3393326" y="0"/>
                  </a:cubicBezTo>
                  <a:cubicBezTo>
                    <a:pt x="3617212" y="5908"/>
                    <a:pt x="3872114" y="22252"/>
                    <a:pt x="4110609" y="0"/>
                  </a:cubicBezTo>
                  <a:cubicBezTo>
                    <a:pt x="4349104" y="-22252"/>
                    <a:pt x="4791904" y="-8267"/>
                    <a:pt x="5198899" y="0"/>
                  </a:cubicBezTo>
                  <a:cubicBezTo>
                    <a:pt x="5338265" y="5209"/>
                    <a:pt x="5465457" y="142424"/>
                    <a:pt x="5451023" y="252124"/>
                  </a:cubicBezTo>
                  <a:cubicBezTo>
                    <a:pt x="5436151" y="402611"/>
                    <a:pt x="5449990" y="585112"/>
                    <a:pt x="5451023" y="766440"/>
                  </a:cubicBezTo>
                  <a:cubicBezTo>
                    <a:pt x="5452056" y="947768"/>
                    <a:pt x="5452138" y="1020542"/>
                    <a:pt x="5451023" y="1260587"/>
                  </a:cubicBezTo>
                  <a:cubicBezTo>
                    <a:pt x="5473259" y="1411426"/>
                    <a:pt x="5317995" y="1495165"/>
                    <a:pt x="5198899" y="1512711"/>
                  </a:cubicBezTo>
                  <a:cubicBezTo>
                    <a:pt x="4973779" y="1493696"/>
                    <a:pt x="4748487" y="1484245"/>
                    <a:pt x="4580552" y="1512711"/>
                  </a:cubicBezTo>
                  <a:cubicBezTo>
                    <a:pt x="4412617" y="1541177"/>
                    <a:pt x="4070615" y="1539471"/>
                    <a:pt x="3863270" y="1512711"/>
                  </a:cubicBezTo>
                  <a:cubicBezTo>
                    <a:pt x="3655925" y="1485951"/>
                    <a:pt x="3385097" y="1543313"/>
                    <a:pt x="3195455" y="1512711"/>
                  </a:cubicBezTo>
                  <a:cubicBezTo>
                    <a:pt x="3005814" y="1482109"/>
                    <a:pt x="2728653" y="1513433"/>
                    <a:pt x="2577108" y="1512711"/>
                  </a:cubicBezTo>
                  <a:cubicBezTo>
                    <a:pt x="2425563" y="1511989"/>
                    <a:pt x="2180420" y="1507517"/>
                    <a:pt x="1909294" y="1512711"/>
                  </a:cubicBezTo>
                  <a:cubicBezTo>
                    <a:pt x="1638168" y="1517905"/>
                    <a:pt x="1427632" y="1502366"/>
                    <a:pt x="1241479" y="1512711"/>
                  </a:cubicBezTo>
                  <a:cubicBezTo>
                    <a:pt x="1055327" y="1523056"/>
                    <a:pt x="706606" y="1545964"/>
                    <a:pt x="252124" y="1512711"/>
                  </a:cubicBezTo>
                  <a:cubicBezTo>
                    <a:pt x="116736" y="1508023"/>
                    <a:pt x="-13615" y="1386989"/>
                    <a:pt x="0" y="1260587"/>
                  </a:cubicBezTo>
                  <a:cubicBezTo>
                    <a:pt x="25464" y="1133226"/>
                    <a:pt x="6669" y="920331"/>
                    <a:pt x="0" y="736186"/>
                  </a:cubicBezTo>
                  <a:cubicBezTo>
                    <a:pt x="-6669" y="552041"/>
                    <a:pt x="17437" y="398591"/>
                    <a:pt x="0" y="252124"/>
                  </a:cubicBezTo>
                  <a:close/>
                </a:path>
                <a:path w="5451023" h="1512711" stroke="0" extrusionOk="0">
                  <a:moveTo>
                    <a:pt x="0" y="252124"/>
                  </a:moveTo>
                  <a:cubicBezTo>
                    <a:pt x="-6425" y="102415"/>
                    <a:pt x="123738" y="-325"/>
                    <a:pt x="252124" y="0"/>
                  </a:cubicBezTo>
                  <a:cubicBezTo>
                    <a:pt x="506579" y="1433"/>
                    <a:pt x="647716" y="-19151"/>
                    <a:pt x="870471" y="0"/>
                  </a:cubicBezTo>
                  <a:cubicBezTo>
                    <a:pt x="1093226" y="19151"/>
                    <a:pt x="1264335" y="-4855"/>
                    <a:pt x="1389882" y="0"/>
                  </a:cubicBezTo>
                  <a:cubicBezTo>
                    <a:pt x="1515429" y="4855"/>
                    <a:pt x="1747577" y="18128"/>
                    <a:pt x="1909294" y="0"/>
                  </a:cubicBezTo>
                  <a:cubicBezTo>
                    <a:pt x="2071011" y="-18128"/>
                    <a:pt x="2204508" y="8344"/>
                    <a:pt x="2379237" y="0"/>
                  </a:cubicBezTo>
                  <a:cubicBezTo>
                    <a:pt x="2553966" y="-8344"/>
                    <a:pt x="2712771" y="-23771"/>
                    <a:pt x="2898649" y="0"/>
                  </a:cubicBezTo>
                  <a:cubicBezTo>
                    <a:pt x="3084527" y="23771"/>
                    <a:pt x="3277764" y="-6641"/>
                    <a:pt x="3516995" y="0"/>
                  </a:cubicBezTo>
                  <a:cubicBezTo>
                    <a:pt x="3756226" y="6641"/>
                    <a:pt x="4016550" y="25489"/>
                    <a:pt x="4184810" y="0"/>
                  </a:cubicBezTo>
                  <a:cubicBezTo>
                    <a:pt x="4353070" y="-25489"/>
                    <a:pt x="4774374" y="37785"/>
                    <a:pt x="5198899" y="0"/>
                  </a:cubicBezTo>
                  <a:cubicBezTo>
                    <a:pt x="5345234" y="2264"/>
                    <a:pt x="5445491" y="117509"/>
                    <a:pt x="5451023" y="252124"/>
                  </a:cubicBezTo>
                  <a:cubicBezTo>
                    <a:pt x="5438634" y="470700"/>
                    <a:pt x="5456611" y="646116"/>
                    <a:pt x="5451023" y="746271"/>
                  </a:cubicBezTo>
                  <a:cubicBezTo>
                    <a:pt x="5445435" y="846426"/>
                    <a:pt x="5429933" y="1154880"/>
                    <a:pt x="5451023" y="1260587"/>
                  </a:cubicBezTo>
                  <a:cubicBezTo>
                    <a:pt x="5441509" y="1410342"/>
                    <a:pt x="5331518" y="1530627"/>
                    <a:pt x="5198899" y="1512711"/>
                  </a:cubicBezTo>
                  <a:cubicBezTo>
                    <a:pt x="4992731" y="1488568"/>
                    <a:pt x="4793983" y="1510030"/>
                    <a:pt x="4481617" y="1512711"/>
                  </a:cubicBezTo>
                  <a:cubicBezTo>
                    <a:pt x="4169251" y="1515392"/>
                    <a:pt x="4102212" y="1503923"/>
                    <a:pt x="3863270" y="1512711"/>
                  </a:cubicBezTo>
                  <a:cubicBezTo>
                    <a:pt x="3624328" y="1521499"/>
                    <a:pt x="3540802" y="1512840"/>
                    <a:pt x="3244923" y="1512711"/>
                  </a:cubicBezTo>
                  <a:cubicBezTo>
                    <a:pt x="2949044" y="1512582"/>
                    <a:pt x="2786451" y="1527990"/>
                    <a:pt x="2626576" y="1512711"/>
                  </a:cubicBezTo>
                  <a:cubicBezTo>
                    <a:pt x="2466701" y="1497432"/>
                    <a:pt x="2332914" y="1517509"/>
                    <a:pt x="2156632" y="1512711"/>
                  </a:cubicBezTo>
                  <a:cubicBezTo>
                    <a:pt x="1980350" y="1507913"/>
                    <a:pt x="1679320" y="1538475"/>
                    <a:pt x="1439350" y="1512711"/>
                  </a:cubicBezTo>
                  <a:cubicBezTo>
                    <a:pt x="1199380" y="1486947"/>
                    <a:pt x="1150645" y="1520785"/>
                    <a:pt x="969406" y="1512711"/>
                  </a:cubicBezTo>
                  <a:cubicBezTo>
                    <a:pt x="788167" y="1504637"/>
                    <a:pt x="428833" y="1477518"/>
                    <a:pt x="252124" y="1512711"/>
                  </a:cubicBezTo>
                  <a:cubicBezTo>
                    <a:pt x="139393" y="1531832"/>
                    <a:pt x="-26248" y="1412828"/>
                    <a:pt x="0" y="1260587"/>
                  </a:cubicBezTo>
                  <a:cubicBezTo>
                    <a:pt x="-11330" y="1042845"/>
                    <a:pt x="-14593" y="962360"/>
                    <a:pt x="0" y="766440"/>
                  </a:cubicBezTo>
                  <a:cubicBezTo>
                    <a:pt x="14593" y="570520"/>
                    <a:pt x="21324" y="381770"/>
                    <a:pt x="0" y="252124"/>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6" name="Content Placeholder 2">
              <a:extLst>
                <a:ext uri="{FF2B5EF4-FFF2-40B4-BE49-F238E27FC236}">
                  <a16:creationId xmlns:a16="http://schemas.microsoft.com/office/drawing/2014/main" id="{BF75DB9E-6B44-47A7-A53D-86FD46098BE5}"/>
                </a:ext>
              </a:extLst>
            </p:cNvPr>
            <p:cNvSpPr txBox="1">
              <a:spLocks/>
            </p:cNvSpPr>
            <p:nvPr/>
          </p:nvSpPr>
          <p:spPr>
            <a:xfrm>
              <a:off x="1837582" y="2380080"/>
              <a:ext cx="6924192" cy="12475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1. </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Sai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quá</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5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lỗi</a:t>
              </a:r>
              <a:endPar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36" name="Group 35">
            <a:extLst>
              <a:ext uri="{FF2B5EF4-FFF2-40B4-BE49-F238E27FC236}">
                <a16:creationId xmlns:a16="http://schemas.microsoft.com/office/drawing/2014/main" id="{50F3821D-3032-404E-BB3F-12589A977FDB}"/>
              </a:ext>
            </a:extLst>
          </p:cNvPr>
          <p:cNvGrpSpPr/>
          <p:nvPr/>
        </p:nvGrpSpPr>
        <p:grpSpPr>
          <a:xfrm>
            <a:off x="2836389" y="3373605"/>
            <a:ext cx="7536336" cy="1733561"/>
            <a:chOff x="2836389" y="3373605"/>
            <a:chExt cx="6462405" cy="1733561"/>
          </a:xfrm>
        </p:grpSpPr>
        <p:sp>
          <p:nvSpPr>
            <p:cNvPr id="32" name="Rectangle: Rounded Corners 31">
              <a:extLst>
                <a:ext uri="{FF2B5EF4-FFF2-40B4-BE49-F238E27FC236}">
                  <a16:creationId xmlns:a16="http://schemas.microsoft.com/office/drawing/2014/main" id="{14BD5BFF-78F3-48DC-93EA-9D30C578059A}"/>
                </a:ext>
              </a:extLst>
            </p:cNvPr>
            <p:cNvSpPr/>
            <p:nvPr/>
          </p:nvSpPr>
          <p:spPr>
            <a:xfrm>
              <a:off x="2836389" y="3373605"/>
              <a:ext cx="5451023" cy="1733561"/>
            </a:xfrm>
            <a:custGeom>
              <a:avLst/>
              <a:gdLst>
                <a:gd name="connsiteX0" fmla="*/ 0 w 5451023"/>
                <a:gd name="connsiteY0" fmla="*/ 288933 h 1733561"/>
                <a:gd name="connsiteX1" fmla="*/ 288933 w 5451023"/>
                <a:gd name="connsiteY1" fmla="*/ 0 h 1733561"/>
                <a:gd name="connsiteX2" fmla="*/ 985098 w 5451023"/>
                <a:gd name="connsiteY2" fmla="*/ 0 h 1733561"/>
                <a:gd name="connsiteX3" fmla="*/ 1681264 w 5451023"/>
                <a:gd name="connsiteY3" fmla="*/ 0 h 1733561"/>
                <a:gd name="connsiteX4" fmla="*/ 2279966 w 5451023"/>
                <a:gd name="connsiteY4" fmla="*/ 0 h 1733561"/>
                <a:gd name="connsiteX5" fmla="*/ 2976131 w 5451023"/>
                <a:gd name="connsiteY5" fmla="*/ 0 h 1733561"/>
                <a:gd name="connsiteX6" fmla="*/ 3623565 w 5451023"/>
                <a:gd name="connsiteY6" fmla="*/ 0 h 1733561"/>
                <a:gd name="connsiteX7" fmla="*/ 4270998 w 5451023"/>
                <a:gd name="connsiteY7" fmla="*/ 0 h 1733561"/>
                <a:gd name="connsiteX8" fmla="*/ 5162090 w 5451023"/>
                <a:gd name="connsiteY8" fmla="*/ 0 h 1733561"/>
                <a:gd name="connsiteX9" fmla="*/ 5451023 w 5451023"/>
                <a:gd name="connsiteY9" fmla="*/ 288933 h 1733561"/>
                <a:gd name="connsiteX10" fmla="*/ 5451023 w 5451023"/>
                <a:gd name="connsiteY10" fmla="*/ 832110 h 1733561"/>
                <a:gd name="connsiteX11" fmla="*/ 5451023 w 5451023"/>
                <a:gd name="connsiteY11" fmla="*/ 1444628 h 1733561"/>
                <a:gd name="connsiteX12" fmla="*/ 5162090 w 5451023"/>
                <a:gd name="connsiteY12" fmla="*/ 1733561 h 1733561"/>
                <a:gd name="connsiteX13" fmla="*/ 4417193 w 5451023"/>
                <a:gd name="connsiteY13" fmla="*/ 1733561 h 1733561"/>
                <a:gd name="connsiteX14" fmla="*/ 3818491 w 5451023"/>
                <a:gd name="connsiteY14" fmla="*/ 1733561 h 1733561"/>
                <a:gd name="connsiteX15" fmla="*/ 3268520 w 5451023"/>
                <a:gd name="connsiteY15" fmla="*/ 1733561 h 1733561"/>
                <a:gd name="connsiteX16" fmla="*/ 2474892 w 5451023"/>
                <a:gd name="connsiteY16" fmla="*/ 1733561 h 1733561"/>
                <a:gd name="connsiteX17" fmla="*/ 1729995 w 5451023"/>
                <a:gd name="connsiteY17" fmla="*/ 1733561 h 1733561"/>
                <a:gd name="connsiteX18" fmla="*/ 1033830 w 5451023"/>
                <a:gd name="connsiteY18" fmla="*/ 1733561 h 1733561"/>
                <a:gd name="connsiteX19" fmla="*/ 288933 w 5451023"/>
                <a:gd name="connsiteY19" fmla="*/ 1733561 h 1733561"/>
                <a:gd name="connsiteX20" fmla="*/ 0 w 5451023"/>
                <a:gd name="connsiteY20" fmla="*/ 1444628 h 1733561"/>
                <a:gd name="connsiteX21" fmla="*/ 0 w 5451023"/>
                <a:gd name="connsiteY21" fmla="*/ 889894 h 1733561"/>
                <a:gd name="connsiteX22" fmla="*/ 0 w 5451023"/>
                <a:gd name="connsiteY22" fmla="*/ 288933 h 173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733561" fill="none" extrusionOk="0">
                  <a:moveTo>
                    <a:pt x="0" y="288933"/>
                  </a:moveTo>
                  <a:cubicBezTo>
                    <a:pt x="389" y="118839"/>
                    <a:pt x="125346" y="-15701"/>
                    <a:pt x="288933" y="0"/>
                  </a:cubicBezTo>
                  <a:cubicBezTo>
                    <a:pt x="627042" y="2271"/>
                    <a:pt x="685876" y="23586"/>
                    <a:pt x="985098" y="0"/>
                  </a:cubicBezTo>
                  <a:cubicBezTo>
                    <a:pt x="1284321" y="-23586"/>
                    <a:pt x="1348317" y="-9638"/>
                    <a:pt x="1681264" y="0"/>
                  </a:cubicBezTo>
                  <a:cubicBezTo>
                    <a:pt x="2014211" y="9638"/>
                    <a:pt x="1985623" y="-28038"/>
                    <a:pt x="2279966" y="0"/>
                  </a:cubicBezTo>
                  <a:cubicBezTo>
                    <a:pt x="2574309" y="28038"/>
                    <a:pt x="2652821" y="-4808"/>
                    <a:pt x="2976131" y="0"/>
                  </a:cubicBezTo>
                  <a:cubicBezTo>
                    <a:pt x="3299441" y="4808"/>
                    <a:pt x="3431605" y="21284"/>
                    <a:pt x="3623565" y="0"/>
                  </a:cubicBezTo>
                  <a:cubicBezTo>
                    <a:pt x="3815525" y="-21284"/>
                    <a:pt x="4114718" y="-26063"/>
                    <a:pt x="4270998" y="0"/>
                  </a:cubicBezTo>
                  <a:cubicBezTo>
                    <a:pt x="4427278" y="26063"/>
                    <a:pt x="4884698" y="-22089"/>
                    <a:pt x="5162090" y="0"/>
                  </a:cubicBezTo>
                  <a:cubicBezTo>
                    <a:pt x="5313574" y="1627"/>
                    <a:pt x="5472660" y="156567"/>
                    <a:pt x="5451023" y="288933"/>
                  </a:cubicBezTo>
                  <a:cubicBezTo>
                    <a:pt x="5471157" y="525420"/>
                    <a:pt x="5438684" y="579868"/>
                    <a:pt x="5451023" y="832110"/>
                  </a:cubicBezTo>
                  <a:cubicBezTo>
                    <a:pt x="5463362" y="1084352"/>
                    <a:pt x="5455573" y="1240781"/>
                    <a:pt x="5451023" y="1444628"/>
                  </a:cubicBezTo>
                  <a:cubicBezTo>
                    <a:pt x="5451494" y="1607961"/>
                    <a:pt x="5317803" y="1738019"/>
                    <a:pt x="5162090" y="1733561"/>
                  </a:cubicBezTo>
                  <a:cubicBezTo>
                    <a:pt x="4940966" y="1737401"/>
                    <a:pt x="4571172" y="1763561"/>
                    <a:pt x="4417193" y="1733561"/>
                  </a:cubicBezTo>
                  <a:cubicBezTo>
                    <a:pt x="4263214" y="1703561"/>
                    <a:pt x="4032987" y="1756470"/>
                    <a:pt x="3818491" y="1733561"/>
                  </a:cubicBezTo>
                  <a:cubicBezTo>
                    <a:pt x="3603995" y="1710652"/>
                    <a:pt x="3511295" y="1753511"/>
                    <a:pt x="3268520" y="1733561"/>
                  </a:cubicBezTo>
                  <a:cubicBezTo>
                    <a:pt x="3025745" y="1713611"/>
                    <a:pt x="2671654" y="1747543"/>
                    <a:pt x="2474892" y="1733561"/>
                  </a:cubicBezTo>
                  <a:cubicBezTo>
                    <a:pt x="2278130" y="1719579"/>
                    <a:pt x="1944366" y="1699389"/>
                    <a:pt x="1729995" y="1733561"/>
                  </a:cubicBezTo>
                  <a:cubicBezTo>
                    <a:pt x="1515624" y="1767733"/>
                    <a:pt x="1281269" y="1704312"/>
                    <a:pt x="1033830" y="1733561"/>
                  </a:cubicBezTo>
                  <a:cubicBezTo>
                    <a:pt x="786391" y="1762810"/>
                    <a:pt x="452130" y="1728204"/>
                    <a:pt x="288933" y="1733561"/>
                  </a:cubicBezTo>
                  <a:cubicBezTo>
                    <a:pt x="117541" y="1730562"/>
                    <a:pt x="29469" y="1616686"/>
                    <a:pt x="0" y="1444628"/>
                  </a:cubicBezTo>
                  <a:cubicBezTo>
                    <a:pt x="-6495" y="1237613"/>
                    <a:pt x="-8296" y="1046574"/>
                    <a:pt x="0" y="889894"/>
                  </a:cubicBezTo>
                  <a:cubicBezTo>
                    <a:pt x="8296" y="733214"/>
                    <a:pt x="24792" y="540950"/>
                    <a:pt x="0" y="288933"/>
                  </a:cubicBezTo>
                  <a:close/>
                </a:path>
                <a:path w="5451023" h="1733561" stroke="0" extrusionOk="0">
                  <a:moveTo>
                    <a:pt x="0" y="288933"/>
                  </a:moveTo>
                  <a:cubicBezTo>
                    <a:pt x="-11657" y="110374"/>
                    <a:pt x="141186" y="-354"/>
                    <a:pt x="288933" y="0"/>
                  </a:cubicBezTo>
                  <a:cubicBezTo>
                    <a:pt x="529963" y="-12365"/>
                    <a:pt x="843659" y="27161"/>
                    <a:pt x="985098" y="0"/>
                  </a:cubicBezTo>
                  <a:cubicBezTo>
                    <a:pt x="1126538" y="-27161"/>
                    <a:pt x="1372441" y="-27274"/>
                    <a:pt x="1583800" y="0"/>
                  </a:cubicBezTo>
                  <a:cubicBezTo>
                    <a:pt x="1795159" y="27274"/>
                    <a:pt x="1966555" y="29663"/>
                    <a:pt x="2182503" y="0"/>
                  </a:cubicBezTo>
                  <a:cubicBezTo>
                    <a:pt x="2398451" y="-29663"/>
                    <a:pt x="2511507" y="14274"/>
                    <a:pt x="2732473" y="0"/>
                  </a:cubicBezTo>
                  <a:cubicBezTo>
                    <a:pt x="2953439" y="-14274"/>
                    <a:pt x="3173852" y="-28989"/>
                    <a:pt x="3331175" y="0"/>
                  </a:cubicBezTo>
                  <a:cubicBezTo>
                    <a:pt x="3488498" y="28989"/>
                    <a:pt x="3848905" y="14460"/>
                    <a:pt x="4027341" y="0"/>
                  </a:cubicBezTo>
                  <a:cubicBezTo>
                    <a:pt x="4205777" y="-14460"/>
                    <a:pt x="4734647" y="-31635"/>
                    <a:pt x="5162090" y="0"/>
                  </a:cubicBezTo>
                  <a:cubicBezTo>
                    <a:pt x="5334040" y="25477"/>
                    <a:pt x="5465733" y="131399"/>
                    <a:pt x="5451023" y="288933"/>
                  </a:cubicBezTo>
                  <a:cubicBezTo>
                    <a:pt x="5467517" y="450391"/>
                    <a:pt x="5440684" y="689500"/>
                    <a:pt x="5451023" y="832110"/>
                  </a:cubicBezTo>
                  <a:cubicBezTo>
                    <a:pt x="5461362" y="974720"/>
                    <a:pt x="5477409" y="1264084"/>
                    <a:pt x="5451023" y="1444628"/>
                  </a:cubicBezTo>
                  <a:cubicBezTo>
                    <a:pt x="5433885" y="1639802"/>
                    <a:pt x="5324829" y="1700215"/>
                    <a:pt x="5162090" y="1733561"/>
                  </a:cubicBezTo>
                  <a:cubicBezTo>
                    <a:pt x="4993716" y="1718968"/>
                    <a:pt x="4667651" y="1734651"/>
                    <a:pt x="4368462" y="1733561"/>
                  </a:cubicBezTo>
                  <a:cubicBezTo>
                    <a:pt x="4069273" y="1732471"/>
                    <a:pt x="4047996" y="1718504"/>
                    <a:pt x="3818491" y="1733561"/>
                  </a:cubicBezTo>
                  <a:cubicBezTo>
                    <a:pt x="3588986" y="1748618"/>
                    <a:pt x="3467344" y="1760508"/>
                    <a:pt x="3122326" y="1733561"/>
                  </a:cubicBezTo>
                  <a:cubicBezTo>
                    <a:pt x="2777308" y="1706614"/>
                    <a:pt x="2751882" y="1749918"/>
                    <a:pt x="2426160" y="1733561"/>
                  </a:cubicBezTo>
                  <a:cubicBezTo>
                    <a:pt x="2100438" y="1717204"/>
                    <a:pt x="1911806" y="1753530"/>
                    <a:pt x="1729995" y="1733561"/>
                  </a:cubicBezTo>
                  <a:cubicBezTo>
                    <a:pt x="1548184" y="1713592"/>
                    <a:pt x="1350919" y="1717941"/>
                    <a:pt x="1180025" y="1733561"/>
                  </a:cubicBezTo>
                  <a:cubicBezTo>
                    <a:pt x="1009131" y="1749182"/>
                    <a:pt x="558301" y="1689965"/>
                    <a:pt x="288933" y="1733561"/>
                  </a:cubicBezTo>
                  <a:cubicBezTo>
                    <a:pt x="149303" y="1706380"/>
                    <a:pt x="7765" y="1594984"/>
                    <a:pt x="0" y="1444628"/>
                  </a:cubicBezTo>
                  <a:cubicBezTo>
                    <a:pt x="-107" y="1299243"/>
                    <a:pt x="3914" y="1029487"/>
                    <a:pt x="0" y="878337"/>
                  </a:cubicBezTo>
                  <a:cubicBezTo>
                    <a:pt x="-3914" y="727187"/>
                    <a:pt x="19345" y="553738"/>
                    <a:pt x="0" y="288933"/>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8" name="Content Placeholder 2">
              <a:extLst>
                <a:ext uri="{FF2B5EF4-FFF2-40B4-BE49-F238E27FC236}">
                  <a16:creationId xmlns:a16="http://schemas.microsoft.com/office/drawing/2014/main" id="{84EA0261-3875-42E2-9B6C-C0E0AECB4582}"/>
                </a:ext>
              </a:extLst>
            </p:cNvPr>
            <p:cNvSpPr txBox="1">
              <a:spLocks/>
            </p:cNvSpPr>
            <p:nvPr/>
          </p:nvSpPr>
          <p:spPr>
            <a:xfrm>
              <a:off x="3170732" y="3527354"/>
              <a:ext cx="6128062"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5B9BD5">
                      <a:lumMod val="75000"/>
                    </a:srgbClr>
                  </a:solidFill>
                  <a:effectLst/>
                  <a:uLnTx/>
                  <a:uFillTx/>
                  <a:latin typeface="Times New Roman" panose="02020603050405020304" pitchFamily="18" charset="0"/>
                  <a:cs typeface="Times New Roman" panose="02020603050405020304" pitchFamily="18" charset="0"/>
                </a:rPr>
                <a:t>2.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Chữ</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viết</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rõ</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ràng</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sạch</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đẹp</a:t>
              </a:r>
              <a:endPar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37" name="Group 36">
            <a:extLst>
              <a:ext uri="{FF2B5EF4-FFF2-40B4-BE49-F238E27FC236}">
                <a16:creationId xmlns:a16="http://schemas.microsoft.com/office/drawing/2014/main" id="{6FE8EBAC-C955-4831-AC83-780705A71C21}"/>
              </a:ext>
            </a:extLst>
          </p:cNvPr>
          <p:cNvGrpSpPr/>
          <p:nvPr/>
        </p:nvGrpSpPr>
        <p:grpSpPr>
          <a:xfrm>
            <a:off x="4634181" y="4810598"/>
            <a:ext cx="7146432" cy="1667668"/>
            <a:chOff x="4634181" y="4810598"/>
            <a:chExt cx="7146432" cy="1667668"/>
          </a:xfrm>
        </p:grpSpPr>
        <p:sp>
          <p:nvSpPr>
            <p:cNvPr id="33" name="Rectangle: Rounded Corners 32">
              <a:extLst>
                <a:ext uri="{FF2B5EF4-FFF2-40B4-BE49-F238E27FC236}">
                  <a16:creationId xmlns:a16="http://schemas.microsoft.com/office/drawing/2014/main" id="{140E5C08-D913-4F44-A3F7-0B699FB582BA}"/>
                </a:ext>
              </a:extLst>
            </p:cNvPr>
            <p:cNvSpPr/>
            <p:nvPr/>
          </p:nvSpPr>
          <p:spPr>
            <a:xfrm>
              <a:off x="4634182" y="4810598"/>
              <a:ext cx="5451023" cy="1576589"/>
            </a:xfrm>
            <a:custGeom>
              <a:avLst/>
              <a:gdLst>
                <a:gd name="connsiteX0" fmla="*/ 0 w 5451023"/>
                <a:gd name="connsiteY0" fmla="*/ 262770 h 1576589"/>
                <a:gd name="connsiteX1" fmla="*/ 262770 w 5451023"/>
                <a:gd name="connsiteY1" fmla="*/ 0 h 1576589"/>
                <a:gd name="connsiteX2" fmla="*/ 976965 w 5451023"/>
                <a:gd name="connsiteY2" fmla="*/ 0 h 1576589"/>
                <a:gd name="connsiteX3" fmla="*/ 1592650 w 5451023"/>
                <a:gd name="connsiteY3" fmla="*/ 0 h 1576589"/>
                <a:gd name="connsiteX4" fmla="*/ 2159081 w 5451023"/>
                <a:gd name="connsiteY4" fmla="*/ 0 h 1576589"/>
                <a:gd name="connsiteX5" fmla="*/ 2725512 w 5451023"/>
                <a:gd name="connsiteY5" fmla="*/ 0 h 1576589"/>
                <a:gd name="connsiteX6" fmla="*/ 3390452 w 5451023"/>
                <a:gd name="connsiteY6" fmla="*/ 0 h 1576589"/>
                <a:gd name="connsiteX7" fmla="*/ 4104647 w 5451023"/>
                <a:gd name="connsiteY7" fmla="*/ 0 h 1576589"/>
                <a:gd name="connsiteX8" fmla="*/ 5188253 w 5451023"/>
                <a:gd name="connsiteY8" fmla="*/ 0 h 1576589"/>
                <a:gd name="connsiteX9" fmla="*/ 5451023 w 5451023"/>
                <a:gd name="connsiteY9" fmla="*/ 262770 h 1576589"/>
                <a:gd name="connsiteX10" fmla="*/ 5451023 w 5451023"/>
                <a:gd name="connsiteY10" fmla="*/ 798805 h 1576589"/>
                <a:gd name="connsiteX11" fmla="*/ 5451023 w 5451023"/>
                <a:gd name="connsiteY11" fmla="*/ 1313819 h 1576589"/>
                <a:gd name="connsiteX12" fmla="*/ 5188253 w 5451023"/>
                <a:gd name="connsiteY12" fmla="*/ 1576589 h 1576589"/>
                <a:gd name="connsiteX13" fmla="*/ 4572568 w 5451023"/>
                <a:gd name="connsiteY13" fmla="*/ 1576589 h 1576589"/>
                <a:gd name="connsiteX14" fmla="*/ 3858373 w 5451023"/>
                <a:gd name="connsiteY14" fmla="*/ 1576589 h 1576589"/>
                <a:gd name="connsiteX15" fmla="*/ 3193432 w 5451023"/>
                <a:gd name="connsiteY15" fmla="*/ 1576589 h 1576589"/>
                <a:gd name="connsiteX16" fmla="*/ 2577747 w 5451023"/>
                <a:gd name="connsiteY16" fmla="*/ 1576589 h 1576589"/>
                <a:gd name="connsiteX17" fmla="*/ 1912807 w 5451023"/>
                <a:gd name="connsiteY17" fmla="*/ 1576589 h 1576589"/>
                <a:gd name="connsiteX18" fmla="*/ 1247867 w 5451023"/>
                <a:gd name="connsiteY18" fmla="*/ 1576589 h 1576589"/>
                <a:gd name="connsiteX19" fmla="*/ 262770 w 5451023"/>
                <a:gd name="connsiteY19" fmla="*/ 1576589 h 1576589"/>
                <a:gd name="connsiteX20" fmla="*/ 0 w 5451023"/>
                <a:gd name="connsiteY20" fmla="*/ 1313819 h 1576589"/>
                <a:gd name="connsiteX21" fmla="*/ 0 w 5451023"/>
                <a:gd name="connsiteY21" fmla="*/ 767274 h 1576589"/>
                <a:gd name="connsiteX22" fmla="*/ 0 w 5451023"/>
                <a:gd name="connsiteY22" fmla="*/ 262770 h 157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76589" fill="none" extrusionOk="0">
                  <a:moveTo>
                    <a:pt x="0" y="262770"/>
                  </a:moveTo>
                  <a:cubicBezTo>
                    <a:pt x="-12239" y="135578"/>
                    <a:pt x="115809" y="-19266"/>
                    <a:pt x="262770" y="0"/>
                  </a:cubicBezTo>
                  <a:cubicBezTo>
                    <a:pt x="503308" y="24729"/>
                    <a:pt x="799421" y="-20091"/>
                    <a:pt x="976965" y="0"/>
                  </a:cubicBezTo>
                  <a:cubicBezTo>
                    <a:pt x="1154509" y="20091"/>
                    <a:pt x="1354634" y="-3013"/>
                    <a:pt x="1592650" y="0"/>
                  </a:cubicBezTo>
                  <a:cubicBezTo>
                    <a:pt x="1830666" y="3013"/>
                    <a:pt x="2005648" y="-10408"/>
                    <a:pt x="2159081" y="0"/>
                  </a:cubicBezTo>
                  <a:cubicBezTo>
                    <a:pt x="2312514" y="10408"/>
                    <a:pt x="2578869" y="8307"/>
                    <a:pt x="2725512" y="0"/>
                  </a:cubicBezTo>
                  <a:cubicBezTo>
                    <a:pt x="2872155" y="-8307"/>
                    <a:pt x="3078469" y="-28616"/>
                    <a:pt x="3390452" y="0"/>
                  </a:cubicBezTo>
                  <a:cubicBezTo>
                    <a:pt x="3702435" y="28616"/>
                    <a:pt x="3871037" y="-32054"/>
                    <a:pt x="4104647" y="0"/>
                  </a:cubicBezTo>
                  <a:cubicBezTo>
                    <a:pt x="4338257" y="32054"/>
                    <a:pt x="4744300" y="-41743"/>
                    <a:pt x="5188253" y="0"/>
                  </a:cubicBezTo>
                  <a:cubicBezTo>
                    <a:pt x="5333481" y="4457"/>
                    <a:pt x="5457807" y="131532"/>
                    <a:pt x="5451023" y="262770"/>
                  </a:cubicBezTo>
                  <a:cubicBezTo>
                    <a:pt x="5465690" y="422068"/>
                    <a:pt x="5442350" y="668880"/>
                    <a:pt x="5451023" y="798805"/>
                  </a:cubicBezTo>
                  <a:cubicBezTo>
                    <a:pt x="5459696" y="928730"/>
                    <a:pt x="5462129" y="1134278"/>
                    <a:pt x="5451023" y="1313819"/>
                  </a:cubicBezTo>
                  <a:cubicBezTo>
                    <a:pt x="5471822" y="1469789"/>
                    <a:pt x="5327017" y="1571051"/>
                    <a:pt x="5188253" y="1576589"/>
                  </a:cubicBezTo>
                  <a:cubicBezTo>
                    <a:pt x="4920130" y="1599775"/>
                    <a:pt x="4828349" y="1571970"/>
                    <a:pt x="4572568" y="1576589"/>
                  </a:cubicBezTo>
                  <a:cubicBezTo>
                    <a:pt x="4316787" y="1581208"/>
                    <a:pt x="4045843" y="1588878"/>
                    <a:pt x="3858373" y="1576589"/>
                  </a:cubicBezTo>
                  <a:cubicBezTo>
                    <a:pt x="3670904" y="1564300"/>
                    <a:pt x="3370597" y="1598536"/>
                    <a:pt x="3193432" y="1576589"/>
                  </a:cubicBezTo>
                  <a:cubicBezTo>
                    <a:pt x="3016267" y="1554642"/>
                    <a:pt x="2803127" y="1548464"/>
                    <a:pt x="2577747" y="1576589"/>
                  </a:cubicBezTo>
                  <a:cubicBezTo>
                    <a:pt x="2352368" y="1604714"/>
                    <a:pt x="2077705" y="1607700"/>
                    <a:pt x="1912807" y="1576589"/>
                  </a:cubicBezTo>
                  <a:cubicBezTo>
                    <a:pt x="1747909" y="1545478"/>
                    <a:pt x="1529017" y="1607516"/>
                    <a:pt x="1247867" y="1576589"/>
                  </a:cubicBezTo>
                  <a:cubicBezTo>
                    <a:pt x="966717" y="1545662"/>
                    <a:pt x="682959" y="1616051"/>
                    <a:pt x="262770" y="1576589"/>
                  </a:cubicBezTo>
                  <a:cubicBezTo>
                    <a:pt x="122093" y="1571183"/>
                    <a:pt x="-8691" y="1450746"/>
                    <a:pt x="0" y="1313819"/>
                  </a:cubicBezTo>
                  <a:cubicBezTo>
                    <a:pt x="10065" y="1089809"/>
                    <a:pt x="-15721" y="1001753"/>
                    <a:pt x="0" y="767274"/>
                  </a:cubicBezTo>
                  <a:cubicBezTo>
                    <a:pt x="15721" y="532796"/>
                    <a:pt x="22875" y="397461"/>
                    <a:pt x="0" y="262770"/>
                  </a:cubicBezTo>
                  <a:close/>
                </a:path>
                <a:path w="5451023" h="1576589" stroke="0" extrusionOk="0">
                  <a:moveTo>
                    <a:pt x="0" y="262770"/>
                  </a:moveTo>
                  <a:cubicBezTo>
                    <a:pt x="-13453" y="95734"/>
                    <a:pt x="151826" y="-1024"/>
                    <a:pt x="262770" y="0"/>
                  </a:cubicBezTo>
                  <a:cubicBezTo>
                    <a:pt x="397762" y="18927"/>
                    <a:pt x="741791" y="24636"/>
                    <a:pt x="878455" y="0"/>
                  </a:cubicBezTo>
                  <a:cubicBezTo>
                    <a:pt x="1015119" y="-24636"/>
                    <a:pt x="1154529" y="-18052"/>
                    <a:pt x="1395631" y="0"/>
                  </a:cubicBezTo>
                  <a:cubicBezTo>
                    <a:pt x="1636733" y="18052"/>
                    <a:pt x="1727022" y="13543"/>
                    <a:pt x="1912807" y="0"/>
                  </a:cubicBezTo>
                  <a:cubicBezTo>
                    <a:pt x="2098592" y="-13543"/>
                    <a:pt x="2160507" y="-19431"/>
                    <a:pt x="2380728" y="0"/>
                  </a:cubicBezTo>
                  <a:cubicBezTo>
                    <a:pt x="2600949" y="19431"/>
                    <a:pt x="2775246" y="3926"/>
                    <a:pt x="2897903" y="0"/>
                  </a:cubicBezTo>
                  <a:cubicBezTo>
                    <a:pt x="3020560" y="-3926"/>
                    <a:pt x="3289429" y="-29105"/>
                    <a:pt x="3513589" y="0"/>
                  </a:cubicBezTo>
                  <a:cubicBezTo>
                    <a:pt x="3737749" y="29105"/>
                    <a:pt x="3851088" y="-8083"/>
                    <a:pt x="4178529" y="0"/>
                  </a:cubicBezTo>
                  <a:cubicBezTo>
                    <a:pt x="4505970" y="8083"/>
                    <a:pt x="4711489" y="-38177"/>
                    <a:pt x="5188253" y="0"/>
                  </a:cubicBezTo>
                  <a:cubicBezTo>
                    <a:pt x="5362076" y="9162"/>
                    <a:pt x="5430273" y="135010"/>
                    <a:pt x="5451023" y="262770"/>
                  </a:cubicBezTo>
                  <a:cubicBezTo>
                    <a:pt x="5452339" y="520048"/>
                    <a:pt x="5428011" y="671976"/>
                    <a:pt x="5451023" y="777784"/>
                  </a:cubicBezTo>
                  <a:cubicBezTo>
                    <a:pt x="5474035" y="883592"/>
                    <a:pt x="5435451" y="1189561"/>
                    <a:pt x="5451023" y="1313819"/>
                  </a:cubicBezTo>
                  <a:cubicBezTo>
                    <a:pt x="5435624" y="1475956"/>
                    <a:pt x="5329740" y="1586425"/>
                    <a:pt x="5188253" y="1576589"/>
                  </a:cubicBezTo>
                  <a:cubicBezTo>
                    <a:pt x="4970914" y="1575646"/>
                    <a:pt x="4700201" y="1571094"/>
                    <a:pt x="4474058" y="1576589"/>
                  </a:cubicBezTo>
                  <a:cubicBezTo>
                    <a:pt x="4247916" y="1582084"/>
                    <a:pt x="4038509" y="1574954"/>
                    <a:pt x="3858373" y="1576589"/>
                  </a:cubicBezTo>
                  <a:cubicBezTo>
                    <a:pt x="3678237" y="1578224"/>
                    <a:pt x="3472277" y="1603025"/>
                    <a:pt x="3242687" y="1576589"/>
                  </a:cubicBezTo>
                  <a:cubicBezTo>
                    <a:pt x="3013097" y="1550153"/>
                    <a:pt x="2904876" y="1562924"/>
                    <a:pt x="2627002" y="1576589"/>
                  </a:cubicBezTo>
                  <a:cubicBezTo>
                    <a:pt x="2349128" y="1590254"/>
                    <a:pt x="2358584" y="1595104"/>
                    <a:pt x="2159081" y="1576589"/>
                  </a:cubicBezTo>
                  <a:cubicBezTo>
                    <a:pt x="1959578" y="1558074"/>
                    <a:pt x="1590823" y="1603284"/>
                    <a:pt x="1444886" y="1576589"/>
                  </a:cubicBezTo>
                  <a:cubicBezTo>
                    <a:pt x="1298950" y="1549894"/>
                    <a:pt x="1168700" y="1563966"/>
                    <a:pt x="976965" y="1576589"/>
                  </a:cubicBezTo>
                  <a:cubicBezTo>
                    <a:pt x="785230" y="1589212"/>
                    <a:pt x="584184" y="1598808"/>
                    <a:pt x="262770" y="1576589"/>
                  </a:cubicBezTo>
                  <a:cubicBezTo>
                    <a:pt x="143735" y="1595404"/>
                    <a:pt x="-3355" y="1460604"/>
                    <a:pt x="0" y="1313819"/>
                  </a:cubicBezTo>
                  <a:cubicBezTo>
                    <a:pt x="-23893" y="1056400"/>
                    <a:pt x="-15278" y="1043615"/>
                    <a:pt x="0" y="798805"/>
                  </a:cubicBezTo>
                  <a:cubicBezTo>
                    <a:pt x="15278" y="553995"/>
                    <a:pt x="40" y="441491"/>
                    <a:pt x="0" y="262770"/>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30" name="Content Placeholder 2">
              <a:extLst>
                <a:ext uri="{FF2B5EF4-FFF2-40B4-BE49-F238E27FC236}">
                  <a16:creationId xmlns:a16="http://schemas.microsoft.com/office/drawing/2014/main" id="{4F93A566-FA1E-42A6-8B04-4BFAA5F0E60E}"/>
                </a:ext>
              </a:extLst>
            </p:cNvPr>
            <p:cNvSpPr txBox="1">
              <a:spLocks/>
            </p:cNvSpPr>
            <p:nvPr/>
          </p:nvSpPr>
          <p:spPr>
            <a:xfrm>
              <a:off x="4634181" y="4999984"/>
              <a:ext cx="7146432"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70AD47">
                      <a:lumMod val="75000"/>
                    </a:srgbClr>
                  </a:solidFill>
                  <a:effectLst/>
                  <a:uLnTx/>
                  <a:uFillTx/>
                  <a:latin typeface="Calibri" panose="020F0502020204030204" pitchFamily="34" charset="0"/>
                  <a:cs typeface="Calibri" panose="020F0502020204030204" pitchFamily="34" charset="0"/>
                </a:rPr>
                <a:t>3.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Trình</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bày</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đúng</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hình</a:t>
              </a: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thức</a:t>
              </a:r>
              <a:endPar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68347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3" descr="Calendar&#10;&#10;Description automatically generated with medium confidence">
            <a:extLst>
              <a:ext uri="{FF2B5EF4-FFF2-40B4-BE49-F238E27FC236}">
                <a16:creationId xmlns:a16="http://schemas.microsoft.com/office/drawing/2014/main" id="{70A87E3A-AF6A-B264-E2C8-71BE7973FC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Shape&#10;&#10;Description automatically generated">
            <a:extLst>
              <a:ext uri="{FF2B5EF4-FFF2-40B4-BE49-F238E27FC236}">
                <a16:creationId xmlns:a16="http://schemas.microsoft.com/office/drawing/2014/main" id="{DB2F48AE-4BDC-4B85-A5B6-8EE3BD525B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7440" y="5190553"/>
            <a:ext cx="914400" cy="618363"/>
          </a:xfrm>
          <a:prstGeom prst="rect">
            <a:avLst/>
          </a:prstGeom>
        </p:spPr>
      </p:pic>
      <p:pic>
        <p:nvPicPr>
          <p:cNvPr id="8" name="Picture 7">
            <a:extLst>
              <a:ext uri="{FF2B5EF4-FFF2-40B4-BE49-F238E27FC236}">
                <a16:creationId xmlns:a16="http://schemas.microsoft.com/office/drawing/2014/main" id="{D8E1D31C-CC4E-4EE8-AE2C-543D5BBC3A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50203" y="2665972"/>
            <a:ext cx="2143125" cy="2143125"/>
          </a:xfrm>
          <a:prstGeom prst="rect">
            <a:avLst/>
          </a:prstGeom>
        </p:spPr>
      </p:pic>
      <p:pic>
        <p:nvPicPr>
          <p:cNvPr id="10" name="Picture 9" descr="Icon&#10;&#10;Description automatically generated">
            <a:extLst>
              <a:ext uri="{FF2B5EF4-FFF2-40B4-BE49-F238E27FC236}">
                <a16:creationId xmlns:a16="http://schemas.microsoft.com/office/drawing/2014/main" id="{1D90D0AB-EF7D-49F1-86F1-0279DFA31E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344535" y="4753024"/>
            <a:ext cx="914401" cy="653989"/>
          </a:xfrm>
          <a:prstGeom prst="rect">
            <a:avLst/>
          </a:prstGeom>
        </p:spPr>
      </p:pic>
      <p:pic>
        <p:nvPicPr>
          <p:cNvPr id="12" name="Picture 11" descr="Icon&#10;&#10;Description automatically generated">
            <a:extLst>
              <a:ext uri="{FF2B5EF4-FFF2-40B4-BE49-F238E27FC236}">
                <a16:creationId xmlns:a16="http://schemas.microsoft.com/office/drawing/2014/main" id="{A98E393C-2D86-452D-A5D8-9785B7807B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11478" y="4641524"/>
            <a:ext cx="372902" cy="335146"/>
          </a:xfrm>
          <a:prstGeom prst="rect">
            <a:avLst/>
          </a:prstGeom>
        </p:spPr>
      </p:pic>
      <p:pic>
        <p:nvPicPr>
          <p:cNvPr id="14" name="Picture 13" descr="Icon&#10;&#10;Description automatically generated">
            <a:extLst>
              <a:ext uri="{FF2B5EF4-FFF2-40B4-BE49-F238E27FC236}">
                <a16:creationId xmlns:a16="http://schemas.microsoft.com/office/drawing/2014/main" id="{24B91A9B-EC7A-458D-8B82-CD2D168773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5030" y="5472476"/>
            <a:ext cx="372902" cy="335146"/>
          </a:xfrm>
          <a:prstGeom prst="rect">
            <a:avLst/>
          </a:prstGeom>
        </p:spPr>
      </p:pic>
      <p:pic>
        <p:nvPicPr>
          <p:cNvPr id="15" name="Picture 14" descr="Icon&#10;&#10;Description automatically generated">
            <a:extLst>
              <a:ext uri="{FF2B5EF4-FFF2-40B4-BE49-F238E27FC236}">
                <a16:creationId xmlns:a16="http://schemas.microsoft.com/office/drawing/2014/main" id="{6F6B1E30-66EA-430B-B755-E5CD1C52131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69954" y="6522854"/>
            <a:ext cx="372902" cy="335146"/>
          </a:xfrm>
          <a:prstGeom prst="rect">
            <a:avLst/>
          </a:prstGeom>
        </p:spPr>
      </p:pic>
      <p:pic>
        <p:nvPicPr>
          <p:cNvPr id="16" name="Picture 15" descr="Icon&#10;&#10;Description automatically generated">
            <a:extLst>
              <a:ext uri="{FF2B5EF4-FFF2-40B4-BE49-F238E27FC236}">
                <a16:creationId xmlns:a16="http://schemas.microsoft.com/office/drawing/2014/main" id="{1CAD5FCD-D97F-493A-8676-D36358DC5E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17830" y="6022365"/>
            <a:ext cx="372902" cy="335146"/>
          </a:xfrm>
          <a:prstGeom prst="rect">
            <a:avLst/>
          </a:prstGeom>
        </p:spPr>
      </p:pic>
      <p:pic>
        <p:nvPicPr>
          <p:cNvPr id="17" name="Picture 16">
            <a:extLst>
              <a:ext uri="{FF2B5EF4-FFF2-40B4-BE49-F238E27FC236}">
                <a16:creationId xmlns:a16="http://schemas.microsoft.com/office/drawing/2014/main" id="{66895EA4-7017-48BD-8209-74F7F8D2868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369954" y="5232016"/>
            <a:ext cx="1000760" cy="1000760"/>
          </a:xfrm>
          <a:prstGeom prst="rect">
            <a:avLst/>
          </a:prstGeom>
        </p:spPr>
      </p:pic>
      <p:pic>
        <p:nvPicPr>
          <p:cNvPr id="21" name="Picture 20" descr="Background pattern&#10;&#10;Description automatically generated with low confidence">
            <a:extLst>
              <a:ext uri="{FF2B5EF4-FFF2-40B4-BE49-F238E27FC236}">
                <a16:creationId xmlns:a16="http://schemas.microsoft.com/office/drawing/2014/main" id="{AA90AFC5-B0C7-4805-9010-1931BA7E634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83615" y1="36000" x2="74308" y2="35385"/>
                        <a14:foregroundMark x1="74308" y1="35385" x2="77538" y2="41923"/>
                        <a14:foregroundMark x1="77538" y1="41923" x2="82769" y2="37154"/>
                      </a14:backgroundRemoval>
                    </a14:imgEffect>
                  </a14:imgLayer>
                </a14:imgProps>
              </a:ext>
              <a:ext uri="{28A0092B-C50C-407E-A947-70E740481C1C}">
                <a14:useLocalDpi xmlns:a14="http://schemas.microsoft.com/office/drawing/2010/main" val="0"/>
              </a:ext>
            </a:extLst>
          </a:blip>
          <a:srcRect l="68576" t="24872" r="8371" b="56619"/>
          <a:stretch/>
        </p:blipFill>
        <p:spPr>
          <a:xfrm>
            <a:off x="4758444" y="5550750"/>
            <a:ext cx="849486" cy="682026"/>
          </a:xfrm>
          <a:prstGeom prst="rect">
            <a:avLst/>
          </a:prstGeom>
        </p:spPr>
      </p:pic>
      <p:pic>
        <p:nvPicPr>
          <p:cNvPr id="23" name="Picture 22" descr="Background pattern&#10;&#10;Description automatically generated with low confidence">
            <a:extLst>
              <a:ext uri="{FF2B5EF4-FFF2-40B4-BE49-F238E27FC236}">
                <a16:creationId xmlns:a16="http://schemas.microsoft.com/office/drawing/2014/main" id="{1FA8DDA2-B226-4D0D-8260-BAD603F5EA04}"/>
              </a:ext>
            </a:extLst>
          </p:cNvPr>
          <p:cNvPicPr>
            <a:picLocks noChangeAspect="1"/>
          </p:cNvPicPr>
          <p:nvPr/>
        </p:nvPicPr>
        <p:blipFill rotWithShape="1">
          <a:blip r:embed="rId11" cstate="hqprint">
            <a:extLst>
              <a:ext uri="{BEBA8EAE-BF5A-486C-A8C5-ECC9F3942E4B}">
                <a14:imgProps xmlns:a14="http://schemas.microsoft.com/office/drawing/2010/main">
                  <a14:imgLayer r:embed="rId10">
                    <a14:imgEffect>
                      <a14:backgroundRemoval t="28615" b="44385" l="35308" r="57846">
                        <a14:foregroundMark x1="35846" y1="33000" x2="37308" y2="34692"/>
                        <a14:foregroundMark x1="43769" y1="44385" x2="43538" y2="43308"/>
                        <a14:foregroundMark x1="56846" y1="40692" x2="55154" y2="38846"/>
                        <a14:foregroundMark x1="56538" y1="34385" x2="55385" y2="34769"/>
                        <a14:foregroundMark x1="57923" y1="33923" x2="57923" y2="33923"/>
                        <a14:foregroundMark x1="35308" y1="32538" x2="35308" y2="32538"/>
                      </a14:backgroundRemoval>
                    </a14:imgEffect>
                  </a14:imgLayer>
                </a14:imgProps>
              </a:ext>
              <a:ext uri="{28A0092B-C50C-407E-A947-70E740481C1C}">
                <a14:useLocalDpi xmlns:a14="http://schemas.microsoft.com/office/drawing/2010/main" val="0"/>
              </a:ext>
            </a:extLst>
          </a:blip>
          <a:srcRect l="34652" t="27148" r="41708" b="54422"/>
          <a:stretch/>
        </p:blipFill>
        <p:spPr>
          <a:xfrm>
            <a:off x="3134487" y="6022365"/>
            <a:ext cx="849487" cy="662264"/>
          </a:xfrm>
          <a:prstGeom prst="rect">
            <a:avLst/>
          </a:prstGeom>
        </p:spPr>
      </p:pic>
      <p:pic>
        <p:nvPicPr>
          <p:cNvPr id="24" name="Picture 23" descr="Background pattern&#10;&#10;Description automatically generated with low confidence">
            <a:extLst>
              <a:ext uri="{FF2B5EF4-FFF2-40B4-BE49-F238E27FC236}">
                <a16:creationId xmlns:a16="http://schemas.microsoft.com/office/drawing/2014/main" id="{6CA3B211-B3D9-4DDA-B935-889E6CEE845A}"/>
              </a:ext>
            </a:extLst>
          </p:cNvPr>
          <p:cNvPicPr>
            <a:picLocks noChangeAspect="1"/>
          </p:cNvPicPr>
          <p:nvPr/>
        </p:nvPicPr>
        <p:blipFill rotWithShape="1">
          <a:blip r:embed="rId12" cstate="hq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5301" t="24576" r="71646" b="56915"/>
          <a:stretch/>
        </p:blipFill>
        <p:spPr>
          <a:xfrm>
            <a:off x="10747590" y="4688525"/>
            <a:ext cx="814566" cy="653990"/>
          </a:xfrm>
          <a:prstGeom prst="rect">
            <a:avLst/>
          </a:prstGeom>
        </p:spPr>
      </p:pic>
      <p:pic>
        <p:nvPicPr>
          <p:cNvPr id="25" name="Picture 24" descr="Background pattern&#10;&#10;Description automatically generated with low confidence">
            <a:extLst>
              <a:ext uri="{FF2B5EF4-FFF2-40B4-BE49-F238E27FC236}">
                <a16:creationId xmlns:a16="http://schemas.microsoft.com/office/drawing/2014/main" id="{F45CB222-9195-4CE9-8599-7183C42E98FF}"/>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8470" t="47004" r="68477" b="34487"/>
          <a:stretch/>
        </p:blipFill>
        <p:spPr>
          <a:xfrm>
            <a:off x="6126133" y="5376666"/>
            <a:ext cx="1185156" cy="951525"/>
          </a:xfrm>
          <a:prstGeom prst="rect">
            <a:avLst/>
          </a:prstGeom>
        </p:spPr>
      </p:pic>
      <p:pic>
        <p:nvPicPr>
          <p:cNvPr id="33" name="Picture 4" descr="Cartoon Cloud Drawing Free Photo PNG | Nuvem desenho png, Nuvem desenho,  Imagem nuvem">
            <a:extLst>
              <a:ext uri="{FF2B5EF4-FFF2-40B4-BE49-F238E27FC236}">
                <a16:creationId xmlns:a16="http://schemas.microsoft.com/office/drawing/2014/main" id="{EA14C1E0-A5DA-419A-89CB-431CD7044F6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431639">
            <a:off x="7077197" y="768903"/>
            <a:ext cx="1331320" cy="78937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Background pattern&#10;&#10;Description automatically generated with low confidence">
            <a:extLst>
              <a:ext uri="{FF2B5EF4-FFF2-40B4-BE49-F238E27FC236}">
                <a16:creationId xmlns:a16="http://schemas.microsoft.com/office/drawing/2014/main" id="{CEB2F0B7-4DAC-40D6-938F-F635A8DA3D71}"/>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6516" t="5519" r="70431" b="75972"/>
          <a:stretch/>
        </p:blipFill>
        <p:spPr>
          <a:xfrm>
            <a:off x="5398916" y="6316590"/>
            <a:ext cx="849486" cy="682026"/>
          </a:xfrm>
          <a:prstGeom prst="rect">
            <a:avLst/>
          </a:prstGeom>
        </p:spPr>
      </p:pic>
      <p:pic>
        <p:nvPicPr>
          <p:cNvPr id="27" name="Picture 26" descr="Background pattern&#10;&#10;Description automatically generated with low confidence">
            <a:extLst>
              <a:ext uri="{FF2B5EF4-FFF2-40B4-BE49-F238E27FC236}">
                <a16:creationId xmlns:a16="http://schemas.microsoft.com/office/drawing/2014/main" id="{FD74A18E-404A-47F6-9DF2-FA6082FC0A96}"/>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37740" t="4065" r="39207" b="77426"/>
          <a:stretch/>
        </p:blipFill>
        <p:spPr>
          <a:xfrm>
            <a:off x="-214677" y="4809097"/>
            <a:ext cx="621285" cy="498810"/>
          </a:xfrm>
          <a:prstGeom prst="rect">
            <a:avLst/>
          </a:prstGeom>
        </p:spPr>
      </p:pic>
      <p:pic>
        <p:nvPicPr>
          <p:cNvPr id="28" name="Picture 27" descr="Background pattern&#10;&#10;Description automatically generated with low confidence">
            <a:extLst>
              <a:ext uri="{FF2B5EF4-FFF2-40B4-BE49-F238E27FC236}">
                <a16:creationId xmlns:a16="http://schemas.microsoft.com/office/drawing/2014/main" id="{EC8049BB-6A12-4780-B4F3-AAAA8CC2EA0E}"/>
              </a:ext>
            </a:extLst>
          </p:cNvPr>
          <p:cNvPicPr>
            <a:picLocks noChangeAspect="1"/>
          </p:cNvPicPr>
          <p:nvPr/>
        </p:nvPicPr>
        <p:blipFill rotWithShape="1">
          <a:blip r:embed="rId12" cstate="hq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70383" t="3770" r="6564" b="77721"/>
          <a:stretch/>
        </p:blipFill>
        <p:spPr>
          <a:xfrm>
            <a:off x="5538824" y="5136839"/>
            <a:ext cx="737458" cy="592082"/>
          </a:xfrm>
          <a:prstGeom prst="rect">
            <a:avLst/>
          </a:prstGeom>
        </p:spPr>
      </p:pic>
      <p:pic>
        <p:nvPicPr>
          <p:cNvPr id="6146" name="Picture 2" descr="Wallency Happy Sun Wall Art Decal - Nursery Wall Sticker - Peel and Stick  Removable Vinyl Sticker Graphic (12&quot;H x 12&quot;W - Mini) : Amazon.com.au: Home  Improvement">
            <a:extLst>
              <a:ext uri="{FF2B5EF4-FFF2-40B4-BE49-F238E27FC236}">
                <a16:creationId xmlns:a16="http://schemas.microsoft.com/office/drawing/2014/main" id="{AEACCEBB-AA2F-4A35-81C1-E4B5B15AA220}"/>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7500" b="92461" l="8125" r="91172">
                        <a14:foregroundMark x1="41250" y1="90820" x2="41250" y2="90820"/>
                        <a14:foregroundMark x1="56680" y1="91250" x2="56680" y2="91250"/>
                        <a14:foregroundMark x1="41992" y1="9336" x2="41992" y2="9336"/>
                        <a14:foregroundMark x1="9258" y1="39414" x2="9258" y2="39414"/>
                        <a14:foregroundMark x1="8203" y1="54805" x2="8203" y2="54805"/>
                        <a14:foregroundMark x1="8672" y1="54805" x2="10156" y2="54648"/>
                        <a14:foregroundMark x1="91172" y1="48906" x2="87500" y2="48906"/>
                        <a14:foregroundMark x1="55195" y1="9023" x2="55195" y2="9023"/>
                        <a14:foregroundMark x1="42891" y1="7539" x2="42891" y2="7539"/>
                        <a14:foregroundMark x1="42578" y1="8438" x2="42578" y2="9492"/>
                        <a14:foregroundMark x1="40508" y1="91719" x2="40508" y2="91719"/>
                        <a14:foregroundMark x1="40820" y1="91992" x2="40508" y2="89180"/>
                        <a14:foregroundMark x1="57109" y1="92148" x2="57109" y2="92148"/>
                        <a14:foregroundMark x1="57109" y1="92461" x2="57109" y2="92461"/>
                      </a14:backgroundRemoval>
                    </a14:imgEffect>
                  </a14:imgLayer>
                </a14:imgProps>
              </a:ext>
              <a:ext uri="{28A0092B-C50C-407E-A947-70E740481C1C}">
                <a14:useLocalDpi xmlns:a14="http://schemas.microsoft.com/office/drawing/2010/main" val="0"/>
              </a:ext>
            </a:extLst>
          </a:blip>
          <a:srcRect/>
          <a:stretch>
            <a:fillRect/>
          </a:stretch>
        </p:blipFill>
        <p:spPr bwMode="auto">
          <a:xfrm>
            <a:off x="6342004" y="-67880"/>
            <a:ext cx="1744959" cy="174495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artoon Cloud Drawing Free Photo PNG | Nuvem desenho png, Nuvem desenho,  Imagem nuvem">
            <a:extLst>
              <a:ext uri="{FF2B5EF4-FFF2-40B4-BE49-F238E27FC236}">
                <a16:creationId xmlns:a16="http://schemas.microsoft.com/office/drawing/2014/main" id="{133A7501-6F6B-45D8-A39F-E86516210378}"/>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83383" y="300308"/>
            <a:ext cx="1701017" cy="100858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artoon Cloud Drawing Free Photo PNG | Nuvem desenho png, Nuvem desenho,  Imagem nuvem">
            <a:extLst>
              <a:ext uri="{FF2B5EF4-FFF2-40B4-BE49-F238E27FC236}">
                <a16:creationId xmlns:a16="http://schemas.microsoft.com/office/drawing/2014/main" id="{7D4CC6A2-BE77-49FF-96DB-2ED77AD1061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32679" y="1163592"/>
            <a:ext cx="1331320" cy="78937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Cartoon Cloud Drawing Free Photo PNG | Nuvem desenho png, Nuvem desenho,  Imagem nuvem">
            <a:extLst>
              <a:ext uri="{FF2B5EF4-FFF2-40B4-BE49-F238E27FC236}">
                <a16:creationId xmlns:a16="http://schemas.microsoft.com/office/drawing/2014/main" id="{7C7AC68A-31EF-40C5-9617-1528C723793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431639">
            <a:off x="2977475" y="405095"/>
            <a:ext cx="1331320" cy="789377"/>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4" descr="Butterflies Vector Transparent Background | PNG Mart">
            <a:extLst>
              <a:ext uri="{FF2B5EF4-FFF2-40B4-BE49-F238E27FC236}">
                <a16:creationId xmlns:a16="http://schemas.microsoft.com/office/drawing/2014/main" id="{EA78BF6F-0CF6-4F74-8B64-6B69DCD60E1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cs typeface="+mn-cs"/>
            </a:endParaRPr>
          </a:p>
        </p:txBody>
      </p:sp>
      <p:pic>
        <p:nvPicPr>
          <p:cNvPr id="30" name="Picture 6" descr="Ghim trên Cartoons">
            <a:extLst>
              <a:ext uri="{FF2B5EF4-FFF2-40B4-BE49-F238E27FC236}">
                <a16:creationId xmlns:a16="http://schemas.microsoft.com/office/drawing/2014/main" id="{5634B7DB-3926-4ABB-9687-4CA9E467AC0A}"/>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01481" y="1393799"/>
            <a:ext cx="1245370" cy="107265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Butterflies Vector Png Pic - Cartoon Picture Of Butterfly, Transparent Png  - 1000x1000(#1818131) - PngFind">
            <a:extLst>
              <a:ext uri="{FF2B5EF4-FFF2-40B4-BE49-F238E27FC236}">
                <a16:creationId xmlns:a16="http://schemas.microsoft.com/office/drawing/2014/main" id="{B7B282B3-B779-4DAD-BBED-3AA78DEAF91E}"/>
              </a:ext>
            </a:extLst>
          </p:cNvPr>
          <p:cNvPicPr>
            <a:picLocks noChangeAspect="1" noChangeArrowheads="1"/>
          </p:cNvPicPr>
          <p:nvPr/>
        </p:nvPicPr>
        <p:blipFill>
          <a:blip r:embed="rId20" cstate="print">
            <a:extLst>
              <a:ext uri="{BEBA8EAE-BF5A-486C-A8C5-ECC9F3942E4B}">
                <a14:imgProps xmlns:a14="http://schemas.microsoft.com/office/drawing/2010/main">
                  <a14:imgLayer r:embed="rId21">
                    <a14:imgEffect>
                      <a14:backgroundRemoval t="5352" b="93162" l="3929" r="95000">
                        <a14:foregroundMark x1="28333" y1="8920" x2="21190" y2="29435"/>
                        <a14:foregroundMark x1="30833" y1="6640" x2="9643" y2="37463"/>
                        <a14:foregroundMark x1="7619" y1="53518" x2="10476" y2="74133"/>
                        <a14:foregroundMark x1="10476" y1="74133" x2="10714" y2="74529"/>
                        <a14:foregroundMark x1="22024" y1="15064" x2="19524" y2="23290"/>
                        <a14:foregroundMark x1="91310" y1="27453" x2="88333" y2="54509"/>
                        <a14:foregroundMark x1="88333" y1="54509" x2="86429" y2="58176"/>
                        <a14:foregroundMark x1="95000" y1="30624" x2="87500" y2="50050"/>
                        <a14:foregroundMark x1="70833" y1="76412" x2="49881" y2="88801"/>
                        <a14:foregroundMark x1="49881" y1="88801" x2="46071" y2="93162"/>
                        <a14:foregroundMark x1="3929" y1="58969" x2="3929" y2="63826"/>
                        <a14:foregroundMark x1="32024" y1="5352" x2="29881" y2="901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300353" y="1342064"/>
            <a:ext cx="854520" cy="1026565"/>
          </a:xfrm>
          <a:prstGeom prst="rect">
            <a:avLst/>
          </a:prstGeom>
          <a:noFill/>
          <a:extLst>
            <a:ext uri="{909E8E84-426E-40DD-AFC4-6F175D3DCCD1}">
              <a14:hiddenFill xmlns:a14="http://schemas.microsoft.com/office/drawing/2010/main">
                <a:solidFill>
                  <a:srgbClr val="FFFFFF"/>
                </a:solidFill>
              </a14:hiddenFill>
            </a:ext>
          </a:extLst>
        </p:spPr>
      </p:pic>
      <p:sp>
        <p:nvSpPr>
          <p:cNvPr id="36" name="Lưu đồ: Điểm Kết Thúc 1">
            <a:extLst>
              <a:ext uri="{FF2B5EF4-FFF2-40B4-BE49-F238E27FC236}">
                <a16:creationId xmlns:a16="http://schemas.microsoft.com/office/drawing/2014/main" id="{F8FA0FFA-D57E-47FE-B73D-5DCFE8332A0C}"/>
              </a:ext>
            </a:extLst>
          </p:cNvPr>
          <p:cNvSpPr/>
          <p:nvPr/>
        </p:nvSpPr>
        <p:spPr>
          <a:xfrm>
            <a:off x="1766538" y="744516"/>
            <a:ext cx="8562302" cy="1855415"/>
          </a:xfrm>
          <a:prstGeom prst="flowChartTerminator">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1" name="Picture 2" descr="Cartoon Happy Kids Reading Book: Vector có sẵn (miễn phí bản quyền) 1560276260 | Shutterstock">
            <a:extLst>
              <a:ext uri="{FF2B5EF4-FFF2-40B4-BE49-F238E27FC236}">
                <a16:creationId xmlns:a16="http://schemas.microsoft.com/office/drawing/2014/main" id="{07DC3A54-6348-4075-9F54-5E62032A6017}"/>
              </a:ext>
            </a:extLst>
          </p:cNvPr>
          <p:cNvPicPr>
            <a:picLocks noChangeAspect="1" noChangeArrowheads="1"/>
          </p:cNvPicPr>
          <p:nvPr/>
        </p:nvPicPr>
        <p:blipFill>
          <a:blip r:embed="rId22">
            <a:extLst>
              <a:ext uri="{BEBA8EAE-BF5A-486C-A8C5-ECC9F3942E4B}">
                <a14:imgProps xmlns:a14="http://schemas.microsoft.com/office/drawing/2010/main">
                  <a14:imgLayer r:embed="rId23">
                    <a14:imgEffect>
                      <a14:backgroundRemoval t="5000" b="90000" l="9664" r="89916">
                        <a14:foregroundMark x1="55042" y1="27857" x2="59244" y2="29643"/>
                        <a14:foregroundMark x1="36975" y1="23929" x2="38655" y2="24286"/>
                        <a14:foregroundMark x1="41597" y1="23214" x2="42017" y2="26786"/>
                        <a14:foregroundMark x1="44958" y1="35000" x2="50000" y2="41786"/>
                        <a14:foregroundMark x1="60924" y1="5000" x2="84034" y2="23214"/>
                        <a14:foregroundMark x1="27731" y1="86429" x2="27731" y2="86429"/>
                        <a14:foregroundMark x1="19748" y1="86429" x2="33613" y2="84643"/>
                        <a14:foregroundMark x1="44538" y1="83929" x2="61765" y2="87500"/>
                      </a14:backgroundRemoval>
                    </a14:imgEffect>
                  </a14:imgLayer>
                </a14:imgProps>
              </a:ext>
              <a:ext uri="{28A0092B-C50C-407E-A947-70E740481C1C}">
                <a14:useLocalDpi xmlns:a14="http://schemas.microsoft.com/office/drawing/2010/main" val="0"/>
              </a:ext>
            </a:extLst>
          </a:blip>
          <a:srcRect/>
          <a:stretch>
            <a:fillRect/>
          </a:stretch>
        </p:blipFill>
        <p:spPr bwMode="auto">
          <a:xfrm>
            <a:off x="4441915" y="2798714"/>
            <a:ext cx="2067007" cy="24317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6062D3E-865A-4379-8DCF-610F701C7C87}"/>
              </a:ext>
            </a:extLst>
          </p:cNvPr>
          <p:cNvSpPr txBox="1"/>
          <p:nvPr/>
        </p:nvSpPr>
        <p:spPr>
          <a:xfrm>
            <a:off x="2743200" y="1163592"/>
            <a:ext cx="6731120" cy="830997"/>
          </a:xfrm>
          <a:prstGeom prst="rect">
            <a:avLst/>
          </a:prstGeom>
          <a:noFill/>
        </p:spPr>
        <p:txBody>
          <a:bodyPr wrap="square" rtlCol="0">
            <a:spAutoFit/>
          </a:bodyPr>
          <a:lstStyle/>
          <a:p>
            <a:r>
              <a:rPr lang="en-US" sz="4800" b="1" dirty="0" err="1">
                <a:latin typeface="Times New Roman" panose="02020603050405020304" pitchFamily="18" charset="0"/>
                <a:cs typeface="Times New Roman" panose="02020603050405020304" pitchFamily="18" charset="0"/>
              </a:rPr>
              <a:t>Luyện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tập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thực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hành</a:t>
            </a:r>
            <a:endParaRPr lang="en-U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8332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3" descr="Calendar&#10;&#10;Description automatically generated with medium confidence">
            <a:extLst>
              <a:ext uri="{FF2B5EF4-FFF2-40B4-BE49-F238E27FC236}">
                <a16:creationId xmlns:a16="http://schemas.microsoft.com/office/drawing/2014/main" id="{7021EE31-63B0-C21C-8C3F-90C35719EE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Rectangle 18">
            <a:extLst>
              <a:ext uri="{FF2B5EF4-FFF2-40B4-BE49-F238E27FC236}">
                <a16:creationId xmlns:a16="http://schemas.microsoft.com/office/drawing/2014/main" id="{8C1FAB9C-950F-40B0-9755-0A11D12A2EC7}"/>
              </a:ext>
            </a:extLst>
          </p:cNvPr>
          <p:cNvSpPr/>
          <p:nvPr/>
        </p:nvSpPr>
        <p:spPr>
          <a:xfrm>
            <a:off x="308113" y="1048323"/>
            <a:ext cx="11608904" cy="5401226"/>
          </a:xfrm>
          <a:custGeom>
            <a:avLst/>
            <a:gdLst>
              <a:gd name="connsiteX0" fmla="*/ 0 w 11608904"/>
              <a:gd name="connsiteY0" fmla="*/ 0 h 5401226"/>
              <a:gd name="connsiteX1" fmla="*/ 915055 w 11608904"/>
              <a:gd name="connsiteY1" fmla="*/ 0 h 5401226"/>
              <a:gd name="connsiteX2" fmla="*/ 1365753 w 11608904"/>
              <a:gd name="connsiteY2" fmla="*/ 0 h 5401226"/>
              <a:gd name="connsiteX3" fmla="*/ 1700363 w 11608904"/>
              <a:gd name="connsiteY3" fmla="*/ 0 h 5401226"/>
              <a:gd name="connsiteX4" fmla="*/ 2499329 w 11608904"/>
              <a:gd name="connsiteY4" fmla="*/ 0 h 5401226"/>
              <a:gd name="connsiteX5" fmla="*/ 3066116 w 11608904"/>
              <a:gd name="connsiteY5" fmla="*/ 0 h 5401226"/>
              <a:gd name="connsiteX6" fmla="*/ 3516815 w 11608904"/>
              <a:gd name="connsiteY6" fmla="*/ 0 h 5401226"/>
              <a:gd name="connsiteX7" fmla="*/ 4199692 w 11608904"/>
              <a:gd name="connsiteY7" fmla="*/ 0 h 5401226"/>
              <a:gd name="connsiteX8" fmla="*/ 4998657 w 11608904"/>
              <a:gd name="connsiteY8" fmla="*/ 0 h 5401226"/>
              <a:gd name="connsiteX9" fmla="*/ 5449356 w 11608904"/>
              <a:gd name="connsiteY9" fmla="*/ 0 h 5401226"/>
              <a:gd name="connsiteX10" fmla="*/ 5783966 w 11608904"/>
              <a:gd name="connsiteY10" fmla="*/ 0 h 5401226"/>
              <a:gd name="connsiteX11" fmla="*/ 6699020 w 11608904"/>
              <a:gd name="connsiteY11" fmla="*/ 0 h 5401226"/>
              <a:gd name="connsiteX12" fmla="*/ 7381897 w 11608904"/>
              <a:gd name="connsiteY12" fmla="*/ 0 h 5401226"/>
              <a:gd name="connsiteX13" fmla="*/ 8064774 w 11608904"/>
              <a:gd name="connsiteY13" fmla="*/ 0 h 5401226"/>
              <a:gd name="connsiteX14" fmla="*/ 8631562 w 11608904"/>
              <a:gd name="connsiteY14" fmla="*/ 0 h 5401226"/>
              <a:gd name="connsiteX15" fmla="*/ 8966171 w 11608904"/>
              <a:gd name="connsiteY15" fmla="*/ 0 h 5401226"/>
              <a:gd name="connsiteX16" fmla="*/ 9765137 w 11608904"/>
              <a:gd name="connsiteY16" fmla="*/ 0 h 5401226"/>
              <a:gd name="connsiteX17" fmla="*/ 10215836 w 11608904"/>
              <a:gd name="connsiteY17" fmla="*/ 0 h 5401226"/>
              <a:gd name="connsiteX18" fmla="*/ 10666534 w 11608904"/>
              <a:gd name="connsiteY18" fmla="*/ 0 h 5401226"/>
              <a:gd name="connsiteX19" fmla="*/ 11608904 w 11608904"/>
              <a:gd name="connsiteY19" fmla="*/ 0 h 5401226"/>
              <a:gd name="connsiteX20" fmla="*/ 11608904 w 11608904"/>
              <a:gd name="connsiteY20" fmla="*/ 621141 h 5401226"/>
              <a:gd name="connsiteX21" fmla="*/ 11608904 w 11608904"/>
              <a:gd name="connsiteY21" fmla="*/ 1134257 h 5401226"/>
              <a:gd name="connsiteX22" fmla="*/ 11608904 w 11608904"/>
              <a:gd name="connsiteY22" fmla="*/ 1809411 h 5401226"/>
              <a:gd name="connsiteX23" fmla="*/ 11608904 w 11608904"/>
              <a:gd name="connsiteY23" fmla="*/ 2322527 h 5401226"/>
              <a:gd name="connsiteX24" fmla="*/ 11608904 w 11608904"/>
              <a:gd name="connsiteY24" fmla="*/ 3105705 h 5401226"/>
              <a:gd name="connsiteX25" fmla="*/ 11608904 w 11608904"/>
              <a:gd name="connsiteY25" fmla="*/ 3618821 h 5401226"/>
              <a:gd name="connsiteX26" fmla="*/ 11608904 w 11608904"/>
              <a:gd name="connsiteY26" fmla="*/ 4401999 h 5401226"/>
              <a:gd name="connsiteX27" fmla="*/ 11608904 w 11608904"/>
              <a:gd name="connsiteY27" fmla="*/ 5401226 h 5401226"/>
              <a:gd name="connsiteX28" fmla="*/ 11042116 w 11608904"/>
              <a:gd name="connsiteY28" fmla="*/ 5401226 h 5401226"/>
              <a:gd name="connsiteX29" fmla="*/ 10127062 w 11608904"/>
              <a:gd name="connsiteY29" fmla="*/ 5401226 h 5401226"/>
              <a:gd name="connsiteX30" fmla="*/ 9560274 w 11608904"/>
              <a:gd name="connsiteY30" fmla="*/ 5401226 h 5401226"/>
              <a:gd name="connsiteX31" fmla="*/ 9109575 w 11608904"/>
              <a:gd name="connsiteY31" fmla="*/ 5401226 h 5401226"/>
              <a:gd name="connsiteX32" fmla="*/ 8774966 w 11608904"/>
              <a:gd name="connsiteY32" fmla="*/ 5401226 h 5401226"/>
              <a:gd name="connsiteX33" fmla="*/ 7859911 w 11608904"/>
              <a:gd name="connsiteY33" fmla="*/ 5401226 h 5401226"/>
              <a:gd name="connsiteX34" fmla="*/ 7060945 w 11608904"/>
              <a:gd name="connsiteY34" fmla="*/ 5401226 h 5401226"/>
              <a:gd name="connsiteX35" fmla="*/ 6494157 w 11608904"/>
              <a:gd name="connsiteY35" fmla="*/ 5401226 h 5401226"/>
              <a:gd name="connsiteX36" fmla="*/ 5811281 w 11608904"/>
              <a:gd name="connsiteY36" fmla="*/ 5401226 h 5401226"/>
              <a:gd name="connsiteX37" fmla="*/ 5360582 w 11608904"/>
              <a:gd name="connsiteY37" fmla="*/ 5401226 h 5401226"/>
              <a:gd name="connsiteX38" fmla="*/ 4445527 w 11608904"/>
              <a:gd name="connsiteY38" fmla="*/ 5401226 h 5401226"/>
              <a:gd name="connsiteX39" fmla="*/ 3646562 w 11608904"/>
              <a:gd name="connsiteY39" fmla="*/ 5401226 h 5401226"/>
              <a:gd name="connsiteX40" fmla="*/ 2963685 w 11608904"/>
              <a:gd name="connsiteY40" fmla="*/ 5401226 h 5401226"/>
              <a:gd name="connsiteX41" fmla="*/ 2280808 w 11608904"/>
              <a:gd name="connsiteY41" fmla="*/ 5401226 h 5401226"/>
              <a:gd name="connsiteX42" fmla="*/ 1830110 w 11608904"/>
              <a:gd name="connsiteY42" fmla="*/ 5401226 h 5401226"/>
              <a:gd name="connsiteX43" fmla="*/ 1379411 w 11608904"/>
              <a:gd name="connsiteY43" fmla="*/ 5401226 h 5401226"/>
              <a:gd name="connsiteX44" fmla="*/ 0 w 11608904"/>
              <a:gd name="connsiteY44" fmla="*/ 5401226 h 5401226"/>
              <a:gd name="connsiteX45" fmla="*/ 0 w 11608904"/>
              <a:gd name="connsiteY45" fmla="*/ 4672060 h 5401226"/>
              <a:gd name="connsiteX46" fmla="*/ 0 w 11608904"/>
              <a:gd name="connsiteY46" fmla="*/ 4104932 h 5401226"/>
              <a:gd name="connsiteX47" fmla="*/ 0 w 11608904"/>
              <a:gd name="connsiteY47" fmla="*/ 3375766 h 5401226"/>
              <a:gd name="connsiteX48" fmla="*/ 0 w 11608904"/>
              <a:gd name="connsiteY48" fmla="*/ 2700613 h 5401226"/>
              <a:gd name="connsiteX49" fmla="*/ 0 w 11608904"/>
              <a:gd name="connsiteY49" fmla="*/ 2025460 h 5401226"/>
              <a:gd name="connsiteX50" fmla="*/ 0 w 11608904"/>
              <a:gd name="connsiteY50" fmla="*/ 1296294 h 5401226"/>
              <a:gd name="connsiteX51" fmla="*/ 0 w 11608904"/>
              <a:gd name="connsiteY51" fmla="*/ 783178 h 5401226"/>
              <a:gd name="connsiteX52" fmla="*/ 0 w 11608904"/>
              <a:gd name="connsiteY52" fmla="*/ 0 h 54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608904" h="5401226" fill="none" extrusionOk="0">
                <a:moveTo>
                  <a:pt x="0" y="0"/>
                </a:moveTo>
                <a:cubicBezTo>
                  <a:pt x="302376" y="-21136"/>
                  <a:pt x="684210" y="15553"/>
                  <a:pt x="915055" y="0"/>
                </a:cubicBezTo>
                <a:cubicBezTo>
                  <a:pt x="1145901" y="-15553"/>
                  <a:pt x="1169775" y="-9622"/>
                  <a:pt x="1365753" y="0"/>
                </a:cubicBezTo>
                <a:cubicBezTo>
                  <a:pt x="1561731" y="9622"/>
                  <a:pt x="1554169" y="15863"/>
                  <a:pt x="1700363" y="0"/>
                </a:cubicBezTo>
                <a:cubicBezTo>
                  <a:pt x="1846557" y="-15863"/>
                  <a:pt x="2210431" y="14739"/>
                  <a:pt x="2499329" y="0"/>
                </a:cubicBezTo>
                <a:cubicBezTo>
                  <a:pt x="2788227" y="-14739"/>
                  <a:pt x="2919196" y="-19358"/>
                  <a:pt x="3066116" y="0"/>
                </a:cubicBezTo>
                <a:cubicBezTo>
                  <a:pt x="3213036" y="19358"/>
                  <a:pt x="3332975" y="8439"/>
                  <a:pt x="3516815" y="0"/>
                </a:cubicBezTo>
                <a:cubicBezTo>
                  <a:pt x="3700655" y="-8439"/>
                  <a:pt x="4055239" y="-19370"/>
                  <a:pt x="4199692" y="0"/>
                </a:cubicBezTo>
                <a:cubicBezTo>
                  <a:pt x="4344145" y="19370"/>
                  <a:pt x="4665265" y="12178"/>
                  <a:pt x="4998657" y="0"/>
                </a:cubicBezTo>
                <a:cubicBezTo>
                  <a:pt x="5332050" y="-12178"/>
                  <a:pt x="5291530" y="19676"/>
                  <a:pt x="5449356" y="0"/>
                </a:cubicBezTo>
                <a:cubicBezTo>
                  <a:pt x="5607182" y="-19676"/>
                  <a:pt x="5620394" y="11783"/>
                  <a:pt x="5783966" y="0"/>
                </a:cubicBezTo>
                <a:cubicBezTo>
                  <a:pt x="5947538" y="-11783"/>
                  <a:pt x="6497424" y="43914"/>
                  <a:pt x="6699020" y="0"/>
                </a:cubicBezTo>
                <a:cubicBezTo>
                  <a:pt x="6900616" y="-43914"/>
                  <a:pt x="7229510" y="-305"/>
                  <a:pt x="7381897" y="0"/>
                </a:cubicBezTo>
                <a:cubicBezTo>
                  <a:pt x="7534284" y="305"/>
                  <a:pt x="7766997" y="-30270"/>
                  <a:pt x="8064774" y="0"/>
                </a:cubicBezTo>
                <a:cubicBezTo>
                  <a:pt x="8362551" y="30270"/>
                  <a:pt x="8477066" y="4575"/>
                  <a:pt x="8631562" y="0"/>
                </a:cubicBezTo>
                <a:cubicBezTo>
                  <a:pt x="8786058" y="-4575"/>
                  <a:pt x="8842385" y="-6708"/>
                  <a:pt x="8966171" y="0"/>
                </a:cubicBezTo>
                <a:cubicBezTo>
                  <a:pt x="9089957" y="6708"/>
                  <a:pt x="9456292" y="-9166"/>
                  <a:pt x="9765137" y="0"/>
                </a:cubicBezTo>
                <a:cubicBezTo>
                  <a:pt x="10073982" y="9166"/>
                  <a:pt x="10037170" y="-4686"/>
                  <a:pt x="10215836" y="0"/>
                </a:cubicBezTo>
                <a:cubicBezTo>
                  <a:pt x="10394502" y="4686"/>
                  <a:pt x="10570123" y="-4101"/>
                  <a:pt x="10666534" y="0"/>
                </a:cubicBezTo>
                <a:cubicBezTo>
                  <a:pt x="10762945" y="4101"/>
                  <a:pt x="11340018" y="15713"/>
                  <a:pt x="11608904" y="0"/>
                </a:cubicBezTo>
                <a:cubicBezTo>
                  <a:pt x="11628611" y="239512"/>
                  <a:pt x="11630561" y="413808"/>
                  <a:pt x="11608904" y="621141"/>
                </a:cubicBezTo>
                <a:cubicBezTo>
                  <a:pt x="11587247" y="828474"/>
                  <a:pt x="11610676" y="1024458"/>
                  <a:pt x="11608904" y="1134257"/>
                </a:cubicBezTo>
                <a:cubicBezTo>
                  <a:pt x="11607132" y="1244056"/>
                  <a:pt x="11608891" y="1587845"/>
                  <a:pt x="11608904" y="1809411"/>
                </a:cubicBezTo>
                <a:cubicBezTo>
                  <a:pt x="11608917" y="2030977"/>
                  <a:pt x="11595748" y="2087652"/>
                  <a:pt x="11608904" y="2322527"/>
                </a:cubicBezTo>
                <a:cubicBezTo>
                  <a:pt x="11622060" y="2557402"/>
                  <a:pt x="11627055" y="2821799"/>
                  <a:pt x="11608904" y="3105705"/>
                </a:cubicBezTo>
                <a:cubicBezTo>
                  <a:pt x="11590753" y="3389611"/>
                  <a:pt x="11601882" y="3394741"/>
                  <a:pt x="11608904" y="3618821"/>
                </a:cubicBezTo>
                <a:cubicBezTo>
                  <a:pt x="11615926" y="3842901"/>
                  <a:pt x="11626526" y="4132225"/>
                  <a:pt x="11608904" y="4401999"/>
                </a:cubicBezTo>
                <a:cubicBezTo>
                  <a:pt x="11591282" y="4671773"/>
                  <a:pt x="11639118" y="4961066"/>
                  <a:pt x="11608904" y="5401226"/>
                </a:cubicBezTo>
                <a:cubicBezTo>
                  <a:pt x="11458043" y="5405402"/>
                  <a:pt x="11267954" y="5396330"/>
                  <a:pt x="11042116" y="5401226"/>
                </a:cubicBezTo>
                <a:cubicBezTo>
                  <a:pt x="10816278" y="5406122"/>
                  <a:pt x="10562075" y="5389112"/>
                  <a:pt x="10127062" y="5401226"/>
                </a:cubicBezTo>
                <a:cubicBezTo>
                  <a:pt x="9692049" y="5413340"/>
                  <a:pt x="9705698" y="5387312"/>
                  <a:pt x="9560274" y="5401226"/>
                </a:cubicBezTo>
                <a:cubicBezTo>
                  <a:pt x="9414850" y="5415140"/>
                  <a:pt x="9325322" y="5390207"/>
                  <a:pt x="9109575" y="5401226"/>
                </a:cubicBezTo>
                <a:cubicBezTo>
                  <a:pt x="8893828" y="5412245"/>
                  <a:pt x="8936693" y="5416384"/>
                  <a:pt x="8774966" y="5401226"/>
                </a:cubicBezTo>
                <a:cubicBezTo>
                  <a:pt x="8613239" y="5386068"/>
                  <a:pt x="8317415" y="5416498"/>
                  <a:pt x="7859911" y="5401226"/>
                </a:cubicBezTo>
                <a:cubicBezTo>
                  <a:pt x="7402408" y="5385954"/>
                  <a:pt x="7334261" y="5413331"/>
                  <a:pt x="7060945" y="5401226"/>
                </a:cubicBezTo>
                <a:cubicBezTo>
                  <a:pt x="6787629" y="5389121"/>
                  <a:pt x="6685931" y="5409069"/>
                  <a:pt x="6494157" y="5401226"/>
                </a:cubicBezTo>
                <a:cubicBezTo>
                  <a:pt x="6302383" y="5393383"/>
                  <a:pt x="5997734" y="5395235"/>
                  <a:pt x="5811281" y="5401226"/>
                </a:cubicBezTo>
                <a:cubicBezTo>
                  <a:pt x="5624828" y="5407217"/>
                  <a:pt x="5470539" y="5403149"/>
                  <a:pt x="5360582" y="5401226"/>
                </a:cubicBezTo>
                <a:cubicBezTo>
                  <a:pt x="5250625" y="5399303"/>
                  <a:pt x="4767270" y="5432315"/>
                  <a:pt x="4445527" y="5401226"/>
                </a:cubicBezTo>
                <a:cubicBezTo>
                  <a:pt x="4123784" y="5370137"/>
                  <a:pt x="3844528" y="5422490"/>
                  <a:pt x="3646562" y="5401226"/>
                </a:cubicBezTo>
                <a:cubicBezTo>
                  <a:pt x="3448597" y="5379962"/>
                  <a:pt x="3285328" y="5387876"/>
                  <a:pt x="2963685" y="5401226"/>
                </a:cubicBezTo>
                <a:cubicBezTo>
                  <a:pt x="2642042" y="5414576"/>
                  <a:pt x="2445716" y="5432517"/>
                  <a:pt x="2280808" y="5401226"/>
                </a:cubicBezTo>
                <a:cubicBezTo>
                  <a:pt x="2115900" y="5369935"/>
                  <a:pt x="1943330" y="5399266"/>
                  <a:pt x="1830110" y="5401226"/>
                </a:cubicBezTo>
                <a:cubicBezTo>
                  <a:pt x="1716890" y="5403186"/>
                  <a:pt x="1496576" y="5380295"/>
                  <a:pt x="1379411" y="5401226"/>
                </a:cubicBezTo>
                <a:cubicBezTo>
                  <a:pt x="1262246" y="5422157"/>
                  <a:pt x="519273" y="5457068"/>
                  <a:pt x="0" y="5401226"/>
                </a:cubicBezTo>
                <a:cubicBezTo>
                  <a:pt x="-14848" y="5231925"/>
                  <a:pt x="-13888" y="4885366"/>
                  <a:pt x="0" y="4672060"/>
                </a:cubicBezTo>
                <a:cubicBezTo>
                  <a:pt x="13888" y="4458754"/>
                  <a:pt x="-26468" y="4284994"/>
                  <a:pt x="0" y="4104932"/>
                </a:cubicBezTo>
                <a:cubicBezTo>
                  <a:pt x="26468" y="3924870"/>
                  <a:pt x="34393" y="3560303"/>
                  <a:pt x="0" y="3375766"/>
                </a:cubicBezTo>
                <a:cubicBezTo>
                  <a:pt x="-34393" y="3191229"/>
                  <a:pt x="17284" y="2945706"/>
                  <a:pt x="0" y="2700613"/>
                </a:cubicBezTo>
                <a:cubicBezTo>
                  <a:pt x="-17284" y="2455520"/>
                  <a:pt x="-29590" y="2208432"/>
                  <a:pt x="0" y="2025460"/>
                </a:cubicBezTo>
                <a:cubicBezTo>
                  <a:pt x="29590" y="1842488"/>
                  <a:pt x="31646" y="1563261"/>
                  <a:pt x="0" y="1296294"/>
                </a:cubicBezTo>
                <a:cubicBezTo>
                  <a:pt x="-31646" y="1029327"/>
                  <a:pt x="-13744" y="971729"/>
                  <a:pt x="0" y="783178"/>
                </a:cubicBezTo>
                <a:cubicBezTo>
                  <a:pt x="13744" y="594627"/>
                  <a:pt x="-33091" y="379298"/>
                  <a:pt x="0" y="0"/>
                </a:cubicBezTo>
                <a:close/>
              </a:path>
              <a:path w="11608904" h="5401226" stroke="0" extrusionOk="0">
                <a:moveTo>
                  <a:pt x="0" y="0"/>
                </a:moveTo>
                <a:cubicBezTo>
                  <a:pt x="346669" y="-25788"/>
                  <a:pt x="568502" y="-17200"/>
                  <a:pt x="798966" y="0"/>
                </a:cubicBezTo>
                <a:cubicBezTo>
                  <a:pt x="1029430" y="17200"/>
                  <a:pt x="1141680" y="18988"/>
                  <a:pt x="1249664" y="0"/>
                </a:cubicBezTo>
                <a:cubicBezTo>
                  <a:pt x="1357648" y="-18988"/>
                  <a:pt x="1579050" y="14047"/>
                  <a:pt x="1816452" y="0"/>
                </a:cubicBezTo>
                <a:cubicBezTo>
                  <a:pt x="2053854" y="-14047"/>
                  <a:pt x="2428102" y="-40332"/>
                  <a:pt x="2731507" y="0"/>
                </a:cubicBezTo>
                <a:cubicBezTo>
                  <a:pt x="3034913" y="40332"/>
                  <a:pt x="3330245" y="15978"/>
                  <a:pt x="3530473" y="0"/>
                </a:cubicBezTo>
                <a:cubicBezTo>
                  <a:pt x="3730701" y="-15978"/>
                  <a:pt x="3847399" y="-1957"/>
                  <a:pt x="3981171" y="0"/>
                </a:cubicBezTo>
                <a:cubicBezTo>
                  <a:pt x="4114943" y="1957"/>
                  <a:pt x="4365002" y="-22213"/>
                  <a:pt x="4547959" y="0"/>
                </a:cubicBezTo>
                <a:cubicBezTo>
                  <a:pt x="4730916" y="22213"/>
                  <a:pt x="5029108" y="7461"/>
                  <a:pt x="5230836" y="0"/>
                </a:cubicBezTo>
                <a:cubicBezTo>
                  <a:pt x="5432564" y="-7461"/>
                  <a:pt x="5586392" y="5744"/>
                  <a:pt x="5681534" y="0"/>
                </a:cubicBezTo>
                <a:cubicBezTo>
                  <a:pt x="5776676" y="-5744"/>
                  <a:pt x="6211070" y="3823"/>
                  <a:pt x="6480500" y="0"/>
                </a:cubicBezTo>
                <a:cubicBezTo>
                  <a:pt x="6749930" y="-3823"/>
                  <a:pt x="6831595" y="22612"/>
                  <a:pt x="7163377" y="0"/>
                </a:cubicBezTo>
                <a:cubicBezTo>
                  <a:pt x="7495159" y="-22612"/>
                  <a:pt x="7578524" y="-648"/>
                  <a:pt x="7846253" y="0"/>
                </a:cubicBezTo>
                <a:cubicBezTo>
                  <a:pt x="8113982" y="648"/>
                  <a:pt x="8303426" y="-12300"/>
                  <a:pt x="8529130" y="0"/>
                </a:cubicBezTo>
                <a:cubicBezTo>
                  <a:pt x="8754834" y="12300"/>
                  <a:pt x="9022060" y="10107"/>
                  <a:pt x="9212007" y="0"/>
                </a:cubicBezTo>
                <a:cubicBezTo>
                  <a:pt x="9401954" y="-10107"/>
                  <a:pt x="9549564" y="17713"/>
                  <a:pt x="9778794" y="0"/>
                </a:cubicBezTo>
                <a:cubicBezTo>
                  <a:pt x="10008024" y="-17713"/>
                  <a:pt x="10360225" y="30732"/>
                  <a:pt x="10577760" y="0"/>
                </a:cubicBezTo>
                <a:cubicBezTo>
                  <a:pt x="10795295" y="-30732"/>
                  <a:pt x="11291938" y="13671"/>
                  <a:pt x="11608904" y="0"/>
                </a:cubicBezTo>
                <a:cubicBezTo>
                  <a:pt x="11624253" y="196433"/>
                  <a:pt x="11625542" y="374638"/>
                  <a:pt x="11608904" y="621141"/>
                </a:cubicBezTo>
                <a:cubicBezTo>
                  <a:pt x="11592266" y="867644"/>
                  <a:pt x="11620397" y="1027948"/>
                  <a:pt x="11608904" y="1350307"/>
                </a:cubicBezTo>
                <a:cubicBezTo>
                  <a:pt x="11597411" y="1672666"/>
                  <a:pt x="11628669" y="1727265"/>
                  <a:pt x="11608904" y="1917435"/>
                </a:cubicBezTo>
                <a:cubicBezTo>
                  <a:pt x="11589139" y="2107605"/>
                  <a:pt x="11615152" y="2391738"/>
                  <a:pt x="11608904" y="2700613"/>
                </a:cubicBezTo>
                <a:cubicBezTo>
                  <a:pt x="11602656" y="3009488"/>
                  <a:pt x="11630291" y="3022740"/>
                  <a:pt x="11608904" y="3267742"/>
                </a:cubicBezTo>
                <a:cubicBezTo>
                  <a:pt x="11587517" y="3512744"/>
                  <a:pt x="11592384" y="3784476"/>
                  <a:pt x="11608904" y="3942895"/>
                </a:cubicBezTo>
                <a:cubicBezTo>
                  <a:pt x="11625424" y="4101314"/>
                  <a:pt x="11585347" y="4421922"/>
                  <a:pt x="11608904" y="4618048"/>
                </a:cubicBezTo>
                <a:cubicBezTo>
                  <a:pt x="11632461" y="4814174"/>
                  <a:pt x="11615553" y="5115147"/>
                  <a:pt x="11608904" y="5401226"/>
                </a:cubicBezTo>
                <a:cubicBezTo>
                  <a:pt x="11486177" y="5399494"/>
                  <a:pt x="11357614" y="5389878"/>
                  <a:pt x="11274294" y="5401226"/>
                </a:cubicBezTo>
                <a:cubicBezTo>
                  <a:pt x="11190974" y="5412575"/>
                  <a:pt x="10787214" y="5379098"/>
                  <a:pt x="10359240" y="5401226"/>
                </a:cubicBezTo>
                <a:cubicBezTo>
                  <a:pt x="9931266" y="5423354"/>
                  <a:pt x="9923252" y="5409438"/>
                  <a:pt x="9676363" y="5401226"/>
                </a:cubicBezTo>
                <a:cubicBezTo>
                  <a:pt x="9429474" y="5393014"/>
                  <a:pt x="8972037" y="5363546"/>
                  <a:pt x="8761308" y="5401226"/>
                </a:cubicBezTo>
                <a:cubicBezTo>
                  <a:pt x="8550580" y="5438906"/>
                  <a:pt x="8297642" y="5359073"/>
                  <a:pt x="7846253" y="5401226"/>
                </a:cubicBezTo>
                <a:cubicBezTo>
                  <a:pt x="7394864" y="5443379"/>
                  <a:pt x="7512231" y="5410527"/>
                  <a:pt x="7395555" y="5401226"/>
                </a:cubicBezTo>
                <a:cubicBezTo>
                  <a:pt x="7278879" y="5391925"/>
                  <a:pt x="6956179" y="5404238"/>
                  <a:pt x="6596589" y="5401226"/>
                </a:cubicBezTo>
                <a:cubicBezTo>
                  <a:pt x="6236999" y="5398214"/>
                  <a:pt x="6259894" y="5406405"/>
                  <a:pt x="6029801" y="5401226"/>
                </a:cubicBezTo>
                <a:cubicBezTo>
                  <a:pt x="5799708" y="5396047"/>
                  <a:pt x="5356271" y="5431710"/>
                  <a:pt x="5114747" y="5401226"/>
                </a:cubicBezTo>
                <a:cubicBezTo>
                  <a:pt x="4873223" y="5370742"/>
                  <a:pt x="4704056" y="5423812"/>
                  <a:pt x="4431870" y="5401226"/>
                </a:cubicBezTo>
                <a:cubicBezTo>
                  <a:pt x="4159684" y="5378640"/>
                  <a:pt x="3913150" y="5384905"/>
                  <a:pt x="3516815" y="5401226"/>
                </a:cubicBezTo>
                <a:cubicBezTo>
                  <a:pt x="3120481" y="5417547"/>
                  <a:pt x="2955760" y="5407150"/>
                  <a:pt x="2717849" y="5401226"/>
                </a:cubicBezTo>
                <a:cubicBezTo>
                  <a:pt x="2479938" y="5395302"/>
                  <a:pt x="2240502" y="5427032"/>
                  <a:pt x="1802795" y="5401226"/>
                </a:cubicBezTo>
                <a:cubicBezTo>
                  <a:pt x="1365088" y="5375420"/>
                  <a:pt x="1605747" y="5414258"/>
                  <a:pt x="1468185" y="5401226"/>
                </a:cubicBezTo>
                <a:cubicBezTo>
                  <a:pt x="1330623" y="5388195"/>
                  <a:pt x="929850" y="5375157"/>
                  <a:pt x="669219" y="5401226"/>
                </a:cubicBezTo>
                <a:cubicBezTo>
                  <a:pt x="408588" y="5427295"/>
                  <a:pt x="319227" y="5421489"/>
                  <a:pt x="0" y="5401226"/>
                </a:cubicBezTo>
                <a:cubicBezTo>
                  <a:pt x="1350" y="5194051"/>
                  <a:pt x="20803" y="4977166"/>
                  <a:pt x="0" y="4726073"/>
                </a:cubicBezTo>
                <a:cubicBezTo>
                  <a:pt x="-20803" y="4474980"/>
                  <a:pt x="38094" y="4286008"/>
                  <a:pt x="0" y="3942895"/>
                </a:cubicBezTo>
                <a:cubicBezTo>
                  <a:pt x="-38094" y="3599782"/>
                  <a:pt x="23531" y="3553043"/>
                  <a:pt x="0" y="3267742"/>
                </a:cubicBezTo>
                <a:cubicBezTo>
                  <a:pt x="-23531" y="2982441"/>
                  <a:pt x="-10298" y="3010727"/>
                  <a:pt x="0" y="2754625"/>
                </a:cubicBezTo>
                <a:cubicBezTo>
                  <a:pt x="10298" y="2498523"/>
                  <a:pt x="6379" y="2391364"/>
                  <a:pt x="0" y="2241509"/>
                </a:cubicBezTo>
                <a:cubicBezTo>
                  <a:pt x="-6379" y="2091654"/>
                  <a:pt x="-22964" y="1965027"/>
                  <a:pt x="0" y="1728392"/>
                </a:cubicBezTo>
                <a:cubicBezTo>
                  <a:pt x="22964" y="1491757"/>
                  <a:pt x="23962" y="1327046"/>
                  <a:pt x="0" y="1107251"/>
                </a:cubicBezTo>
                <a:cubicBezTo>
                  <a:pt x="-23962" y="887456"/>
                  <a:pt x="53422" y="506943"/>
                  <a:pt x="0" y="0"/>
                </a:cubicBezTo>
                <a:close/>
              </a:path>
            </a:pathLst>
          </a:custGeom>
          <a:solidFill>
            <a:srgbClr val="FFFFFF">
              <a:alpha val="87059"/>
            </a:srgbClr>
          </a:solidFill>
          <a:ln w="38100">
            <a:solidFill>
              <a:schemeClr val="accent4">
                <a:lumMod val="60000"/>
                <a:lumOff val="40000"/>
              </a:schemeClr>
            </a:solidFill>
            <a:extLst>
              <a:ext uri="{C807C97D-BFC1-408E-A445-0C87EB9F89A2}">
                <ask:lineSketchStyleProps xmlns:ask="http://schemas.microsoft.com/office/drawing/2018/sketchyshapes" sd="40494875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23" name="Rectangle 22">
            <a:extLst>
              <a:ext uri="{FF2B5EF4-FFF2-40B4-BE49-F238E27FC236}">
                <a16:creationId xmlns:a16="http://schemas.microsoft.com/office/drawing/2014/main" id="{A4C7E02A-616B-4341-9549-B4313603435C}"/>
              </a:ext>
            </a:extLst>
          </p:cNvPr>
          <p:cNvSpPr/>
          <p:nvPr/>
        </p:nvSpPr>
        <p:spPr>
          <a:xfrm>
            <a:off x="1179803" y="328937"/>
            <a:ext cx="10922110" cy="1011105"/>
          </a:xfrm>
          <a:custGeom>
            <a:avLst/>
            <a:gdLst>
              <a:gd name="connsiteX0" fmla="*/ 0 w 10922110"/>
              <a:gd name="connsiteY0" fmla="*/ 0 h 1011105"/>
              <a:gd name="connsiteX1" fmla="*/ 573411 w 10922110"/>
              <a:gd name="connsiteY1" fmla="*/ 0 h 1011105"/>
              <a:gd name="connsiteX2" fmla="*/ 1474485 w 10922110"/>
              <a:gd name="connsiteY2" fmla="*/ 0 h 1011105"/>
              <a:gd name="connsiteX3" fmla="*/ 2157117 w 10922110"/>
              <a:gd name="connsiteY3" fmla="*/ 0 h 1011105"/>
              <a:gd name="connsiteX4" fmla="*/ 2512085 w 10922110"/>
              <a:gd name="connsiteY4" fmla="*/ 0 h 1011105"/>
              <a:gd name="connsiteX5" fmla="*/ 3303938 w 10922110"/>
              <a:gd name="connsiteY5" fmla="*/ 0 h 1011105"/>
              <a:gd name="connsiteX6" fmla="*/ 4095791 w 10922110"/>
              <a:gd name="connsiteY6" fmla="*/ 0 h 1011105"/>
              <a:gd name="connsiteX7" fmla="*/ 4450760 w 10922110"/>
              <a:gd name="connsiteY7" fmla="*/ 0 h 1011105"/>
              <a:gd name="connsiteX8" fmla="*/ 4805728 w 10922110"/>
              <a:gd name="connsiteY8" fmla="*/ 0 h 1011105"/>
              <a:gd name="connsiteX9" fmla="*/ 5488360 w 10922110"/>
              <a:gd name="connsiteY9" fmla="*/ 0 h 1011105"/>
              <a:gd name="connsiteX10" fmla="*/ 5843329 w 10922110"/>
              <a:gd name="connsiteY10" fmla="*/ 0 h 1011105"/>
              <a:gd name="connsiteX11" fmla="*/ 6635182 w 10922110"/>
              <a:gd name="connsiteY11" fmla="*/ 0 h 1011105"/>
              <a:gd name="connsiteX12" fmla="*/ 7427035 w 10922110"/>
              <a:gd name="connsiteY12" fmla="*/ 0 h 1011105"/>
              <a:gd name="connsiteX13" fmla="*/ 7782003 w 10922110"/>
              <a:gd name="connsiteY13" fmla="*/ 0 h 1011105"/>
              <a:gd name="connsiteX14" fmla="*/ 8136972 w 10922110"/>
              <a:gd name="connsiteY14" fmla="*/ 0 h 1011105"/>
              <a:gd name="connsiteX15" fmla="*/ 8601162 w 10922110"/>
              <a:gd name="connsiteY15" fmla="*/ 0 h 1011105"/>
              <a:gd name="connsiteX16" fmla="*/ 9393015 w 10922110"/>
              <a:gd name="connsiteY16" fmla="*/ 0 h 1011105"/>
              <a:gd name="connsiteX17" fmla="*/ 10184868 w 10922110"/>
              <a:gd name="connsiteY17" fmla="*/ 0 h 1011105"/>
              <a:gd name="connsiteX18" fmla="*/ 10922110 w 10922110"/>
              <a:gd name="connsiteY18" fmla="*/ 0 h 1011105"/>
              <a:gd name="connsiteX19" fmla="*/ 10922110 w 10922110"/>
              <a:gd name="connsiteY19" fmla="*/ 525775 h 1011105"/>
              <a:gd name="connsiteX20" fmla="*/ 10922110 w 10922110"/>
              <a:gd name="connsiteY20" fmla="*/ 1011105 h 1011105"/>
              <a:gd name="connsiteX21" fmla="*/ 10239478 w 10922110"/>
              <a:gd name="connsiteY21" fmla="*/ 1011105 h 1011105"/>
              <a:gd name="connsiteX22" fmla="*/ 9775288 w 10922110"/>
              <a:gd name="connsiteY22" fmla="*/ 1011105 h 1011105"/>
              <a:gd name="connsiteX23" fmla="*/ 9201878 w 10922110"/>
              <a:gd name="connsiteY23" fmla="*/ 1011105 h 1011105"/>
              <a:gd name="connsiteX24" fmla="*/ 8519246 w 10922110"/>
              <a:gd name="connsiteY24" fmla="*/ 1011105 h 1011105"/>
              <a:gd name="connsiteX25" fmla="*/ 7618172 w 10922110"/>
              <a:gd name="connsiteY25" fmla="*/ 1011105 h 1011105"/>
              <a:gd name="connsiteX26" fmla="*/ 6717098 w 10922110"/>
              <a:gd name="connsiteY26" fmla="*/ 1011105 h 1011105"/>
              <a:gd name="connsiteX27" fmla="*/ 6143687 w 10922110"/>
              <a:gd name="connsiteY27" fmla="*/ 1011105 h 1011105"/>
              <a:gd name="connsiteX28" fmla="*/ 5570276 w 10922110"/>
              <a:gd name="connsiteY28" fmla="*/ 1011105 h 1011105"/>
              <a:gd name="connsiteX29" fmla="*/ 5215308 w 10922110"/>
              <a:gd name="connsiteY29" fmla="*/ 1011105 h 1011105"/>
              <a:gd name="connsiteX30" fmla="*/ 4532676 w 10922110"/>
              <a:gd name="connsiteY30" fmla="*/ 1011105 h 1011105"/>
              <a:gd name="connsiteX31" fmla="*/ 4068486 w 10922110"/>
              <a:gd name="connsiteY31" fmla="*/ 1011105 h 1011105"/>
              <a:gd name="connsiteX32" fmla="*/ 3495075 w 10922110"/>
              <a:gd name="connsiteY32" fmla="*/ 1011105 h 1011105"/>
              <a:gd name="connsiteX33" fmla="*/ 2812443 w 10922110"/>
              <a:gd name="connsiteY33" fmla="*/ 1011105 h 1011105"/>
              <a:gd name="connsiteX34" fmla="*/ 2020590 w 10922110"/>
              <a:gd name="connsiteY34" fmla="*/ 1011105 h 1011105"/>
              <a:gd name="connsiteX35" fmla="*/ 1228737 w 10922110"/>
              <a:gd name="connsiteY35" fmla="*/ 1011105 h 1011105"/>
              <a:gd name="connsiteX36" fmla="*/ 0 w 10922110"/>
              <a:gd name="connsiteY36" fmla="*/ 1011105 h 1011105"/>
              <a:gd name="connsiteX37" fmla="*/ 0 w 10922110"/>
              <a:gd name="connsiteY37" fmla="*/ 515664 h 1011105"/>
              <a:gd name="connsiteX38" fmla="*/ 0 w 10922110"/>
              <a:gd name="connsiteY38"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922110" h="1011105" fill="none" extrusionOk="0">
                <a:moveTo>
                  <a:pt x="0" y="0"/>
                </a:moveTo>
                <a:cubicBezTo>
                  <a:pt x="202191" y="-20265"/>
                  <a:pt x="428708" y="-46"/>
                  <a:pt x="573411" y="0"/>
                </a:cubicBezTo>
                <a:cubicBezTo>
                  <a:pt x="718114" y="46"/>
                  <a:pt x="1119037" y="-20746"/>
                  <a:pt x="1474485" y="0"/>
                </a:cubicBezTo>
                <a:cubicBezTo>
                  <a:pt x="1829933" y="20746"/>
                  <a:pt x="1925424" y="-537"/>
                  <a:pt x="2157117" y="0"/>
                </a:cubicBezTo>
                <a:cubicBezTo>
                  <a:pt x="2388810" y="537"/>
                  <a:pt x="2421893" y="-10300"/>
                  <a:pt x="2512085" y="0"/>
                </a:cubicBezTo>
                <a:cubicBezTo>
                  <a:pt x="2602277" y="10300"/>
                  <a:pt x="2961892" y="-4028"/>
                  <a:pt x="3303938" y="0"/>
                </a:cubicBezTo>
                <a:cubicBezTo>
                  <a:pt x="3645984" y="4028"/>
                  <a:pt x="3928854" y="15296"/>
                  <a:pt x="4095791" y="0"/>
                </a:cubicBezTo>
                <a:cubicBezTo>
                  <a:pt x="4262728" y="-15296"/>
                  <a:pt x="4310069" y="2655"/>
                  <a:pt x="4450760" y="0"/>
                </a:cubicBezTo>
                <a:cubicBezTo>
                  <a:pt x="4591451" y="-2655"/>
                  <a:pt x="4635602" y="15015"/>
                  <a:pt x="4805728" y="0"/>
                </a:cubicBezTo>
                <a:cubicBezTo>
                  <a:pt x="4975854" y="-15015"/>
                  <a:pt x="5302451" y="16521"/>
                  <a:pt x="5488360" y="0"/>
                </a:cubicBezTo>
                <a:cubicBezTo>
                  <a:pt x="5674269" y="-16521"/>
                  <a:pt x="5703269" y="12627"/>
                  <a:pt x="5843329" y="0"/>
                </a:cubicBezTo>
                <a:cubicBezTo>
                  <a:pt x="5983389" y="-12627"/>
                  <a:pt x="6379537" y="-25419"/>
                  <a:pt x="6635182" y="0"/>
                </a:cubicBezTo>
                <a:cubicBezTo>
                  <a:pt x="6890827" y="25419"/>
                  <a:pt x="7162723" y="15721"/>
                  <a:pt x="7427035" y="0"/>
                </a:cubicBezTo>
                <a:cubicBezTo>
                  <a:pt x="7691347" y="-15721"/>
                  <a:pt x="7702379" y="-926"/>
                  <a:pt x="7782003" y="0"/>
                </a:cubicBezTo>
                <a:cubicBezTo>
                  <a:pt x="7861627" y="926"/>
                  <a:pt x="8051098" y="-10580"/>
                  <a:pt x="8136972" y="0"/>
                </a:cubicBezTo>
                <a:cubicBezTo>
                  <a:pt x="8222846" y="10580"/>
                  <a:pt x="8478154" y="-11590"/>
                  <a:pt x="8601162" y="0"/>
                </a:cubicBezTo>
                <a:cubicBezTo>
                  <a:pt x="8724170" y="11590"/>
                  <a:pt x="9067464" y="38919"/>
                  <a:pt x="9393015" y="0"/>
                </a:cubicBezTo>
                <a:cubicBezTo>
                  <a:pt x="9718566" y="-38919"/>
                  <a:pt x="9894524" y="27748"/>
                  <a:pt x="10184868" y="0"/>
                </a:cubicBezTo>
                <a:cubicBezTo>
                  <a:pt x="10475212" y="-27748"/>
                  <a:pt x="10734148" y="26259"/>
                  <a:pt x="10922110" y="0"/>
                </a:cubicBezTo>
                <a:cubicBezTo>
                  <a:pt x="10907134" y="204547"/>
                  <a:pt x="10945488" y="306653"/>
                  <a:pt x="10922110" y="525775"/>
                </a:cubicBezTo>
                <a:cubicBezTo>
                  <a:pt x="10898732" y="744898"/>
                  <a:pt x="10940380" y="845930"/>
                  <a:pt x="10922110" y="1011105"/>
                </a:cubicBezTo>
                <a:cubicBezTo>
                  <a:pt x="10750914" y="1003117"/>
                  <a:pt x="10558318" y="1007559"/>
                  <a:pt x="10239478" y="1011105"/>
                </a:cubicBezTo>
                <a:cubicBezTo>
                  <a:pt x="9920638" y="1014651"/>
                  <a:pt x="9884395" y="1025224"/>
                  <a:pt x="9775288" y="1011105"/>
                </a:cubicBezTo>
                <a:cubicBezTo>
                  <a:pt x="9666181" y="996987"/>
                  <a:pt x="9463742" y="994535"/>
                  <a:pt x="9201878" y="1011105"/>
                </a:cubicBezTo>
                <a:cubicBezTo>
                  <a:pt x="8940014" y="1027676"/>
                  <a:pt x="8766152" y="1044176"/>
                  <a:pt x="8519246" y="1011105"/>
                </a:cubicBezTo>
                <a:cubicBezTo>
                  <a:pt x="8272340" y="978034"/>
                  <a:pt x="8010468" y="1003092"/>
                  <a:pt x="7618172" y="1011105"/>
                </a:cubicBezTo>
                <a:cubicBezTo>
                  <a:pt x="7225876" y="1019118"/>
                  <a:pt x="6908222" y="1012032"/>
                  <a:pt x="6717098" y="1011105"/>
                </a:cubicBezTo>
                <a:cubicBezTo>
                  <a:pt x="6525974" y="1010178"/>
                  <a:pt x="6423837" y="1036379"/>
                  <a:pt x="6143687" y="1011105"/>
                </a:cubicBezTo>
                <a:cubicBezTo>
                  <a:pt x="5863537" y="985831"/>
                  <a:pt x="5717857" y="983572"/>
                  <a:pt x="5570276" y="1011105"/>
                </a:cubicBezTo>
                <a:cubicBezTo>
                  <a:pt x="5422695" y="1038638"/>
                  <a:pt x="5301228" y="1009177"/>
                  <a:pt x="5215308" y="1011105"/>
                </a:cubicBezTo>
                <a:cubicBezTo>
                  <a:pt x="5129388" y="1013033"/>
                  <a:pt x="4837933" y="1016770"/>
                  <a:pt x="4532676" y="1011105"/>
                </a:cubicBezTo>
                <a:cubicBezTo>
                  <a:pt x="4227419" y="1005440"/>
                  <a:pt x="4226608" y="989114"/>
                  <a:pt x="4068486" y="1011105"/>
                </a:cubicBezTo>
                <a:cubicBezTo>
                  <a:pt x="3910364" y="1033097"/>
                  <a:pt x="3717482" y="1023272"/>
                  <a:pt x="3495075" y="1011105"/>
                </a:cubicBezTo>
                <a:cubicBezTo>
                  <a:pt x="3272668" y="998938"/>
                  <a:pt x="3050294" y="1019552"/>
                  <a:pt x="2812443" y="1011105"/>
                </a:cubicBezTo>
                <a:cubicBezTo>
                  <a:pt x="2574592" y="1002658"/>
                  <a:pt x="2314438" y="988740"/>
                  <a:pt x="2020590" y="1011105"/>
                </a:cubicBezTo>
                <a:cubicBezTo>
                  <a:pt x="1726742" y="1033470"/>
                  <a:pt x="1518624" y="984977"/>
                  <a:pt x="1228737" y="1011105"/>
                </a:cubicBezTo>
                <a:cubicBezTo>
                  <a:pt x="938850" y="1037233"/>
                  <a:pt x="507539" y="972999"/>
                  <a:pt x="0" y="1011105"/>
                </a:cubicBezTo>
                <a:cubicBezTo>
                  <a:pt x="11124" y="853001"/>
                  <a:pt x="-8955" y="735568"/>
                  <a:pt x="0" y="515664"/>
                </a:cubicBezTo>
                <a:cubicBezTo>
                  <a:pt x="8955" y="295760"/>
                  <a:pt x="11140" y="169592"/>
                  <a:pt x="0" y="0"/>
                </a:cubicBezTo>
                <a:close/>
              </a:path>
              <a:path w="10922110" h="1011105" stroke="0" extrusionOk="0">
                <a:moveTo>
                  <a:pt x="0" y="0"/>
                </a:moveTo>
                <a:cubicBezTo>
                  <a:pt x="418696" y="21688"/>
                  <a:pt x="544772" y="18059"/>
                  <a:pt x="901074" y="0"/>
                </a:cubicBezTo>
                <a:cubicBezTo>
                  <a:pt x="1257376" y="-18059"/>
                  <a:pt x="1317393" y="-16147"/>
                  <a:pt x="1474485" y="0"/>
                </a:cubicBezTo>
                <a:cubicBezTo>
                  <a:pt x="1631577" y="16147"/>
                  <a:pt x="1944770" y="-35328"/>
                  <a:pt x="2375559" y="0"/>
                </a:cubicBezTo>
                <a:cubicBezTo>
                  <a:pt x="2806348" y="35328"/>
                  <a:pt x="2679932" y="-18877"/>
                  <a:pt x="2839749" y="0"/>
                </a:cubicBezTo>
                <a:cubicBezTo>
                  <a:pt x="2999566" y="18877"/>
                  <a:pt x="3072609" y="8372"/>
                  <a:pt x="3303938" y="0"/>
                </a:cubicBezTo>
                <a:cubicBezTo>
                  <a:pt x="3535267" y="-8372"/>
                  <a:pt x="3763482" y="-23727"/>
                  <a:pt x="3986570" y="0"/>
                </a:cubicBezTo>
                <a:cubicBezTo>
                  <a:pt x="4209658" y="23727"/>
                  <a:pt x="4209733" y="-5026"/>
                  <a:pt x="4341539" y="0"/>
                </a:cubicBezTo>
                <a:cubicBezTo>
                  <a:pt x="4473345" y="5026"/>
                  <a:pt x="4800413" y="-24196"/>
                  <a:pt x="5024171" y="0"/>
                </a:cubicBezTo>
                <a:cubicBezTo>
                  <a:pt x="5247929" y="24196"/>
                  <a:pt x="5468095" y="-31951"/>
                  <a:pt x="5706802" y="0"/>
                </a:cubicBezTo>
                <a:cubicBezTo>
                  <a:pt x="5945509" y="31951"/>
                  <a:pt x="6105031" y="6484"/>
                  <a:pt x="6280213" y="0"/>
                </a:cubicBezTo>
                <a:cubicBezTo>
                  <a:pt x="6455395" y="-6484"/>
                  <a:pt x="6669189" y="31875"/>
                  <a:pt x="6962845" y="0"/>
                </a:cubicBezTo>
                <a:cubicBezTo>
                  <a:pt x="7256501" y="-31875"/>
                  <a:pt x="7288211" y="3392"/>
                  <a:pt x="7536256" y="0"/>
                </a:cubicBezTo>
                <a:cubicBezTo>
                  <a:pt x="7784301" y="-3392"/>
                  <a:pt x="7787034" y="-23059"/>
                  <a:pt x="8000446" y="0"/>
                </a:cubicBezTo>
                <a:cubicBezTo>
                  <a:pt x="8213858" y="23059"/>
                  <a:pt x="8571825" y="4180"/>
                  <a:pt x="8792299" y="0"/>
                </a:cubicBezTo>
                <a:cubicBezTo>
                  <a:pt x="9012773" y="-4180"/>
                  <a:pt x="9260564" y="-32217"/>
                  <a:pt x="9584152" y="0"/>
                </a:cubicBezTo>
                <a:cubicBezTo>
                  <a:pt x="9907740" y="32217"/>
                  <a:pt x="10036139" y="12790"/>
                  <a:pt x="10266783" y="0"/>
                </a:cubicBezTo>
                <a:cubicBezTo>
                  <a:pt x="10497427" y="-12790"/>
                  <a:pt x="10600209" y="26667"/>
                  <a:pt x="10922110" y="0"/>
                </a:cubicBezTo>
                <a:cubicBezTo>
                  <a:pt x="10914952" y="143445"/>
                  <a:pt x="10912222" y="391409"/>
                  <a:pt x="10922110" y="515664"/>
                </a:cubicBezTo>
                <a:cubicBezTo>
                  <a:pt x="10931998" y="639919"/>
                  <a:pt x="10943803" y="771800"/>
                  <a:pt x="10922110" y="1011105"/>
                </a:cubicBezTo>
                <a:cubicBezTo>
                  <a:pt x="10706062" y="1010582"/>
                  <a:pt x="10578215" y="1003180"/>
                  <a:pt x="10348699" y="1011105"/>
                </a:cubicBezTo>
                <a:cubicBezTo>
                  <a:pt x="10119183" y="1019030"/>
                  <a:pt x="10018389" y="990338"/>
                  <a:pt x="9775288" y="1011105"/>
                </a:cubicBezTo>
                <a:cubicBezTo>
                  <a:pt x="9532187" y="1031872"/>
                  <a:pt x="9427893" y="1033126"/>
                  <a:pt x="9311099" y="1011105"/>
                </a:cubicBezTo>
                <a:cubicBezTo>
                  <a:pt x="9194305" y="989084"/>
                  <a:pt x="9013995" y="1010250"/>
                  <a:pt x="8737688" y="1011105"/>
                </a:cubicBezTo>
                <a:cubicBezTo>
                  <a:pt x="8461381" y="1011960"/>
                  <a:pt x="8358880" y="988485"/>
                  <a:pt x="8055056" y="1011105"/>
                </a:cubicBezTo>
                <a:cubicBezTo>
                  <a:pt x="7751232" y="1033725"/>
                  <a:pt x="7398666" y="968561"/>
                  <a:pt x="7153982" y="1011105"/>
                </a:cubicBezTo>
                <a:cubicBezTo>
                  <a:pt x="6909298" y="1053649"/>
                  <a:pt x="6791733" y="998011"/>
                  <a:pt x="6580571" y="1011105"/>
                </a:cubicBezTo>
                <a:cubicBezTo>
                  <a:pt x="6369409" y="1024199"/>
                  <a:pt x="6282779" y="1017565"/>
                  <a:pt x="6116382" y="1011105"/>
                </a:cubicBezTo>
                <a:cubicBezTo>
                  <a:pt x="5949985" y="1004645"/>
                  <a:pt x="5705178" y="1048504"/>
                  <a:pt x="5324529" y="1011105"/>
                </a:cubicBezTo>
                <a:cubicBezTo>
                  <a:pt x="4943880" y="973706"/>
                  <a:pt x="4926404" y="1045635"/>
                  <a:pt x="4532676" y="1011105"/>
                </a:cubicBezTo>
                <a:cubicBezTo>
                  <a:pt x="4138948" y="976575"/>
                  <a:pt x="4100527" y="1035126"/>
                  <a:pt x="3740823" y="1011105"/>
                </a:cubicBezTo>
                <a:cubicBezTo>
                  <a:pt x="3381119" y="987084"/>
                  <a:pt x="3313660" y="997152"/>
                  <a:pt x="2948970" y="1011105"/>
                </a:cubicBezTo>
                <a:cubicBezTo>
                  <a:pt x="2584280" y="1025058"/>
                  <a:pt x="2500658" y="1029997"/>
                  <a:pt x="2157117" y="1011105"/>
                </a:cubicBezTo>
                <a:cubicBezTo>
                  <a:pt x="1813576" y="992213"/>
                  <a:pt x="1747283" y="1018820"/>
                  <a:pt x="1583706" y="1011105"/>
                </a:cubicBezTo>
                <a:cubicBezTo>
                  <a:pt x="1420129" y="1003390"/>
                  <a:pt x="1228800" y="981076"/>
                  <a:pt x="901074" y="1011105"/>
                </a:cubicBezTo>
                <a:cubicBezTo>
                  <a:pt x="573348" y="1041134"/>
                  <a:pt x="402309" y="978325"/>
                  <a:pt x="0" y="1011105"/>
                </a:cubicBezTo>
                <a:cubicBezTo>
                  <a:pt x="-12053" y="779501"/>
                  <a:pt x="-8478" y="675884"/>
                  <a:pt x="0" y="525775"/>
                </a:cubicBezTo>
                <a:cubicBezTo>
                  <a:pt x="8478" y="375666"/>
                  <a:pt x="-24816" y="177510"/>
                  <a:pt x="0" y="0"/>
                </a:cubicBezTo>
                <a:close/>
              </a:path>
            </a:pathLst>
          </a:custGeom>
          <a:solidFill>
            <a:srgbClr val="F9F9C5">
              <a:alpha val="94902"/>
            </a:srgbClr>
          </a:solidFill>
          <a:ln w="28575">
            <a:solidFill>
              <a:schemeClr val="accent4">
                <a:lumMod val="60000"/>
                <a:lumOff val="40000"/>
              </a:schemeClr>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400" b="1" dirty="0">
                <a:solidFill>
                  <a:prstClr val="black"/>
                </a:solidFill>
                <a:latin typeface="Calibri" panose="020F0502020204030204" pitchFamily="34" charset="0"/>
                <a:cs typeface="Calibri" panose="020F0502020204030204" pitchFamily="34" charset="0"/>
              </a:rPr>
              <a:t>2</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Chọn</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tiếng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thích</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hợp</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thay</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cho</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mỗi</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 name="Picture 6" descr="Ghim trên Cartoons">
            <a:extLst>
              <a:ext uri="{FF2B5EF4-FFF2-40B4-BE49-F238E27FC236}">
                <a16:creationId xmlns:a16="http://schemas.microsoft.com/office/drawing/2014/main" id="{C8BE0A1C-8A01-B4F8-D4CB-0AEE029897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97717" y="633751"/>
            <a:ext cx="597488" cy="514624"/>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0CFA981C-4AA8-4CF9-8BF7-9836F12D3A28}"/>
              </a:ext>
            </a:extLst>
          </p:cNvPr>
          <p:cNvSpPr txBox="1"/>
          <p:nvPr/>
        </p:nvSpPr>
        <p:spPr>
          <a:xfrm>
            <a:off x="-149087" y="1818091"/>
            <a:ext cx="286247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dong/</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rong</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F2A40320-1DB9-4E2C-AFA6-FEC9905C954A}"/>
              </a:ext>
            </a:extLst>
          </p:cNvPr>
          <p:cNvGrpSpPr/>
          <p:nvPr/>
        </p:nvGrpSpPr>
        <p:grpSpPr>
          <a:xfrm>
            <a:off x="2365513" y="1818861"/>
            <a:ext cx="1928192" cy="634471"/>
            <a:chOff x="2365513" y="1818861"/>
            <a:chExt cx="1928192" cy="634471"/>
          </a:xfrm>
        </p:grpSpPr>
        <p:sp>
          <p:nvSpPr>
            <p:cNvPr id="3" name="Rectangle: Rounded Corners 2">
              <a:extLst>
                <a:ext uri="{FF2B5EF4-FFF2-40B4-BE49-F238E27FC236}">
                  <a16:creationId xmlns:a16="http://schemas.microsoft.com/office/drawing/2014/main" id="{68220159-3FA7-4675-B3E4-3BD09C39FE23}"/>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0ABC948-8C19-4FA1-B129-A0D7BAB66BD8}"/>
                </a:ext>
              </a:extLst>
            </p:cNvPr>
            <p:cNvSpPr txBox="1"/>
            <p:nvPr/>
          </p:nvSpPr>
          <p:spPr>
            <a:xfrm>
              <a:off x="2375453" y="1868557"/>
              <a:ext cx="1918252"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rong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biển</a:t>
              </a:r>
              <a:endParaRPr lang="en-US" sz="3200" dirty="0">
                <a:latin typeface="Calibri" panose="020F0502020204030204" pitchFamily="34" charset="0"/>
                <a:cs typeface="Calibri" panose="020F0502020204030204" pitchFamily="34" charset="0"/>
              </a:endParaRPr>
            </a:p>
          </p:txBody>
        </p:sp>
      </p:grpSp>
      <p:pic>
        <p:nvPicPr>
          <p:cNvPr id="32" name="Picture 6" descr="Ghim trên Cartoons">
            <a:extLst>
              <a:ext uri="{FF2B5EF4-FFF2-40B4-BE49-F238E27FC236}">
                <a16:creationId xmlns:a16="http://schemas.microsoft.com/office/drawing/2014/main" id="{73D28E6E-DE0E-46A5-9581-D9662B2697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3671" y="1935776"/>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E3A39963-B030-4B77-885C-68C32B4C0917}"/>
              </a:ext>
            </a:extLst>
          </p:cNvPr>
          <p:cNvGrpSpPr/>
          <p:nvPr/>
        </p:nvGrpSpPr>
        <p:grpSpPr>
          <a:xfrm>
            <a:off x="4482547" y="1818861"/>
            <a:ext cx="2276062" cy="634471"/>
            <a:chOff x="2365513" y="1818861"/>
            <a:chExt cx="2077278" cy="634471"/>
          </a:xfrm>
        </p:grpSpPr>
        <p:sp>
          <p:nvSpPr>
            <p:cNvPr id="35" name="Rectangle: Rounded Corners 34">
              <a:extLst>
                <a:ext uri="{FF2B5EF4-FFF2-40B4-BE49-F238E27FC236}">
                  <a16:creationId xmlns:a16="http://schemas.microsoft.com/office/drawing/2014/main" id="{E952DE9F-30B9-40F8-B5A9-A897C760A580}"/>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B30670D1-6DA7-43F6-B5B1-1A81E246C3B0}"/>
                </a:ext>
              </a:extLst>
            </p:cNvPr>
            <p:cNvSpPr txBox="1"/>
            <p:nvPr/>
          </p:nvSpPr>
          <p:spPr>
            <a:xfrm>
              <a:off x="2375452" y="1868557"/>
              <a:ext cx="2067339" cy="584775"/>
            </a:xfrm>
            <a:prstGeom prst="rect">
              <a:avLst/>
            </a:prstGeom>
            <a:noFill/>
          </p:spPr>
          <p:txBody>
            <a:bodyPr wrap="square" rtlCol="0">
              <a:spAutoFit/>
            </a:bodyPr>
            <a:lstStyle/>
            <a:p>
              <a:r>
                <a:rPr lang="en-US" sz="3200" dirty="0">
                  <a:latin typeface="Calibri" panose="020F0502020204030204" pitchFamily="34" charset="0"/>
                  <a:cs typeface="Calibri" panose="020F0502020204030204" pitchFamily="34" charset="0"/>
                </a:rPr>
                <a:t>dong </a:t>
              </a:r>
              <a:r>
                <a:rPr lang="en-US" sz="3200" dirty="0" err="1">
                  <a:latin typeface="Calibri" panose="020F0502020204030204" pitchFamily="34" charset="0"/>
                  <a:cs typeface="Calibri" panose="020F0502020204030204" pitchFamily="34" charset="0"/>
                </a:rPr>
                <a:t>dỏng</a:t>
              </a:r>
              <a:endParaRPr lang="en-US" sz="3200" dirty="0">
                <a:latin typeface="Calibri" panose="020F0502020204030204" pitchFamily="34" charset="0"/>
                <a:cs typeface="Calibri" panose="020F0502020204030204" pitchFamily="34" charset="0"/>
              </a:endParaRPr>
            </a:p>
          </p:txBody>
        </p:sp>
      </p:grpSp>
      <p:pic>
        <p:nvPicPr>
          <p:cNvPr id="37" name="Picture 6" descr="Ghim trên Cartoons">
            <a:extLst>
              <a:ext uri="{FF2B5EF4-FFF2-40B4-BE49-F238E27FC236}">
                <a16:creationId xmlns:a16="http://schemas.microsoft.com/office/drawing/2014/main" id="{D8D468EA-E82B-44BE-9228-7B447646C8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0584" y="1886081"/>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37">
            <a:extLst>
              <a:ext uri="{FF2B5EF4-FFF2-40B4-BE49-F238E27FC236}">
                <a16:creationId xmlns:a16="http://schemas.microsoft.com/office/drawing/2014/main" id="{EF67F0B7-CF00-4EC1-B05D-2E742E797D23}"/>
              </a:ext>
            </a:extLst>
          </p:cNvPr>
          <p:cNvGrpSpPr/>
          <p:nvPr/>
        </p:nvGrpSpPr>
        <p:grpSpPr>
          <a:xfrm>
            <a:off x="6768547" y="1789043"/>
            <a:ext cx="2276062" cy="634471"/>
            <a:chOff x="2365513" y="1818861"/>
            <a:chExt cx="2077278" cy="634471"/>
          </a:xfrm>
        </p:grpSpPr>
        <p:sp>
          <p:nvSpPr>
            <p:cNvPr id="39" name="Rectangle: Rounded Corners 38">
              <a:extLst>
                <a:ext uri="{FF2B5EF4-FFF2-40B4-BE49-F238E27FC236}">
                  <a16:creationId xmlns:a16="http://schemas.microsoft.com/office/drawing/2014/main" id="{6603D636-D8E4-4C80-9673-A6275640E44A}"/>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E9EDB58F-2A26-462A-807D-487E87BF4F09}"/>
                </a:ext>
              </a:extLst>
            </p:cNvPr>
            <p:cNvSpPr txBox="1"/>
            <p:nvPr/>
          </p:nvSpPr>
          <p:spPr>
            <a:xfrm>
              <a:off x="2375452" y="1868557"/>
              <a:ext cx="2067339"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rong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chơi</a:t>
              </a:r>
              <a:endParaRPr lang="en-US" sz="3200" dirty="0">
                <a:latin typeface="Calibri" panose="020F0502020204030204" pitchFamily="34" charset="0"/>
                <a:cs typeface="Calibri" panose="020F0502020204030204" pitchFamily="34" charset="0"/>
              </a:endParaRPr>
            </a:p>
          </p:txBody>
        </p:sp>
      </p:grpSp>
      <p:pic>
        <p:nvPicPr>
          <p:cNvPr id="41" name="Picture 6" descr="Ghim trên Cartoons">
            <a:extLst>
              <a:ext uri="{FF2B5EF4-FFF2-40B4-BE49-F238E27FC236}">
                <a16:creationId xmlns:a16="http://schemas.microsoft.com/office/drawing/2014/main" id="{5A7EC4C6-520D-48FA-8E0D-AB145FE429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6949" y="1905958"/>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a:extLst>
              <a:ext uri="{FF2B5EF4-FFF2-40B4-BE49-F238E27FC236}">
                <a16:creationId xmlns:a16="http://schemas.microsoft.com/office/drawing/2014/main" id="{3A8560CE-AB96-49DB-A5F7-8824CAC1A7C7}"/>
              </a:ext>
            </a:extLst>
          </p:cNvPr>
          <p:cNvGrpSpPr/>
          <p:nvPr/>
        </p:nvGrpSpPr>
        <p:grpSpPr>
          <a:xfrm>
            <a:off x="9094303" y="1739348"/>
            <a:ext cx="2524540" cy="634471"/>
            <a:chOff x="2365513" y="1818861"/>
            <a:chExt cx="2077278" cy="634471"/>
          </a:xfrm>
        </p:grpSpPr>
        <p:sp>
          <p:nvSpPr>
            <p:cNvPr id="43" name="Rectangle: Rounded Corners 42">
              <a:extLst>
                <a:ext uri="{FF2B5EF4-FFF2-40B4-BE49-F238E27FC236}">
                  <a16:creationId xmlns:a16="http://schemas.microsoft.com/office/drawing/2014/main" id="{26760B40-75CB-4AD8-B330-516CA5A6890E}"/>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9588D682-314B-40CB-B919-4873AC71DD8C}"/>
                </a:ext>
              </a:extLst>
            </p:cNvPr>
            <p:cNvSpPr txBox="1"/>
            <p:nvPr/>
          </p:nvSpPr>
          <p:spPr>
            <a:xfrm>
              <a:off x="2375452" y="1868557"/>
              <a:ext cx="2067339" cy="584775"/>
            </a:xfrm>
            <a:prstGeom prst="rect">
              <a:avLst/>
            </a:prstGeom>
            <a:noFill/>
          </p:spPr>
          <p:txBody>
            <a:bodyPr wrap="square" rtlCol="0">
              <a:spAutoFit/>
            </a:bodyPr>
            <a:lstStyle/>
            <a:p>
              <a:r>
                <a:rPr lang="en-US" sz="3200" dirty="0">
                  <a:latin typeface="Calibri" panose="020F0502020204030204" pitchFamily="34" charset="0"/>
                  <a:cs typeface="Calibri" panose="020F0502020204030204" pitchFamily="34" charset="0"/>
                </a:rPr>
                <a:t>thong dong</a:t>
              </a:r>
            </a:p>
          </p:txBody>
        </p:sp>
      </p:grpSp>
      <p:pic>
        <p:nvPicPr>
          <p:cNvPr id="45" name="Picture 6" descr="Ghim trên Cartoons">
            <a:extLst>
              <a:ext uri="{FF2B5EF4-FFF2-40B4-BE49-F238E27FC236}">
                <a16:creationId xmlns:a16="http://schemas.microsoft.com/office/drawing/2014/main" id="{9DD566A2-CF32-43F2-B862-B46EE4D9A3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76010" y="1846324"/>
            <a:ext cx="975694"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Group 45">
            <a:extLst>
              <a:ext uri="{FF2B5EF4-FFF2-40B4-BE49-F238E27FC236}">
                <a16:creationId xmlns:a16="http://schemas.microsoft.com/office/drawing/2014/main" id="{53FCB71D-6CAA-4605-B1AD-E5CFBF461446}"/>
              </a:ext>
            </a:extLst>
          </p:cNvPr>
          <p:cNvGrpSpPr/>
          <p:nvPr/>
        </p:nvGrpSpPr>
        <p:grpSpPr>
          <a:xfrm>
            <a:off x="4999382" y="2643809"/>
            <a:ext cx="2276062" cy="634471"/>
            <a:chOff x="2365513" y="1818861"/>
            <a:chExt cx="2077278" cy="634471"/>
          </a:xfrm>
        </p:grpSpPr>
        <p:sp>
          <p:nvSpPr>
            <p:cNvPr id="47" name="Rectangle: Rounded Corners 46">
              <a:extLst>
                <a:ext uri="{FF2B5EF4-FFF2-40B4-BE49-F238E27FC236}">
                  <a16:creationId xmlns:a16="http://schemas.microsoft.com/office/drawing/2014/main" id="{B9DBC7D9-9295-48F1-94ED-1B40FB633568}"/>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614D7755-812F-4C0D-A842-24858748B71C}"/>
                </a:ext>
              </a:extLst>
            </p:cNvPr>
            <p:cNvSpPr txBox="1"/>
            <p:nvPr/>
          </p:nvSpPr>
          <p:spPr>
            <a:xfrm>
              <a:off x="2375452" y="1868557"/>
              <a:ext cx="2067339"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rong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rêu</a:t>
              </a:r>
              <a:endParaRPr lang="en-US" sz="3200" dirty="0">
                <a:latin typeface="Calibri" panose="020F0502020204030204" pitchFamily="34" charset="0"/>
                <a:cs typeface="Calibri" panose="020F0502020204030204" pitchFamily="34" charset="0"/>
              </a:endParaRPr>
            </a:p>
          </p:txBody>
        </p:sp>
      </p:grpSp>
      <p:pic>
        <p:nvPicPr>
          <p:cNvPr id="49" name="Picture 6" descr="Ghim trên Cartoons">
            <a:extLst>
              <a:ext uri="{FF2B5EF4-FFF2-40B4-BE49-F238E27FC236}">
                <a16:creationId xmlns:a16="http://schemas.microsoft.com/office/drawing/2014/main" id="{0C29F94B-F155-4D7D-976C-BFB10CC67E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7784" y="2760724"/>
            <a:ext cx="906119" cy="514624"/>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AAC3AB86-4599-491F-A6FF-43C048805E7B}"/>
              </a:ext>
            </a:extLst>
          </p:cNvPr>
          <p:cNvSpPr txBox="1"/>
          <p:nvPr/>
        </p:nvSpPr>
        <p:spPr>
          <a:xfrm>
            <a:off x="-444138" y="3964943"/>
            <a:ext cx="307811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dứt</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rứt</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grpSp>
        <p:nvGrpSpPr>
          <p:cNvPr id="51" name="Group 50">
            <a:extLst>
              <a:ext uri="{FF2B5EF4-FFF2-40B4-BE49-F238E27FC236}">
                <a16:creationId xmlns:a16="http://schemas.microsoft.com/office/drawing/2014/main" id="{BA4B8961-C0F1-4DD1-B332-48062514D1B7}"/>
              </a:ext>
            </a:extLst>
          </p:cNvPr>
          <p:cNvGrpSpPr/>
          <p:nvPr/>
        </p:nvGrpSpPr>
        <p:grpSpPr>
          <a:xfrm>
            <a:off x="2584175" y="3965713"/>
            <a:ext cx="1649896" cy="634471"/>
            <a:chOff x="2365513" y="1818861"/>
            <a:chExt cx="1769165" cy="634471"/>
          </a:xfrm>
        </p:grpSpPr>
        <p:sp>
          <p:nvSpPr>
            <p:cNvPr id="52" name="Rectangle: Rounded Corners 51">
              <a:extLst>
                <a:ext uri="{FF2B5EF4-FFF2-40B4-BE49-F238E27FC236}">
                  <a16:creationId xmlns:a16="http://schemas.microsoft.com/office/drawing/2014/main" id="{4B16BA5A-EC09-4242-8561-006C16EB4909}"/>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0D3144FA-AE9C-40D2-9635-25DB8307C6E5}"/>
                </a:ext>
              </a:extLst>
            </p:cNvPr>
            <p:cNvSpPr txBox="1"/>
            <p:nvPr/>
          </p:nvSpPr>
          <p:spPr>
            <a:xfrm>
              <a:off x="2375453" y="1868557"/>
              <a:ext cx="1610138"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bứt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rứt</a:t>
              </a:r>
              <a:endParaRPr lang="en-US" sz="3200" dirty="0">
                <a:latin typeface="Calibri" panose="020F0502020204030204" pitchFamily="34" charset="0"/>
                <a:cs typeface="Calibri" panose="020F0502020204030204" pitchFamily="34" charset="0"/>
              </a:endParaRPr>
            </a:p>
          </p:txBody>
        </p:sp>
      </p:grpSp>
      <p:pic>
        <p:nvPicPr>
          <p:cNvPr id="54" name="Picture 6" descr="Ghim trên Cartoons">
            <a:extLst>
              <a:ext uri="{FF2B5EF4-FFF2-40B4-BE49-F238E27FC236}">
                <a16:creationId xmlns:a16="http://schemas.microsoft.com/office/drawing/2014/main" id="{02519BFE-FF9B-4442-81F2-8C4B10FB54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80983">
            <a:off x="3248436" y="4092566"/>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a:extLst>
              <a:ext uri="{FF2B5EF4-FFF2-40B4-BE49-F238E27FC236}">
                <a16:creationId xmlns:a16="http://schemas.microsoft.com/office/drawing/2014/main" id="{5D4E4E4A-582E-4B97-8D82-95322DC12FB8}"/>
              </a:ext>
            </a:extLst>
          </p:cNvPr>
          <p:cNvGrpSpPr/>
          <p:nvPr/>
        </p:nvGrpSpPr>
        <p:grpSpPr>
          <a:xfrm>
            <a:off x="4701208" y="3965713"/>
            <a:ext cx="2276062" cy="634471"/>
            <a:chOff x="2365513" y="1818861"/>
            <a:chExt cx="2077278" cy="634471"/>
          </a:xfrm>
        </p:grpSpPr>
        <p:sp>
          <p:nvSpPr>
            <p:cNvPr id="56" name="Rectangle: Rounded Corners 55">
              <a:extLst>
                <a:ext uri="{FF2B5EF4-FFF2-40B4-BE49-F238E27FC236}">
                  <a16:creationId xmlns:a16="http://schemas.microsoft.com/office/drawing/2014/main" id="{408F0936-5279-45A5-B4F0-2D138180145F}"/>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1B09423F-167C-41EC-99C2-067BA85DEC20}"/>
                </a:ext>
              </a:extLst>
            </p:cNvPr>
            <p:cNvSpPr txBox="1"/>
            <p:nvPr/>
          </p:nvSpPr>
          <p:spPr>
            <a:xfrm>
              <a:off x="2375452" y="1868557"/>
              <a:ext cx="2067339"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dứt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khoát</a:t>
              </a:r>
              <a:endParaRPr lang="en-US" sz="3200" dirty="0">
                <a:latin typeface="Calibri" panose="020F0502020204030204" pitchFamily="34" charset="0"/>
                <a:cs typeface="Calibri" panose="020F0502020204030204" pitchFamily="34" charset="0"/>
              </a:endParaRPr>
            </a:p>
          </p:txBody>
        </p:sp>
      </p:grpSp>
      <p:pic>
        <p:nvPicPr>
          <p:cNvPr id="58" name="Picture 6" descr="Ghim trên Cartoons">
            <a:extLst>
              <a:ext uri="{FF2B5EF4-FFF2-40B4-BE49-F238E27FC236}">
                <a16:creationId xmlns:a16="http://schemas.microsoft.com/office/drawing/2014/main" id="{B86637DE-750A-4998-BF02-59B55BB576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9733" y="4082629"/>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Group 58">
            <a:extLst>
              <a:ext uri="{FF2B5EF4-FFF2-40B4-BE49-F238E27FC236}">
                <a16:creationId xmlns:a16="http://schemas.microsoft.com/office/drawing/2014/main" id="{0AB30FDD-AFC2-4DD3-A1FD-44A395722900}"/>
              </a:ext>
            </a:extLst>
          </p:cNvPr>
          <p:cNvGrpSpPr/>
          <p:nvPr/>
        </p:nvGrpSpPr>
        <p:grpSpPr>
          <a:xfrm>
            <a:off x="6987208" y="3935895"/>
            <a:ext cx="1759227" cy="634471"/>
            <a:chOff x="2365513" y="1818861"/>
            <a:chExt cx="1769165" cy="634471"/>
          </a:xfrm>
        </p:grpSpPr>
        <p:sp>
          <p:nvSpPr>
            <p:cNvPr id="60" name="Rectangle: Rounded Corners 59">
              <a:extLst>
                <a:ext uri="{FF2B5EF4-FFF2-40B4-BE49-F238E27FC236}">
                  <a16:creationId xmlns:a16="http://schemas.microsoft.com/office/drawing/2014/main" id="{1A295582-9123-4BED-A6E4-1E9FF08379C6}"/>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3649706D-5DA5-4FC2-BC12-3604B8F8B176}"/>
                </a:ext>
              </a:extLst>
            </p:cNvPr>
            <p:cNvSpPr txBox="1"/>
            <p:nvPr/>
          </p:nvSpPr>
          <p:spPr>
            <a:xfrm>
              <a:off x="2375452" y="1868557"/>
              <a:ext cx="1650069" cy="584775"/>
            </a:xfrm>
            <a:prstGeom prst="rect">
              <a:avLst/>
            </a:prstGeom>
            <a:noFill/>
          </p:spPr>
          <p:txBody>
            <a:bodyPr wrap="square" rtlCol="0">
              <a:spAutoFit/>
            </a:bodyPr>
            <a:lstStyle/>
            <a:p>
              <a:r>
                <a:rPr lang="en-US" sz="3200" dirty="0">
                  <a:latin typeface="Calibri" panose="020F0502020204030204" pitchFamily="34" charset="0"/>
                  <a:cs typeface="Calibri" panose="020F0502020204030204" pitchFamily="34" charset="0"/>
                </a:rPr>
                <a:t>day </a:t>
              </a:r>
              <a:r>
                <a:rPr lang="en-US" sz="3200" dirty="0" err="1">
                  <a:latin typeface="Calibri" panose="020F0502020204030204" pitchFamily="34" charset="0"/>
                  <a:cs typeface="Calibri" panose="020F0502020204030204" pitchFamily="34" charset="0"/>
                </a:rPr>
                <a:t>dứt</a:t>
              </a:r>
              <a:endParaRPr lang="en-US" sz="3200" dirty="0">
                <a:latin typeface="Calibri" panose="020F0502020204030204" pitchFamily="34" charset="0"/>
                <a:cs typeface="Calibri" panose="020F0502020204030204" pitchFamily="34" charset="0"/>
              </a:endParaRPr>
            </a:p>
          </p:txBody>
        </p:sp>
      </p:grpSp>
      <p:pic>
        <p:nvPicPr>
          <p:cNvPr id="62" name="Picture 6" descr="Ghim trên Cartoons">
            <a:extLst>
              <a:ext uri="{FF2B5EF4-FFF2-40B4-BE49-F238E27FC236}">
                <a16:creationId xmlns:a16="http://schemas.microsoft.com/office/drawing/2014/main" id="{656F52EA-23F4-40E0-AD46-2F2961A3CB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21046" y="4022992"/>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63" name="Group 62">
            <a:extLst>
              <a:ext uri="{FF2B5EF4-FFF2-40B4-BE49-F238E27FC236}">
                <a16:creationId xmlns:a16="http://schemas.microsoft.com/office/drawing/2014/main" id="{BB594F1D-4CE4-490A-A4AA-06B1C2DFE318}"/>
              </a:ext>
            </a:extLst>
          </p:cNvPr>
          <p:cNvGrpSpPr/>
          <p:nvPr/>
        </p:nvGrpSpPr>
        <p:grpSpPr>
          <a:xfrm>
            <a:off x="9312964" y="3886200"/>
            <a:ext cx="1828801" cy="634471"/>
            <a:chOff x="2365513" y="1818861"/>
            <a:chExt cx="1769165" cy="634471"/>
          </a:xfrm>
        </p:grpSpPr>
        <p:sp>
          <p:nvSpPr>
            <p:cNvPr id="64" name="Rectangle: Rounded Corners 63">
              <a:extLst>
                <a:ext uri="{FF2B5EF4-FFF2-40B4-BE49-F238E27FC236}">
                  <a16:creationId xmlns:a16="http://schemas.microsoft.com/office/drawing/2014/main" id="{D349D2D3-C215-4EA6-A5F1-CC6098747E0B}"/>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942E0F06-EADF-470A-BB70-D0C5949677E1}"/>
                </a:ext>
              </a:extLst>
            </p:cNvPr>
            <p:cNvSpPr txBox="1"/>
            <p:nvPr/>
          </p:nvSpPr>
          <p:spPr>
            <a:xfrm>
              <a:off x="2375453" y="1868557"/>
              <a:ext cx="1519396"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rấm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rứt</a:t>
              </a:r>
              <a:endParaRPr lang="en-US" sz="3200" dirty="0">
                <a:latin typeface="Calibri" panose="020F0502020204030204" pitchFamily="34" charset="0"/>
                <a:cs typeface="Calibri" panose="020F0502020204030204" pitchFamily="34" charset="0"/>
              </a:endParaRPr>
            </a:p>
          </p:txBody>
        </p:sp>
      </p:grpSp>
      <p:pic>
        <p:nvPicPr>
          <p:cNvPr id="66" name="Picture 6" descr="Ghim trên Cartoons">
            <a:extLst>
              <a:ext uri="{FF2B5EF4-FFF2-40B4-BE49-F238E27FC236}">
                <a16:creationId xmlns:a16="http://schemas.microsoft.com/office/drawing/2014/main" id="{D319BAC1-591E-40A5-B4BC-9A08DEBFDE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6862" y="4013054"/>
            <a:ext cx="975694"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67" name="Group 66">
            <a:extLst>
              <a:ext uri="{FF2B5EF4-FFF2-40B4-BE49-F238E27FC236}">
                <a16:creationId xmlns:a16="http://schemas.microsoft.com/office/drawing/2014/main" id="{AC13A81A-93B7-4238-914E-C4CB661555C9}"/>
              </a:ext>
            </a:extLst>
          </p:cNvPr>
          <p:cNvGrpSpPr/>
          <p:nvPr/>
        </p:nvGrpSpPr>
        <p:grpSpPr>
          <a:xfrm>
            <a:off x="5218043" y="4790661"/>
            <a:ext cx="2276062" cy="634471"/>
            <a:chOff x="2365513" y="1818861"/>
            <a:chExt cx="2077278" cy="634471"/>
          </a:xfrm>
        </p:grpSpPr>
        <p:sp>
          <p:nvSpPr>
            <p:cNvPr id="68" name="Rectangle: Rounded Corners 67">
              <a:extLst>
                <a:ext uri="{FF2B5EF4-FFF2-40B4-BE49-F238E27FC236}">
                  <a16:creationId xmlns:a16="http://schemas.microsoft.com/office/drawing/2014/main" id="{A7108C0C-8549-4376-848C-E4F3FC1A6430}"/>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D5228052-F0E5-427D-A97C-045E02064438}"/>
                </a:ext>
              </a:extLst>
            </p:cNvPr>
            <p:cNvSpPr txBox="1"/>
            <p:nvPr/>
          </p:nvSpPr>
          <p:spPr>
            <a:xfrm>
              <a:off x="2375452" y="1868557"/>
              <a:ext cx="2067339"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dứt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điểm</a:t>
              </a:r>
              <a:endParaRPr lang="en-US" sz="3200" dirty="0">
                <a:latin typeface="Calibri" panose="020F0502020204030204" pitchFamily="34" charset="0"/>
                <a:cs typeface="Calibri" panose="020F0502020204030204" pitchFamily="34" charset="0"/>
              </a:endParaRPr>
            </a:p>
          </p:txBody>
        </p:sp>
      </p:grpSp>
      <p:pic>
        <p:nvPicPr>
          <p:cNvPr id="70" name="Picture 6" descr="Ghim trên Cartoons">
            <a:extLst>
              <a:ext uri="{FF2B5EF4-FFF2-40B4-BE49-F238E27FC236}">
                <a16:creationId xmlns:a16="http://schemas.microsoft.com/office/drawing/2014/main" id="{B08DB3CC-BC89-4EEC-B1C1-E9D1058B33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6872" y="4877759"/>
            <a:ext cx="906119" cy="514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05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2"/>
                                        </p:tgtEl>
                                        <p:attrNameLst>
                                          <p:attrName>ppt_x</p:attrName>
                                        </p:attrNameLst>
                                      </p:cBhvr>
                                      <p:tavLst>
                                        <p:tav tm="0">
                                          <p:val>
                                            <p:strVal val="ppt_x"/>
                                          </p:val>
                                        </p:tav>
                                        <p:tav tm="100000">
                                          <p:val>
                                            <p:strVal val="ppt_x"/>
                                          </p:val>
                                        </p:tav>
                                      </p:tavLst>
                                    </p:anim>
                                    <p:anim calcmode="lin" valueType="num">
                                      <p:cBhvr additive="base">
                                        <p:cTn id="7" dur="500"/>
                                        <p:tgtEl>
                                          <p:spTgt spid="32"/>
                                        </p:tgtEl>
                                        <p:attrNameLst>
                                          <p:attrName>ppt_y</p:attrName>
                                        </p:attrNameLst>
                                      </p:cBhvr>
                                      <p:tavLst>
                                        <p:tav tm="0">
                                          <p:val>
                                            <p:strVal val="ppt_y"/>
                                          </p:val>
                                        </p:tav>
                                        <p:tav tm="100000">
                                          <p:val>
                                            <p:strVal val="1+ppt_h/2"/>
                                          </p:val>
                                        </p:tav>
                                      </p:tavLst>
                                    </p:anim>
                                    <p:set>
                                      <p:cBhvr>
                                        <p:cTn id="8" dur="1" fill="hold">
                                          <p:stCondLst>
                                            <p:cond delay="499"/>
                                          </p:stCondLst>
                                        </p:cTn>
                                        <p:tgtEl>
                                          <p:spTgt spid="3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37"/>
                                        </p:tgtEl>
                                        <p:attrNameLst>
                                          <p:attrName>ppt_x</p:attrName>
                                        </p:attrNameLst>
                                      </p:cBhvr>
                                      <p:tavLst>
                                        <p:tav tm="0">
                                          <p:val>
                                            <p:strVal val="ppt_x"/>
                                          </p:val>
                                        </p:tav>
                                        <p:tav tm="100000">
                                          <p:val>
                                            <p:strVal val="ppt_x"/>
                                          </p:val>
                                        </p:tav>
                                      </p:tavLst>
                                    </p:anim>
                                    <p:anim calcmode="lin" valueType="num">
                                      <p:cBhvr additive="base">
                                        <p:cTn id="13" dur="500"/>
                                        <p:tgtEl>
                                          <p:spTgt spid="37"/>
                                        </p:tgtEl>
                                        <p:attrNameLst>
                                          <p:attrName>ppt_y</p:attrName>
                                        </p:attrNameLst>
                                      </p:cBhvr>
                                      <p:tavLst>
                                        <p:tav tm="0">
                                          <p:val>
                                            <p:strVal val="ppt_y"/>
                                          </p:val>
                                        </p:tav>
                                        <p:tav tm="100000">
                                          <p:val>
                                            <p:strVal val="1+ppt_h/2"/>
                                          </p:val>
                                        </p:tav>
                                      </p:tavLst>
                                    </p:anim>
                                    <p:set>
                                      <p:cBhvr>
                                        <p:cTn id="14" dur="1" fill="hold">
                                          <p:stCondLst>
                                            <p:cond delay="499"/>
                                          </p:stCondLst>
                                        </p:cTn>
                                        <p:tgtEl>
                                          <p:spTgt spid="3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41"/>
                                        </p:tgtEl>
                                        <p:attrNameLst>
                                          <p:attrName>ppt_x</p:attrName>
                                        </p:attrNameLst>
                                      </p:cBhvr>
                                      <p:tavLst>
                                        <p:tav tm="0">
                                          <p:val>
                                            <p:strVal val="ppt_x"/>
                                          </p:val>
                                        </p:tav>
                                        <p:tav tm="100000">
                                          <p:val>
                                            <p:strVal val="ppt_x"/>
                                          </p:val>
                                        </p:tav>
                                      </p:tavLst>
                                    </p:anim>
                                    <p:anim calcmode="lin" valueType="num">
                                      <p:cBhvr additive="base">
                                        <p:cTn id="19" dur="500"/>
                                        <p:tgtEl>
                                          <p:spTgt spid="41"/>
                                        </p:tgtEl>
                                        <p:attrNameLst>
                                          <p:attrName>ppt_y</p:attrName>
                                        </p:attrNameLst>
                                      </p:cBhvr>
                                      <p:tavLst>
                                        <p:tav tm="0">
                                          <p:val>
                                            <p:strVal val="ppt_y"/>
                                          </p:val>
                                        </p:tav>
                                        <p:tav tm="100000">
                                          <p:val>
                                            <p:strVal val="1+ppt_h/2"/>
                                          </p:val>
                                        </p:tav>
                                      </p:tavLst>
                                    </p:anim>
                                    <p:set>
                                      <p:cBhvr>
                                        <p:cTn id="20" dur="1" fill="hold">
                                          <p:stCondLst>
                                            <p:cond delay="499"/>
                                          </p:stCondLst>
                                        </p:cTn>
                                        <p:tgtEl>
                                          <p:spTgt spid="4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45"/>
                                        </p:tgtEl>
                                        <p:attrNameLst>
                                          <p:attrName>ppt_x</p:attrName>
                                        </p:attrNameLst>
                                      </p:cBhvr>
                                      <p:tavLst>
                                        <p:tav tm="0">
                                          <p:val>
                                            <p:strVal val="ppt_x"/>
                                          </p:val>
                                        </p:tav>
                                        <p:tav tm="100000">
                                          <p:val>
                                            <p:strVal val="ppt_x"/>
                                          </p:val>
                                        </p:tav>
                                      </p:tavLst>
                                    </p:anim>
                                    <p:anim calcmode="lin" valueType="num">
                                      <p:cBhvr additive="base">
                                        <p:cTn id="25" dur="500"/>
                                        <p:tgtEl>
                                          <p:spTgt spid="45"/>
                                        </p:tgtEl>
                                        <p:attrNameLst>
                                          <p:attrName>ppt_y</p:attrName>
                                        </p:attrNameLst>
                                      </p:cBhvr>
                                      <p:tavLst>
                                        <p:tav tm="0">
                                          <p:val>
                                            <p:strVal val="ppt_y"/>
                                          </p:val>
                                        </p:tav>
                                        <p:tav tm="100000">
                                          <p:val>
                                            <p:strVal val="1+ppt_h/2"/>
                                          </p:val>
                                        </p:tav>
                                      </p:tavLst>
                                    </p:anim>
                                    <p:set>
                                      <p:cBhvr>
                                        <p:cTn id="26" dur="1" fill="hold">
                                          <p:stCondLst>
                                            <p:cond delay="499"/>
                                          </p:stCondLst>
                                        </p:cTn>
                                        <p:tgtEl>
                                          <p:spTgt spid="4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49"/>
                                        </p:tgtEl>
                                        <p:attrNameLst>
                                          <p:attrName>ppt_x</p:attrName>
                                        </p:attrNameLst>
                                      </p:cBhvr>
                                      <p:tavLst>
                                        <p:tav tm="0">
                                          <p:val>
                                            <p:strVal val="ppt_x"/>
                                          </p:val>
                                        </p:tav>
                                        <p:tav tm="100000">
                                          <p:val>
                                            <p:strVal val="ppt_x"/>
                                          </p:val>
                                        </p:tav>
                                      </p:tavLst>
                                    </p:anim>
                                    <p:anim calcmode="lin" valueType="num">
                                      <p:cBhvr additive="base">
                                        <p:cTn id="31" dur="500"/>
                                        <p:tgtEl>
                                          <p:spTgt spid="49"/>
                                        </p:tgtEl>
                                        <p:attrNameLst>
                                          <p:attrName>ppt_y</p:attrName>
                                        </p:attrNameLst>
                                      </p:cBhvr>
                                      <p:tavLst>
                                        <p:tav tm="0">
                                          <p:val>
                                            <p:strVal val="ppt_y"/>
                                          </p:val>
                                        </p:tav>
                                        <p:tav tm="100000">
                                          <p:val>
                                            <p:strVal val="1+ppt_h/2"/>
                                          </p:val>
                                        </p:tav>
                                      </p:tavLst>
                                    </p:anim>
                                    <p:set>
                                      <p:cBhvr>
                                        <p:cTn id="32" dur="1" fill="hold">
                                          <p:stCondLst>
                                            <p:cond delay="499"/>
                                          </p:stCondLst>
                                        </p:cTn>
                                        <p:tgtEl>
                                          <p:spTgt spid="4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54"/>
                                        </p:tgtEl>
                                        <p:attrNameLst>
                                          <p:attrName>ppt_x</p:attrName>
                                        </p:attrNameLst>
                                      </p:cBhvr>
                                      <p:tavLst>
                                        <p:tav tm="0">
                                          <p:val>
                                            <p:strVal val="ppt_x"/>
                                          </p:val>
                                        </p:tav>
                                        <p:tav tm="100000">
                                          <p:val>
                                            <p:strVal val="ppt_x"/>
                                          </p:val>
                                        </p:tav>
                                      </p:tavLst>
                                    </p:anim>
                                    <p:anim calcmode="lin" valueType="num">
                                      <p:cBhvr additive="base">
                                        <p:cTn id="37" dur="500"/>
                                        <p:tgtEl>
                                          <p:spTgt spid="54"/>
                                        </p:tgtEl>
                                        <p:attrNameLst>
                                          <p:attrName>ppt_y</p:attrName>
                                        </p:attrNameLst>
                                      </p:cBhvr>
                                      <p:tavLst>
                                        <p:tav tm="0">
                                          <p:val>
                                            <p:strVal val="ppt_y"/>
                                          </p:val>
                                        </p:tav>
                                        <p:tav tm="100000">
                                          <p:val>
                                            <p:strVal val="1+ppt_h/2"/>
                                          </p:val>
                                        </p:tav>
                                      </p:tavLst>
                                    </p:anim>
                                    <p:set>
                                      <p:cBhvr>
                                        <p:cTn id="38" dur="1" fill="hold">
                                          <p:stCondLst>
                                            <p:cond delay="499"/>
                                          </p:stCondLst>
                                        </p:cTn>
                                        <p:tgtEl>
                                          <p:spTgt spid="5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58"/>
                                        </p:tgtEl>
                                        <p:attrNameLst>
                                          <p:attrName>ppt_x</p:attrName>
                                        </p:attrNameLst>
                                      </p:cBhvr>
                                      <p:tavLst>
                                        <p:tav tm="0">
                                          <p:val>
                                            <p:strVal val="ppt_x"/>
                                          </p:val>
                                        </p:tav>
                                        <p:tav tm="100000">
                                          <p:val>
                                            <p:strVal val="ppt_x"/>
                                          </p:val>
                                        </p:tav>
                                      </p:tavLst>
                                    </p:anim>
                                    <p:anim calcmode="lin" valueType="num">
                                      <p:cBhvr additive="base">
                                        <p:cTn id="43" dur="500"/>
                                        <p:tgtEl>
                                          <p:spTgt spid="58"/>
                                        </p:tgtEl>
                                        <p:attrNameLst>
                                          <p:attrName>ppt_y</p:attrName>
                                        </p:attrNameLst>
                                      </p:cBhvr>
                                      <p:tavLst>
                                        <p:tav tm="0">
                                          <p:val>
                                            <p:strVal val="ppt_y"/>
                                          </p:val>
                                        </p:tav>
                                        <p:tav tm="100000">
                                          <p:val>
                                            <p:strVal val="1+ppt_h/2"/>
                                          </p:val>
                                        </p:tav>
                                      </p:tavLst>
                                    </p:anim>
                                    <p:set>
                                      <p:cBhvr>
                                        <p:cTn id="44" dur="1" fill="hold">
                                          <p:stCondLst>
                                            <p:cond delay="499"/>
                                          </p:stCondLst>
                                        </p:cTn>
                                        <p:tgtEl>
                                          <p:spTgt spid="5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62"/>
                                        </p:tgtEl>
                                        <p:attrNameLst>
                                          <p:attrName>ppt_x</p:attrName>
                                        </p:attrNameLst>
                                      </p:cBhvr>
                                      <p:tavLst>
                                        <p:tav tm="0">
                                          <p:val>
                                            <p:strVal val="ppt_x"/>
                                          </p:val>
                                        </p:tav>
                                        <p:tav tm="100000">
                                          <p:val>
                                            <p:strVal val="ppt_x"/>
                                          </p:val>
                                        </p:tav>
                                      </p:tavLst>
                                    </p:anim>
                                    <p:anim calcmode="lin" valueType="num">
                                      <p:cBhvr additive="base">
                                        <p:cTn id="49" dur="500"/>
                                        <p:tgtEl>
                                          <p:spTgt spid="62"/>
                                        </p:tgtEl>
                                        <p:attrNameLst>
                                          <p:attrName>ppt_y</p:attrName>
                                        </p:attrNameLst>
                                      </p:cBhvr>
                                      <p:tavLst>
                                        <p:tav tm="0">
                                          <p:val>
                                            <p:strVal val="ppt_y"/>
                                          </p:val>
                                        </p:tav>
                                        <p:tav tm="100000">
                                          <p:val>
                                            <p:strVal val="1+ppt_h/2"/>
                                          </p:val>
                                        </p:tav>
                                      </p:tavLst>
                                    </p:anim>
                                    <p:set>
                                      <p:cBhvr>
                                        <p:cTn id="50" dur="1" fill="hold">
                                          <p:stCondLst>
                                            <p:cond delay="499"/>
                                          </p:stCondLst>
                                        </p:cTn>
                                        <p:tgtEl>
                                          <p:spTgt spid="6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66"/>
                                        </p:tgtEl>
                                        <p:attrNameLst>
                                          <p:attrName>ppt_x</p:attrName>
                                        </p:attrNameLst>
                                      </p:cBhvr>
                                      <p:tavLst>
                                        <p:tav tm="0">
                                          <p:val>
                                            <p:strVal val="ppt_x"/>
                                          </p:val>
                                        </p:tav>
                                        <p:tav tm="100000">
                                          <p:val>
                                            <p:strVal val="ppt_x"/>
                                          </p:val>
                                        </p:tav>
                                      </p:tavLst>
                                    </p:anim>
                                    <p:anim calcmode="lin" valueType="num">
                                      <p:cBhvr additive="base">
                                        <p:cTn id="55" dur="500"/>
                                        <p:tgtEl>
                                          <p:spTgt spid="66"/>
                                        </p:tgtEl>
                                        <p:attrNameLst>
                                          <p:attrName>ppt_y</p:attrName>
                                        </p:attrNameLst>
                                      </p:cBhvr>
                                      <p:tavLst>
                                        <p:tav tm="0">
                                          <p:val>
                                            <p:strVal val="ppt_y"/>
                                          </p:val>
                                        </p:tav>
                                        <p:tav tm="100000">
                                          <p:val>
                                            <p:strVal val="1+ppt_h/2"/>
                                          </p:val>
                                        </p:tav>
                                      </p:tavLst>
                                    </p:anim>
                                    <p:set>
                                      <p:cBhvr>
                                        <p:cTn id="56" dur="1" fill="hold">
                                          <p:stCondLst>
                                            <p:cond delay="499"/>
                                          </p:stCondLst>
                                        </p:cTn>
                                        <p:tgtEl>
                                          <p:spTgt spid="66"/>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70"/>
                                        </p:tgtEl>
                                        <p:attrNameLst>
                                          <p:attrName>ppt_x</p:attrName>
                                        </p:attrNameLst>
                                      </p:cBhvr>
                                      <p:tavLst>
                                        <p:tav tm="0">
                                          <p:val>
                                            <p:strVal val="ppt_x"/>
                                          </p:val>
                                        </p:tav>
                                        <p:tav tm="100000">
                                          <p:val>
                                            <p:strVal val="ppt_x"/>
                                          </p:val>
                                        </p:tav>
                                      </p:tavLst>
                                    </p:anim>
                                    <p:anim calcmode="lin" valueType="num">
                                      <p:cBhvr additive="base">
                                        <p:cTn id="61" dur="500"/>
                                        <p:tgtEl>
                                          <p:spTgt spid="70"/>
                                        </p:tgtEl>
                                        <p:attrNameLst>
                                          <p:attrName>ppt_y</p:attrName>
                                        </p:attrNameLst>
                                      </p:cBhvr>
                                      <p:tavLst>
                                        <p:tav tm="0">
                                          <p:val>
                                            <p:strVal val="ppt_y"/>
                                          </p:val>
                                        </p:tav>
                                        <p:tav tm="100000">
                                          <p:val>
                                            <p:strVal val="1+ppt_h/2"/>
                                          </p:val>
                                        </p:tav>
                                      </p:tavLst>
                                    </p:anim>
                                    <p:set>
                                      <p:cBhvr>
                                        <p:cTn id="62" dur="1" fill="hold">
                                          <p:stCondLst>
                                            <p:cond delay="499"/>
                                          </p:stCondLst>
                                        </p:cTn>
                                        <p:tgtEl>
                                          <p:spTgt spid="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 name="ĐI HỌC">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8201" y="365125"/>
            <a:ext cx="10515600" cy="6048738"/>
          </a:xfrm>
        </p:spPr>
      </p:pic>
    </p:spTree>
    <p:extLst>
      <p:ext uri="{BB962C8B-B14F-4D97-AF65-F5344CB8AC3E}">
        <p14:creationId xmlns:p14="http://schemas.microsoft.com/office/powerpoint/2010/main" val="36989471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descr="Calendar&#10;&#10;Description automatically generated with medium confidence">
            <a:extLst>
              <a:ext uri="{FF2B5EF4-FFF2-40B4-BE49-F238E27FC236}">
                <a16:creationId xmlns:a16="http://schemas.microsoft.com/office/drawing/2014/main" id="{4FCB661F-8FF8-5572-E982-E7F8713413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67E1C625-4F7E-4232-9DB9-280B3E703D40}"/>
              </a:ext>
            </a:extLst>
          </p:cNvPr>
          <p:cNvSpPr/>
          <p:nvPr/>
        </p:nvSpPr>
        <p:spPr>
          <a:xfrm>
            <a:off x="186525" y="1087239"/>
            <a:ext cx="11826569" cy="5401226"/>
          </a:xfrm>
          <a:custGeom>
            <a:avLst/>
            <a:gdLst>
              <a:gd name="connsiteX0" fmla="*/ 0 w 11826569"/>
              <a:gd name="connsiteY0" fmla="*/ 0 h 5401226"/>
              <a:gd name="connsiteX1" fmla="*/ 932212 w 11826569"/>
              <a:gd name="connsiteY1" fmla="*/ 0 h 5401226"/>
              <a:gd name="connsiteX2" fmla="*/ 1391361 w 11826569"/>
              <a:gd name="connsiteY2" fmla="*/ 0 h 5401226"/>
              <a:gd name="connsiteX3" fmla="*/ 1732245 w 11826569"/>
              <a:gd name="connsiteY3" fmla="*/ 0 h 5401226"/>
              <a:gd name="connsiteX4" fmla="*/ 2546191 w 11826569"/>
              <a:gd name="connsiteY4" fmla="*/ 0 h 5401226"/>
              <a:gd name="connsiteX5" fmla="*/ 3123606 w 11826569"/>
              <a:gd name="connsiteY5" fmla="*/ 0 h 5401226"/>
              <a:gd name="connsiteX6" fmla="*/ 3582755 w 11826569"/>
              <a:gd name="connsiteY6" fmla="*/ 0 h 5401226"/>
              <a:gd name="connsiteX7" fmla="*/ 4278435 w 11826569"/>
              <a:gd name="connsiteY7" fmla="*/ 0 h 5401226"/>
              <a:gd name="connsiteX8" fmla="*/ 5092381 w 11826569"/>
              <a:gd name="connsiteY8" fmla="*/ 0 h 5401226"/>
              <a:gd name="connsiteX9" fmla="*/ 5551531 w 11826569"/>
              <a:gd name="connsiteY9" fmla="*/ 0 h 5401226"/>
              <a:gd name="connsiteX10" fmla="*/ 5892414 w 11826569"/>
              <a:gd name="connsiteY10" fmla="*/ 0 h 5401226"/>
              <a:gd name="connsiteX11" fmla="*/ 6824626 w 11826569"/>
              <a:gd name="connsiteY11" fmla="*/ 0 h 5401226"/>
              <a:gd name="connsiteX12" fmla="*/ 7520307 w 11826569"/>
              <a:gd name="connsiteY12" fmla="*/ 0 h 5401226"/>
              <a:gd name="connsiteX13" fmla="*/ 8215987 w 11826569"/>
              <a:gd name="connsiteY13" fmla="*/ 0 h 5401226"/>
              <a:gd name="connsiteX14" fmla="*/ 8793402 w 11826569"/>
              <a:gd name="connsiteY14" fmla="*/ 0 h 5401226"/>
              <a:gd name="connsiteX15" fmla="*/ 9134285 w 11826569"/>
              <a:gd name="connsiteY15" fmla="*/ 0 h 5401226"/>
              <a:gd name="connsiteX16" fmla="*/ 9948232 w 11826569"/>
              <a:gd name="connsiteY16" fmla="*/ 0 h 5401226"/>
              <a:gd name="connsiteX17" fmla="*/ 10407381 w 11826569"/>
              <a:gd name="connsiteY17" fmla="*/ 0 h 5401226"/>
              <a:gd name="connsiteX18" fmla="*/ 10866530 w 11826569"/>
              <a:gd name="connsiteY18" fmla="*/ 0 h 5401226"/>
              <a:gd name="connsiteX19" fmla="*/ 11826569 w 11826569"/>
              <a:gd name="connsiteY19" fmla="*/ 0 h 5401226"/>
              <a:gd name="connsiteX20" fmla="*/ 11826569 w 11826569"/>
              <a:gd name="connsiteY20" fmla="*/ 621141 h 5401226"/>
              <a:gd name="connsiteX21" fmla="*/ 11826569 w 11826569"/>
              <a:gd name="connsiteY21" fmla="*/ 1134257 h 5401226"/>
              <a:gd name="connsiteX22" fmla="*/ 11826569 w 11826569"/>
              <a:gd name="connsiteY22" fmla="*/ 1809411 h 5401226"/>
              <a:gd name="connsiteX23" fmla="*/ 11826569 w 11826569"/>
              <a:gd name="connsiteY23" fmla="*/ 2322527 h 5401226"/>
              <a:gd name="connsiteX24" fmla="*/ 11826569 w 11826569"/>
              <a:gd name="connsiteY24" fmla="*/ 3105705 h 5401226"/>
              <a:gd name="connsiteX25" fmla="*/ 11826569 w 11826569"/>
              <a:gd name="connsiteY25" fmla="*/ 3618821 h 5401226"/>
              <a:gd name="connsiteX26" fmla="*/ 11826569 w 11826569"/>
              <a:gd name="connsiteY26" fmla="*/ 4401999 h 5401226"/>
              <a:gd name="connsiteX27" fmla="*/ 11826569 w 11826569"/>
              <a:gd name="connsiteY27" fmla="*/ 5401226 h 5401226"/>
              <a:gd name="connsiteX28" fmla="*/ 11249154 w 11826569"/>
              <a:gd name="connsiteY28" fmla="*/ 5401226 h 5401226"/>
              <a:gd name="connsiteX29" fmla="*/ 10316942 w 11826569"/>
              <a:gd name="connsiteY29" fmla="*/ 5401226 h 5401226"/>
              <a:gd name="connsiteX30" fmla="*/ 9739527 w 11826569"/>
              <a:gd name="connsiteY30" fmla="*/ 5401226 h 5401226"/>
              <a:gd name="connsiteX31" fmla="*/ 9280378 w 11826569"/>
              <a:gd name="connsiteY31" fmla="*/ 5401226 h 5401226"/>
              <a:gd name="connsiteX32" fmla="*/ 8939495 w 11826569"/>
              <a:gd name="connsiteY32" fmla="*/ 5401226 h 5401226"/>
              <a:gd name="connsiteX33" fmla="*/ 8007283 w 11826569"/>
              <a:gd name="connsiteY33" fmla="*/ 5401226 h 5401226"/>
              <a:gd name="connsiteX34" fmla="*/ 7193337 w 11826569"/>
              <a:gd name="connsiteY34" fmla="*/ 5401226 h 5401226"/>
              <a:gd name="connsiteX35" fmla="*/ 6615922 w 11826569"/>
              <a:gd name="connsiteY35" fmla="*/ 5401226 h 5401226"/>
              <a:gd name="connsiteX36" fmla="*/ 5920241 w 11826569"/>
              <a:gd name="connsiteY36" fmla="*/ 5401226 h 5401226"/>
              <a:gd name="connsiteX37" fmla="*/ 5461092 w 11826569"/>
              <a:gd name="connsiteY37" fmla="*/ 5401226 h 5401226"/>
              <a:gd name="connsiteX38" fmla="*/ 4528880 w 11826569"/>
              <a:gd name="connsiteY38" fmla="*/ 5401226 h 5401226"/>
              <a:gd name="connsiteX39" fmla="*/ 3714934 w 11826569"/>
              <a:gd name="connsiteY39" fmla="*/ 5401226 h 5401226"/>
              <a:gd name="connsiteX40" fmla="*/ 3019253 w 11826569"/>
              <a:gd name="connsiteY40" fmla="*/ 5401226 h 5401226"/>
              <a:gd name="connsiteX41" fmla="*/ 2323573 w 11826569"/>
              <a:gd name="connsiteY41" fmla="*/ 5401226 h 5401226"/>
              <a:gd name="connsiteX42" fmla="*/ 1864424 w 11826569"/>
              <a:gd name="connsiteY42" fmla="*/ 5401226 h 5401226"/>
              <a:gd name="connsiteX43" fmla="*/ 1405275 w 11826569"/>
              <a:gd name="connsiteY43" fmla="*/ 5401226 h 5401226"/>
              <a:gd name="connsiteX44" fmla="*/ 0 w 11826569"/>
              <a:gd name="connsiteY44" fmla="*/ 5401226 h 5401226"/>
              <a:gd name="connsiteX45" fmla="*/ 0 w 11826569"/>
              <a:gd name="connsiteY45" fmla="*/ 4672060 h 5401226"/>
              <a:gd name="connsiteX46" fmla="*/ 0 w 11826569"/>
              <a:gd name="connsiteY46" fmla="*/ 4104932 h 5401226"/>
              <a:gd name="connsiteX47" fmla="*/ 0 w 11826569"/>
              <a:gd name="connsiteY47" fmla="*/ 3375766 h 5401226"/>
              <a:gd name="connsiteX48" fmla="*/ 0 w 11826569"/>
              <a:gd name="connsiteY48" fmla="*/ 2700613 h 5401226"/>
              <a:gd name="connsiteX49" fmla="*/ 0 w 11826569"/>
              <a:gd name="connsiteY49" fmla="*/ 2025460 h 5401226"/>
              <a:gd name="connsiteX50" fmla="*/ 0 w 11826569"/>
              <a:gd name="connsiteY50" fmla="*/ 1296294 h 5401226"/>
              <a:gd name="connsiteX51" fmla="*/ 0 w 11826569"/>
              <a:gd name="connsiteY51" fmla="*/ 783178 h 5401226"/>
              <a:gd name="connsiteX52" fmla="*/ 0 w 11826569"/>
              <a:gd name="connsiteY52" fmla="*/ 0 h 54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826569" h="5401226" fill="none" extrusionOk="0">
                <a:moveTo>
                  <a:pt x="0" y="0"/>
                </a:moveTo>
                <a:cubicBezTo>
                  <a:pt x="429486" y="17872"/>
                  <a:pt x="711221" y="-44127"/>
                  <a:pt x="932212" y="0"/>
                </a:cubicBezTo>
                <a:cubicBezTo>
                  <a:pt x="1153203" y="44127"/>
                  <a:pt x="1199954" y="-22306"/>
                  <a:pt x="1391361" y="0"/>
                </a:cubicBezTo>
                <a:cubicBezTo>
                  <a:pt x="1582768" y="22306"/>
                  <a:pt x="1610520" y="-4236"/>
                  <a:pt x="1732245" y="0"/>
                </a:cubicBezTo>
                <a:cubicBezTo>
                  <a:pt x="1853970" y="4236"/>
                  <a:pt x="2269316" y="14896"/>
                  <a:pt x="2546191" y="0"/>
                </a:cubicBezTo>
                <a:cubicBezTo>
                  <a:pt x="2823066" y="-14896"/>
                  <a:pt x="2860089" y="13796"/>
                  <a:pt x="3123606" y="0"/>
                </a:cubicBezTo>
                <a:cubicBezTo>
                  <a:pt x="3387124" y="-13796"/>
                  <a:pt x="3373298" y="20146"/>
                  <a:pt x="3582755" y="0"/>
                </a:cubicBezTo>
                <a:cubicBezTo>
                  <a:pt x="3792212" y="-20146"/>
                  <a:pt x="3931870" y="18031"/>
                  <a:pt x="4278435" y="0"/>
                </a:cubicBezTo>
                <a:cubicBezTo>
                  <a:pt x="4625000" y="-18031"/>
                  <a:pt x="4902654" y="-16324"/>
                  <a:pt x="5092381" y="0"/>
                </a:cubicBezTo>
                <a:cubicBezTo>
                  <a:pt x="5282108" y="16324"/>
                  <a:pt x="5386811" y="-15891"/>
                  <a:pt x="5551531" y="0"/>
                </a:cubicBezTo>
                <a:cubicBezTo>
                  <a:pt x="5716251" y="15891"/>
                  <a:pt x="5804034" y="12573"/>
                  <a:pt x="5892414" y="0"/>
                </a:cubicBezTo>
                <a:cubicBezTo>
                  <a:pt x="5980794" y="-12573"/>
                  <a:pt x="6549682" y="41222"/>
                  <a:pt x="6824626" y="0"/>
                </a:cubicBezTo>
                <a:cubicBezTo>
                  <a:pt x="7099570" y="-41222"/>
                  <a:pt x="7200200" y="28899"/>
                  <a:pt x="7520307" y="0"/>
                </a:cubicBezTo>
                <a:cubicBezTo>
                  <a:pt x="7840414" y="-28899"/>
                  <a:pt x="8032099" y="-22540"/>
                  <a:pt x="8215987" y="0"/>
                </a:cubicBezTo>
                <a:cubicBezTo>
                  <a:pt x="8399875" y="22540"/>
                  <a:pt x="8547789" y="-17142"/>
                  <a:pt x="8793402" y="0"/>
                </a:cubicBezTo>
                <a:cubicBezTo>
                  <a:pt x="9039015" y="17142"/>
                  <a:pt x="9049364" y="-3950"/>
                  <a:pt x="9134285" y="0"/>
                </a:cubicBezTo>
                <a:cubicBezTo>
                  <a:pt x="9219206" y="3950"/>
                  <a:pt x="9776895" y="21854"/>
                  <a:pt x="9948232" y="0"/>
                </a:cubicBezTo>
                <a:cubicBezTo>
                  <a:pt x="10119569" y="-21854"/>
                  <a:pt x="10231850" y="8584"/>
                  <a:pt x="10407381" y="0"/>
                </a:cubicBezTo>
                <a:cubicBezTo>
                  <a:pt x="10582912" y="-8584"/>
                  <a:pt x="10771266" y="4795"/>
                  <a:pt x="10866530" y="0"/>
                </a:cubicBezTo>
                <a:cubicBezTo>
                  <a:pt x="10961794" y="-4795"/>
                  <a:pt x="11632126" y="-34115"/>
                  <a:pt x="11826569" y="0"/>
                </a:cubicBezTo>
                <a:cubicBezTo>
                  <a:pt x="11846276" y="239512"/>
                  <a:pt x="11848226" y="413808"/>
                  <a:pt x="11826569" y="621141"/>
                </a:cubicBezTo>
                <a:cubicBezTo>
                  <a:pt x="11804912" y="828474"/>
                  <a:pt x="11828341" y="1024458"/>
                  <a:pt x="11826569" y="1134257"/>
                </a:cubicBezTo>
                <a:cubicBezTo>
                  <a:pt x="11824797" y="1244056"/>
                  <a:pt x="11826556" y="1587845"/>
                  <a:pt x="11826569" y="1809411"/>
                </a:cubicBezTo>
                <a:cubicBezTo>
                  <a:pt x="11826582" y="2030977"/>
                  <a:pt x="11813413" y="2087652"/>
                  <a:pt x="11826569" y="2322527"/>
                </a:cubicBezTo>
                <a:cubicBezTo>
                  <a:pt x="11839725" y="2557402"/>
                  <a:pt x="11844720" y="2821799"/>
                  <a:pt x="11826569" y="3105705"/>
                </a:cubicBezTo>
                <a:cubicBezTo>
                  <a:pt x="11808418" y="3389611"/>
                  <a:pt x="11819547" y="3394741"/>
                  <a:pt x="11826569" y="3618821"/>
                </a:cubicBezTo>
                <a:cubicBezTo>
                  <a:pt x="11833591" y="3842901"/>
                  <a:pt x="11844191" y="4132225"/>
                  <a:pt x="11826569" y="4401999"/>
                </a:cubicBezTo>
                <a:cubicBezTo>
                  <a:pt x="11808947" y="4671773"/>
                  <a:pt x="11856783" y="4961066"/>
                  <a:pt x="11826569" y="5401226"/>
                </a:cubicBezTo>
                <a:cubicBezTo>
                  <a:pt x="11549099" y="5419620"/>
                  <a:pt x="11446384" y="5400714"/>
                  <a:pt x="11249154" y="5401226"/>
                </a:cubicBezTo>
                <a:cubicBezTo>
                  <a:pt x="11051924" y="5401738"/>
                  <a:pt x="10775665" y="5406308"/>
                  <a:pt x="10316942" y="5401226"/>
                </a:cubicBezTo>
                <a:cubicBezTo>
                  <a:pt x="9858219" y="5396144"/>
                  <a:pt x="9861101" y="5396057"/>
                  <a:pt x="9739527" y="5401226"/>
                </a:cubicBezTo>
                <a:cubicBezTo>
                  <a:pt x="9617954" y="5406395"/>
                  <a:pt x="9374347" y="5406615"/>
                  <a:pt x="9280378" y="5401226"/>
                </a:cubicBezTo>
                <a:cubicBezTo>
                  <a:pt x="9186409" y="5395837"/>
                  <a:pt x="9106987" y="5413455"/>
                  <a:pt x="8939495" y="5401226"/>
                </a:cubicBezTo>
                <a:cubicBezTo>
                  <a:pt x="8772003" y="5388997"/>
                  <a:pt x="8286216" y="5392391"/>
                  <a:pt x="8007283" y="5401226"/>
                </a:cubicBezTo>
                <a:cubicBezTo>
                  <a:pt x="7728350" y="5410061"/>
                  <a:pt x="7368754" y="5423442"/>
                  <a:pt x="7193337" y="5401226"/>
                </a:cubicBezTo>
                <a:cubicBezTo>
                  <a:pt x="7017920" y="5379010"/>
                  <a:pt x="6878841" y="5392163"/>
                  <a:pt x="6615922" y="5401226"/>
                </a:cubicBezTo>
                <a:cubicBezTo>
                  <a:pt x="6353004" y="5410289"/>
                  <a:pt x="6095687" y="5424032"/>
                  <a:pt x="5920241" y="5401226"/>
                </a:cubicBezTo>
                <a:cubicBezTo>
                  <a:pt x="5744795" y="5378420"/>
                  <a:pt x="5560608" y="5386555"/>
                  <a:pt x="5461092" y="5401226"/>
                </a:cubicBezTo>
                <a:cubicBezTo>
                  <a:pt x="5361576" y="5415897"/>
                  <a:pt x="4718679" y="5393722"/>
                  <a:pt x="4528880" y="5401226"/>
                </a:cubicBezTo>
                <a:cubicBezTo>
                  <a:pt x="4339081" y="5408730"/>
                  <a:pt x="4053158" y="5398239"/>
                  <a:pt x="3714934" y="5401226"/>
                </a:cubicBezTo>
                <a:cubicBezTo>
                  <a:pt x="3376710" y="5404213"/>
                  <a:pt x="3354957" y="5400766"/>
                  <a:pt x="3019253" y="5401226"/>
                </a:cubicBezTo>
                <a:cubicBezTo>
                  <a:pt x="2683549" y="5401686"/>
                  <a:pt x="2631086" y="5412765"/>
                  <a:pt x="2323573" y="5401226"/>
                </a:cubicBezTo>
                <a:cubicBezTo>
                  <a:pt x="2016060" y="5389687"/>
                  <a:pt x="2024501" y="5418171"/>
                  <a:pt x="1864424" y="5401226"/>
                </a:cubicBezTo>
                <a:cubicBezTo>
                  <a:pt x="1704347" y="5384281"/>
                  <a:pt x="1589355" y="5416294"/>
                  <a:pt x="1405275" y="5401226"/>
                </a:cubicBezTo>
                <a:cubicBezTo>
                  <a:pt x="1221195" y="5386158"/>
                  <a:pt x="697682" y="5391226"/>
                  <a:pt x="0" y="5401226"/>
                </a:cubicBezTo>
                <a:cubicBezTo>
                  <a:pt x="-14848" y="5231925"/>
                  <a:pt x="-13888" y="4885366"/>
                  <a:pt x="0" y="4672060"/>
                </a:cubicBezTo>
                <a:cubicBezTo>
                  <a:pt x="13888" y="4458754"/>
                  <a:pt x="-26468" y="4284994"/>
                  <a:pt x="0" y="4104932"/>
                </a:cubicBezTo>
                <a:cubicBezTo>
                  <a:pt x="26468" y="3924870"/>
                  <a:pt x="34393" y="3560303"/>
                  <a:pt x="0" y="3375766"/>
                </a:cubicBezTo>
                <a:cubicBezTo>
                  <a:pt x="-34393" y="3191229"/>
                  <a:pt x="17284" y="2945706"/>
                  <a:pt x="0" y="2700613"/>
                </a:cubicBezTo>
                <a:cubicBezTo>
                  <a:pt x="-17284" y="2455520"/>
                  <a:pt x="-29590" y="2208432"/>
                  <a:pt x="0" y="2025460"/>
                </a:cubicBezTo>
                <a:cubicBezTo>
                  <a:pt x="29590" y="1842488"/>
                  <a:pt x="31646" y="1563261"/>
                  <a:pt x="0" y="1296294"/>
                </a:cubicBezTo>
                <a:cubicBezTo>
                  <a:pt x="-31646" y="1029327"/>
                  <a:pt x="-13744" y="971729"/>
                  <a:pt x="0" y="783178"/>
                </a:cubicBezTo>
                <a:cubicBezTo>
                  <a:pt x="13744" y="594627"/>
                  <a:pt x="-33091" y="379298"/>
                  <a:pt x="0" y="0"/>
                </a:cubicBezTo>
                <a:close/>
              </a:path>
              <a:path w="11826569" h="5401226" stroke="0" extrusionOk="0">
                <a:moveTo>
                  <a:pt x="0" y="0"/>
                </a:moveTo>
                <a:cubicBezTo>
                  <a:pt x="295848" y="-26572"/>
                  <a:pt x="487602" y="3896"/>
                  <a:pt x="813946" y="0"/>
                </a:cubicBezTo>
                <a:cubicBezTo>
                  <a:pt x="1140290" y="-3896"/>
                  <a:pt x="1052538" y="21191"/>
                  <a:pt x="1273095" y="0"/>
                </a:cubicBezTo>
                <a:cubicBezTo>
                  <a:pt x="1493652" y="-21191"/>
                  <a:pt x="1575754" y="19723"/>
                  <a:pt x="1850510" y="0"/>
                </a:cubicBezTo>
                <a:cubicBezTo>
                  <a:pt x="2125267" y="-19723"/>
                  <a:pt x="2384975" y="-11055"/>
                  <a:pt x="2782722" y="0"/>
                </a:cubicBezTo>
                <a:cubicBezTo>
                  <a:pt x="3180469" y="11055"/>
                  <a:pt x="3190756" y="-18144"/>
                  <a:pt x="3596668" y="0"/>
                </a:cubicBezTo>
                <a:cubicBezTo>
                  <a:pt x="4002580" y="18144"/>
                  <a:pt x="3848056" y="-20723"/>
                  <a:pt x="4055817" y="0"/>
                </a:cubicBezTo>
                <a:cubicBezTo>
                  <a:pt x="4263578" y="20723"/>
                  <a:pt x="4429137" y="14242"/>
                  <a:pt x="4633232" y="0"/>
                </a:cubicBezTo>
                <a:cubicBezTo>
                  <a:pt x="4837327" y="-14242"/>
                  <a:pt x="4992776" y="4952"/>
                  <a:pt x="5328913" y="0"/>
                </a:cubicBezTo>
                <a:cubicBezTo>
                  <a:pt x="5665050" y="-4952"/>
                  <a:pt x="5609394" y="-323"/>
                  <a:pt x="5788062" y="0"/>
                </a:cubicBezTo>
                <a:cubicBezTo>
                  <a:pt x="5966730" y="323"/>
                  <a:pt x="6430491" y="11421"/>
                  <a:pt x="6602008" y="0"/>
                </a:cubicBezTo>
                <a:cubicBezTo>
                  <a:pt x="6773525" y="-11421"/>
                  <a:pt x="7149042" y="-21397"/>
                  <a:pt x="7297689" y="0"/>
                </a:cubicBezTo>
                <a:cubicBezTo>
                  <a:pt x="7446336" y="21397"/>
                  <a:pt x="7747352" y="-22209"/>
                  <a:pt x="7993369" y="0"/>
                </a:cubicBezTo>
                <a:cubicBezTo>
                  <a:pt x="8239386" y="22209"/>
                  <a:pt x="8350674" y="-6331"/>
                  <a:pt x="8689050" y="0"/>
                </a:cubicBezTo>
                <a:cubicBezTo>
                  <a:pt x="9027426" y="6331"/>
                  <a:pt x="9217642" y="11684"/>
                  <a:pt x="9384730" y="0"/>
                </a:cubicBezTo>
                <a:cubicBezTo>
                  <a:pt x="9551818" y="-11684"/>
                  <a:pt x="9842667" y="11209"/>
                  <a:pt x="9962145" y="0"/>
                </a:cubicBezTo>
                <a:cubicBezTo>
                  <a:pt x="10081624" y="-11209"/>
                  <a:pt x="10442817" y="22095"/>
                  <a:pt x="10776091" y="0"/>
                </a:cubicBezTo>
                <a:cubicBezTo>
                  <a:pt x="11109365" y="-22095"/>
                  <a:pt x="11484477" y="37796"/>
                  <a:pt x="11826569" y="0"/>
                </a:cubicBezTo>
                <a:cubicBezTo>
                  <a:pt x="11841918" y="196433"/>
                  <a:pt x="11843207" y="374638"/>
                  <a:pt x="11826569" y="621141"/>
                </a:cubicBezTo>
                <a:cubicBezTo>
                  <a:pt x="11809931" y="867644"/>
                  <a:pt x="11838062" y="1027948"/>
                  <a:pt x="11826569" y="1350307"/>
                </a:cubicBezTo>
                <a:cubicBezTo>
                  <a:pt x="11815076" y="1672666"/>
                  <a:pt x="11846334" y="1727265"/>
                  <a:pt x="11826569" y="1917435"/>
                </a:cubicBezTo>
                <a:cubicBezTo>
                  <a:pt x="11806804" y="2107605"/>
                  <a:pt x="11832817" y="2391738"/>
                  <a:pt x="11826569" y="2700613"/>
                </a:cubicBezTo>
                <a:cubicBezTo>
                  <a:pt x="11820321" y="3009488"/>
                  <a:pt x="11847956" y="3022740"/>
                  <a:pt x="11826569" y="3267742"/>
                </a:cubicBezTo>
                <a:cubicBezTo>
                  <a:pt x="11805182" y="3512744"/>
                  <a:pt x="11810049" y="3784476"/>
                  <a:pt x="11826569" y="3942895"/>
                </a:cubicBezTo>
                <a:cubicBezTo>
                  <a:pt x="11843089" y="4101314"/>
                  <a:pt x="11803012" y="4421922"/>
                  <a:pt x="11826569" y="4618048"/>
                </a:cubicBezTo>
                <a:cubicBezTo>
                  <a:pt x="11850126" y="4814174"/>
                  <a:pt x="11833218" y="5115147"/>
                  <a:pt x="11826569" y="5401226"/>
                </a:cubicBezTo>
                <a:cubicBezTo>
                  <a:pt x="11751690" y="5403945"/>
                  <a:pt x="11629569" y="5417324"/>
                  <a:pt x="11485686" y="5401226"/>
                </a:cubicBezTo>
                <a:cubicBezTo>
                  <a:pt x="11341803" y="5385128"/>
                  <a:pt x="10763704" y="5426210"/>
                  <a:pt x="10553474" y="5401226"/>
                </a:cubicBezTo>
                <a:cubicBezTo>
                  <a:pt x="10343244" y="5376242"/>
                  <a:pt x="10038070" y="5417973"/>
                  <a:pt x="9857793" y="5401226"/>
                </a:cubicBezTo>
                <a:cubicBezTo>
                  <a:pt x="9677516" y="5384479"/>
                  <a:pt x="9329326" y="5436778"/>
                  <a:pt x="8925581" y="5401226"/>
                </a:cubicBezTo>
                <a:cubicBezTo>
                  <a:pt x="8521836" y="5365674"/>
                  <a:pt x="8445577" y="5409686"/>
                  <a:pt x="7993369" y="5401226"/>
                </a:cubicBezTo>
                <a:cubicBezTo>
                  <a:pt x="7541161" y="5392766"/>
                  <a:pt x="7727572" y="5412214"/>
                  <a:pt x="7534220" y="5401226"/>
                </a:cubicBezTo>
                <a:cubicBezTo>
                  <a:pt x="7340868" y="5390238"/>
                  <a:pt x="6933327" y="5377095"/>
                  <a:pt x="6720274" y="5401226"/>
                </a:cubicBezTo>
                <a:cubicBezTo>
                  <a:pt x="6507221" y="5425357"/>
                  <a:pt x="6407784" y="5382036"/>
                  <a:pt x="6142859" y="5401226"/>
                </a:cubicBezTo>
                <a:cubicBezTo>
                  <a:pt x="5877935" y="5420416"/>
                  <a:pt x="5578051" y="5407044"/>
                  <a:pt x="5210647" y="5401226"/>
                </a:cubicBezTo>
                <a:cubicBezTo>
                  <a:pt x="4843243" y="5395408"/>
                  <a:pt x="4774223" y="5432484"/>
                  <a:pt x="4514967" y="5401226"/>
                </a:cubicBezTo>
                <a:cubicBezTo>
                  <a:pt x="4255711" y="5369968"/>
                  <a:pt x="3902438" y="5374156"/>
                  <a:pt x="3582755" y="5401226"/>
                </a:cubicBezTo>
                <a:cubicBezTo>
                  <a:pt x="3263072" y="5428296"/>
                  <a:pt x="3010933" y="5391612"/>
                  <a:pt x="2768809" y="5401226"/>
                </a:cubicBezTo>
                <a:cubicBezTo>
                  <a:pt x="2526685" y="5410840"/>
                  <a:pt x="2083593" y="5388032"/>
                  <a:pt x="1836597" y="5401226"/>
                </a:cubicBezTo>
                <a:cubicBezTo>
                  <a:pt x="1589601" y="5414420"/>
                  <a:pt x="1584965" y="5410264"/>
                  <a:pt x="1495713" y="5401226"/>
                </a:cubicBezTo>
                <a:cubicBezTo>
                  <a:pt x="1406461" y="5392188"/>
                  <a:pt x="900134" y="5431656"/>
                  <a:pt x="681767" y="5401226"/>
                </a:cubicBezTo>
                <a:cubicBezTo>
                  <a:pt x="463400" y="5370796"/>
                  <a:pt x="265516" y="5407536"/>
                  <a:pt x="0" y="5401226"/>
                </a:cubicBezTo>
                <a:cubicBezTo>
                  <a:pt x="1350" y="5194051"/>
                  <a:pt x="20803" y="4977166"/>
                  <a:pt x="0" y="4726073"/>
                </a:cubicBezTo>
                <a:cubicBezTo>
                  <a:pt x="-20803" y="4474980"/>
                  <a:pt x="38094" y="4286008"/>
                  <a:pt x="0" y="3942895"/>
                </a:cubicBezTo>
                <a:cubicBezTo>
                  <a:pt x="-38094" y="3599782"/>
                  <a:pt x="23531" y="3553043"/>
                  <a:pt x="0" y="3267742"/>
                </a:cubicBezTo>
                <a:cubicBezTo>
                  <a:pt x="-23531" y="2982441"/>
                  <a:pt x="-10298" y="3010727"/>
                  <a:pt x="0" y="2754625"/>
                </a:cubicBezTo>
                <a:cubicBezTo>
                  <a:pt x="10298" y="2498523"/>
                  <a:pt x="6379" y="2391364"/>
                  <a:pt x="0" y="2241509"/>
                </a:cubicBezTo>
                <a:cubicBezTo>
                  <a:pt x="-6379" y="2091654"/>
                  <a:pt x="-22964" y="1965027"/>
                  <a:pt x="0" y="1728392"/>
                </a:cubicBezTo>
                <a:cubicBezTo>
                  <a:pt x="22964" y="1491757"/>
                  <a:pt x="23962" y="1327046"/>
                  <a:pt x="0" y="1107251"/>
                </a:cubicBezTo>
                <a:cubicBezTo>
                  <a:pt x="-23962" y="887456"/>
                  <a:pt x="53422" y="506943"/>
                  <a:pt x="0" y="0"/>
                </a:cubicBezTo>
                <a:close/>
              </a:path>
            </a:pathLst>
          </a:custGeom>
          <a:solidFill>
            <a:srgbClr val="FFFFFF">
              <a:alpha val="87059"/>
            </a:srgbClr>
          </a:solidFill>
          <a:ln w="38100">
            <a:solidFill>
              <a:srgbClr val="4AC6AE"/>
            </a:solidFill>
            <a:extLst>
              <a:ext uri="{C807C97D-BFC1-408E-A445-0C87EB9F89A2}">
                <ask:lineSketchStyleProps xmlns:ask="http://schemas.microsoft.com/office/drawing/2018/sketchyshapes" sd="40494875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35" name="Rectangle 34">
            <a:extLst>
              <a:ext uri="{FF2B5EF4-FFF2-40B4-BE49-F238E27FC236}">
                <a16:creationId xmlns:a16="http://schemas.microsoft.com/office/drawing/2014/main" id="{0DB9FF07-000F-4136-B05F-5EE1AEC0C14A}"/>
              </a:ext>
            </a:extLst>
          </p:cNvPr>
          <p:cNvSpPr/>
          <p:nvPr/>
        </p:nvSpPr>
        <p:spPr>
          <a:xfrm>
            <a:off x="178905" y="95498"/>
            <a:ext cx="11834191" cy="1011105"/>
          </a:xfrm>
          <a:custGeom>
            <a:avLst/>
            <a:gdLst>
              <a:gd name="connsiteX0" fmla="*/ 0 w 11834191"/>
              <a:gd name="connsiteY0" fmla="*/ 0 h 1011105"/>
              <a:gd name="connsiteX1" fmla="*/ 932813 w 11834191"/>
              <a:gd name="connsiteY1" fmla="*/ 0 h 1011105"/>
              <a:gd name="connsiteX2" fmla="*/ 1628942 w 11834191"/>
              <a:gd name="connsiteY2" fmla="*/ 0 h 1011105"/>
              <a:gd name="connsiteX3" fmla="*/ 1970045 w 11834191"/>
              <a:gd name="connsiteY3" fmla="*/ 0 h 1011105"/>
              <a:gd name="connsiteX4" fmla="*/ 2784516 w 11834191"/>
              <a:gd name="connsiteY4" fmla="*/ 0 h 1011105"/>
              <a:gd name="connsiteX5" fmla="*/ 3598986 w 11834191"/>
              <a:gd name="connsiteY5" fmla="*/ 0 h 1011105"/>
              <a:gd name="connsiteX6" fmla="*/ 3940089 w 11834191"/>
              <a:gd name="connsiteY6" fmla="*/ 0 h 1011105"/>
              <a:gd name="connsiteX7" fmla="*/ 4281193 w 11834191"/>
              <a:gd name="connsiteY7" fmla="*/ 0 h 1011105"/>
              <a:gd name="connsiteX8" fmla="*/ 4977322 w 11834191"/>
              <a:gd name="connsiteY8" fmla="*/ 0 h 1011105"/>
              <a:gd name="connsiteX9" fmla="*/ 5318425 w 11834191"/>
              <a:gd name="connsiteY9" fmla="*/ 0 h 1011105"/>
              <a:gd name="connsiteX10" fmla="*/ 6132895 w 11834191"/>
              <a:gd name="connsiteY10" fmla="*/ 0 h 1011105"/>
              <a:gd name="connsiteX11" fmla="*/ 6947366 w 11834191"/>
              <a:gd name="connsiteY11" fmla="*/ 0 h 1011105"/>
              <a:gd name="connsiteX12" fmla="*/ 7288469 w 11834191"/>
              <a:gd name="connsiteY12" fmla="*/ 0 h 1011105"/>
              <a:gd name="connsiteX13" fmla="*/ 7629573 w 11834191"/>
              <a:gd name="connsiteY13" fmla="*/ 0 h 1011105"/>
              <a:gd name="connsiteX14" fmla="*/ 8089018 w 11834191"/>
              <a:gd name="connsiteY14" fmla="*/ 0 h 1011105"/>
              <a:gd name="connsiteX15" fmla="*/ 8903488 w 11834191"/>
              <a:gd name="connsiteY15" fmla="*/ 0 h 1011105"/>
              <a:gd name="connsiteX16" fmla="*/ 9717959 w 11834191"/>
              <a:gd name="connsiteY16" fmla="*/ 0 h 1011105"/>
              <a:gd name="connsiteX17" fmla="*/ 10650772 w 11834191"/>
              <a:gd name="connsiteY17" fmla="*/ 0 h 1011105"/>
              <a:gd name="connsiteX18" fmla="*/ 11834191 w 11834191"/>
              <a:gd name="connsiteY18" fmla="*/ 0 h 1011105"/>
              <a:gd name="connsiteX19" fmla="*/ 11834191 w 11834191"/>
              <a:gd name="connsiteY19" fmla="*/ 475219 h 1011105"/>
              <a:gd name="connsiteX20" fmla="*/ 11834191 w 11834191"/>
              <a:gd name="connsiteY20" fmla="*/ 1011105 h 1011105"/>
              <a:gd name="connsiteX21" fmla="*/ 11493088 w 11834191"/>
              <a:gd name="connsiteY21" fmla="*/ 1011105 h 1011105"/>
              <a:gd name="connsiteX22" fmla="*/ 10915301 w 11834191"/>
              <a:gd name="connsiteY22" fmla="*/ 1011105 h 1011105"/>
              <a:gd name="connsiteX23" fmla="*/ 10219172 w 11834191"/>
              <a:gd name="connsiteY23" fmla="*/ 1011105 h 1011105"/>
              <a:gd name="connsiteX24" fmla="*/ 9286359 w 11834191"/>
              <a:gd name="connsiteY24" fmla="*/ 1011105 h 1011105"/>
              <a:gd name="connsiteX25" fmla="*/ 8353547 w 11834191"/>
              <a:gd name="connsiteY25" fmla="*/ 1011105 h 1011105"/>
              <a:gd name="connsiteX26" fmla="*/ 7775760 w 11834191"/>
              <a:gd name="connsiteY26" fmla="*/ 1011105 h 1011105"/>
              <a:gd name="connsiteX27" fmla="*/ 7197973 w 11834191"/>
              <a:gd name="connsiteY27" fmla="*/ 1011105 h 1011105"/>
              <a:gd name="connsiteX28" fmla="*/ 6856869 w 11834191"/>
              <a:gd name="connsiteY28" fmla="*/ 1011105 h 1011105"/>
              <a:gd name="connsiteX29" fmla="*/ 6160741 w 11834191"/>
              <a:gd name="connsiteY29" fmla="*/ 1011105 h 1011105"/>
              <a:gd name="connsiteX30" fmla="*/ 5701296 w 11834191"/>
              <a:gd name="connsiteY30" fmla="*/ 1011105 h 1011105"/>
              <a:gd name="connsiteX31" fmla="*/ 5123509 w 11834191"/>
              <a:gd name="connsiteY31" fmla="*/ 1011105 h 1011105"/>
              <a:gd name="connsiteX32" fmla="*/ 4427380 w 11834191"/>
              <a:gd name="connsiteY32" fmla="*/ 1011105 h 1011105"/>
              <a:gd name="connsiteX33" fmla="*/ 3612909 w 11834191"/>
              <a:gd name="connsiteY33" fmla="*/ 1011105 h 1011105"/>
              <a:gd name="connsiteX34" fmla="*/ 2798438 w 11834191"/>
              <a:gd name="connsiteY34" fmla="*/ 1011105 h 1011105"/>
              <a:gd name="connsiteX35" fmla="*/ 1865625 w 11834191"/>
              <a:gd name="connsiteY35" fmla="*/ 1011105 h 1011105"/>
              <a:gd name="connsiteX36" fmla="*/ 1287838 w 11834191"/>
              <a:gd name="connsiteY36" fmla="*/ 1011105 h 1011105"/>
              <a:gd name="connsiteX37" fmla="*/ 710051 w 11834191"/>
              <a:gd name="connsiteY37" fmla="*/ 1011105 h 1011105"/>
              <a:gd name="connsiteX38" fmla="*/ 0 w 11834191"/>
              <a:gd name="connsiteY38" fmla="*/ 1011105 h 1011105"/>
              <a:gd name="connsiteX39" fmla="*/ 0 w 11834191"/>
              <a:gd name="connsiteY39" fmla="*/ 495441 h 1011105"/>
              <a:gd name="connsiteX40" fmla="*/ 0 w 11834191"/>
              <a:gd name="connsiteY40"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834191" h="1011105" fill="none" extrusionOk="0">
                <a:moveTo>
                  <a:pt x="0" y="0"/>
                </a:moveTo>
                <a:cubicBezTo>
                  <a:pt x="354594" y="-45673"/>
                  <a:pt x="658482" y="24811"/>
                  <a:pt x="932813" y="0"/>
                </a:cubicBezTo>
                <a:cubicBezTo>
                  <a:pt x="1207144" y="-24811"/>
                  <a:pt x="1485572" y="13765"/>
                  <a:pt x="1628942" y="0"/>
                </a:cubicBezTo>
                <a:cubicBezTo>
                  <a:pt x="1772312" y="-13765"/>
                  <a:pt x="1861825" y="14566"/>
                  <a:pt x="1970045" y="0"/>
                </a:cubicBezTo>
                <a:cubicBezTo>
                  <a:pt x="2078265" y="-14566"/>
                  <a:pt x="2567693" y="38845"/>
                  <a:pt x="2784516" y="0"/>
                </a:cubicBezTo>
                <a:cubicBezTo>
                  <a:pt x="3001339" y="-38845"/>
                  <a:pt x="3264990" y="-8641"/>
                  <a:pt x="3598986" y="0"/>
                </a:cubicBezTo>
                <a:cubicBezTo>
                  <a:pt x="3932982" y="8641"/>
                  <a:pt x="3870765" y="15905"/>
                  <a:pt x="3940089" y="0"/>
                </a:cubicBezTo>
                <a:cubicBezTo>
                  <a:pt x="4009413" y="-15905"/>
                  <a:pt x="4118914" y="5360"/>
                  <a:pt x="4281193" y="0"/>
                </a:cubicBezTo>
                <a:cubicBezTo>
                  <a:pt x="4443472" y="-5360"/>
                  <a:pt x="4772703" y="597"/>
                  <a:pt x="4977322" y="0"/>
                </a:cubicBezTo>
                <a:cubicBezTo>
                  <a:pt x="5181941" y="-597"/>
                  <a:pt x="5160131" y="2459"/>
                  <a:pt x="5318425" y="0"/>
                </a:cubicBezTo>
                <a:cubicBezTo>
                  <a:pt x="5476719" y="-2459"/>
                  <a:pt x="5769140" y="-15077"/>
                  <a:pt x="6132895" y="0"/>
                </a:cubicBezTo>
                <a:cubicBezTo>
                  <a:pt x="6496650" y="15077"/>
                  <a:pt x="6630508" y="-33185"/>
                  <a:pt x="6947366" y="0"/>
                </a:cubicBezTo>
                <a:cubicBezTo>
                  <a:pt x="7264224" y="33185"/>
                  <a:pt x="7187795" y="13396"/>
                  <a:pt x="7288469" y="0"/>
                </a:cubicBezTo>
                <a:cubicBezTo>
                  <a:pt x="7389143" y="-13396"/>
                  <a:pt x="7517266" y="-10840"/>
                  <a:pt x="7629573" y="0"/>
                </a:cubicBezTo>
                <a:cubicBezTo>
                  <a:pt x="7741880" y="10840"/>
                  <a:pt x="7902371" y="-22231"/>
                  <a:pt x="8089018" y="0"/>
                </a:cubicBezTo>
                <a:cubicBezTo>
                  <a:pt x="8275666" y="22231"/>
                  <a:pt x="8606776" y="-8873"/>
                  <a:pt x="8903488" y="0"/>
                </a:cubicBezTo>
                <a:cubicBezTo>
                  <a:pt x="9200200" y="8873"/>
                  <a:pt x="9514154" y="-35270"/>
                  <a:pt x="9717959" y="0"/>
                </a:cubicBezTo>
                <a:cubicBezTo>
                  <a:pt x="9921764" y="35270"/>
                  <a:pt x="10435848" y="-6336"/>
                  <a:pt x="10650772" y="0"/>
                </a:cubicBezTo>
                <a:cubicBezTo>
                  <a:pt x="10865696" y="6336"/>
                  <a:pt x="11334453" y="19433"/>
                  <a:pt x="11834191" y="0"/>
                </a:cubicBezTo>
                <a:cubicBezTo>
                  <a:pt x="11817385" y="137283"/>
                  <a:pt x="11814760" y="323441"/>
                  <a:pt x="11834191" y="475219"/>
                </a:cubicBezTo>
                <a:cubicBezTo>
                  <a:pt x="11853622" y="626997"/>
                  <a:pt x="11853667" y="744703"/>
                  <a:pt x="11834191" y="1011105"/>
                </a:cubicBezTo>
                <a:cubicBezTo>
                  <a:pt x="11674150" y="1019319"/>
                  <a:pt x="11658779" y="1026188"/>
                  <a:pt x="11493088" y="1011105"/>
                </a:cubicBezTo>
                <a:cubicBezTo>
                  <a:pt x="11327397" y="996022"/>
                  <a:pt x="11173595" y="1022270"/>
                  <a:pt x="10915301" y="1011105"/>
                </a:cubicBezTo>
                <a:cubicBezTo>
                  <a:pt x="10657007" y="999940"/>
                  <a:pt x="10453508" y="1029899"/>
                  <a:pt x="10219172" y="1011105"/>
                </a:cubicBezTo>
                <a:cubicBezTo>
                  <a:pt x="9984836" y="992311"/>
                  <a:pt x="9554034" y="978498"/>
                  <a:pt x="9286359" y="1011105"/>
                </a:cubicBezTo>
                <a:cubicBezTo>
                  <a:pt x="9018684" y="1043712"/>
                  <a:pt x="8680919" y="976701"/>
                  <a:pt x="8353547" y="1011105"/>
                </a:cubicBezTo>
                <a:cubicBezTo>
                  <a:pt x="8026175" y="1045509"/>
                  <a:pt x="7924158" y="1002675"/>
                  <a:pt x="7775760" y="1011105"/>
                </a:cubicBezTo>
                <a:cubicBezTo>
                  <a:pt x="7627362" y="1019535"/>
                  <a:pt x="7485470" y="999764"/>
                  <a:pt x="7197973" y="1011105"/>
                </a:cubicBezTo>
                <a:cubicBezTo>
                  <a:pt x="6910476" y="1022446"/>
                  <a:pt x="6980663" y="1004034"/>
                  <a:pt x="6856869" y="1011105"/>
                </a:cubicBezTo>
                <a:cubicBezTo>
                  <a:pt x="6733075" y="1018176"/>
                  <a:pt x="6312935" y="998613"/>
                  <a:pt x="6160741" y="1011105"/>
                </a:cubicBezTo>
                <a:cubicBezTo>
                  <a:pt x="6008547" y="1023597"/>
                  <a:pt x="5842228" y="1032769"/>
                  <a:pt x="5701296" y="1011105"/>
                </a:cubicBezTo>
                <a:cubicBezTo>
                  <a:pt x="5560365" y="989441"/>
                  <a:pt x="5266279" y="1015929"/>
                  <a:pt x="5123509" y="1011105"/>
                </a:cubicBezTo>
                <a:cubicBezTo>
                  <a:pt x="4980739" y="1006281"/>
                  <a:pt x="4747646" y="985416"/>
                  <a:pt x="4427380" y="1011105"/>
                </a:cubicBezTo>
                <a:cubicBezTo>
                  <a:pt x="4107114" y="1036794"/>
                  <a:pt x="3963717" y="1013320"/>
                  <a:pt x="3612909" y="1011105"/>
                </a:cubicBezTo>
                <a:cubicBezTo>
                  <a:pt x="3262101" y="1008890"/>
                  <a:pt x="3162930" y="983712"/>
                  <a:pt x="2798438" y="1011105"/>
                </a:cubicBezTo>
                <a:cubicBezTo>
                  <a:pt x="2433946" y="1038498"/>
                  <a:pt x="2171843" y="1030055"/>
                  <a:pt x="1865625" y="1011105"/>
                </a:cubicBezTo>
                <a:cubicBezTo>
                  <a:pt x="1559407" y="992155"/>
                  <a:pt x="1421114" y="992681"/>
                  <a:pt x="1287838" y="1011105"/>
                </a:cubicBezTo>
                <a:cubicBezTo>
                  <a:pt x="1154562" y="1029529"/>
                  <a:pt x="934136" y="1013209"/>
                  <a:pt x="710051" y="1011105"/>
                </a:cubicBezTo>
                <a:cubicBezTo>
                  <a:pt x="485966" y="1009001"/>
                  <a:pt x="170985" y="1000508"/>
                  <a:pt x="0" y="1011105"/>
                </a:cubicBezTo>
                <a:cubicBezTo>
                  <a:pt x="15118" y="896978"/>
                  <a:pt x="1092" y="631695"/>
                  <a:pt x="0" y="495441"/>
                </a:cubicBezTo>
                <a:cubicBezTo>
                  <a:pt x="-1092" y="359187"/>
                  <a:pt x="24436" y="122014"/>
                  <a:pt x="0" y="0"/>
                </a:cubicBezTo>
                <a:close/>
              </a:path>
              <a:path w="11834191" h="1011105" stroke="0" extrusionOk="0">
                <a:moveTo>
                  <a:pt x="0" y="0"/>
                </a:moveTo>
                <a:cubicBezTo>
                  <a:pt x="193654" y="39323"/>
                  <a:pt x="739845" y="27584"/>
                  <a:pt x="932813" y="0"/>
                </a:cubicBezTo>
                <a:cubicBezTo>
                  <a:pt x="1125781" y="-27584"/>
                  <a:pt x="1229316" y="6642"/>
                  <a:pt x="1510600" y="0"/>
                </a:cubicBezTo>
                <a:cubicBezTo>
                  <a:pt x="1791884" y="-6642"/>
                  <a:pt x="2157732" y="-14393"/>
                  <a:pt x="2443412" y="0"/>
                </a:cubicBezTo>
                <a:cubicBezTo>
                  <a:pt x="2729092" y="14393"/>
                  <a:pt x="2674737" y="-20890"/>
                  <a:pt x="2902857" y="0"/>
                </a:cubicBezTo>
                <a:cubicBezTo>
                  <a:pt x="3130978" y="20890"/>
                  <a:pt x="3190055" y="11292"/>
                  <a:pt x="3362303" y="0"/>
                </a:cubicBezTo>
                <a:cubicBezTo>
                  <a:pt x="3534551" y="-11292"/>
                  <a:pt x="3843724" y="11612"/>
                  <a:pt x="4058431" y="0"/>
                </a:cubicBezTo>
                <a:cubicBezTo>
                  <a:pt x="4273138" y="-11612"/>
                  <a:pt x="4326564" y="-12568"/>
                  <a:pt x="4399535" y="0"/>
                </a:cubicBezTo>
                <a:cubicBezTo>
                  <a:pt x="4472506" y="12568"/>
                  <a:pt x="4825810" y="12738"/>
                  <a:pt x="5095663" y="0"/>
                </a:cubicBezTo>
                <a:cubicBezTo>
                  <a:pt x="5365516" y="-12738"/>
                  <a:pt x="5457656" y="-13332"/>
                  <a:pt x="5791792" y="0"/>
                </a:cubicBezTo>
                <a:cubicBezTo>
                  <a:pt x="6125928" y="13332"/>
                  <a:pt x="6251808" y="-4000"/>
                  <a:pt x="6369579" y="0"/>
                </a:cubicBezTo>
                <a:cubicBezTo>
                  <a:pt x="6487350" y="4000"/>
                  <a:pt x="6759006" y="-21694"/>
                  <a:pt x="7065708" y="0"/>
                </a:cubicBezTo>
                <a:cubicBezTo>
                  <a:pt x="7372410" y="21694"/>
                  <a:pt x="7405988" y="768"/>
                  <a:pt x="7643495" y="0"/>
                </a:cubicBezTo>
                <a:cubicBezTo>
                  <a:pt x="7881002" y="-768"/>
                  <a:pt x="7993992" y="-10262"/>
                  <a:pt x="8102940" y="0"/>
                </a:cubicBezTo>
                <a:cubicBezTo>
                  <a:pt x="8211888" y="10262"/>
                  <a:pt x="8649805" y="-14255"/>
                  <a:pt x="8917411" y="0"/>
                </a:cubicBezTo>
                <a:cubicBezTo>
                  <a:pt x="9185017" y="14255"/>
                  <a:pt x="9511662" y="14395"/>
                  <a:pt x="9731882" y="0"/>
                </a:cubicBezTo>
                <a:cubicBezTo>
                  <a:pt x="9952102" y="-14395"/>
                  <a:pt x="10259051" y="-14759"/>
                  <a:pt x="10428011" y="0"/>
                </a:cubicBezTo>
                <a:cubicBezTo>
                  <a:pt x="10596971" y="14759"/>
                  <a:pt x="11441438" y="-55744"/>
                  <a:pt x="11834191" y="0"/>
                </a:cubicBezTo>
                <a:cubicBezTo>
                  <a:pt x="11827033" y="143445"/>
                  <a:pt x="11824303" y="391409"/>
                  <a:pt x="11834191" y="515664"/>
                </a:cubicBezTo>
                <a:cubicBezTo>
                  <a:pt x="11844079" y="639919"/>
                  <a:pt x="11855884" y="771800"/>
                  <a:pt x="11834191" y="1011105"/>
                </a:cubicBezTo>
                <a:cubicBezTo>
                  <a:pt x="11674107" y="1001120"/>
                  <a:pt x="11372262" y="1034286"/>
                  <a:pt x="11256404" y="1011105"/>
                </a:cubicBezTo>
                <a:cubicBezTo>
                  <a:pt x="11140546" y="987924"/>
                  <a:pt x="10909716" y="1008915"/>
                  <a:pt x="10678617" y="1011105"/>
                </a:cubicBezTo>
                <a:cubicBezTo>
                  <a:pt x="10447518" y="1013295"/>
                  <a:pt x="10377229" y="1023661"/>
                  <a:pt x="10219172" y="1011105"/>
                </a:cubicBezTo>
                <a:cubicBezTo>
                  <a:pt x="10061115" y="998549"/>
                  <a:pt x="9898681" y="1025760"/>
                  <a:pt x="9641385" y="1011105"/>
                </a:cubicBezTo>
                <a:cubicBezTo>
                  <a:pt x="9384089" y="996450"/>
                  <a:pt x="9266928" y="1030502"/>
                  <a:pt x="8945256" y="1011105"/>
                </a:cubicBezTo>
                <a:cubicBezTo>
                  <a:pt x="8623584" y="991708"/>
                  <a:pt x="8441137" y="1035112"/>
                  <a:pt x="8012443" y="1011105"/>
                </a:cubicBezTo>
                <a:cubicBezTo>
                  <a:pt x="7583749" y="987098"/>
                  <a:pt x="7637780" y="1029051"/>
                  <a:pt x="7434656" y="1011105"/>
                </a:cubicBezTo>
                <a:cubicBezTo>
                  <a:pt x="7231532" y="993159"/>
                  <a:pt x="7129767" y="1009442"/>
                  <a:pt x="6975211" y="1011105"/>
                </a:cubicBezTo>
                <a:cubicBezTo>
                  <a:pt x="6820655" y="1012768"/>
                  <a:pt x="6357078" y="975514"/>
                  <a:pt x="6160741" y="1011105"/>
                </a:cubicBezTo>
                <a:cubicBezTo>
                  <a:pt x="5964404" y="1046697"/>
                  <a:pt x="5690569" y="988812"/>
                  <a:pt x="5346270" y="1011105"/>
                </a:cubicBezTo>
                <a:cubicBezTo>
                  <a:pt x="5001971" y="1033398"/>
                  <a:pt x="4734394" y="977797"/>
                  <a:pt x="4531799" y="1011105"/>
                </a:cubicBezTo>
                <a:cubicBezTo>
                  <a:pt x="4329204" y="1044413"/>
                  <a:pt x="3911678" y="1028075"/>
                  <a:pt x="3717328" y="1011105"/>
                </a:cubicBezTo>
                <a:cubicBezTo>
                  <a:pt x="3522978" y="994135"/>
                  <a:pt x="3098782" y="973920"/>
                  <a:pt x="2902857" y="1011105"/>
                </a:cubicBezTo>
                <a:cubicBezTo>
                  <a:pt x="2706932" y="1048290"/>
                  <a:pt x="2519518" y="1000472"/>
                  <a:pt x="2325070" y="1011105"/>
                </a:cubicBezTo>
                <a:cubicBezTo>
                  <a:pt x="2130622" y="1021738"/>
                  <a:pt x="1892852" y="985844"/>
                  <a:pt x="1628942" y="1011105"/>
                </a:cubicBezTo>
                <a:cubicBezTo>
                  <a:pt x="1365032" y="1036366"/>
                  <a:pt x="1290364" y="1008444"/>
                  <a:pt x="1051155" y="1011105"/>
                </a:cubicBezTo>
                <a:cubicBezTo>
                  <a:pt x="811946" y="1013766"/>
                  <a:pt x="323310" y="990866"/>
                  <a:pt x="0" y="1011105"/>
                </a:cubicBezTo>
                <a:cubicBezTo>
                  <a:pt x="20275" y="790132"/>
                  <a:pt x="-23754" y="747532"/>
                  <a:pt x="0" y="515664"/>
                </a:cubicBezTo>
                <a:cubicBezTo>
                  <a:pt x="23754" y="283796"/>
                  <a:pt x="581" y="252901"/>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3a</a:t>
            </a:r>
            <a:r>
              <a:rPr lang="en-US" sz="4800" b="1" noProof="0" dirty="0">
                <a:solidFill>
                  <a:prstClr val="black"/>
                </a:solidFill>
                <a:latin typeface="Times New Roman" panose="02020603050405020304" pitchFamily="18" charset="0"/>
                <a:cs typeface="Times New Roman" panose="02020603050405020304" pitchFamily="18" charset="0"/>
              </a:rPr>
              <a:t>.</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Chọn</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 d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hoặc</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thay</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endPar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 name="Picture 2" descr="Thiết Kế Website Thủy Hải Sản Đẹp】™ - Hút Khách Hiệu Quả">
            <a:extLst>
              <a:ext uri="{FF2B5EF4-FFF2-40B4-BE49-F238E27FC236}">
                <a16:creationId xmlns:a16="http://schemas.microsoft.com/office/drawing/2014/main" id="{E42DF83D-BA89-3AB2-BEB6-6C72FF91601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10319657" y="289150"/>
            <a:ext cx="796834" cy="661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DBA6928-1FAA-4BAC-AD32-F69B5F5D8A79}"/>
              </a:ext>
            </a:extLst>
          </p:cNvPr>
          <p:cNvSpPr txBox="1"/>
          <p:nvPr/>
        </p:nvSpPr>
        <p:spPr>
          <a:xfrm>
            <a:off x="576471" y="1639956"/>
            <a:ext cx="10923104" cy="3416320"/>
          </a:xfrm>
          <a:prstGeom prst="rect">
            <a:avLst/>
          </a:prstGeom>
          <a:noFill/>
        </p:spPr>
        <p:txBody>
          <a:bodyPr wrap="square" rtlCol="0">
            <a:spAutoFit/>
          </a:bodyPr>
          <a:lstStyle/>
          <a:p>
            <a:pPr algn="just"/>
            <a:r>
              <a:rPr lang="vi-VN" sz="3600" b="1" dirty="0">
                <a:solidFill>
                  <a:srgbClr val="002060"/>
                </a:solidFill>
                <a:latin typeface="Calibri" panose="020F0502020204030204" pitchFamily="34" charset="0"/>
                <a:cs typeface="Calibri" panose="020F0502020204030204" pitchFamily="34" charset="0"/>
              </a:rPr>
              <a:t>Sầu riêng là loại trái quý của miền Nam. Hương vị của nó hết sức đặc biệt, mùi thơm đậm, bay rất xa, lâu tan trong không khí. Sầu riêng thơm mùi thơm của mít chín quyện với hương bưởi, béo cái béo của trứng gà, ngọt cái vị của mật ong già hạn.</a:t>
            </a:r>
            <a:endParaRPr lang="en-US" sz="3600" b="1" dirty="0">
              <a:solidFill>
                <a:srgbClr val="002060"/>
              </a:solidFill>
              <a:latin typeface="Calibri" panose="020F0502020204030204" pitchFamily="34" charset="0"/>
              <a:cs typeface="Calibri" panose="020F0502020204030204" pitchFamily="34" charset="0"/>
            </a:endParaRPr>
          </a:p>
          <a:p>
            <a:pPr algn="r"/>
            <a:r>
              <a:rPr lang="en-US" sz="3600" b="1" dirty="0">
                <a:solidFill>
                  <a:srgbClr val="002060"/>
                </a:solidFill>
                <a:latin typeface="Calibri" panose="020F0502020204030204" pitchFamily="34" charset="0"/>
                <a:cs typeface="Calibri" panose="020F0502020204030204" pitchFamily="34" charset="0"/>
              </a:rPr>
              <a:t>(Theo Mai </a:t>
            </a:r>
            <a:r>
              <a:rPr lang="en-US" sz="3600" b="1" dirty="0" err="1">
                <a:solidFill>
                  <a:srgbClr val="002060"/>
                </a:solidFill>
                <a:latin typeface="Calibri" panose="020F0502020204030204" pitchFamily="34" charset="0"/>
                <a:cs typeface="Calibri" panose="020F0502020204030204" pitchFamily="34" charset="0"/>
              </a:rPr>
              <a:t>Văn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Tạo</a:t>
            </a:r>
            <a:r>
              <a:rPr lang="en-US" sz="3600" b="1" dirty="0">
                <a:solidFill>
                  <a:srgbClr val="002060"/>
                </a:solidFill>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FC4D1B37-E3D8-40CF-A953-B835FBB9AADA}"/>
              </a:ext>
            </a:extLst>
          </p:cNvPr>
          <p:cNvPicPr>
            <a:picLocks noChangeAspect="1"/>
          </p:cNvPicPr>
          <p:nvPr/>
        </p:nvPicPr>
        <p:blipFill>
          <a:blip r:embed="rId5"/>
          <a:stretch>
            <a:fillRect/>
          </a:stretch>
        </p:blipFill>
        <p:spPr>
          <a:xfrm>
            <a:off x="369818" y="4571585"/>
            <a:ext cx="2228850" cy="1809750"/>
          </a:xfrm>
          <a:prstGeom prst="rect">
            <a:avLst/>
          </a:prstGeom>
        </p:spPr>
      </p:pic>
      <p:pic>
        <p:nvPicPr>
          <p:cNvPr id="24" name="Picture 2" descr="Thiết Kế Website Thủy Hải Sản Đẹp】™ - Hút Khách Hiệu Quả">
            <a:extLst>
              <a:ext uri="{FF2B5EF4-FFF2-40B4-BE49-F238E27FC236}">
                <a16:creationId xmlns:a16="http://schemas.microsoft.com/office/drawing/2014/main" id="{61D62CED-26F7-4C51-B03D-F3D78598030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1300493" y="1680628"/>
            <a:ext cx="389159" cy="4960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Thiết Kế Website Thủy Hải Sản Đẹp】™ - Hút Khách Hiệu Quả">
            <a:extLst>
              <a:ext uri="{FF2B5EF4-FFF2-40B4-BE49-F238E27FC236}">
                <a16:creationId xmlns:a16="http://schemas.microsoft.com/office/drawing/2014/main" id="{2CAF18C0-04BC-4C1D-94AF-3BF27952A43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8536180" y="2227280"/>
            <a:ext cx="389159" cy="4960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Thiết Kế Website Thủy Hải Sản Đẹp】™ - Hút Khách Hiệu Quả">
            <a:extLst>
              <a:ext uri="{FF2B5EF4-FFF2-40B4-BE49-F238E27FC236}">
                <a16:creationId xmlns:a16="http://schemas.microsoft.com/office/drawing/2014/main" id="{22FF0587-81C0-44E3-9860-BFA824A0241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570467" y="2813689"/>
            <a:ext cx="389159" cy="49604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Thiết Kế Website Thủy Hải Sản Đẹp】™ - Hút Khách Hiệu Quả">
            <a:extLst>
              <a:ext uri="{FF2B5EF4-FFF2-40B4-BE49-F238E27FC236}">
                <a16:creationId xmlns:a16="http://schemas.microsoft.com/office/drawing/2014/main" id="{37772BBF-888B-46E9-9A07-1A3695B5B49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065105" y="3897053"/>
            <a:ext cx="506896" cy="496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0740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4"/>
                                        </p:tgtEl>
                                        <p:attrNameLst>
                                          <p:attrName>ppt_x</p:attrName>
                                        </p:attrNameLst>
                                      </p:cBhvr>
                                      <p:tavLst>
                                        <p:tav tm="0">
                                          <p:val>
                                            <p:strVal val="ppt_x"/>
                                          </p:val>
                                        </p:tav>
                                        <p:tav tm="100000">
                                          <p:val>
                                            <p:strVal val="ppt_x"/>
                                          </p:val>
                                        </p:tav>
                                      </p:tavLst>
                                    </p:anim>
                                    <p:anim calcmode="lin" valueType="num">
                                      <p:cBhvr additive="base">
                                        <p:cTn id="7" dur="500"/>
                                        <p:tgtEl>
                                          <p:spTgt spid="24"/>
                                        </p:tgtEl>
                                        <p:attrNameLst>
                                          <p:attrName>ppt_y</p:attrName>
                                        </p:attrNameLst>
                                      </p:cBhvr>
                                      <p:tavLst>
                                        <p:tav tm="0">
                                          <p:val>
                                            <p:strVal val="ppt_y"/>
                                          </p:val>
                                        </p:tav>
                                        <p:tav tm="100000">
                                          <p:val>
                                            <p:strVal val="1+ppt_h/2"/>
                                          </p:val>
                                        </p:tav>
                                      </p:tavLst>
                                    </p:anim>
                                    <p:set>
                                      <p:cBhvr>
                                        <p:cTn id="8" dur="1" fill="hold">
                                          <p:stCondLst>
                                            <p:cond delay="499"/>
                                          </p:stCondLst>
                                        </p:cTn>
                                        <p:tgtEl>
                                          <p:spTgt spid="2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5"/>
                                        </p:tgtEl>
                                        <p:attrNameLst>
                                          <p:attrName>ppt_x</p:attrName>
                                        </p:attrNameLst>
                                      </p:cBhvr>
                                      <p:tavLst>
                                        <p:tav tm="0">
                                          <p:val>
                                            <p:strVal val="ppt_x"/>
                                          </p:val>
                                        </p:tav>
                                        <p:tav tm="100000">
                                          <p:val>
                                            <p:strVal val="ppt_x"/>
                                          </p:val>
                                        </p:tav>
                                      </p:tavLst>
                                    </p:anim>
                                    <p:anim calcmode="lin" valueType="num">
                                      <p:cBhvr additive="base">
                                        <p:cTn id="13" dur="500"/>
                                        <p:tgtEl>
                                          <p:spTgt spid="25"/>
                                        </p:tgtEl>
                                        <p:attrNameLst>
                                          <p:attrName>ppt_y</p:attrName>
                                        </p:attrNameLst>
                                      </p:cBhvr>
                                      <p:tavLst>
                                        <p:tav tm="0">
                                          <p:val>
                                            <p:strVal val="ppt_y"/>
                                          </p:val>
                                        </p:tav>
                                        <p:tav tm="100000">
                                          <p:val>
                                            <p:strVal val="1+ppt_h/2"/>
                                          </p:val>
                                        </p:tav>
                                      </p:tavLst>
                                    </p:anim>
                                    <p:set>
                                      <p:cBhvr>
                                        <p:cTn id="14" dur="1" fill="hold">
                                          <p:stCondLst>
                                            <p:cond delay="499"/>
                                          </p:stCondLst>
                                        </p:cTn>
                                        <p:tgtEl>
                                          <p:spTgt spid="2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27"/>
                                        </p:tgtEl>
                                        <p:attrNameLst>
                                          <p:attrName>ppt_x</p:attrName>
                                        </p:attrNameLst>
                                      </p:cBhvr>
                                      <p:tavLst>
                                        <p:tav tm="0">
                                          <p:val>
                                            <p:strVal val="ppt_x"/>
                                          </p:val>
                                        </p:tav>
                                        <p:tav tm="100000">
                                          <p:val>
                                            <p:strVal val="ppt_x"/>
                                          </p:val>
                                        </p:tav>
                                      </p:tavLst>
                                    </p:anim>
                                    <p:anim calcmode="lin" valueType="num">
                                      <p:cBhvr additive="base">
                                        <p:cTn id="19" dur="500"/>
                                        <p:tgtEl>
                                          <p:spTgt spid="27"/>
                                        </p:tgtEl>
                                        <p:attrNameLst>
                                          <p:attrName>ppt_y</p:attrName>
                                        </p:attrNameLst>
                                      </p:cBhvr>
                                      <p:tavLst>
                                        <p:tav tm="0">
                                          <p:val>
                                            <p:strVal val="ppt_y"/>
                                          </p:val>
                                        </p:tav>
                                        <p:tav tm="100000">
                                          <p:val>
                                            <p:strVal val="1+ppt_h/2"/>
                                          </p:val>
                                        </p:tav>
                                      </p:tavLst>
                                    </p:anim>
                                    <p:set>
                                      <p:cBhvr>
                                        <p:cTn id="20" dur="1" fill="hold">
                                          <p:stCondLst>
                                            <p:cond delay="499"/>
                                          </p:stCondLst>
                                        </p:cTn>
                                        <p:tgtEl>
                                          <p:spTgt spid="2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8"/>
                                        </p:tgtEl>
                                        <p:attrNameLst>
                                          <p:attrName>ppt_x</p:attrName>
                                        </p:attrNameLst>
                                      </p:cBhvr>
                                      <p:tavLst>
                                        <p:tav tm="0">
                                          <p:val>
                                            <p:strVal val="ppt_x"/>
                                          </p:val>
                                        </p:tav>
                                        <p:tav tm="100000">
                                          <p:val>
                                            <p:strVal val="ppt_x"/>
                                          </p:val>
                                        </p:tav>
                                      </p:tavLst>
                                    </p:anim>
                                    <p:anim calcmode="lin" valueType="num">
                                      <p:cBhvr additive="base">
                                        <p:cTn id="25" dur="500"/>
                                        <p:tgtEl>
                                          <p:spTgt spid="28"/>
                                        </p:tgtEl>
                                        <p:attrNameLst>
                                          <p:attrName>ppt_y</p:attrName>
                                        </p:attrNameLst>
                                      </p:cBhvr>
                                      <p:tavLst>
                                        <p:tav tm="0">
                                          <p:val>
                                            <p:strVal val="ppt_y"/>
                                          </p:val>
                                        </p:tav>
                                        <p:tav tm="100000">
                                          <p:val>
                                            <p:strVal val="1+ppt_h/2"/>
                                          </p:val>
                                        </p:tav>
                                      </p:tavLst>
                                    </p:anim>
                                    <p:set>
                                      <p:cBhvr>
                                        <p:cTn id="26"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descr="Calendar&#10;&#10;Description automatically generated with medium confidence">
            <a:extLst>
              <a:ext uri="{FF2B5EF4-FFF2-40B4-BE49-F238E27FC236}">
                <a16:creationId xmlns:a16="http://schemas.microsoft.com/office/drawing/2014/main" id="{4FCB661F-8FF8-5572-E982-E7F8713413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67E1C625-4F7E-4232-9DB9-280B3E703D40}"/>
              </a:ext>
            </a:extLst>
          </p:cNvPr>
          <p:cNvSpPr/>
          <p:nvPr/>
        </p:nvSpPr>
        <p:spPr>
          <a:xfrm>
            <a:off x="186525" y="1087239"/>
            <a:ext cx="11826569" cy="5401226"/>
          </a:xfrm>
          <a:custGeom>
            <a:avLst/>
            <a:gdLst>
              <a:gd name="connsiteX0" fmla="*/ 0 w 11826569"/>
              <a:gd name="connsiteY0" fmla="*/ 0 h 5401226"/>
              <a:gd name="connsiteX1" fmla="*/ 932212 w 11826569"/>
              <a:gd name="connsiteY1" fmla="*/ 0 h 5401226"/>
              <a:gd name="connsiteX2" fmla="*/ 1391361 w 11826569"/>
              <a:gd name="connsiteY2" fmla="*/ 0 h 5401226"/>
              <a:gd name="connsiteX3" fmla="*/ 1732245 w 11826569"/>
              <a:gd name="connsiteY3" fmla="*/ 0 h 5401226"/>
              <a:gd name="connsiteX4" fmla="*/ 2546191 w 11826569"/>
              <a:gd name="connsiteY4" fmla="*/ 0 h 5401226"/>
              <a:gd name="connsiteX5" fmla="*/ 3123606 w 11826569"/>
              <a:gd name="connsiteY5" fmla="*/ 0 h 5401226"/>
              <a:gd name="connsiteX6" fmla="*/ 3582755 w 11826569"/>
              <a:gd name="connsiteY6" fmla="*/ 0 h 5401226"/>
              <a:gd name="connsiteX7" fmla="*/ 4278435 w 11826569"/>
              <a:gd name="connsiteY7" fmla="*/ 0 h 5401226"/>
              <a:gd name="connsiteX8" fmla="*/ 5092381 w 11826569"/>
              <a:gd name="connsiteY8" fmla="*/ 0 h 5401226"/>
              <a:gd name="connsiteX9" fmla="*/ 5551531 w 11826569"/>
              <a:gd name="connsiteY9" fmla="*/ 0 h 5401226"/>
              <a:gd name="connsiteX10" fmla="*/ 5892414 w 11826569"/>
              <a:gd name="connsiteY10" fmla="*/ 0 h 5401226"/>
              <a:gd name="connsiteX11" fmla="*/ 6824626 w 11826569"/>
              <a:gd name="connsiteY11" fmla="*/ 0 h 5401226"/>
              <a:gd name="connsiteX12" fmla="*/ 7520307 w 11826569"/>
              <a:gd name="connsiteY12" fmla="*/ 0 h 5401226"/>
              <a:gd name="connsiteX13" fmla="*/ 8215987 w 11826569"/>
              <a:gd name="connsiteY13" fmla="*/ 0 h 5401226"/>
              <a:gd name="connsiteX14" fmla="*/ 8793402 w 11826569"/>
              <a:gd name="connsiteY14" fmla="*/ 0 h 5401226"/>
              <a:gd name="connsiteX15" fmla="*/ 9134285 w 11826569"/>
              <a:gd name="connsiteY15" fmla="*/ 0 h 5401226"/>
              <a:gd name="connsiteX16" fmla="*/ 9948232 w 11826569"/>
              <a:gd name="connsiteY16" fmla="*/ 0 h 5401226"/>
              <a:gd name="connsiteX17" fmla="*/ 10407381 w 11826569"/>
              <a:gd name="connsiteY17" fmla="*/ 0 h 5401226"/>
              <a:gd name="connsiteX18" fmla="*/ 10866530 w 11826569"/>
              <a:gd name="connsiteY18" fmla="*/ 0 h 5401226"/>
              <a:gd name="connsiteX19" fmla="*/ 11826569 w 11826569"/>
              <a:gd name="connsiteY19" fmla="*/ 0 h 5401226"/>
              <a:gd name="connsiteX20" fmla="*/ 11826569 w 11826569"/>
              <a:gd name="connsiteY20" fmla="*/ 621141 h 5401226"/>
              <a:gd name="connsiteX21" fmla="*/ 11826569 w 11826569"/>
              <a:gd name="connsiteY21" fmla="*/ 1134257 h 5401226"/>
              <a:gd name="connsiteX22" fmla="*/ 11826569 w 11826569"/>
              <a:gd name="connsiteY22" fmla="*/ 1809411 h 5401226"/>
              <a:gd name="connsiteX23" fmla="*/ 11826569 w 11826569"/>
              <a:gd name="connsiteY23" fmla="*/ 2322527 h 5401226"/>
              <a:gd name="connsiteX24" fmla="*/ 11826569 w 11826569"/>
              <a:gd name="connsiteY24" fmla="*/ 3105705 h 5401226"/>
              <a:gd name="connsiteX25" fmla="*/ 11826569 w 11826569"/>
              <a:gd name="connsiteY25" fmla="*/ 3618821 h 5401226"/>
              <a:gd name="connsiteX26" fmla="*/ 11826569 w 11826569"/>
              <a:gd name="connsiteY26" fmla="*/ 4401999 h 5401226"/>
              <a:gd name="connsiteX27" fmla="*/ 11826569 w 11826569"/>
              <a:gd name="connsiteY27" fmla="*/ 5401226 h 5401226"/>
              <a:gd name="connsiteX28" fmla="*/ 11249154 w 11826569"/>
              <a:gd name="connsiteY28" fmla="*/ 5401226 h 5401226"/>
              <a:gd name="connsiteX29" fmla="*/ 10316942 w 11826569"/>
              <a:gd name="connsiteY29" fmla="*/ 5401226 h 5401226"/>
              <a:gd name="connsiteX30" fmla="*/ 9739527 w 11826569"/>
              <a:gd name="connsiteY30" fmla="*/ 5401226 h 5401226"/>
              <a:gd name="connsiteX31" fmla="*/ 9280378 w 11826569"/>
              <a:gd name="connsiteY31" fmla="*/ 5401226 h 5401226"/>
              <a:gd name="connsiteX32" fmla="*/ 8939495 w 11826569"/>
              <a:gd name="connsiteY32" fmla="*/ 5401226 h 5401226"/>
              <a:gd name="connsiteX33" fmla="*/ 8007283 w 11826569"/>
              <a:gd name="connsiteY33" fmla="*/ 5401226 h 5401226"/>
              <a:gd name="connsiteX34" fmla="*/ 7193337 w 11826569"/>
              <a:gd name="connsiteY34" fmla="*/ 5401226 h 5401226"/>
              <a:gd name="connsiteX35" fmla="*/ 6615922 w 11826569"/>
              <a:gd name="connsiteY35" fmla="*/ 5401226 h 5401226"/>
              <a:gd name="connsiteX36" fmla="*/ 5920241 w 11826569"/>
              <a:gd name="connsiteY36" fmla="*/ 5401226 h 5401226"/>
              <a:gd name="connsiteX37" fmla="*/ 5461092 w 11826569"/>
              <a:gd name="connsiteY37" fmla="*/ 5401226 h 5401226"/>
              <a:gd name="connsiteX38" fmla="*/ 4528880 w 11826569"/>
              <a:gd name="connsiteY38" fmla="*/ 5401226 h 5401226"/>
              <a:gd name="connsiteX39" fmla="*/ 3714934 w 11826569"/>
              <a:gd name="connsiteY39" fmla="*/ 5401226 h 5401226"/>
              <a:gd name="connsiteX40" fmla="*/ 3019253 w 11826569"/>
              <a:gd name="connsiteY40" fmla="*/ 5401226 h 5401226"/>
              <a:gd name="connsiteX41" fmla="*/ 2323573 w 11826569"/>
              <a:gd name="connsiteY41" fmla="*/ 5401226 h 5401226"/>
              <a:gd name="connsiteX42" fmla="*/ 1864424 w 11826569"/>
              <a:gd name="connsiteY42" fmla="*/ 5401226 h 5401226"/>
              <a:gd name="connsiteX43" fmla="*/ 1405275 w 11826569"/>
              <a:gd name="connsiteY43" fmla="*/ 5401226 h 5401226"/>
              <a:gd name="connsiteX44" fmla="*/ 0 w 11826569"/>
              <a:gd name="connsiteY44" fmla="*/ 5401226 h 5401226"/>
              <a:gd name="connsiteX45" fmla="*/ 0 w 11826569"/>
              <a:gd name="connsiteY45" fmla="*/ 4672060 h 5401226"/>
              <a:gd name="connsiteX46" fmla="*/ 0 w 11826569"/>
              <a:gd name="connsiteY46" fmla="*/ 4104932 h 5401226"/>
              <a:gd name="connsiteX47" fmla="*/ 0 w 11826569"/>
              <a:gd name="connsiteY47" fmla="*/ 3375766 h 5401226"/>
              <a:gd name="connsiteX48" fmla="*/ 0 w 11826569"/>
              <a:gd name="connsiteY48" fmla="*/ 2700613 h 5401226"/>
              <a:gd name="connsiteX49" fmla="*/ 0 w 11826569"/>
              <a:gd name="connsiteY49" fmla="*/ 2025460 h 5401226"/>
              <a:gd name="connsiteX50" fmla="*/ 0 w 11826569"/>
              <a:gd name="connsiteY50" fmla="*/ 1296294 h 5401226"/>
              <a:gd name="connsiteX51" fmla="*/ 0 w 11826569"/>
              <a:gd name="connsiteY51" fmla="*/ 783178 h 5401226"/>
              <a:gd name="connsiteX52" fmla="*/ 0 w 11826569"/>
              <a:gd name="connsiteY52" fmla="*/ 0 h 54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826569" h="5401226" fill="none" extrusionOk="0">
                <a:moveTo>
                  <a:pt x="0" y="0"/>
                </a:moveTo>
                <a:cubicBezTo>
                  <a:pt x="429486" y="17872"/>
                  <a:pt x="711221" y="-44127"/>
                  <a:pt x="932212" y="0"/>
                </a:cubicBezTo>
                <a:cubicBezTo>
                  <a:pt x="1153203" y="44127"/>
                  <a:pt x="1199954" y="-22306"/>
                  <a:pt x="1391361" y="0"/>
                </a:cubicBezTo>
                <a:cubicBezTo>
                  <a:pt x="1582768" y="22306"/>
                  <a:pt x="1610520" y="-4236"/>
                  <a:pt x="1732245" y="0"/>
                </a:cubicBezTo>
                <a:cubicBezTo>
                  <a:pt x="1853970" y="4236"/>
                  <a:pt x="2269316" y="14896"/>
                  <a:pt x="2546191" y="0"/>
                </a:cubicBezTo>
                <a:cubicBezTo>
                  <a:pt x="2823066" y="-14896"/>
                  <a:pt x="2860089" y="13796"/>
                  <a:pt x="3123606" y="0"/>
                </a:cubicBezTo>
                <a:cubicBezTo>
                  <a:pt x="3387124" y="-13796"/>
                  <a:pt x="3373298" y="20146"/>
                  <a:pt x="3582755" y="0"/>
                </a:cubicBezTo>
                <a:cubicBezTo>
                  <a:pt x="3792212" y="-20146"/>
                  <a:pt x="3931870" y="18031"/>
                  <a:pt x="4278435" y="0"/>
                </a:cubicBezTo>
                <a:cubicBezTo>
                  <a:pt x="4625000" y="-18031"/>
                  <a:pt x="4902654" y="-16324"/>
                  <a:pt x="5092381" y="0"/>
                </a:cubicBezTo>
                <a:cubicBezTo>
                  <a:pt x="5282108" y="16324"/>
                  <a:pt x="5386811" y="-15891"/>
                  <a:pt x="5551531" y="0"/>
                </a:cubicBezTo>
                <a:cubicBezTo>
                  <a:pt x="5716251" y="15891"/>
                  <a:pt x="5804034" y="12573"/>
                  <a:pt x="5892414" y="0"/>
                </a:cubicBezTo>
                <a:cubicBezTo>
                  <a:pt x="5980794" y="-12573"/>
                  <a:pt x="6549682" y="41222"/>
                  <a:pt x="6824626" y="0"/>
                </a:cubicBezTo>
                <a:cubicBezTo>
                  <a:pt x="7099570" y="-41222"/>
                  <a:pt x="7200200" y="28899"/>
                  <a:pt x="7520307" y="0"/>
                </a:cubicBezTo>
                <a:cubicBezTo>
                  <a:pt x="7840414" y="-28899"/>
                  <a:pt x="8032099" y="-22540"/>
                  <a:pt x="8215987" y="0"/>
                </a:cubicBezTo>
                <a:cubicBezTo>
                  <a:pt x="8399875" y="22540"/>
                  <a:pt x="8547789" y="-17142"/>
                  <a:pt x="8793402" y="0"/>
                </a:cubicBezTo>
                <a:cubicBezTo>
                  <a:pt x="9039015" y="17142"/>
                  <a:pt x="9049364" y="-3950"/>
                  <a:pt x="9134285" y="0"/>
                </a:cubicBezTo>
                <a:cubicBezTo>
                  <a:pt x="9219206" y="3950"/>
                  <a:pt x="9776895" y="21854"/>
                  <a:pt x="9948232" y="0"/>
                </a:cubicBezTo>
                <a:cubicBezTo>
                  <a:pt x="10119569" y="-21854"/>
                  <a:pt x="10231850" y="8584"/>
                  <a:pt x="10407381" y="0"/>
                </a:cubicBezTo>
                <a:cubicBezTo>
                  <a:pt x="10582912" y="-8584"/>
                  <a:pt x="10771266" y="4795"/>
                  <a:pt x="10866530" y="0"/>
                </a:cubicBezTo>
                <a:cubicBezTo>
                  <a:pt x="10961794" y="-4795"/>
                  <a:pt x="11632126" y="-34115"/>
                  <a:pt x="11826569" y="0"/>
                </a:cubicBezTo>
                <a:cubicBezTo>
                  <a:pt x="11846276" y="239512"/>
                  <a:pt x="11848226" y="413808"/>
                  <a:pt x="11826569" y="621141"/>
                </a:cubicBezTo>
                <a:cubicBezTo>
                  <a:pt x="11804912" y="828474"/>
                  <a:pt x="11828341" y="1024458"/>
                  <a:pt x="11826569" y="1134257"/>
                </a:cubicBezTo>
                <a:cubicBezTo>
                  <a:pt x="11824797" y="1244056"/>
                  <a:pt x="11826556" y="1587845"/>
                  <a:pt x="11826569" y="1809411"/>
                </a:cubicBezTo>
                <a:cubicBezTo>
                  <a:pt x="11826582" y="2030977"/>
                  <a:pt x="11813413" y="2087652"/>
                  <a:pt x="11826569" y="2322527"/>
                </a:cubicBezTo>
                <a:cubicBezTo>
                  <a:pt x="11839725" y="2557402"/>
                  <a:pt x="11844720" y="2821799"/>
                  <a:pt x="11826569" y="3105705"/>
                </a:cubicBezTo>
                <a:cubicBezTo>
                  <a:pt x="11808418" y="3389611"/>
                  <a:pt x="11819547" y="3394741"/>
                  <a:pt x="11826569" y="3618821"/>
                </a:cubicBezTo>
                <a:cubicBezTo>
                  <a:pt x="11833591" y="3842901"/>
                  <a:pt x="11844191" y="4132225"/>
                  <a:pt x="11826569" y="4401999"/>
                </a:cubicBezTo>
                <a:cubicBezTo>
                  <a:pt x="11808947" y="4671773"/>
                  <a:pt x="11856783" y="4961066"/>
                  <a:pt x="11826569" y="5401226"/>
                </a:cubicBezTo>
                <a:cubicBezTo>
                  <a:pt x="11549099" y="5419620"/>
                  <a:pt x="11446384" y="5400714"/>
                  <a:pt x="11249154" y="5401226"/>
                </a:cubicBezTo>
                <a:cubicBezTo>
                  <a:pt x="11051924" y="5401738"/>
                  <a:pt x="10775665" y="5406308"/>
                  <a:pt x="10316942" y="5401226"/>
                </a:cubicBezTo>
                <a:cubicBezTo>
                  <a:pt x="9858219" y="5396144"/>
                  <a:pt x="9861101" y="5396057"/>
                  <a:pt x="9739527" y="5401226"/>
                </a:cubicBezTo>
                <a:cubicBezTo>
                  <a:pt x="9617954" y="5406395"/>
                  <a:pt x="9374347" y="5406615"/>
                  <a:pt x="9280378" y="5401226"/>
                </a:cubicBezTo>
                <a:cubicBezTo>
                  <a:pt x="9186409" y="5395837"/>
                  <a:pt x="9106987" y="5413455"/>
                  <a:pt x="8939495" y="5401226"/>
                </a:cubicBezTo>
                <a:cubicBezTo>
                  <a:pt x="8772003" y="5388997"/>
                  <a:pt x="8286216" y="5392391"/>
                  <a:pt x="8007283" y="5401226"/>
                </a:cubicBezTo>
                <a:cubicBezTo>
                  <a:pt x="7728350" y="5410061"/>
                  <a:pt x="7368754" y="5423442"/>
                  <a:pt x="7193337" y="5401226"/>
                </a:cubicBezTo>
                <a:cubicBezTo>
                  <a:pt x="7017920" y="5379010"/>
                  <a:pt x="6878841" y="5392163"/>
                  <a:pt x="6615922" y="5401226"/>
                </a:cubicBezTo>
                <a:cubicBezTo>
                  <a:pt x="6353004" y="5410289"/>
                  <a:pt x="6095687" y="5424032"/>
                  <a:pt x="5920241" y="5401226"/>
                </a:cubicBezTo>
                <a:cubicBezTo>
                  <a:pt x="5744795" y="5378420"/>
                  <a:pt x="5560608" y="5386555"/>
                  <a:pt x="5461092" y="5401226"/>
                </a:cubicBezTo>
                <a:cubicBezTo>
                  <a:pt x="5361576" y="5415897"/>
                  <a:pt x="4718679" y="5393722"/>
                  <a:pt x="4528880" y="5401226"/>
                </a:cubicBezTo>
                <a:cubicBezTo>
                  <a:pt x="4339081" y="5408730"/>
                  <a:pt x="4053158" y="5398239"/>
                  <a:pt x="3714934" y="5401226"/>
                </a:cubicBezTo>
                <a:cubicBezTo>
                  <a:pt x="3376710" y="5404213"/>
                  <a:pt x="3354957" y="5400766"/>
                  <a:pt x="3019253" y="5401226"/>
                </a:cubicBezTo>
                <a:cubicBezTo>
                  <a:pt x="2683549" y="5401686"/>
                  <a:pt x="2631086" y="5412765"/>
                  <a:pt x="2323573" y="5401226"/>
                </a:cubicBezTo>
                <a:cubicBezTo>
                  <a:pt x="2016060" y="5389687"/>
                  <a:pt x="2024501" y="5418171"/>
                  <a:pt x="1864424" y="5401226"/>
                </a:cubicBezTo>
                <a:cubicBezTo>
                  <a:pt x="1704347" y="5384281"/>
                  <a:pt x="1589355" y="5416294"/>
                  <a:pt x="1405275" y="5401226"/>
                </a:cubicBezTo>
                <a:cubicBezTo>
                  <a:pt x="1221195" y="5386158"/>
                  <a:pt x="697682" y="5391226"/>
                  <a:pt x="0" y="5401226"/>
                </a:cubicBezTo>
                <a:cubicBezTo>
                  <a:pt x="-14848" y="5231925"/>
                  <a:pt x="-13888" y="4885366"/>
                  <a:pt x="0" y="4672060"/>
                </a:cubicBezTo>
                <a:cubicBezTo>
                  <a:pt x="13888" y="4458754"/>
                  <a:pt x="-26468" y="4284994"/>
                  <a:pt x="0" y="4104932"/>
                </a:cubicBezTo>
                <a:cubicBezTo>
                  <a:pt x="26468" y="3924870"/>
                  <a:pt x="34393" y="3560303"/>
                  <a:pt x="0" y="3375766"/>
                </a:cubicBezTo>
                <a:cubicBezTo>
                  <a:pt x="-34393" y="3191229"/>
                  <a:pt x="17284" y="2945706"/>
                  <a:pt x="0" y="2700613"/>
                </a:cubicBezTo>
                <a:cubicBezTo>
                  <a:pt x="-17284" y="2455520"/>
                  <a:pt x="-29590" y="2208432"/>
                  <a:pt x="0" y="2025460"/>
                </a:cubicBezTo>
                <a:cubicBezTo>
                  <a:pt x="29590" y="1842488"/>
                  <a:pt x="31646" y="1563261"/>
                  <a:pt x="0" y="1296294"/>
                </a:cubicBezTo>
                <a:cubicBezTo>
                  <a:pt x="-31646" y="1029327"/>
                  <a:pt x="-13744" y="971729"/>
                  <a:pt x="0" y="783178"/>
                </a:cubicBezTo>
                <a:cubicBezTo>
                  <a:pt x="13744" y="594627"/>
                  <a:pt x="-33091" y="379298"/>
                  <a:pt x="0" y="0"/>
                </a:cubicBezTo>
                <a:close/>
              </a:path>
              <a:path w="11826569" h="5401226" stroke="0" extrusionOk="0">
                <a:moveTo>
                  <a:pt x="0" y="0"/>
                </a:moveTo>
                <a:cubicBezTo>
                  <a:pt x="295848" y="-26572"/>
                  <a:pt x="487602" y="3896"/>
                  <a:pt x="813946" y="0"/>
                </a:cubicBezTo>
                <a:cubicBezTo>
                  <a:pt x="1140290" y="-3896"/>
                  <a:pt x="1052538" y="21191"/>
                  <a:pt x="1273095" y="0"/>
                </a:cubicBezTo>
                <a:cubicBezTo>
                  <a:pt x="1493652" y="-21191"/>
                  <a:pt x="1575754" y="19723"/>
                  <a:pt x="1850510" y="0"/>
                </a:cubicBezTo>
                <a:cubicBezTo>
                  <a:pt x="2125267" y="-19723"/>
                  <a:pt x="2384975" y="-11055"/>
                  <a:pt x="2782722" y="0"/>
                </a:cubicBezTo>
                <a:cubicBezTo>
                  <a:pt x="3180469" y="11055"/>
                  <a:pt x="3190756" y="-18144"/>
                  <a:pt x="3596668" y="0"/>
                </a:cubicBezTo>
                <a:cubicBezTo>
                  <a:pt x="4002580" y="18144"/>
                  <a:pt x="3848056" y="-20723"/>
                  <a:pt x="4055817" y="0"/>
                </a:cubicBezTo>
                <a:cubicBezTo>
                  <a:pt x="4263578" y="20723"/>
                  <a:pt x="4429137" y="14242"/>
                  <a:pt x="4633232" y="0"/>
                </a:cubicBezTo>
                <a:cubicBezTo>
                  <a:pt x="4837327" y="-14242"/>
                  <a:pt x="4992776" y="4952"/>
                  <a:pt x="5328913" y="0"/>
                </a:cubicBezTo>
                <a:cubicBezTo>
                  <a:pt x="5665050" y="-4952"/>
                  <a:pt x="5609394" y="-323"/>
                  <a:pt x="5788062" y="0"/>
                </a:cubicBezTo>
                <a:cubicBezTo>
                  <a:pt x="5966730" y="323"/>
                  <a:pt x="6430491" y="11421"/>
                  <a:pt x="6602008" y="0"/>
                </a:cubicBezTo>
                <a:cubicBezTo>
                  <a:pt x="6773525" y="-11421"/>
                  <a:pt x="7149042" y="-21397"/>
                  <a:pt x="7297689" y="0"/>
                </a:cubicBezTo>
                <a:cubicBezTo>
                  <a:pt x="7446336" y="21397"/>
                  <a:pt x="7747352" y="-22209"/>
                  <a:pt x="7993369" y="0"/>
                </a:cubicBezTo>
                <a:cubicBezTo>
                  <a:pt x="8239386" y="22209"/>
                  <a:pt x="8350674" y="-6331"/>
                  <a:pt x="8689050" y="0"/>
                </a:cubicBezTo>
                <a:cubicBezTo>
                  <a:pt x="9027426" y="6331"/>
                  <a:pt x="9217642" y="11684"/>
                  <a:pt x="9384730" y="0"/>
                </a:cubicBezTo>
                <a:cubicBezTo>
                  <a:pt x="9551818" y="-11684"/>
                  <a:pt x="9842667" y="11209"/>
                  <a:pt x="9962145" y="0"/>
                </a:cubicBezTo>
                <a:cubicBezTo>
                  <a:pt x="10081624" y="-11209"/>
                  <a:pt x="10442817" y="22095"/>
                  <a:pt x="10776091" y="0"/>
                </a:cubicBezTo>
                <a:cubicBezTo>
                  <a:pt x="11109365" y="-22095"/>
                  <a:pt x="11484477" y="37796"/>
                  <a:pt x="11826569" y="0"/>
                </a:cubicBezTo>
                <a:cubicBezTo>
                  <a:pt x="11841918" y="196433"/>
                  <a:pt x="11843207" y="374638"/>
                  <a:pt x="11826569" y="621141"/>
                </a:cubicBezTo>
                <a:cubicBezTo>
                  <a:pt x="11809931" y="867644"/>
                  <a:pt x="11838062" y="1027948"/>
                  <a:pt x="11826569" y="1350307"/>
                </a:cubicBezTo>
                <a:cubicBezTo>
                  <a:pt x="11815076" y="1672666"/>
                  <a:pt x="11846334" y="1727265"/>
                  <a:pt x="11826569" y="1917435"/>
                </a:cubicBezTo>
                <a:cubicBezTo>
                  <a:pt x="11806804" y="2107605"/>
                  <a:pt x="11832817" y="2391738"/>
                  <a:pt x="11826569" y="2700613"/>
                </a:cubicBezTo>
                <a:cubicBezTo>
                  <a:pt x="11820321" y="3009488"/>
                  <a:pt x="11847956" y="3022740"/>
                  <a:pt x="11826569" y="3267742"/>
                </a:cubicBezTo>
                <a:cubicBezTo>
                  <a:pt x="11805182" y="3512744"/>
                  <a:pt x="11810049" y="3784476"/>
                  <a:pt x="11826569" y="3942895"/>
                </a:cubicBezTo>
                <a:cubicBezTo>
                  <a:pt x="11843089" y="4101314"/>
                  <a:pt x="11803012" y="4421922"/>
                  <a:pt x="11826569" y="4618048"/>
                </a:cubicBezTo>
                <a:cubicBezTo>
                  <a:pt x="11850126" y="4814174"/>
                  <a:pt x="11833218" y="5115147"/>
                  <a:pt x="11826569" y="5401226"/>
                </a:cubicBezTo>
                <a:cubicBezTo>
                  <a:pt x="11751690" y="5403945"/>
                  <a:pt x="11629569" y="5417324"/>
                  <a:pt x="11485686" y="5401226"/>
                </a:cubicBezTo>
                <a:cubicBezTo>
                  <a:pt x="11341803" y="5385128"/>
                  <a:pt x="10763704" y="5426210"/>
                  <a:pt x="10553474" y="5401226"/>
                </a:cubicBezTo>
                <a:cubicBezTo>
                  <a:pt x="10343244" y="5376242"/>
                  <a:pt x="10038070" y="5417973"/>
                  <a:pt x="9857793" y="5401226"/>
                </a:cubicBezTo>
                <a:cubicBezTo>
                  <a:pt x="9677516" y="5384479"/>
                  <a:pt x="9329326" y="5436778"/>
                  <a:pt x="8925581" y="5401226"/>
                </a:cubicBezTo>
                <a:cubicBezTo>
                  <a:pt x="8521836" y="5365674"/>
                  <a:pt x="8445577" y="5409686"/>
                  <a:pt x="7993369" y="5401226"/>
                </a:cubicBezTo>
                <a:cubicBezTo>
                  <a:pt x="7541161" y="5392766"/>
                  <a:pt x="7727572" y="5412214"/>
                  <a:pt x="7534220" y="5401226"/>
                </a:cubicBezTo>
                <a:cubicBezTo>
                  <a:pt x="7340868" y="5390238"/>
                  <a:pt x="6933327" y="5377095"/>
                  <a:pt x="6720274" y="5401226"/>
                </a:cubicBezTo>
                <a:cubicBezTo>
                  <a:pt x="6507221" y="5425357"/>
                  <a:pt x="6407784" y="5382036"/>
                  <a:pt x="6142859" y="5401226"/>
                </a:cubicBezTo>
                <a:cubicBezTo>
                  <a:pt x="5877935" y="5420416"/>
                  <a:pt x="5578051" y="5407044"/>
                  <a:pt x="5210647" y="5401226"/>
                </a:cubicBezTo>
                <a:cubicBezTo>
                  <a:pt x="4843243" y="5395408"/>
                  <a:pt x="4774223" y="5432484"/>
                  <a:pt x="4514967" y="5401226"/>
                </a:cubicBezTo>
                <a:cubicBezTo>
                  <a:pt x="4255711" y="5369968"/>
                  <a:pt x="3902438" y="5374156"/>
                  <a:pt x="3582755" y="5401226"/>
                </a:cubicBezTo>
                <a:cubicBezTo>
                  <a:pt x="3263072" y="5428296"/>
                  <a:pt x="3010933" y="5391612"/>
                  <a:pt x="2768809" y="5401226"/>
                </a:cubicBezTo>
                <a:cubicBezTo>
                  <a:pt x="2526685" y="5410840"/>
                  <a:pt x="2083593" y="5388032"/>
                  <a:pt x="1836597" y="5401226"/>
                </a:cubicBezTo>
                <a:cubicBezTo>
                  <a:pt x="1589601" y="5414420"/>
                  <a:pt x="1584965" y="5410264"/>
                  <a:pt x="1495713" y="5401226"/>
                </a:cubicBezTo>
                <a:cubicBezTo>
                  <a:pt x="1406461" y="5392188"/>
                  <a:pt x="900134" y="5431656"/>
                  <a:pt x="681767" y="5401226"/>
                </a:cubicBezTo>
                <a:cubicBezTo>
                  <a:pt x="463400" y="5370796"/>
                  <a:pt x="265516" y="5407536"/>
                  <a:pt x="0" y="5401226"/>
                </a:cubicBezTo>
                <a:cubicBezTo>
                  <a:pt x="1350" y="5194051"/>
                  <a:pt x="20803" y="4977166"/>
                  <a:pt x="0" y="4726073"/>
                </a:cubicBezTo>
                <a:cubicBezTo>
                  <a:pt x="-20803" y="4474980"/>
                  <a:pt x="38094" y="4286008"/>
                  <a:pt x="0" y="3942895"/>
                </a:cubicBezTo>
                <a:cubicBezTo>
                  <a:pt x="-38094" y="3599782"/>
                  <a:pt x="23531" y="3553043"/>
                  <a:pt x="0" y="3267742"/>
                </a:cubicBezTo>
                <a:cubicBezTo>
                  <a:pt x="-23531" y="2982441"/>
                  <a:pt x="-10298" y="3010727"/>
                  <a:pt x="0" y="2754625"/>
                </a:cubicBezTo>
                <a:cubicBezTo>
                  <a:pt x="10298" y="2498523"/>
                  <a:pt x="6379" y="2391364"/>
                  <a:pt x="0" y="2241509"/>
                </a:cubicBezTo>
                <a:cubicBezTo>
                  <a:pt x="-6379" y="2091654"/>
                  <a:pt x="-22964" y="1965027"/>
                  <a:pt x="0" y="1728392"/>
                </a:cubicBezTo>
                <a:cubicBezTo>
                  <a:pt x="22964" y="1491757"/>
                  <a:pt x="23962" y="1327046"/>
                  <a:pt x="0" y="1107251"/>
                </a:cubicBezTo>
                <a:cubicBezTo>
                  <a:pt x="-23962" y="887456"/>
                  <a:pt x="53422" y="506943"/>
                  <a:pt x="0" y="0"/>
                </a:cubicBezTo>
                <a:close/>
              </a:path>
            </a:pathLst>
          </a:custGeom>
          <a:solidFill>
            <a:srgbClr val="FFFFFF">
              <a:alpha val="87059"/>
            </a:srgbClr>
          </a:solidFill>
          <a:ln w="38100">
            <a:solidFill>
              <a:srgbClr val="4AC6AE"/>
            </a:solidFill>
            <a:extLst>
              <a:ext uri="{C807C97D-BFC1-408E-A445-0C87EB9F89A2}">
                <ask:lineSketchStyleProps xmlns:ask="http://schemas.microsoft.com/office/drawing/2018/sketchyshapes" sd="40494875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35" name="Rectangle 34">
            <a:extLst>
              <a:ext uri="{FF2B5EF4-FFF2-40B4-BE49-F238E27FC236}">
                <a16:creationId xmlns:a16="http://schemas.microsoft.com/office/drawing/2014/main" id="{0DB9FF07-000F-4136-B05F-5EE1AEC0C14A}"/>
              </a:ext>
            </a:extLst>
          </p:cNvPr>
          <p:cNvSpPr/>
          <p:nvPr/>
        </p:nvSpPr>
        <p:spPr>
          <a:xfrm>
            <a:off x="178905" y="95498"/>
            <a:ext cx="11834191" cy="1011105"/>
          </a:xfrm>
          <a:custGeom>
            <a:avLst/>
            <a:gdLst>
              <a:gd name="connsiteX0" fmla="*/ 0 w 11834191"/>
              <a:gd name="connsiteY0" fmla="*/ 0 h 1011105"/>
              <a:gd name="connsiteX1" fmla="*/ 932813 w 11834191"/>
              <a:gd name="connsiteY1" fmla="*/ 0 h 1011105"/>
              <a:gd name="connsiteX2" fmla="*/ 1628942 w 11834191"/>
              <a:gd name="connsiteY2" fmla="*/ 0 h 1011105"/>
              <a:gd name="connsiteX3" fmla="*/ 1970045 w 11834191"/>
              <a:gd name="connsiteY3" fmla="*/ 0 h 1011105"/>
              <a:gd name="connsiteX4" fmla="*/ 2784516 w 11834191"/>
              <a:gd name="connsiteY4" fmla="*/ 0 h 1011105"/>
              <a:gd name="connsiteX5" fmla="*/ 3598986 w 11834191"/>
              <a:gd name="connsiteY5" fmla="*/ 0 h 1011105"/>
              <a:gd name="connsiteX6" fmla="*/ 3940089 w 11834191"/>
              <a:gd name="connsiteY6" fmla="*/ 0 h 1011105"/>
              <a:gd name="connsiteX7" fmla="*/ 4281193 w 11834191"/>
              <a:gd name="connsiteY7" fmla="*/ 0 h 1011105"/>
              <a:gd name="connsiteX8" fmla="*/ 4977322 w 11834191"/>
              <a:gd name="connsiteY8" fmla="*/ 0 h 1011105"/>
              <a:gd name="connsiteX9" fmla="*/ 5318425 w 11834191"/>
              <a:gd name="connsiteY9" fmla="*/ 0 h 1011105"/>
              <a:gd name="connsiteX10" fmla="*/ 6132895 w 11834191"/>
              <a:gd name="connsiteY10" fmla="*/ 0 h 1011105"/>
              <a:gd name="connsiteX11" fmla="*/ 6947366 w 11834191"/>
              <a:gd name="connsiteY11" fmla="*/ 0 h 1011105"/>
              <a:gd name="connsiteX12" fmla="*/ 7288469 w 11834191"/>
              <a:gd name="connsiteY12" fmla="*/ 0 h 1011105"/>
              <a:gd name="connsiteX13" fmla="*/ 7629573 w 11834191"/>
              <a:gd name="connsiteY13" fmla="*/ 0 h 1011105"/>
              <a:gd name="connsiteX14" fmla="*/ 8089018 w 11834191"/>
              <a:gd name="connsiteY14" fmla="*/ 0 h 1011105"/>
              <a:gd name="connsiteX15" fmla="*/ 8903488 w 11834191"/>
              <a:gd name="connsiteY15" fmla="*/ 0 h 1011105"/>
              <a:gd name="connsiteX16" fmla="*/ 9717959 w 11834191"/>
              <a:gd name="connsiteY16" fmla="*/ 0 h 1011105"/>
              <a:gd name="connsiteX17" fmla="*/ 10650772 w 11834191"/>
              <a:gd name="connsiteY17" fmla="*/ 0 h 1011105"/>
              <a:gd name="connsiteX18" fmla="*/ 11834191 w 11834191"/>
              <a:gd name="connsiteY18" fmla="*/ 0 h 1011105"/>
              <a:gd name="connsiteX19" fmla="*/ 11834191 w 11834191"/>
              <a:gd name="connsiteY19" fmla="*/ 475219 h 1011105"/>
              <a:gd name="connsiteX20" fmla="*/ 11834191 w 11834191"/>
              <a:gd name="connsiteY20" fmla="*/ 1011105 h 1011105"/>
              <a:gd name="connsiteX21" fmla="*/ 11493088 w 11834191"/>
              <a:gd name="connsiteY21" fmla="*/ 1011105 h 1011105"/>
              <a:gd name="connsiteX22" fmla="*/ 10915301 w 11834191"/>
              <a:gd name="connsiteY22" fmla="*/ 1011105 h 1011105"/>
              <a:gd name="connsiteX23" fmla="*/ 10219172 w 11834191"/>
              <a:gd name="connsiteY23" fmla="*/ 1011105 h 1011105"/>
              <a:gd name="connsiteX24" fmla="*/ 9286359 w 11834191"/>
              <a:gd name="connsiteY24" fmla="*/ 1011105 h 1011105"/>
              <a:gd name="connsiteX25" fmla="*/ 8353547 w 11834191"/>
              <a:gd name="connsiteY25" fmla="*/ 1011105 h 1011105"/>
              <a:gd name="connsiteX26" fmla="*/ 7775760 w 11834191"/>
              <a:gd name="connsiteY26" fmla="*/ 1011105 h 1011105"/>
              <a:gd name="connsiteX27" fmla="*/ 7197973 w 11834191"/>
              <a:gd name="connsiteY27" fmla="*/ 1011105 h 1011105"/>
              <a:gd name="connsiteX28" fmla="*/ 6856869 w 11834191"/>
              <a:gd name="connsiteY28" fmla="*/ 1011105 h 1011105"/>
              <a:gd name="connsiteX29" fmla="*/ 6160741 w 11834191"/>
              <a:gd name="connsiteY29" fmla="*/ 1011105 h 1011105"/>
              <a:gd name="connsiteX30" fmla="*/ 5701296 w 11834191"/>
              <a:gd name="connsiteY30" fmla="*/ 1011105 h 1011105"/>
              <a:gd name="connsiteX31" fmla="*/ 5123509 w 11834191"/>
              <a:gd name="connsiteY31" fmla="*/ 1011105 h 1011105"/>
              <a:gd name="connsiteX32" fmla="*/ 4427380 w 11834191"/>
              <a:gd name="connsiteY32" fmla="*/ 1011105 h 1011105"/>
              <a:gd name="connsiteX33" fmla="*/ 3612909 w 11834191"/>
              <a:gd name="connsiteY33" fmla="*/ 1011105 h 1011105"/>
              <a:gd name="connsiteX34" fmla="*/ 2798438 w 11834191"/>
              <a:gd name="connsiteY34" fmla="*/ 1011105 h 1011105"/>
              <a:gd name="connsiteX35" fmla="*/ 1865625 w 11834191"/>
              <a:gd name="connsiteY35" fmla="*/ 1011105 h 1011105"/>
              <a:gd name="connsiteX36" fmla="*/ 1287838 w 11834191"/>
              <a:gd name="connsiteY36" fmla="*/ 1011105 h 1011105"/>
              <a:gd name="connsiteX37" fmla="*/ 710051 w 11834191"/>
              <a:gd name="connsiteY37" fmla="*/ 1011105 h 1011105"/>
              <a:gd name="connsiteX38" fmla="*/ 0 w 11834191"/>
              <a:gd name="connsiteY38" fmla="*/ 1011105 h 1011105"/>
              <a:gd name="connsiteX39" fmla="*/ 0 w 11834191"/>
              <a:gd name="connsiteY39" fmla="*/ 495441 h 1011105"/>
              <a:gd name="connsiteX40" fmla="*/ 0 w 11834191"/>
              <a:gd name="connsiteY40"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834191" h="1011105" fill="none" extrusionOk="0">
                <a:moveTo>
                  <a:pt x="0" y="0"/>
                </a:moveTo>
                <a:cubicBezTo>
                  <a:pt x="354594" y="-45673"/>
                  <a:pt x="658482" y="24811"/>
                  <a:pt x="932813" y="0"/>
                </a:cubicBezTo>
                <a:cubicBezTo>
                  <a:pt x="1207144" y="-24811"/>
                  <a:pt x="1485572" y="13765"/>
                  <a:pt x="1628942" y="0"/>
                </a:cubicBezTo>
                <a:cubicBezTo>
                  <a:pt x="1772312" y="-13765"/>
                  <a:pt x="1861825" y="14566"/>
                  <a:pt x="1970045" y="0"/>
                </a:cubicBezTo>
                <a:cubicBezTo>
                  <a:pt x="2078265" y="-14566"/>
                  <a:pt x="2567693" y="38845"/>
                  <a:pt x="2784516" y="0"/>
                </a:cubicBezTo>
                <a:cubicBezTo>
                  <a:pt x="3001339" y="-38845"/>
                  <a:pt x="3264990" y="-8641"/>
                  <a:pt x="3598986" y="0"/>
                </a:cubicBezTo>
                <a:cubicBezTo>
                  <a:pt x="3932982" y="8641"/>
                  <a:pt x="3870765" y="15905"/>
                  <a:pt x="3940089" y="0"/>
                </a:cubicBezTo>
                <a:cubicBezTo>
                  <a:pt x="4009413" y="-15905"/>
                  <a:pt x="4118914" y="5360"/>
                  <a:pt x="4281193" y="0"/>
                </a:cubicBezTo>
                <a:cubicBezTo>
                  <a:pt x="4443472" y="-5360"/>
                  <a:pt x="4772703" y="597"/>
                  <a:pt x="4977322" y="0"/>
                </a:cubicBezTo>
                <a:cubicBezTo>
                  <a:pt x="5181941" y="-597"/>
                  <a:pt x="5160131" y="2459"/>
                  <a:pt x="5318425" y="0"/>
                </a:cubicBezTo>
                <a:cubicBezTo>
                  <a:pt x="5476719" y="-2459"/>
                  <a:pt x="5769140" y="-15077"/>
                  <a:pt x="6132895" y="0"/>
                </a:cubicBezTo>
                <a:cubicBezTo>
                  <a:pt x="6496650" y="15077"/>
                  <a:pt x="6630508" y="-33185"/>
                  <a:pt x="6947366" y="0"/>
                </a:cubicBezTo>
                <a:cubicBezTo>
                  <a:pt x="7264224" y="33185"/>
                  <a:pt x="7187795" y="13396"/>
                  <a:pt x="7288469" y="0"/>
                </a:cubicBezTo>
                <a:cubicBezTo>
                  <a:pt x="7389143" y="-13396"/>
                  <a:pt x="7517266" y="-10840"/>
                  <a:pt x="7629573" y="0"/>
                </a:cubicBezTo>
                <a:cubicBezTo>
                  <a:pt x="7741880" y="10840"/>
                  <a:pt x="7902371" y="-22231"/>
                  <a:pt x="8089018" y="0"/>
                </a:cubicBezTo>
                <a:cubicBezTo>
                  <a:pt x="8275666" y="22231"/>
                  <a:pt x="8606776" y="-8873"/>
                  <a:pt x="8903488" y="0"/>
                </a:cubicBezTo>
                <a:cubicBezTo>
                  <a:pt x="9200200" y="8873"/>
                  <a:pt x="9514154" y="-35270"/>
                  <a:pt x="9717959" y="0"/>
                </a:cubicBezTo>
                <a:cubicBezTo>
                  <a:pt x="9921764" y="35270"/>
                  <a:pt x="10435848" y="-6336"/>
                  <a:pt x="10650772" y="0"/>
                </a:cubicBezTo>
                <a:cubicBezTo>
                  <a:pt x="10865696" y="6336"/>
                  <a:pt x="11334453" y="19433"/>
                  <a:pt x="11834191" y="0"/>
                </a:cubicBezTo>
                <a:cubicBezTo>
                  <a:pt x="11817385" y="137283"/>
                  <a:pt x="11814760" y="323441"/>
                  <a:pt x="11834191" y="475219"/>
                </a:cubicBezTo>
                <a:cubicBezTo>
                  <a:pt x="11853622" y="626997"/>
                  <a:pt x="11853667" y="744703"/>
                  <a:pt x="11834191" y="1011105"/>
                </a:cubicBezTo>
                <a:cubicBezTo>
                  <a:pt x="11674150" y="1019319"/>
                  <a:pt x="11658779" y="1026188"/>
                  <a:pt x="11493088" y="1011105"/>
                </a:cubicBezTo>
                <a:cubicBezTo>
                  <a:pt x="11327397" y="996022"/>
                  <a:pt x="11173595" y="1022270"/>
                  <a:pt x="10915301" y="1011105"/>
                </a:cubicBezTo>
                <a:cubicBezTo>
                  <a:pt x="10657007" y="999940"/>
                  <a:pt x="10453508" y="1029899"/>
                  <a:pt x="10219172" y="1011105"/>
                </a:cubicBezTo>
                <a:cubicBezTo>
                  <a:pt x="9984836" y="992311"/>
                  <a:pt x="9554034" y="978498"/>
                  <a:pt x="9286359" y="1011105"/>
                </a:cubicBezTo>
                <a:cubicBezTo>
                  <a:pt x="9018684" y="1043712"/>
                  <a:pt x="8680919" y="976701"/>
                  <a:pt x="8353547" y="1011105"/>
                </a:cubicBezTo>
                <a:cubicBezTo>
                  <a:pt x="8026175" y="1045509"/>
                  <a:pt x="7924158" y="1002675"/>
                  <a:pt x="7775760" y="1011105"/>
                </a:cubicBezTo>
                <a:cubicBezTo>
                  <a:pt x="7627362" y="1019535"/>
                  <a:pt x="7485470" y="999764"/>
                  <a:pt x="7197973" y="1011105"/>
                </a:cubicBezTo>
                <a:cubicBezTo>
                  <a:pt x="6910476" y="1022446"/>
                  <a:pt x="6980663" y="1004034"/>
                  <a:pt x="6856869" y="1011105"/>
                </a:cubicBezTo>
                <a:cubicBezTo>
                  <a:pt x="6733075" y="1018176"/>
                  <a:pt x="6312935" y="998613"/>
                  <a:pt x="6160741" y="1011105"/>
                </a:cubicBezTo>
                <a:cubicBezTo>
                  <a:pt x="6008547" y="1023597"/>
                  <a:pt x="5842228" y="1032769"/>
                  <a:pt x="5701296" y="1011105"/>
                </a:cubicBezTo>
                <a:cubicBezTo>
                  <a:pt x="5560365" y="989441"/>
                  <a:pt x="5266279" y="1015929"/>
                  <a:pt x="5123509" y="1011105"/>
                </a:cubicBezTo>
                <a:cubicBezTo>
                  <a:pt x="4980739" y="1006281"/>
                  <a:pt x="4747646" y="985416"/>
                  <a:pt x="4427380" y="1011105"/>
                </a:cubicBezTo>
                <a:cubicBezTo>
                  <a:pt x="4107114" y="1036794"/>
                  <a:pt x="3963717" y="1013320"/>
                  <a:pt x="3612909" y="1011105"/>
                </a:cubicBezTo>
                <a:cubicBezTo>
                  <a:pt x="3262101" y="1008890"/>
                  <a:pt x="3162930" y="983712"/>
                  <a:pt x="2798438" y="1011105"/>
                </a:cubicBezTo>
                <a:cubicBezTo>
                  <a:pt x="2433946" y="1038498"/>
                  <a:pt x="2171843" y="1030055"/>
                  <a:pt x="1865625" y="1011105"/>
                </a:cubicBezTo>
                <a:cubicBezTo>
                  <a:pt x="1559407" y="992155"/>
                  <a:pt x="1421114" y="992681"/>
                  <a:pt x="1287838" y="1011105"/>
                </a:cubicBezTo>
                <a:cubicBezTo>
                  <a:pt x="1154562" y="1029529"/>
                  <a:pt x="934136" y="1013209"/>
                  <a:pt x="710051" y="1011105"/>
                </a:cubicBezTo>
                <a:cubicBezTo>
                  <a:pt x="485966" y="1009001"/>
                  <a:pt x="170985" y="1000508"/>
                  <a:pt x="0" y="1011105"/>
                </a:cubicBezTo>
                <a:cubicBezTo>
                  <a:pt x="15118" y="896978"/>
                  <a:pt x="1092" y="631695"/>
                  <a:pt x="0" y="495441"/>
                </a:cubicBezTo>
                <a:cubicBezTo>
                  <a:pt x="-1092" y="359187"/>
                  <a:pt x="24436" y="122014"/>
                  <a:pt x="0" y="0"/>
                </a:cubicBezTo>
                <a:close/>
              </a:path>
              <a:path w="11834191" h="1011105" stroke="0" extrusionOk="0">
                <a:moveTo>
                  <a:pt x="0" y="0"/>
                </a:moveTo>
                <a:cubicBezTo>
                  <a:pt x="193654" y="39323"/>
                  <a:pt x="739845" y="27584"/>
                  <a:pt x="932813" y="0"/>
                </a:cubicBezTo>
                <a:cubicBezTo>
                  <a:pt x="1125781" y="-27584"/>
                  <a:pt x="1229316" y="6642"/>
                  <a:pt x="1510600" y="0"/>
                </a:cubicBezTo>
                <a:cubicBezTo>
                  <a:pt x="1791884" y="-6642"/>
                  <a:pt x="2157732" y="-14393"/>
                  <a:pt x="2443412" y="0"/>
                </a:cubicBezTo>
                <a:cubicBezTo>
                  <a:pt x="2729092" y="14393"/>
                  <a:pt x="2674737" y="-20890"/>
                  <a:pt x="2902857" y="0"/>
                </a:cubicBezTo>
                <a:cubicBezTo>
                  <a:pt x="3130978" y="20890"/>
                  <a:pt x="3190055" y="11292"/>
                  <a:pt x="3362303" y="0"/>
                </a:cubicBezTo>
                <a:cubicBezTo>
                  <a:pt x="3534551" y="-11292"/>
                  <a:pt x="3843724" y="11612"/>
                  <a:pt x="4058431" y="0"/>
                </a:cubicBezTo>
                <a:cubicBezTo>
                  <a:pt x="4273138" y="-11612"/>
                  <a:pt x="4326564" y="-12568"/>
                  <a:pt x="4399535" y="0"/>
                </a:cubicBezTo>
                <a:cubicBezTo>
                  <a:pt x="4472506" y="12568"/>
                  <a:pt x="4825810" y="12738"/>
                  <a:pt x="5095663" y="0"/>
                </a:cubicBezTo>
                <a:cubicBezTo>
                  <a:pt x="5365516" y="-12738"/>
                  <a:pt x="5457656" y="-13332"/>
                  <a:pt x="5791792" y="0"/>
                </a:cubicBezTo>
                <a:cubicBezTo>
                  <a:pt x="6125928" y="13332"/>
                  <a:pt x="6251808" y="-4000"/>
                  <a:pt x="6369579" y="0"/>
                </a:cubicBezTo>
                <a:cubicBezTo>
                  <a:pt x="6487350" y="4000"/>
                  <a:pt x="6759006" y="-21694"/>
                  <a:pt x="7065708" y="0"/>
                </a:cubicBezTo>
                <a:cubicBezTo>
                  <a:pt x="7372410" y="21694"/>
                  <a:pt x="7405988" y="768"/>
                  <a:pt x="7643495" y="0"/>
                </a:cubicBezTo>
                <a:cubicBezTo>
                  <a:pt x="7881002" y="-768"/>
                  <a:pt x="7993992" y="-10262"/>
                  <a:pt x="8102940" y="0"/>
                </a:cubicBezTo>
                <a:cubicBezTo>
                  <a:pt x="8211888" y="10262"/>
                  <a:pt x="8649805" y="-14255"/>
                  <a:pt x="8917411" y="0"/>
                </a:cubicBezTo>
                <a:cubicBezTo>
                  <a:pt x="9185017" y="14255"/>
                  <a:pt x="9511662" y="14395"/>
                  <a:pt x="9731882" y="0"/>
                </a:cubicBezTo>
                <a:cubicBezTo>
                  <a:pt x="9952102" y="-14395"/>
                  <a:pt x="10259051" y="-14759"/>
                  <a:pt x="10428011" y="0"/>
                </a:cubicBezTo>
                <a:cubicBezTo>
                  <a:pt x="10596971" y="14759"/>
                  <a:pt x="11441438" y="-55744"/>
                  <a:pt x="11834191" y="0"/>
                </a:cubicBezTo>
                <a:cubicBezTo>
                  <a:pt x="11827033" y="143445"/>
                  <a:pt x="11824303" y="391409"/>
                  <a:pt x="11834191" y="515664"/>
                </a:cubicBezTo>
                <a:cubicBezTo>
                  <a:pt x="11844079" y="639919"/>
                  <a:pt x="11855884" y="771800"/>
                  <a:pt x="11834191" y="1011105"/>
                </a:cubicBezTo>
                <a:cubicBezTo>
                  <a:pt x="11674107" y="1001120"/>
                  <a:pt x="11372262" y="1034286"/>
                  <a:pt x="11256404" y="1011105"/>
                </a:cubicBezTo>
                <a:cubicBezTo>
                  <a:pt x="11140546" y="987924"/>
                  <a:pt x="10909716" y="1008915"/>
                  <a:pt x="10678617" y="1011105"/>
                </a:cubicBezTo>
                <a:cubicBezTo>
                  <a:pt x="10447518" y="1013295"/>
                  <a:pt x="10377229" y="1023661"/>
                  <a:pt x="10219172" y="1011105"/>
                </a:cubicBezTo>
                <a:cubicBezTo>
                  <a:pt x="10061115" y="998549"/>
                  <a:pt x="9898681" y="1025760"/>
                  <a:pt x="9641385" y="1011105"/>
                </a:cubicBezTo>
                <a:cubicBezTo>
                  <a:pt x="9384089" y="996450"/>
                  <a:pt x="9266928" y="1030502"/>
                  <a:pt x="8945256" y="1011105"/>
                </a:cubicBezTo>
                <a:cubicBezTo>
                  <a:pt x="8623584" y="991708"/>
                  <a:pt x="8441137" y="1035112"/>
                  <a:pt x="8012443" y="1011105"/>
                </a:cubicBezTo>
                <a:cubicBezTo>
                  <a:pt x="7583749" y="987098"/>
                  <a:pt x="7637780" y="1029051"/>
                  <a:pt x="7434656" y="1011105"/>
                </a:cubicBezTo>
                <a:cubicBezTo>
                  <a:pt x="7231532" y="993159"/>
                  <a:pt x="7129767" y="1009442"/>
                  <a:pt x="6975211" y="1011105"/>
                </a:cubicBezTo>
                <a:cubicBezTo>
                  <a:pt x="6820655" y="1012768"/>
                  <a:pt x="6357078" y="975514"/>
                  <a:pt x="6160741" y="1011105"/>
                </a:cubicBezTo>
                <a:cubicBezTo>
                  <a:pt x="5964404" y="1046697"/>
                  <a:pt x="5690569" y="988812"/>
                  <a:pt x="5346270" y="1011105"/>
                </a:cubicBezTo>
                <a:cubicBezTo>
                  <a:pt x="5001971" y="1033398"/>
                  <a:pt x="4734394" y="977797"/>
                  <a:pt x="4531799" y="1011105"/>
                </a:cubicBezTo>
                <a:cubicBezTo>
                  <a:pt x="4329204" y="1044413"/>
                  <a:pt x="3911678" y="1028075"/>
                  <a:pt x="3717328" y="1011105"/>
                </a:cubicBezTo>
                <a:cubicBezTo>
                  <a:pt x="3522978" y="994135"/>
                  <a:pt x="3098782" y="973920"/>
                  <a:pt x="2902857" y="1011105"/>
                </a:cubicBezTo>
                <a:cubicBezTo>
                  <a:pt x="2706932" y="1048290"/>
                  <a:pt x="2519518" y="1000472"/>
                  <a:pt x="2325070" y="1011105"/>
                </a:cubicBezTo>
                <a:cubicBezTo>
                  <a:pt x="2130622" y="1021738"/>
                  <a:pt x="1892852" y="985844"/>
                  <a:pt x="1628942" y="1011105"/>
                </a:cubicBezTo>
                <a:cubicBezTo>
                  <a:pt x="1365032" y="1036366"/>
                  <a:pt x="1290364" y="1008444"/>
                  <a:pt x="1051155" y="1011105"/>
                </a:cubicBezTo>
                <a:cubicBezTo>
                  <a:pt x="811946" y="1013766"/>
                  <a:pt x="323310" y="990866"/>
                  <a:pt x="0" y="1011105"/>
                </a:cubicBezTo>
                <a:cubicBezTo>
                  <a:pt x="20275" y="790132"/>
                  <a:pt x="-23754" y="747532"/>
                  <a:pt x="0" y="515664"/>
                </a:cubicBezTo>
                <a:cubicBezTo>
                  <a:pt x="23754" y="283796"/>
                  <a:pt x="581" y="252901"/>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3. </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Chọn</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 d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hoặc</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thay</a:t>
            </a:r>
            <a:r>
              <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endPar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 name="Picture 2" descr="Thiết Kế Website Thủy Hải Sản Đẹp】™ - Hút Khách Hiệu Quả">
            <a:extLst>
              <a:ext uri="{FF2B5EF4-FFF2-40B4-BE49-F238E27FC236}">
                <a16:creationId xmlns:a16="http://schemas.microsoft.com/office/drawing/2014/main" id="{E42DF83D-BA89-3AB2-BEB6-6C72FF91601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10228217" y="289150"/>
            <a:ext cx="692332" cy="661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DBA6928-1FAA-4BAC-AD32-F69B5F5D8A79}"/>
              </a:ext>
            </a:extLst>
          </p:cNvPr>
          <p:cNvSpPr txBox="1"/>
          <p:nvPr/>
        </p:nvSpPr>
        <p:spPr>
          <a:xfrm>
            <a:off x="3905250" y="1639956"/>
            <a:ext cx="5572126" cy="3970318"/>
          </a:xfrm>
          <a:prstGeom prst="rect">
            <a:avLst/>
          </a:prstGeom>
          <a:noFill/>
        </p:spPr>
        <p:txBody>
          <a:bodyPr wrap="square" rtlCol="0">
            <a:spAutoFit/>
          </a:bodyPr>
          <a:lstStyle/>
          <a:p>
            <a:pPr lvl="0" algn="just"/>
            <a:r>
              <a:rPr lang="vi-VN" sz="3600" b="1" dirty="0">
                <a:solidFill>
                  <a:srgbClr val="002060"/>
                </a:solidFill>
                <a:latin typeface="Calibri" panose="020F0502020204030204" pitchFamily="34" charset="0"/>
                <a:cs typeface="Calibri" panose="020F0502020204030204" pitchFamily="34" charset="0"/>
              </a:rPr>
              <a:t>Cây thược dược</a:t>
            </a:r>
          </a:p>
          <a:p>
            <a:pPr lvl="0" algn="just"/>
            <a:r>
              <a:rPr lang="vi-VN" sz="3600" b="1" dirty="0">
                <a:solidFill>
                  <a:srgbClr val="002060"/>
                </a:solidFill>
                <a:latin typeface="Calibri" panose="020F0502020204030204" pitchFamily="34" charset="0"/>
                <a:cs typeface="Calibri" panose="020F0502020204030204" pitchFamily="34" charset="0"/>
              </a:rPr>
              <a:t>Mới ra hoa</a:t>
            </a:r>
          </a:p>
          <a:p>
            <a:pPr lvl="0" algn="just"/>
            <a:r>
              <a:rPr lang="vi-VN" sz="3600" b="1" dirty="0">
                <a:solidFill>
                  <a:srgbClr val="002060"/>
                </a:solidFill>
                <a:latin typeface="Calibri" panose="020F0502020204030204" pitchFamily="34" charset="0"/>
                <a:cs typeface="Calibri" panose="020F0502020204030204" pitchFamily="34" charset="0"/>
              </a:rPr>
              <a:t>Trận gió qua</a:t>
            </a:r>
          </a:p>
          <a:p>
            <a:pPr lvl="0" algn="just"/>
            <a:r>
              <a:rPr lang="vi-VN" sz="3600" b="1" dirty="0">
                <a:solidFill>
                  <a:srgbClr val="002060"/>
                </a:solidFill>
                <a:latin typeface="Calibri" panose="020F0502020204030204" pitchFamily="34" charset="0"/>
                <a:cs typeface="Calibri" panose="020F0502020204030204" pitchFamily="34" charset="0"/>
              </a:rPr>
              <a:t>Cây đổ rạp</a:t>
            </a:r>
          </a:p>
          <a:p>
            <a:pPr lvl="0" algn="just"/>
            <a:r>
              <a:rPr lang="vi-VN" sz="3600" b="1" dirty="0">
                <a:solidFill>
                  <a:srgbClr val="002060"/>
                </a:solidFill>
                <a:latin typeface="Calibri" panose="020F0502020204030204" pitchFamily="34" charset="0"/>
                <a:cs typeface="Calibri" panose="020F0502020204030204" pitchFamily="34" charset="0"/>
              </a:rPr>
              <a:t>Có đau lắm?</a:t>
            </a:r>
          </a:p>
          <a:p>
            <a:pPr lvl="0" algn="just"/>
            <a:r>
              <a:rPr lang="vi-VN" sz="3600" b="1" dirty="0">
                <a:solidFill>
                  <a:srgbClr val="002060"/>
                </a:solidFill>
                <a:latin typeface="Calibri" panose="020F0502020204030204" pitchFamily="34" charset="0"/>
                <a:cs typeface="Calibri" panose="020F0502020204030204" pitchFamily="34" charset="0"/>
              </a:rPr>
              <a:t>Tôi đỡ nào.</a:t>
            </a:r>
            <a:endParaRPr lang="en-US" sz="3600" b="1" dirty="0">
              <a:solidFill>
                <a:srgbClr val="002060"/>
              </a:solidFill>
              <a:latin typeface="Calibri" panose="020F0502020204030204" pitchFamily="34" charset="0"/>
              <a:cs typeface="Calibri" panose="020F0502020204030204" pitchFamily="34" charset="0"/>
            </a:endParaRPr>
          </a:p>
          <a:p>
            <a:pPr lvl="0" algn="r"/>
            <a:r>
              <a:rPr lang="en-US" sz="3600" b="1" dirty="0">
                <a:solidFill>
                  <a:srgbClr val="002060"/>
                </a:solidFill>
                <a:latin typeface="Calibri" panose="020F0502020204030204" pitchFamily="34" charset="0"/>
                <a:cs typeface="Calibri" panose="020F0502020204030204" pitchFamily="34" charset="0"/>
              </a:rPr>
              <a:t>(Theo </a:t>
            </a:r>
            <a:r>
              <a:rPr lang="en-US" sz="3600" b="1" dirty="0" err="1">
                <a:solidFill>
                  <a:srgbClr val="002060"/>
                </a:solidFill>
                <a:latin typeface="Calibri" panose="020F0502020204030204" pitchFamily="34" charset="0"/>
                <a:cs typeface="Calibri" panose="020F0502020204030204" pitchFamily="34" charset="0"/>
              </a:rPr>
              <a:t>Ngô</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Quân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Miện</a:t>
            </a:r>
            <a:r>
              <a:rPr lang="en-US" sz="3600" b="1" dirty="0">
                <a:solidFill>
                  <a:srgbClr val="002060"/>
                </a:solidFill>
                <a:latin typeface="Calibri" panose="020F0502020204030204" pitchFamily="34" charset="0"/>
                <a:cs typeface="Calibri" panose="020F0502020204030204" pitchFamily="34" charset="0"/>
              </a:rPr>
              <a:t>)</a:t>
            </a:r>
            <a:endParaRPr lang="vi-VN" sz="3600" b="1" dirty="0">
              <a:solidFill>
                <a:srgbClr val="002060"/>
              </a:solidFill>
              <a:latin typeface="Calibri" panose="020F0502020204030204" pitchFamily="34" charset="0"/>
              <a:cs typeface="Calibri" panose="020F0502020204030204" pitchFamily="34" charset="0"/>
            </a:endParaRPr>
          </a:p>
        </p:txBody>
      </p:sp>
      <p:pic>
        <p:nvPicPr>
          <p:cNvPr id="24" name="Picture 2" descr="Thiết Kế Website Thủy Hải Sản Đẹp】™ - Hút Khách Hiệu Quả">
            <a:extLst>
              <a:ext uri="{FF2B5EF4-FFF2-40B4-BE49-F238E27FC236}">
                <a16:creationId xmlns:a16="http://schemas.microsoft.com/office/drawing/2014/main" id="{61D62CED-26F7-4C51-B03D-F3D78598030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996318" y="1661578"/>
            <a:ext cx="389159" cy="4960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Thiết Kế Website Thủy Hải Sản Đẹp】™ - Hút Khách Hiệu Quả">
            <a:extLst>
              <a:ext uri="{FF2B5EF4-FFF2-40B4-BE49-F238E27FC236}">
                <a16:creationId xmlns:a16="http://schemas.microsoft.com/office/drawing/2014/main" id="{2CAF18C0-04BC-4C1D-94AF-3BF27952A43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773805" y="2246330"/>
            <a:ext cx="35064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Thiết Kế Website Thủy Hải Sản Đẹp】™ - Hút Khách Hiệu Quả">
            <a:extLst>
              <a:ext uri="{FF2B5EF4-FFF2-40B4-BE49-F238E27FC236}">
                <a16:creationId xmlns:a16="http://schemas.microsoft.com/office/drawing/2014/main" id="{22FF0587-81C0-44E3-9860-BFA824A0241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846692" y="2819400"/>
            <a:ext cx="496833" cy="5143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Thiết Kế Website Thủy Hải Sản Đẹp】™ - Hút Khách Hiệu Quả">
            <a:extLst>
              <a:ext uri="{FF2B5EF4-FFF2-40B4-BE49-F238E27FC236}">
                <a16:creationId xmlns:a16="http://schemas.microsoft.com/office/drawing/2014/main" id="{37772BBF-888B-46E9-9A07-1A3695B5B49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236680" y="3354128"/>
            <a:ext cx="364020" cy="4960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7845F0E-E059-411F-AC52-F390066BEA7E}"/>
              </a:ext>
            </a:extLst>
          </p:cNvPr>
          <p:cNvPicPr>
            <a:picLocks noChangeAspect="1"/>
          </p:cNvPicPr>
          <p:nvPr/>
        </p:nvPicPr>
        <p:blipFill>
          <a:blip r:embed="rId5"/>
          <a:stretch>
            <a:fillRect/>
          </a:stretch>
        </p:blipFill>
        <p:spPr>
          <a:xfrm>
            <a:off x="7339012" y="1828800"/>
            <a:ext cx="4354369" cy="2771775"/>
          </a:xfrm>
          <a:prstGeom prst="rect">
            <a:avLst/>
          </a:prstGeom>
        </p:spPr>
      </p:pic>
    </p:spTree>
    <p:extLst>
      <p:ext uri="{BB962C8B-B14F-4D97-AF65-F5344CB8AC3E}">
        <p14:creationId xmlns:p14="http://schemas.microsoft.com/office/powerpoint/2010/main" val="8088871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4"/>
                                        </p:tgtEl>
                                        <p:attrNameLst>
                                          <p:attrName>ppt_x</p:attrName>
                                        </p:attrNameLst>
                                      </p:cBhvr>
                                      <p:tavLst>
                                        <p:tav tm="0">
                                          <p:val>
                                            <p:strVal val="ppt_x"/>
                                          </p:val>
                                        </p:tav>
                                        <p:tav tm="100000">
                                          <p:val>
                                            <p:strVal val="ppt_x"/>
                                          </p:val>
                                        </p:tav>
                                      </p:tavLst>
                                    </p:anim>
                                    <p:anim calcmode="lin" valueType="num">
                                      <p:cBhvr additive="base">
                                        <p:cTn id="7" dur="500"/>
                                        <p:tgtEl>
                                          <p:spTgt spid="24"/>
                                        </p:tgtEl>
                                        <p:attrNameLst>
                                          <p:attrName>ppt_y</p:attrName>
                                        </p:attrNameLst>
                                      </p:cBhvr>
                                      <p:tavLst>
                                        <p:tav tm="0">
                                          <p:val>
                                            <p:strVal val="ppt_y"/>
                                          </p:val>
                                        </p:tav>
                                        <p:tav tm="100000">
                                          <p:val>
                                            <p:strVal val="1+ppt_h/2"/>
                                          </p:val>
                                        </p:tav>
                                      </p:tavLst>
                                    </p:anim>
                                    <p:set>
                                      <p:cBhvr>
                                        <p:cTn id="8" dur="1" fill="hold">
                                          <p:stCondLst>
                                            <p:cond delay="499"/>
                                          </p:stCondLst>
                                        </p:cTn>
                                        <p:tgtEl>
                                          <p:spTgt spid="2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5"/>
                                        </p:tgtEl>
                                        <p:attrNameLst>
                                          <p:attrName>ppt_x</p:attrName>
                                        </p:attrNameLst>
                                      </p:cBhvr>
                                      <p:tavLst>
                                        <p:tav tm="0">
                                          <p:val>
                                            <p:strVal val="ppt_x"/>
                                          </p:val>
                                        </p:tav>
                                        <p:tav tm="100000">
                                          <p:val>
                                            <p:strVal val="ppt_x"/>
                                          </p:val>
                                        </p:tav>
                                      </p:tavLst>
                                    </p:anim>
                                    <p:anim calcmode="lin" valueType="num">
                                      <p:cBhvr additive="base">
                                        <p:cTn id="13" dur="500"/>
                                        <p:tgtEl>
                                          <p:spTgt spid="25"/>
                                        </p:tgtEl>
                                        <p:attrNameLst>
                                          <p:attrName>ppt_y</p:attrName>
                                        </p:attrNameLst>
                                      </p:cBhvr>
                                      <p:tavLst>
                                        <p:tav tm="0">
                                          <p:val>
                                            <p:strVal val="ppt_y"/>
                                          </p:val>
                                        </p:tav>
                                        <p:tav tm="100000">
                                          <p:val>
                                            <p:strVal val="1+ppt_h/2"/>
                                          </p:val>
                                        </p:tav>
                                      </p:tavLst>
                                    </p:anim>
                                    <p:set>
                                      <p:cBhvr>
                                        <p:cTn id="14" dur="1" fill="hold">
                                          <p:stCondLst>
                                            <p:cond delay="499"/>
                                          </p:stCondLst>
                                        </p:cTn>
                                        <p:tgtEl>
                                          <p:spTgt spid="2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27"/>
                                        </p:tgtEl>
                                        <p:attrNameLst>
                                          <p:attrName>ppt_x</p:attrName>
                                        </p:attrNameLst>
                                      </p:cBhvr>
                                      <p:tavLst>
                                        <p:tav tm="0">
                                          <p:val>
                                            <p:strVal val="ppt_x"/>
                                          </p:val>
                                        </p:tav>
                                        <p:tav tm="100000">
                                          <p:val>
                                            <p:strVal val="ppt_x"/>
                                          </p:val>
                                        </p:tav>
                                      </p:tavLst>
                                    </p:anim>
                                    <p:anim calcmode="lin" valueType="num">
                                      <p:cBhvr additive="base">
                                        <p:cTn id="19" dur="500"/>
                                        <p:tgtEl>
                                          <p:spTgt spid="27"/>
                                        </p:tgtEl>
                                        <p:attrNameLst>
                                          <p:attrName>ppt_y</p:attrName>
                                        </p:attrNameLst>
                                      </p:cBhvr>
                                      <p:tavLst>
                                        <p:tav tm="0">
                                          <p:val>
                                            <p:strVal val="ppt_y"/>
                                          </p:val>
                                        </p:tav>
                                        <p:tav tm="100000">
                                          <p:val>
                                            <p:strVal val="1+ppt_h/2"/>
                                          </p:val>
                                        </p:tav>
                                      </p:tavLst>
                                    </p:anim>
                                    <p:set>
                                      <p:cBhvr>
                                        <p:cTn id="20" dur="1" fill="hold">
                                          <p:stCondLst>
                                            <p:cond delay="499"/>
                                          </p:stCondLst>
                                        </p:cTn>
                                        <p:tgtEl>
                                          <p:spTgt spid="2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8"/>
                                        </p:tgtEl>
                                        <p:attrNameLst>
                                          <p:attrName>ppt_x</p:attrName>
                                        </p:attrNameLst>
                                      </p:cBhvr>
                                      <p:tavLst>
                                        <p:tav tm="0">
                                          <p:val>
                                            <p:strVal val="ppt_x"/>
                                          </p:val>
                                        </p:tav>
                                        <p:tav tm="100000">
                                          <p:val>
                                            <p:strVal val="ppt_x"/>
                                          </p:val>
                                        </p:tav>
                                      </p:tavLst>
                                    </p:anim>
                                    <p:anim calcmode="lin" valueType="num">
                                      <p:cBhvr additive="base">
                                        <p:cTn id="25" dur="500"/>
                                        <p:tgtEl>
                                          <p:spTgt spid="28"/>
                                        </p:tgtEl>
                                        <p:attrNameLst>
                                          <p:attrName>ppt_y</p:attrName>
                                        </p:attrNameLst>
                                      </p:cBhvr>
                                      <p:tavLst>
                                        <p:tav tm="0">
                                          <p:val>
                                            <p:strVal val="ppt_y"/>
                                          </p:val>
                                        </p:tav>
                                        <p:tav tm="100000">
                                          <p:val>
                                            <p:strVal val="1+ppt_h/2"/>
                                          </p:val>
                                        </p:tav>
                                      </p:tavLst>
                                    </p:anim>
                                    <p:set>
                                      <p:cBhvr>
                                        <p:cTn id="26"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mpty beach scene with coconut trees and mountain in simple style 3013426  Vector Art at Vecteezy">
            <a:extLst>
              <a:ext uri="{FF2B5EF4-FFF2-40B4-BE49-F238E27FC236}">
                <a16:creationId xmlns:a16="http://schemas.microsoft.com/office/drawing/2014/main" id="{61766080-FC52-4E26-8628-D2579D027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717C4C0C-A3B7-45FA-9BF3-3125F2EA97D5}"/>
              </a:ext>
            </a:extLst>
          </p:cNvPr>
          <p:cNvSpPr/>
          <p:nvPr/>
        </p:nvSpPr>
        <p:spPr>
          <a:xfrm>
            <a:off x="1990725" y="2452748"/>
            <a:ext cx="7867650" cy="3017520"/>
          </a:xfrm>
          <a:custGeom>
            <a:avLst/>
            <a:gdLst>
              <a:gd name="connsiteX0" fmla="*/ 0 w 7867650"/>
              <a:gd name="connsiteY0" fmla="*/ 502930 h 3017520"/>
              <a:gd name="connsiteX1" fmla="*/ 502930 w 7867650"/>
              <a:gd name="connsiteY1" fmla="*/ 0 h 3017520"/>
              <a:gd name="connsiteX2" fmla="*/ 1257727 w 7867650"/>
              <a:gd name="connsiteY2" fmla="*/ 0 h 3017520"/>
              <a:gd name="connsiteX3" fmla="*/ 1943906 w 7867650"/>
              <a:gd name="connsiteY3" fmla="*/ 0 h 3017520"/>
              <a:gd name="connsiteX4" fmla="*/ 2630085 w 7867650"/>
              <a:gd name="connsiteY4" fmla="*/ 0 h 3017520"/>
              <a:gd name="connsiteX5" fmla="*/ 3316264 w 7867650"/>
              <a:gd name="connsiteY5" fmla="*/ 0 h 3017520"/>
              <a:gd name="connsiteX6" fmla="*/ 4071061 w 7867650"/>
              <a:gd name="connsiteY6" fmla="*/ 0 h 3017520"/>
              <a:gd name="connsiteX7" fmla="*/ 4688622 w 7867650"/>
              <a:gd name="connsiteY7" fmla="*/ 0 h 3017520"/>
              <a:gd name="connsiteX8" fmla="*/ 5512037 w 7867650"/>
              <a:gd name="connsiteY8" fmla="*/ 0 h 3017520"/>
              <a:gd name="connsiteX9" fmla="*/ 6266834 w 7867650"/>
              <a:gd name="connsiteY9" fmla="*/ 0 h 3017520"/>
              <a:gd name="connsiteX10" fmla="*/ 7364720 w 7867650"/>
              <a:gd name="connsiteY10" fmla="*/ 0 h 3017520"/>
              <a:gd name="connsiteX11" fmla="*/ 7867650 w 7867650"/>
              <a:gd name="connsiteY11" fmla="*/ 502930 h 3017520"/>
              <a:gd name="connsiteX12" fmla="*/ 7867650 w 7867650"/>
              <a:gd name="connsiteY12" fmla="*/ 1213717 h 3017520"/>
              <a:gd name="connsiteX13" fmla="*/ 7867650 w 7867650"/>
              <a:gd name="connsiteY13" fmla="*/ 1884270 h 3017520"/>
              <a:gd name="connsiteX14" fmla="*/ 7867650 w 7867650"/>
              <a:gd name="connsiteY14" fmla="*/ 2514590 h 3017520"/>
              <a:gd name="connsiteX15" fmla="*/ 7364720 w 7867650"/>
              <a:gd name="connsiteY15" fmla="*/ 3017520 h 3017520"/>
              <a:gd name="connsiteX16" fmla="*/ 6747159 w 7867650"/>
              <a:gd name="connsiteY16" fmla="*/ 3017520 h 3017520"/>
              <a:gd name="connsiteX17" fmla="*/ 6198216 w 7867650"/>
              <a:gd name="connsiteY17" fmla="*/ 3017520 h 3017520"/>
              <a:gd name="connsiteX18" fmla="*/ 5580655 w 7867650"/>
              <a:gd name="connsiteY18" fmla="*/ 3017520 h 3017520"/>
              <a:gd name="connsiteX19" fmla="*/ 5100329 w 7867650"/>
              <a:gd name="connsiteY19" fmla="*/ 3017520 h 3017520"/>
              <a:gd name="connsiteX20" fmla="*/ 4414150 w 7867650"/>
              <a:gd name="connsiteY20" fmla="*/ 3017520 h 3017520"/>
              <a:gd name="connsiteX21" fmla="*/ 3933825 w 7867650"/>
              <a:gd name="connsiteY21" fmla="*/ 3017520 h 3017520"/>
              <a:gd name="connsiteX22" fmla="*/ 3247646 w 7867650"/>
              <a:gd name="connsiteY22" fmla="*/ 3017520 h 3017520"/>
              <a:gd name="connsiteX23" fmla="*/ 2424231 w 7867650"/>
              <a:gd name="connsiteY23" fmla="*/ 3017520 h 3017520"/>
              <a:gd name="connsiteX24" fmla="*/ 1806670 w 7867650"/>
              <a:gd name="connsiteY24" fmla="*/ 3017520 h 3017520"/>
              <a:gd name="connsiteX25" fmla="*/ 1120491 w 7867650"/>
              <a:gd name="connsiteY25" fmla="*/ 3017520 h 3017520"/>
              <a:gd name="connsiteX26" fmla="*/ 502930 w 7867650"/>
              <a:gd name="connsiteY26" fmla="*/ 3017520 h 3017520"/>
              <a:gd name="connsiteX27" fmla="*/ 0 w 7867650"/>
              <a:gd name="connsiteY27" fmla="*/ 2514590 h 3017520"/>
              <a:gd name="connsiteX28" fmla="*/ 0 w 7867650"/>
              <a:gd name="connsiteY28" fmla="*/ 1823920 h 3017520"/>
              <a:gd name="connsiteX29" fmla="*/ 0 w 7867650"/>
              <a:gd name="connsiteY29" fmla="*/ 1153367 h 3017520"/>
              <a:gd name="connsiteX30" fmla="*/ 0 w 7867650"/>
              <a:gd name="connsiteY30" fmla="*/ 502930 h 301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67650" h="3017520" fill="none" extrusionOk="0">
                <a:moveTo>
                  <a:pt x="0" y="502930"/>
                </a:moveTo>
                <a:cubicBezTo>
                  <a:pt x="-21771" y="183285"/>
                  <a:pt x="224870" y="14680"/>
                  <a:pt x="502930" y="0"/>
                </a:cubicBezTo>
                <a:cubicBezTo>
                  <a:pt x="826113" y="-2069"/>
                  <a:pt x="978814" y="29575"/>
                  <a:pt x="1257727" y="0"/>
                </a:cubicBezTo>
                <a:cubicBezTo>
                  <a:pt x="1536640" y="-29575"/>
                  <a:pt x="1748180" y="157"/>
                  <a:pt x="1943906" y="0"/>
                </a:cubicBezTo>
                <a:cubicBezTo>
                  <a:pt x="2139632" y="-157"/>
                  <a:pt x="2479639" y="28978"/>
                  <a:pt x="2630085" y="0"/>
                </a:cubicBezTo>
                <a:cubicBezTo>
                  <a:pt x="2780531" y="-28978"/>
                  <a:pt x="3022976" y="-12033"/>
                  <a:pt x="3316264" y="0"/>
                </a:cubicBezTo>
                <a:cubicBezTo>
                  <a:pt x="3609552" y="12033"/>
                  <a:pt x="3870157" y="-13883"/>
                  <a:pt x="4071061" y="0"/>
                </a:cubicBezTo>
                <a:cubicBezTo>
                  <a:pt x="4271965" y="13883"/>
                  <a:pt x="4527096" y="-23138"/>
                  <a:pt x="4688622" y="0"/>
                </a:cubicBezTo>
                <a:cubicBezTo>
                  <a:pt x="4850148" y="23138"/>
                  <a:pt x="5297976" y="280"/>
                  <a:pt x="5512037" y="0"/>
                </a:cubicBezTo>
                <a:cubicBezTo>
                  <a:pt x="5726099" y="-280"/>
                  <a:pt x="5999891" y="19716"/>
                  <a:pt x="6266834" y="0"/>
                </a:cubicBezTo>
                <a:cubicBezTo>
                  <a:pt x="6533777" y="-19716"/>
                  <a:pt x="6931259" y="-18673"/>
                  <a:pt x="7364720" y="0"/>
                </a:cubicBezTo>
                <a:cubicBezTo>
                  <a:pt x="7602732" y="24065"/>
                  <a:pt x="7812859" y="198110"/>
                  <a:pt x="7867650" y="502930"/>
                </a:cubicBezTo>
                <a:cubicBezTo>
                  <a:pt x="7874635" y="851015"/>
                  <a:pt x="7901334" y="887345"/>
                  <a:pt x="7867650" y="1213717"/>
                </a:cubicBezTo>
                <a:cubicBezTo>
                  <a:pt x="7833966" y="1540089"/>
                  <a:pt x="7890160" y="1663397"/>
                  <a:pt x="7867650" y="1884270"/>
                </a:cubicBezTo>
                <a:cubicBezTo>
                  <a:pt x="7845140" y="2105143"/>
                  <a:pt x="7861087" y="2293977"/>
                  <a:pt x="7867650" y="2514590"/>
                </a:cubicBezTo>
                <a:cubicBezTo>
                  <a:pt x="7852515" y="2837907"/>
                  <a:pt x="7690308" y="3000801"/>
                  <a:pt x="7364720" y="3017520"/>
                </a:cubicBezTo>
                <a:cubicBezTo>
                  <a:pt x="7072146" y="3047142"/>
                  <a:pt x="6892702" y="3047626"/>
                  <a:pt x="6747159" y="3017520"/>
                </a:cubicBezTo>
                <a:cubicBezTo>
                  <a:pt x="6601616" y="2987414"/>
                  <a:pt x="6346473" y="3029433"/>
                  <a:pt x="6198216" y="3017520"/>
                </a:cubicBezTo>
                <a:cubicBezTo>
                  <a:pt x="6049959" y="3005607"/>
                  <a:pt x="5876820" y="2989799"/>
                  <a:pt x="5580655" y="3017520"/>
                </a:cubicBezTo>
                <a:cubicBezTo>
                  <a:pt x="5284490" y="3045241"/>
                  <a:pt x="5240615" y="3028659"/>
                  <a:pt x="5100329" y="3017520"/>
                </a:cubicBezTo>
                <a:cubicBezTo>
                  <a:pt x="4960043" y="3006381"/>
                  <a:pt x="4673608" y="3005634"/>
                  <a:pt x="4414150" y="3017520"/>
                </a:cubicBezTo>
                <a:cubicBezTo>
                  <a:pt x="4154692" y="3029406"/>
                  <a:pt x="4090019" y="2994441"/>
                  <a:pt x="3933825" y="3017520"/>
                </a:cubicBezTo>
                <a:cubicBezTo>
                  <a:pt x="3777632" y="3040599"/>
                  <a:pt x="3573530" y="2986379"/>
                  <a:pt x="3247646" y="3017520"/>
                </a:cubicBezTo>
                <a:cubicBezTo>
                  <a:pt x="2921762" y="3048661"/>
                  <a:pt x="2634055" y="3007110"/>
                  <a:pt x="2424231" y="3017520"/>
                </a:cubicBezTo>
                <a:cubicBezTo>
                  <a:pt x="2214408" y="3027930"/>
                  <a:pt x="2091522" y="2997247"/>
                  <a:pt x="1806670" y="3017520"/>
                </a:cubicBezTo>
                <a:cubicBezTo>
                  <a:pt x="1521818" y="3037793"/>
                  <a:pt x="1383769" y="3025578"/>
                  <a:pt x="1120491" y="3017520"/>
                </a:cubicBezTo>
                <a:cubicBezTo>
                  <a:pt x="857213" y="3009462"/>
                  <a:pt x="771799" y="3031419"/>
                  <a:pt x="502930" y="3017520"/>
                </a:cubicBezTo>
                <a:cubicBezTo>
                  <a:pt x="232334" y="2998300"/>
                  <a:pt x="11041" y="2789537"/>
                  <a:pt x="0" y="2514590"/>
                </a:cubicBezTo>
                <a:cubicBezTo>
                  <a:pt x="11830" y="2305897"/>
                  <a:pt x="14702" y="2024723"/>
                  <a:pt x="0" y="1823920"/>
                </a:cubicBezTo>
                <a:cubicBezTo>
                  <a:pt x="-14702" y="1623117"/>
                  <a:pt x="29657" y="1373679"/>
                  <a:pt x="0" y="1153367"/>
                </a:cubicBezTo>
                <a:cubicBezTo>
                  <a:pt x="-29657" y="933055"/>
                  <a:pt x="22548" y="695674"/>
                  <a:pt x="0" y="502930"/>
                </a:cubicBezTo>
                <a:close/>
              </a:path>
              <a:path w="7867650" h="3017520" stroke="0" extrusionOk="0">
                <a:moveTo>
                  <a:pt x="0" y="502930"/>
                </a:moveTo>
                <a:cubicBezTo>
                  <a:pt x="25789" y="229350"/>
                  <a:pt x="233809" y="3154"/>
                  <a:pt x="502930" y="0"/>
                </a:cubicBezTo>
                <a:cubicBezTo>
                  <a:pt x="628738" y="-25217"/>
                  <a:pt x="811864" y="18156"/>
                  <a:pt x="1051873" y="0"/>
                </a:cubicBezTo>
                <a:cubicBezTo>
                  <a:pt x="1291882" y="-18156"/>
                  <a:pt x="1678068" y="10693"/>
                  <a:pt x="1875288" y="0"/>
                </a:cubicBezTo>
                <a:cubicBezTo>
                  <a:pt x="2072508" y="-10693"/>
                  <a:pt x="2380362" y="34203"/>
                  <a:pt x="2698703" y="0"/>
                </a:cubicBezTo>
                <a:cubicBezTo>
                  <a:pt x="3017045" y="-34203"/>
                  <a:pt x="3210088" y="-31207"/>
                  <a:pt x="3384882" y="0"/>
                </a:cubicBezTo>
                <a:cubicBezTo>
                  <a:pt x="3559676" y="31207"/>
                  <a:pt x="3894681" y="-6450"/>
                  <a:pt x="4208297" y="0"/>
                </a:cubicBezTo>
                <a:cubicBezTo>
                  <a:pt x="4521914" y="6450"/>
                  <a:pt x="4603479" y="19667"/>
                  <a:pt x="4757240" y="0"/>
                </a:cubicBezTo>
                <a:cubicBezTo>
                  <a:pt x="4911001" y="-19667"/>
                  <a:pt x="5336611" y="-22838"/>
                  <a:pt x="5580655" y="0"/>
                </a:cubicBezTo>
                <a:cubicBezTo>
                  <a:pt x="5824700" y="22838"/>
                  <a:pt x="5929605" y="-6073"/>
                  <a:pt x="6266834" y="0"/>
                </a:cubicBezTo>
                <a:cubicBezTo>
                  <a:pt x="6604063" y="6073"/>
                  <a:pt x="6559708" y="-18124"/>
                  <a:pt x="6747159" y="0"/>
                </a:cubicBezTo>
                <a:cubicBezTo>
                  <a:pt x="6934610" y="18124"/>
                  <a:pt x="7167891" y="9352"/>
                  <a:pt x="7364720" y="0"/>
                </a:cubicBezTo>
                <a:cubicBezTo>
                  <a:pt x="7666258" y="-58796"/>
                  <a:pt x="7913487" y="248167"/>
                  <a:pt x="7867650" y="502930"/>
                </a:cubicBezTo>
                <a:cubicBezTo>
                  <a:pt x="7844158" y="637631"/>
                  <a:pt x="7866368" y="867529"/>
                  <a:pt x="7867650" y="1153367"/>
                </a:cubicBezTo>
                <a:cubicBezTo>
                  <a:pt x="7868932" y="1439205"/>
                  <a:pt x="7876377" y="1556987"/>
                  <a:pt x="7867650" y="1864153"/>
                </a:cubicBezTo>
                <a:cubicBezTo>
                  <a:pt x="7858923" y="2171319"/>
                  <a:pt x="7881017" y="2196866"/>
                  <a:pt x="7867650" y="2514590"/>
                </a:cubicBezTo>
                <a:cubicBezTo>
                  <a:pt x="7832956" y="2753172"/>
                  <a:pt x="7633241" y="3034035"/>
                  <a:pt x="7364720" y="3017520"/>
                </a:cubicBezTo>
                <a:cubicBezTo>
                  <a:pt x="7239199" y="3034893"/>
                  <a:pt x="6902316" y="3018168"/>
                  <a:pt x="6747159" y="3017520"/>
                </a:cubicBezTo>
                <a:cubicBezTo>
                  <a:pt x="6592002" y="3016872"/>
                  <a:pt x="6340400" y="3013465"/>
                  <a:pt x="5992362" y="3017520"/>
                </a:cubicBezTo>
                <a:cubicBezTo>
                  <a:pt x="5644324" y="3021575"/>
                  <a:pt x="5523629" y="2999617"/>
                  <a:pt x="5168947" y="3017520"/>
                </a:cubicBezTo>
                <a:cubicBezTo>
                  <a:pt x="4814266" y="3035423"/>
                  <a:pt x="4847426" y="3008530"/>
                  <a:pt x="4620004" y="3017520"/>
                </a:cubicBezTo>
                <a:cubicBezTo>
                  <a:pt x="4392582" y="3026510"/>
                  <a:pt x="4232333" y="3035160"/>
                  <a:pt x="3865207" y="3017520"/>
                </a:cubicBezTo>
                <a:cubicBezTo>
                  <a:pt x="3498081" y="2999880"/>
                  <a:pt x="3512549" y="3027234"/>
                  <a:pt x="3179028" y="3017520"/>
                </a:cubicBezTo>
                <a:cubicBezTo>
                  <a:pt x="2845507" y="3007806"/>
                  <a:pt x="2695190" y="3039987"/>
                  <a:pt x="2424231" y="3017520"/>
                </a:cubicBezTo>
                <a:cubicBezTo>
                  <a:pt x="2153272" y="2995053"/>
                  <a:pt x="1838189" y="2989848"/>
                  <a:pt x="1669434" y="3017520"/>
                </a:cubicBezTo>
                <a:cubicBezTo>
                  <a:pt x="1500679" y="3045192"/>
                  <a:pt x="784689" y="3010507"/>
                  <a:pt x="502930" y="3017520"/>
                </a:cubicBezTo>
                <a:cubicBezTo>
                  <a:pt x="192768" y="2991134"/>
                  <a:pt x="-21069" y="2799460"/>
                  <a:pt x="0" y="2514590"/>
                </a:cubicBezTo>
                <a:cubicBezTo>
                  <a:pt x="17234" y="2296533"/>
                  <a:pt x="-4787" y="2166085"/>
                  <a:pt x="0" y="1884270"/>
                </a:cubicBezTo>
                <a:cubicBezTo>
                  <a:pt x="4787" y="1602455"/>
                  <a:pt x="-8646" y="1421097"/>
                  <a:pt x="0" y="1253950"/>
                </a:cubicBezTo>
                <a:cubicBezTo>
                  <a:pt x="8646" y="1086803"/>
                  <a:pt x="-12720" y="858675"/>
                  <a:pt x="0" y="502930"/>
                </a:cubicBezTo>
                <a:close/>
              </a:path>
            </a:pathLst>
          </a:custGeom>
          <a:solidFill>
            <a:schemeClr val="bg1"/>
          </a:solidFill>
          <a:ln w="38100">
            <a:solidFill>
              <a:srgbClr val="009900"/>
            </a:solidFill>
            <a:extLst>
              <a:ext uri="{C807C97D-BFC1-408E-A445-0C87EB9F89A2}">
                <ask:lineSketchStyleProps xmlns:ask="http://schemas.microsoft.com/office/drawing/2018/sketchyshapes" sd="241578569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FF3D90E-DA0C-4ED5-8F58-AE11E1777738}"/>
              </a:ext>
            </a:extLst>
          </p:cNvPr>
          <p:cNvSpPr txBox="1"/>
          <p:nvPr/>
        </p:nvSpPr>
        <p:spPr>
          <a:xfrm>
            <a:off x="1990725" y="2826404"/>
            <a:ext cx="7724775" cy="1323439"/>
          </a:xfrm>
          <a:prstGeom prst="rect">
            <a:avLst/>
          </a:prstGeom>
          <a:noFill/>
        </p:spPr>
        <p:txBody>
          <a:bodyPr wrap="square" rtlCol="0">
            <a:spAutoFit/>
          </a:bodyPr>
          <a:lstStyle/>
          <a:p>
            <a:pPr lvl="0" algn="ctr"/>
            <a:r>
              <a:rPr lang="en-US" sz="4000" dirty="0">
                <a:solidFill>
                  <a:srgbClr val="002060"/>
                </a:solidFill>
                <a:latin typeface="Calibri" panose="020F0502020204030204" pitchFamily="34" charset="0"/>
                <a:cs typeface="Calibri" panose="020F0502020204030204" pitchFamily="34" charset="0"/>
              </a:rPr>
              <a:t>     V</a:t>
            </a:r>
            <a:r>
              <a:rPr lang="vi-VN" sz="4000" dirty="0">
                <a:solidFill>
                  <a:srgbClr val="002060"/>
                </a:solidFill>
                <a:latin typeface="Calibri" panose="020F0502020204030204" pitchFamily="34" charset="0"/>
                <a:cs typeface="Calibri" panose="020F0502020204030204" pitchFamily="34" charset="0"/>
              </a:rPr>
              <a:t>ề nhà </a:t>
            </a:r>
            <a:r>
              <a:rPr lang="en-US" sz="4000" dirty="0" err="1">
                <a:solidFill>
                  <a:srgbClr val="002060"/>
                </a:solidFill>
                <a:latin typeface="Calibri" panose="020F0502020204030204" pitchFamily="34" charset="0"/>
                <a:cs typeface="Calibri" panose="020F0502020204030204" pitchFamily="34" charset="0"/>
              </a:rPr>
              <a:t>luyện</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viết</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lại</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bài</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viết</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và</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làm</a:t>
            </a:r>
            <a:r>
              <a:rPr lang="en-US" sz="4000" dirty="0">
                <a:solidFill>
                  <a:srgbClr val="002060"/>
                </a:solidFill>
                <a:latin typeface="Calibri" panose="020F0502020204030204" pitchFamily="34" charset="0"/>
                <a:cs typeface="Calibri" panose="020F0502020204030204" pitchFamily="34" charset="0"/>
              </a:rPr>
              <a:t> </a:t>
            </a:r>
            <a:r>
              <a:rPr lang="en-US" sz="4000" dirty="0" err="1">
                <a:solidFill>
                  <a:srgbClr val="002060"/>
                </a:solidFill>
                <a:latin typeface="Calibri" panose="020F0502020204030204" pitchFamily="34" charset="0"/>
                <a:cs typeface="Calibri" panose="020F0502020204030204" pitchFamily="34" charset="0"/>
              </a:rPr>
              <a:t>bài</a:t>
            </a:r>
            <a:r>
              <a:rPr lang="en-US" sz="4000" dirty="0">
                <a:solidFill>
                  <a:srgbClr val="002060"/>
                </a:solidFill>
                <a:latin typeface="Calibri" panose="020F0502020204030204" pitchFamily="34" charset="0"/>
                <a:cs typeface="Calibri" panose="020F0502020204030204" pitchFamily="34" charset="0"/>
              </a:rPr>
              <a:t> 3(b) </a:t>
            </a:r>
            <a:r>
              <a:rPr lang="vi-VN" sz="4000" dirty="0">
                <a:solidFill>
                  <a:srgbClr val="002060"/>
                </a:solidFill>
                <a:latin typeface="Calibri" panose="020F0502020204030204" pitchFamily="34" charset="0"/>
                <a:cs typeface="Calibri" panose="020F0502020204030204" pitchFamily="34" charset="0"/>
              </a:rPr>
              <a:t>.</a:t>
            </a:r>
            <a:endPar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nvGrpSpPr>
          <p:cNvPr id="7" name="Group 6">
            <a:extLst>
              <a:ext uri="{FF2B5EF4-FFF2-40B4-BE49-F238E27FC236}">
                <a16:creationId xmlns:a16="http://schemas.microsoft.com/office/drawing/2014/main" id="{96FCF878-696A-45BB-86E6-B1DE546C7C63}"/>
              </a:ext>
            </a:extLst>
          </p:cNvPr>
          <p:cNvGrpSpPr/>
          <p:nvPr/>
        </p:nvGrpSpPr>
        <p:grpSpPr>
          <a:xfrm>
            <a:off x="3917611" y="823835"/>
            <a:ext cx="4074921" cy="2088372"/>
            <a:chOff x="4251441" y="0"/>
            <a:chExt cx="3689118" cy="2088372"/>
          </a:xfrm>
        </p:grpSpPr>
        <p:pic>
          <p:nvPicPr>
            <p:cNvPr id="6" name="Picture 5" descr="A stack of books&#10;&#10;Description automatically generated with low confidence">
              <a:extLst>
                <a:ext uri="{FF2B5EF4-FFF2-40B4-BE49-F238E27FC236}">
                  <a16:creationId xmlns:a16="http://schemas.microsoft.com/office/drawing/2014/main" id="{0922A66A-8D57-4B62-9D31-BCDA07BE359D}"/>
                </a:ext>
              </a:extLst>
            </p:cNvPr>
            <p:cNvPicPr>
              <a:picLocks noChangeAspect="1"/>
            </p:cNvPicPr>
            <p:nvPr/>
          </p:nvPicPr>
          <p:blipFill rotWithShape="1">
            <a:blip r:embed="rId3">
              <a:extLst>
                <a:ext uri="{28A0092B-C50C-407E-A947-70E740481C1C}">
                  <a14:useLocalDpi xmlns:a14="http://schemas.microsoft.com/office/drawing/2010/main" val="0"/>
                </a:ext>
              </a:extLst>
            </a:blip>
            <a:srcRect t="21157" b="22233"/>
            <a:stretch/>
          </p:blipFill>
          <p:spPr>
            <a:xfrm>
              <a:off x="4251441" y="0"/>
              <a:ext cx="3689118" cy="2088372"/>
            </a:xfrm>
            <a:prstGeom prst="rect">
              <a:avLst/>
            </a:prstGeom>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3BADCC01-BDCF-437F-88BF-87593DDB31F4}"/>
                </a:ext>
              </a:extLst>
            </p:cNvPr>
            <p:cNvSpPr txBox="1"/>
            <p:nvPr/>
          </p:nvSpPr>
          <p:spPr>
            <a:xfrm>
              <a:off x="4740379" y="955186"/>
              <a:ext cx="2766302" cy="815608"/>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rPr>
                <a:t>Vận</a:t>
              </a:r>
              <a:r>
                <a:rPr kumimoji="0" lang="en-US" sz="4400" b="1" i="0" u="none" strike="noStrike" kern="1200" cap="none" spc="300" normalizeH="0" baseline="0" noProof="0" dirty="0">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rPr>
                <a:t> </a:t>
              </a:r>
              <a:r>
                <a:rPr kumimoji="0" lang="en-US" sz="4400" b="1" i="0" u="none" strike="noStrike" kern="1200" cap="none" spc="300" normalizeH="0" baseline="0" noProof="0" dirty="0" err="1">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rPr>
                <a:t>dụng</a:t>
              </a:r>
              <a:endParaRPr kumimoji="0" lang="en-US" sz="4400" b="1" i="0" u="none" strike="noStrike" kern="1200" cap="none" spc="300" normalizeH="0" baseline="0" noProof="0" dirty="0">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endParaRPr>
            </a:p>
          </p:txBody>
        </p:sp>
      </p:grpSp>
    </p:spTree>
    <p:extLst>
      <p:ext uri="{BB962C8B-B14F-4D97-AF65-F5344CB8AC3E}">
        <p14:creationId xmlns:p14="http://schemas.microsoft.com/office/powerpoint/2010/main" val="1225921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3" descr="Calendar&#10;&#10;Description automatically generated with medium confidence">
            <a:extLst>
              <a:ext uri="{FF2B5EF4-FFF2-40B4-BE49-F238E27FC236}">
                <a16:creationId xmlns:a16="http://schemas.microsoft.com/office/drawing/2014/main" id="{EC6926ED-C71B-81F4-DE5D-473CF75315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Cloud 9">
            <a:extLst>
              <a:ext uri="{FF2B5EF4-FFF2-40B4-BE49-F238E27FC236}">
                <a16:creationId xmlns:a16="http://schemas.microsoft.com/office/drawing/2014/main" id="{D2861CDB-6495-4F36-AD88-0A56A32875FC}"/>
              </a:ext>
            </a:extLst>
          </p:cNvPr>
          <p:cNvSpPr/>
          <p:nvPr/>
        </p:nvSpPr>
        <p:spPr>
          <a:xfrm>
            <a:off x="5633156" y="0"/>
            <a:ext cx="5630345" cy="2492693"/>
          </a:xfrm>
          <a:prstGeom prst="cloud">
            <a:avLst/>
          </a:prstGeom>
          <a:solidFill>
            <a:schemeClr val="bg1">
              <a:alpha val="61000"/>
            </a:schemeClr>
          </a:solidFill>
          <a:ln>
            <a:noFill/>
          </a:ln>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4" name="Picture 10" descr="34 海鸥 ideas | seagull illustration, seagull tattoo, bird silhouette">
            <a:extLst>
              <a:ext uri="{FF2B5EF4-FFF2-40B4-BE49-F238E27FC236}">
                <a16:creationId xmlns:a16="http://schemas.microsoft.com/office/drawing/2014/main" id="{9BCD108C-FED5-4F24-A6D2-734F33CF9C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793" y="343105"/>
            <a:ext cx="2018819" cy="124599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SUN VECTOR by welikegroovyturtles on DeviantArt">
            <a:extLst>
              <a:ext uri="{FF2B5EF4-FFF2-40B4-BE49-F238E27FC236}">
                <a16:creationId xmlns:a16="http://schemas.microsoft.com/office/drawing/2014/main" id="{F0889580-3781-4B23-AE6C-7CD55F759B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0670" y="157248"/>
            <a:ext cx="1577030" cy="1577030"/>
          </a:xfrm>
          <a:prstGeom prst="rect">
            <a:avLst/>
          </a:prstGeom>
          <a:noFill/>
          <a:extLst>
            <a:ext uri="{909E8E84-426E-40DD-AFC4-6F175D3DCCD1}">
              <a14:hiddenFill xmlns:a14="http://schemas.microsoft.com/office/drawing/2010/main">
                <a:solidFill>
                  <a:srgbClr val="FFFFFF"/>
                </a:solidFill>
              </a14:hiddenFill>
            </a:ext>
          </a:extLst>
        </p:spPr>
      </p:pic>
      <p:pic>
        <p:nvPicPr>
          <p:cNvPr id="19" name="Hình ảnh 9" descr="Ảnh có chứa đồ chơi, búp bê, đồ họa véc-tơ&#10;&#10;Mô tả được tạo tự động">
            <a:extLst>
              <a:ext uri="{FF2B5EF4-FFF2-40B4-BE49-F238E27FC236}">
                <a16:creationId xmlns:a16="http://schemas.microsoft.com/office/drawing/2014/main" id="{D11A693C-2F24-666A-21FC-A91DC39AAD2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8417" b="92806" l="9925" r="89992">
                        <a14:foregroundMark x1="65972" y1="32374" x2="65972" y2="32374"/>
                        <a14:foregroundMark x1="67973" y1="29406" x2="67973" y2="29406"/>
                        <a14:foregroundMark x1="26272" y1="37500" x2="26272" y2="37500"/>
                        <a14:foregroundMark x1="57548" y1="28597" x2="57548" y2="28597"/>
                        <a14:foregroundMark x1="67807" y1="28417" x2="67807" y2="28417"/>
                        <a14:foregroundMark x1="66222" y1="59353" x2="66222" y2="59353"/>
                        <a14:backgroundMark x1="25104" y1="57284" x2="25104" y2="57284"/>
                        <a14:backgroundMark x1="18098" y1="39928" x2="18098" y2="39928"/>
                        <a14:backgroundMark x1="18766" y1="37500" x2="18766" y2="37500"/>
                        <a14:backgroundMark x1="86155" y1="42626" x2="86155" y2="42626"/>
                        <a14:backgroundMark x1="86155" y1="37230" x2="86822" y2="60522"/>
                        <a14:backgroundMark x1="15346" y1="39658" x2="15346" y2="39658"/>
                        <a14:backgroundMark x1="45955" y1="52338" x2="45955" y2="52338"/>
                        <a14:backgroundMark x1="45955" y1="53687" x2="45955" y2="53687"/>
                        <a14:backgroundMark x1="23937" y1="57644" x2="23937" y2="57644"/>
                        <a14:backgroundMark x1="23770" y1="57464" x2="23770" y2="57464"/>
                        <a14:backgroundMark x1="23770" y1="57464" x2="23770" y2="57464"/>
                        <a14:backgroundMark x1="23770" y1="57464" x2="23770" y2="57464"/>
                        <a14:backgroundMark x1="22602" y1="54047" x2="24187" y2="62770"/>
                        <a14:backgroundMark x1="45204" y1="56385" x2="46372" y2="60432"/>
                      </a14:backgroundRemoval>
                    </a14:imgEffect>
                  </a14:imgLayer>
                </a14:imgProps>
              </a:ext>
              <a:ext uri="{28A0092B-C50C-407E-A947-70E740481C1C}">
                <a14:useLocalDpi xmlns:a14="http://schemas.microsoft.com/office/drawing/2010/main" val="0"/>
              </a:ext>
            </a:extLst>
          </a:blip>
          <a:srcRect t="26755"/>
          <a:stretch/>
        </p:blipFill>
        <p:spPr>
          <a:xfrm>
            <a:off x="3081774" y="2500674"/>
            <a:ext cx="5482343" cy="3724171"/>
          </a:xfrm>
          <a:prstGeom prst="rect">
            <a:avLst/>
          </a:prstGeom>
        </p:spPr>
      </p:pic>
      <p:pic>
        <p:nvPicPr>
          <p:cNvPr id="3" name="Picture 2">
            <a:extLst>
              <a:ext uri="{FF2B5EF4-FFF2-40B4-BE49-F238E27FC236}">
                <a16:creationId xmlns:a16="http://schemas.microsoft.com/office/drawing/2014/main" id="{25B29011-EEC4-46C7-B0B6-E05A7F58F4A0}"/>
              </a:ext>
            </a:extLst>
          </p:cNvPr>
          <p:cNvPicPr>
            <a:picLocks noChangeAspect="1"/>
          </p:cNvPicPr>
          <p:nvPr/>
        </p:nvPicPr>
        <p:blipFill>
          <a:blip r:embed="rId7"/>
          <a:stretch>
            <a:fillRect/>
          </a:stretch>
        </p:blipFill>
        <p:spPr>
          <a:xfrm>
            <a:off x="6234108" y="287952"/>
            <a:ext cx="4505334" cy="1938696"/>
          </a:xfrm>
          <a:prstGeom prst="rect">
            <a:avLst/>
          </a:prstGeom>
        </p:spPr>
      </p:pic>
    </p:spTree>
    <p:extLst>
      <p:ext uri="{BB962C8B-B14F-4D97-AF65-F5344CB8AC3E}">
        <p14:creationId xmlns:p14="http://schemas.microsoft.com/office/powerpoint/2010/main" val="376342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267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968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CC5A28C3-527D-4585-9F41-D69E75F44FC9}"/>
              </a:ext>
            </a:extLst>
          </p:cNvPr>
          <p:cNvSpPr/>
          <p:nvPr/>
        </p:nvSpPr>
        <p:spPr>
          <a:xfrm>
            <a:off x="558980" y="1171576"/>
            <a:ext cx="11331346" cy="5567492"/>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4" name="Title 1">
            <a:extLst>
              <a:ext uri="{FF2B5EF4-FFF2-40B4-BE49-F238E27FC236}">
                <a16:creationId xmlns:a16="http://schemas.microsoft.com/office/drawing/2014/main" id="{03F3B375-94B1-4DC9-B021-8A90F7D5F246}"/>
              </a:ext>
            </a:extLst>
          </p:cNvPr>
          <p:cNvSpPr>
            <a:spLocks noGrp="1"/>
          </p:cNvSpPr>
          <p:nvPr>
            <p:ph type="title"/>
          </p:nvPr>
        </p:nvSpPr>
        <p:spPr>
          <a:xfrm>
            <a:off x="3153210" y="128478"/>
            <a:ext cx="5486400" cy="1823630"/>
          </a:xfrm>
        </p:spPr>
        <p:txBody>
          <a:bodyPr>
            <a:normAutofit/>
          </a:bodyPr>
          <a:lstStyle/>
          <a:p>
            <a:pPr algn="ctr"/>
            <a:br>
              <a:rPr lang="en-US" sz="6000" dirty="0">
                <a:latin typeface="#9Slide05 SVNClementine" panose="020F0502020204030203" pitchFamily="34" charset="0"/>
              </a:rPr>
            </a:br>
            <a:endParaRPr lang="en-US" sz="6000" dirty="0">
              <a:solidFill>
                <a:srgbClr val="FF0000"/>
              </a:solidFill>
              <a:effectLst>
                <a:glow rad="584200">
                  <a:schemeClr val="bg1"/>
                </a:glow>
              </a:effectLst>
              <a:latin typeface="#9Slide05 SVNClementine" panose="020F0502020204030203" pitchFamily="34" charset="0"/>
            </a:endParaRPr>
          </a:p>
        </p:txBody>
      </p:sp>
      <p:sp>
        <p:nvSpPr>
          <p:cNvPr id="6" name="Content Placeholder 2">
            <a:extLst>
              <a:ext uri="{FF2B5EF4-FFF2-40B4-BE49-F238E27FC236}">
                <a16:creationId xmlns:a16="http://schemas.microsoft.com/office/drawing/2014/main" id="{F675E3ED-5DB8-4940-B36E-5EBC044F8DA8}"/>
              </a:ext>
            </a:extLst>
          </p:cNvPr>
          <p:cNvSpPr txBox="1">
            <a:spLocks/>
          </p:cNvSpPr>
          <p:nvPr/>
        </p:nvSpPr>
        <p:spPr>
          <a:xfrm>
            <a:off x="1794709" y="1829468"/>
            <a:ext cx="48442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Đã có ai lắng nghe</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Tiếng mưa trong rừng cọ</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Như tiếng thác dội về</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Như ào ào trận gió</a:t>
            </a: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5" name="Picture 4" descr="A picture containing outdoor object, vector graphics&#10;&#10;Description automatically generated">
            <a:extLst>
              <a:ext uri="{FF2B5EF4-FFF2-40B4-BE49-F238E27FC236}">
                <a16:creationId xmlns:a16="http://schemas.microsoft.com/office/drawing/2014/main" id="{9E82CB62-03AB-42FA-A165-F0D573E4A4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851421">
            <a:off x="10535597" y="1219063"/>
            <a:ext cx="1738052" cy="1159700"/>
          </a:xfrm>
          <a:prstGeom prst="rect">
            <a:avLst/>
          </a:prstGeom>
        </p:spPr>
      </p:pic>
      <p:pic>
        <p:nvPicPr>
          <p:cNvPr id="2" name="Picture 1">
            <a:extLst>
              <a:ext uri="{FF2B5EF4-FFF2-40B4-BE49-F238E27FC236}">
                <a16:creationId xmlns:a16="http://schemas.microsoft.com/office/drawing/2014/main" id="{4AAFAEE5-7019-47CC-97F6-849F92F1FD23}"/>
              </a:ext>
            </a:extLst>
          </p:cNvPr>
          <p:cNvPicPr>
            <a:picLocks noChangeAspect="1"/>
          </p:cNvPicPr>
          <p:nvPr/>
        </p:nvPicPr>
        <p:blipFill>
          <a:blip r:embed="rId3"/>
          <a:stretch>
            <a:fillRect/>
          </a:stretch>
        </p:blipFill>
        <p:spPr>
          <a:xfrm>
            <a:off x="2664808" y="-372715"/>
            <a:ext cx="6614733" cy="2231329"/>
          </a:xfrm>
          <a:prstGeom prst="rect">
            <a:avLst/>
          </a:prstGeom>
        </p:spPr>
      </p:pic>
      <p:pic>
        <p:nvPicPr>
          <p:cNvPr id="14" name="Picture 4" descr="Happy Sun And Cloud | Dessin enfantin, Soleil, Dessin enfant">
            <a:extLst>
              <a:ext uri="{FF2B5EF4-FFF2-40B4-BE49-F238E27FC236}">
                <a16:creationId xmlns:a16="http://schemas.microsoft.com/office/drawing/2014/main" id="{1514933B-078F-40C2-AA2D-443642D5B074}"/>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00360" y="252432"/>
            <a:ext cx="1969542" cy="1457519"/>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5AA49193-43D3-4C37-BCF4-7FA1502C5C84}"/>
              </a:ext>
            </a:extLst>
          </p:cNvPr>
          <p:cNvSpPr txBox="1">
            <a:spLocks/>
          </p:cNvSpPr>
          <p:nvPr/>
        </p:nvSpPr>
        <p:spPr>
          <a:xfrm>
            <a:off x="1794709" y="4153568"/>
            <a:ext cx="48442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Đã ai lên rừng cọ</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Giữa một buổi trưa hè</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Gối đầu lên thảm cỏ</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Nhìn trời xanh, lá che.</a:t>
            </a:r>
          </a:p>
        </p:txBody>
      </p:sp>
      <p:sp>
        <p:nvSpPr>
          <p:cNvPr id="16" name="Content Placeholder 2">
            <a:extLst>
              <a:ext uri="{FF2B5EF4-FFF2-40B4-BE49-F238E27FC236}">
                <a16:creationId xmlns:a16="http://schemas.microsoft.com/office/drawing/2014/main" id="{AF6A3E21-9169-4B11-83BB-78C45331FB79}"/>
              </a:ext>
            </a:extLst>
          </p:cNvPr>
          <p:cNvSpPr txBox="1">
            <a:spLocks/>
          </p:cNvSpPr>
          <p:nvPr/>
        </p:nvSpPr>
        <p:spPr>
          <a:xfrm>
            <a:off x="6823909" y="2705768"/>
            <a:ext cx="48442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Đã ai biết gió ấm</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Thổi đến tự khi nào</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Từ khi rừng cọ nở</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Hoa vàng như hoa cau.</a:t>
            </a:r>
          </a:p>
        </p:txBody>
      </p:sp>
      <p:sp>
        <p:nvSpPr>
          <p:cNvPr id="3" name="TextBox 2">
            <a:extLst>
              <a:ext uri="{FF2B5EF4-FFF2-40B4-BE49-F238E27FC236}">
                <a16:creationId xmlns:a16="http://schemas.microsoft.com/office/drawing/2014/main" id="{C0164AD2-A91F-4F09-BC7E-CCB513E89A8A}"/>
              </a:ext>
            </a:extLst>
          </p:cNvPr>
          <p:cNvSpPr txBox="1"/>
          <p:nvPr/>
        </p:nvSpPr>
        <p:spPr>
          <a:xfrm>
            <a:off x="7898296" y="4956315"/>
            <a:ext cx="3114261" cy="523220"/>
          </a:xfrm>
          <a:prstGeom prst="rect">
            <a:avLst/>
          </a:prstGeom>
          <a:noFill/>
        </p:spPr>
        <p:txBody>
          <a:bodyPr wrap="square" rtlCol="0">
            <a:spAutoFit/>
          </a:bodyPr>
          <a:lstStyle/>
          <a:p>
            <a:r>
              <a:rPr lang="en-US" sz="2800" b="1" dirty="0" err="1">
                <a:latin typeface="Times New Roman" panose="02020603050405020304" pitchFamily="18" charset="0"/>
                <a:cs typeface="Times New Roman" panose="02020603050405020304" pitchFamily="18" charset="0"/>
              </a:rPr>
              <a:t>Nguyễn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Bình</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870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8" name="Rectangle 16"/>
          <p:cNvSpPr>
            <a:spLocks noChangeArrowheads="1"/>
          </p:cNvSpPr>
          <p:nvPr/>
        </p:nvSpPr>
        <p:spPr bwMode="auto">
          <a:xfrm>
            <a:off x="1600201" y="453887"/>
            <a:ext cx="90535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3200" b="1" dirty="0">
                <a:solidFill>
                  <a:srgbClr val="FF0000"/>
                </a:solidFill>
                <a:latin typeface="Times New Roman" pitchFamily="18" charset="0"/>
                <a:cs typeface="Times New Roman" pitchFamily="18" charset="0"/>
              </a:rPr>
              <a:t>1. </a:t>
            </a:r>
            <a:r>
              <a:rPr lang="en-US" altLang="en-US" sz="3200" b="1" dirty="0" err="1">
                <a:solidFill>
                  <a:srgbClr val="FF0000"/>
                </a:solidFill>
                <a:latin typeface="Times New Roman" pitchFamily="18" charset="0"/>
                <a:cs typeface="Times New Roman" pitchFamily="18" charset="0"/>
              </a:rPr>
              <a:t>Tiếng</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mưa</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trong</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rừng</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cọ</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được</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tả</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như</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thế</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nào</a:t>
            </a:r>
            <a:r>
              <a:rPr lang="en-US" altLang="en-US" sz="3200" b="1" dirty="0">
                <a:solidFill>
                  <a:srgbClr val="FF0000"/>
                </a:solidFill>
                <a:latin typeface="Times New Roman" pitchFamily="18" charset="0"/>
                <a:cs typeface="Times New Roman" pitchFamily="18" charset="0"/>
              </a:rPr>
              <a:t>?</a:t>
            </a:r>
          </a:p>
        </p:txBody>
      </p:sp>
      <p:sp>
        <p:nvSpPr>
          <p:cNvPr id="28681" name="TextBox 11"/>
          <p:cNvSpPr txBox="1">
            <a:spLocks noChangeArrowheads="1"/>
          </p:cNvSpPr>
          <p:nvPr/>
        </p:nvSpPr>
        <p:spPr bwMode="auto">
          <a:xfrm>
            <a:off x="1600200" y="2491405"/>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3200" b="1" dirty="0">
                <a:solidFill>
                  <a:srgbClr val="FF0000"/>
                </a:solidFill>
                <a:latin typeface="Times New Roman" pitchFamily="18" charset="0"/>
                <a:cs typeface="Times New Roman" pitchFamily="18" charset="0"/>
              </a:rPr>
              <a:t>2. </a:t>
            </a:r>
            <a:r>
              <a:rPr lang="en-US" altLang="en-US" sz="3200" b="1" dirty="0" err="1">
                <a:solidFill>
                  <a:srgbClr val="FF0000"/>
                </a:solidFill>
                <a:latin typeface="Times New Roman" pitchFamily="18" charset="0"/>
                <a:cs typeface="Times New Roman" pitchFamily="18" charset="0"/>
              </a:rPr>
              <a:t>Buổi</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trưa</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mùa</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hè</a:t>
            </a:r>
            <a:r>
              <a:rPr lang="en-US" altLang="en-US" sz="3200" b="1" dirty="0">
                <a:solidFill>
                  <a:srgbClr val="FF0000"/>
                </a:solidFill>
                <a:latin typeface="Times New Roman" pitchFamily="18" charset="0"/>
                <a:cs typeface="Times New Roman" pitchFamily="18" charset="0"/>
              </a:rPr>
              <a:t> ở </a:t>
            </a:r>
            <a:r>
              <a:rPr lang="en-US" altLang="en-US" sz="3200" b="1" dirty="0" err="1">
                <a:solidFill>
                  <a:srgbClr val="FF0000"/>
                </a:solidFill>
                <a:latin typeface="Times New Roman" pitchFamily="18" charset="0"/>
                <a:cs typeface="Times New Roman" pitchFamily="18" charset="0"/>
              </a:rPr>
              <a:t>rừng</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cọ</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có</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gì</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thú</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vị</a:t>
            </a:r>
            <a:r>
              <a:rPr lang="en-US" altLang="en-US" sz="3200" b="1" dirty="0">
                <a:solidFill>
                  <a:srgbClr val="FF0000"/>
                </a:solidFill>
                <a:latin typeface="Times New Roman" pitchFamily="18" charset="0"/>
                <a:cs typeface="Times New Roman" pitchFamily="18" charset="0"/>
              </a:rPr>
              <a:t>?</a:t>
            </a:r>
          </a:p>
        </p:txBody>
      </p:sp>
      <p:sp>
        <p:nvSpPr>
          <p:cNvPr id="6153" name="Rectangle 15"/>
          <p:cNvSpPr>
            <a:spLocks noChangeArrowheads="1"/>
          </p:cNvSpPr>
          <p:nvPr/>
        </p:nvSpPr>
        <p:spPr bwMode="auto">
          <a:xfrm>
            <a:off x="1600201" y="1143000"/>
            <a:ext cx="905351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buFontTx/>
              <a:buChar char="-"/>
            </a:pP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Tiếng</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mưa</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trong</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rừng</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cọ</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được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tác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giả</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ví</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như</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tiếng</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thác</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dội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về</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như</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ào</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ào</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trận</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gió</a:t>
            </a:r>
            <a:r>
              <a:rPr lang="en-US" altLang="en-US" sz="3200" b="1" dirty="0">
                <a:solidFill>
                  <a:srgbClr val="002060"/>
                </a:solidFill>
                <a:latin typeface="Times New Roman" pitchFamily="18" charset="0"/>
                <a:cs typeface="Times New Roman" pitchFamily="18" charset="0"/>
              </a:rPr>
              <a:t>.</a:t>
            </a:r>
          </a:p>
        </p:txBody>
      </p:sp>
      <p:sp>
        <p:nvSpPr>
          <p:cNvPr id="6155" name="Rectangle 17"/>
          <p:cNvSpPr>
            <a:spLocks noChangeArrowheads="1"/>
          </p:cNvSpPr>
          <p:nvPr/>
        </p:nvSpPr>
        <p:spPr bwMode="auto">
          <a:xfrm>
            <a:off x="1600200" y="3329604"/>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Buổi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trưa</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mùa</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hè</a:t>
            </a:r>
            <a:r>
              <a:rPr lang="en-US" altLang="en-US" sz="3200" b="1" dirty="0">
                <a:solidFill>
                  <a:srgbClr val="002060"/>
                </a:solidFill>
                <a:latin typeface="Times New Roman" pitchFamily="18" charset="0"/>
                <a:cs typeface="Times New Roman" pitchFamily="18" charset="0"/>
              </a:rPr>
              <a:t> ở </a:t>
            </a:r>
            <a:r>
              <a:rPr lang="en-US" altLang="en-US" sz="3200" b="1" dirty="0" err="1">
                <a:solidFill>
                  <a:srgbClr val="002060"/>
                </a:solidFill>
                <a:latin typeface="Times New Roman" pitchFamily="18" charset="0"/>
                <a:cs typeface="Times New Roman" pitchFamily="18" charset="0"/>
              </a:rPr>
              <a:t>rừng</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cọ</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rất</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thơ</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mộng</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vì</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có</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thể</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gối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đầu</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lên</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thảm</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cỏ</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nhìn</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trời</a:t>
            </a:r>
            <a:r>
              <a:rPr lang="en-US" altLang="en-US" sz="3200" b="1" dirty="0">
                <a:solidFill>
                  <a:srgbClr val="002060"/>
                </a:solidFill>
                <a:latin typeface="Times New Roman" pitchFamily="18" charset="0"/>
                <a:cs typeface="Times New Roman" pitchFamily="18" charset="0"/>
              </a:rPr>
              <a:t> </a:t>
            </a:r>
            <a:r>
              <a:rPr lang="en-US" altLang="en-US" sz="3200" b="1" dirty="0" err="1">
                <a:solidFill>
                  <a:srgbClr val="002060"/>
                </a:solidFill>
                <a:latin typeface="Times New Roman" pitchFamily="18" charset="0"/>
                <a:cs typeface="Times New Roman" pitchFamily="18" charset="0"/>
              </a:rPr>
              <a:t>xanh</a:t>
            </a:r>
            <a:r>
              <a:rPr lang="en-US" altLang="en-US" sz="3200" b="1"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26700782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688"/>
                                        </p:tgtEl>
                                        <p:attrNameLst>
                                          <p:attrName>style.visibility</p:attrName>
                                        </p:attrNameLst>
                                      </p:cBhvr>
                                      <p:to>
                                        <p:strVal val="visible"/>
                                      </p:to>
                                    </p:set>
                                    <p:animEffect transition="in" filter="barn(inVertical)">
                                      <p:cBhvr>
                                        <p:cTn id="7" dur="500"/>
                                        <p:tgtEl>
                                          <p:spTgt spid="286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153"/>
                                        </p:tgtEl>
                                        <p:attrNameLst>
                                          <p:attrName>style.visibility</p:attrName>
                                        </p:attrNameLst>
                                      </p:cBhvr>
                                      <p:to>
                                        <p:strVal val="visible"/>
                                      </p:to>
                                    </p:set>
                                    <p:anim calcmode="lin" valueType="num">
                                      <p:cBhvr additive="base">
                                        <p:cTn id="12" dur="500" fill="hold"/>
                                        <p:tgtEl>
                                          <p:spTgt spid="6153"/>
                                        </p:tgtEl>
                                        <p:attrNameLst>
                                          <p:attrName>ppt_x</p:attrName>
                                        </p:attrNameLst>
                                      </p:cBhvr>
                                      <p:tavLst>
                                        <p:tav tm="0">
                                          <p:val>
                                            <p:strVal val="#ppt_x"/>
                                          </p:val>
                                        </p:tav>
                                        <p:tav tm="100000">
                                          <p:val>
                                            <p:strVal val="#ppt_x"/>
                                          </p:val>
                                        </p:tav>
                                      </p:tavLst>
                                    </p:anim>
                                    <p:anim calcmode="lin" valueType="num">
                                      <p:cBhvr additive="base">
                                        <p:cTn id="13" dur="500" fill="hold"/>
                                        <p:tgtEl>
                                          <p:spTgt spid="615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8681"/>
                                        </p:tgtEl>
                                        <p:attrNameLst>
                                          <p:attrName>style.visibility</p:attrName>
                                        </p:attrNameLst>
                                      </p:cBhvr>
                                      <p:to>
                                        <p:strVal val="visible"/>
                                      </p:to>
                                    </p:set>
                                    <p:animEffect transition="in" filter="barn(inVertical)">
                                      <p:cBhvr>
                                        <p:cTn id="18" dur="500"/>
                                        <p:tgtEl>
                                          <p:spTgt spid="2868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155"/>
                                        </p:tgtEl>
                                        <p:attrNameLst>
                                          <p:attrName>style.visibility</p:attrName>
                                        </p:attrNameLst>
                                      </p:cBhvr>
                                      <p:to>
                                        <p:strVal val="visible"/>
                                      </p:to>
                                    </p:set>
                                    <p:animEffect transition="in" filter="wipe(down)">
                                      <p:cBhvr>
                                        <p:cTn id="23" dur="500"/>
                                        <p:tgtEl>
                                          <p:spTgt spid="6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8" grpId="0"/>
      <p:bldP spid="28681" grpId="0"/>
      <p:bldP spid="6153" grpId="0"/>
      <p:bldP spid="61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CC5A28C3-527D-4585-9F41-D69E75F44FC9}"/>
              </a:ext>
            </a:extLst>
          </p:cNvPr>
          <p:cNvSpPr/>
          <p:nvPr/>
        </p:nvSpPr>
        <p:spPr>
          <a:xfrm>
            <a:off x="558980" y="1171576"/>
            <a:ext cx="11331346" cy="5567492"/>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4" name="Title 1">
            <a:extLst>
              <a:ext uri="{FF2B5EF4-FFF2-40B4-BE49-F238E27FC236}">
                <a16:creationId xmlns:a16="http://schemas.microsoft.com/office/drawing/2014/main" id="{03F3B375-94B1-4DC9-B021-8A90F7D5F246}"/>
              </a:ext>
            </a:extLst>
          </p:cNvPr>
          <p:cNvSpPr>
            <a:spLocks noGrp="1"/>
          </p:cNvSpPr>
          <p:nvPr>
            <p:ph type="title"/>
          </p:nvPr>
        </p:nvSpPr>
        <p:spPr>
          <a:xfrm>
            <a:off x="3153210" y="128478"/>
            <a:ext cx="5486400" cy="1823630"/>
          </a:xfrm>
        </p:spPr>
        <p:txBody>
          <a:bodyPr>
            <a:normAutofit/>
          </a:bodyPr>
          <a:lstStyle/>
          <a:p>
            <a:pPr algn="ctr"/>
            <a:br>
              <a:rPr lang="en-US" sz="6000" dirty="0">
                <a:latin typeface="#9Slide05 SVNClementine" panose="020F0502020204030203" pitchFamily="34" charset="0"/>
              </a:rPr>
            </a:br>
            <a:endParaRPr lang="en-US" sz="6000" dirty="0">
              <a:solidFill>
                <a:srgbClr val="FF0000"/>
              </a:solidFill>
              <a:effectLst>
                <a:glow rad="584200">
                  <a:schemeClr val="bg1"/>
                </a:glow>
              </a:effectLst>
              <a:latin typeface="#9Slide05 SVNClementine" panose="020F0502020204030203" pitchFamily="34" charset="0"/>
            </a:endParaRPr>
          </a:p>
        </p:txBody>
      </p:sp>
      <p:sp>
        <p:nvSpPr>
          <p:cNvPr id="6" name="Content Placeholder 2">
            <a:extLst>
              <a:ext uri="{FF2B5EF4-FFF2-40B4-BE49-F238E27FC236}">
                <a16:creationId xmlns:a16="http://schemas.microsoft.com/office/drawing/2014/main" id="{F675E3ED-5DB8-4940-B36E-5EBC044F8DA8}"/>
              </a:ext>
            </a:extLst>
          </p:cNvPr>
          <p:cNvSpPr txBox="1">
            <a:spLocks/>
          </p:cNvSpPr>
          <p:nvPr/>
        </p:nvSpPr>
        <p:spPr>
          <a:xfrm>
            <a:off x="1794709" y="1829468"/>
            <a:ext cx="48442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Đã có ai lắng nghe</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Tiếng mưa trong rừng cọ</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Như tiếng thác dội về</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Như ào ào trận gió</a:t>
            </a: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5" name="Picture 4" descr="A picture containing outdoor object, vector graphics&#10;&#10;Description automatically generated">
            <a:extLst>
              <a:ext uri="{FF2B5EF4-FFF2-40B4-BE49-F238E27FC236}">
                <a16:creationId xmlns:a16="http://schemas.microsoft.com/office/drawing/2014/main" id="{9E82CB62-03AB-42FA-A165-F0D573E4A4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851421">
            <a:off x="10535597" y="1219063"/>
            <a:ext cx="1738052" cy="1159700"/>
          </a:xfrm>
          <a:prstGeom prst="rect">
            <a:avLst/>
          </a:prstGeom>
        </p:spPr>
      </p:pic>
      <p:pic>
        <p:nvPicPr>
          <p:cNvPr id="2" name="Picture 1">
            <a:extLst>
              <a:ext uri="{FF2B5EF4-FFF2-40B4-BE49-F238E27FC236}">
                <a16:creationId xmlns:a16="http://schemas.microsoft.com/office/drawing/2014/main" id="{4AAFAEE5-7019-47CC-97F6-849F92F1FD23}"/>
              </a:ext>
            </a:extLst>
          </p:cNvPr>
          <p:cNvPicPr>
            <a:picLocks noChangeAspect="1"/>
          </p:cNvPicPr>
          <p:nvPr/>
        </p:nvPicPr>
        <p:blipFill>
          <a:blip r:embed="rId3"/>
          <a:stretch>
            <a:fillRect/>
          </a:stretch>
        </p:blipFill>
        <p:spPr>
          <a:xfrm>
            <a:off x="2664808" y="-372715"/>
            <a:ext cx="6614733" cy="2231329"/>
          </a:xfrm>
          <a:prstGeom prst="rect">
            <a:avLst/>
          </a:prstGeom>
        </p:spPr>
      </p:pic>
      <p:pic>
        <p:nvPicPr>
          <p:cNvPr id="14" name="Picture 4" descr="Happy Sun And Cloud | Dessin enfantin, Soleil, Dessin enfant">
            <a:extLst>
              <a:ext uri="{FF2B5EF4-FFF2-40B4-BE49-F238E27FC236}">
                <a16:creationId xmlns:a16="http://schemas.microsoft.com/office/drawing/2014/main" id="{1514933B-078F-40C2-AA2D-443642D5B074}"/>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00360" y="252432"/>
            <a:ext cx="1969542" cy="1457519"/>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5AA49193-43D3-4C37-BCF4-7FA1502C5C84}"/>
              </a:ext>
            </a:extLst>
          </p:cNvPr>
          <p:cNvSpPr txBox="1">
            <a:spLocks/>
          </p:cNvSpPr>
          <p:nvPr/>
        </p:nvSpPr>
        <p:spPr>
          <a:xfrm>
            <a:off x="1794709" y="4153568"/>
            <a:ext cx="48442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Đã ai lên rừng cọ</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Giữa một buổi trưa hè</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Gối đầu lên thảm cỏ</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Nhìn trời xanh, lá che.</a:t>
            </a:r>
          </a:p>
        </p:txBody>
      </p:sp>
      <p:sp>
        <p:nvSpPr>
          <p:cNvPr id="16" name="Content Placeholder 2">
            <a:extLst>
              <a:ext uri="{FF2B5EF4-FFF2-40B4-BE49-F238E27FC236}">
                <a16:creationId xmlns:a16="http://schemas.microsoft.com/office/drawing/2014/main" id="{AF6A3E21-9169-4B11-83BB-78C45331FB79}"/>
              </a:ext>
            </a:extLst>
          </p:cNvPr>
          <p:cNvSpPr txBox="1">
            <a:spLocks/>
          </p:cNvSpPr>
          <p:nvPr/>
        </p:nvSpPr>
        <p:spPr>
          <a:xfrm>
            <a:off x="6823909" y="2705768"/>
            <a:ext cx="48442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Đã ai biết gió ấm</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Thổi đến tự khi nào</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Từ khi rừng cọ nở</a:t>
            </a:r>
          </a:p>
          <a:p>
            <a:pPr marL="0" lvl="0" indent="0" algn="just">
              <a:buNone/>
            </a:pPr>
            <a:r>
              <a:rPr lang="vi-VN"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Hoa vàng như hoa cau.</a:t>
            </a:r>
          </a:p>
        </p:txBody>
      </p:sp>
      <p:sp>
        <p:nvSpPr>
          <p:cNvPr id="3" name="TextBox 2">
            <a:extLst>
              <a:ext uri="{FF2B5EF4-FFF2-40B4-BE49-F238E27FC236}">
                <a16:creationId xmlns:a16="http://schemas.microsoft.com/office/drawing/2014/main" id="{24C823D5-ECC0-4470-9BDF-E3A7BC3D39D0}"/>
              </a:ext>
            </a:extLst>
          </p:cNvPr>
          <p:cNvSpPr txBox="1"/>
          <p:nvPr/>
        </p:nvSpPr>
        <p:spPr>
          <a:xfrm>
            <a:off x="7874655" y="5075583"/>
            <a:ext cx="2965624" cy="523220"/>
          </a:xfrm>
          <a:prstGeom prst="rect">
            <a:avLst/>
          </a:prstGeom>
          <a:noFill/>
        </p:spPr>
        <p:txBody>
          <a:bodyPr wrap="square" rtlCol="0">
            <a:spAutoFit/>
          </a:bodyPr>
          <a:lstStyle/>
          <a:p>
            <a:r>
              <a:rPr lang="en-US" sz="2800" b="1" dirty="0" err="1">
                <a:latin typeface="Times New Roman" panose="02020603050405020304" pitchFamily="18" charset="0"/>
                <a:cs typeface="Times New Roman" panose="02020603050405020304" pitchFamily="18" charset="0"/>
              </a:rPr>
              <a:t>Nguyễn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Bình</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6090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WordArt 4"/>
          <p:cNvSpPr>
            <a:spLocks noChangeArrowheads="1" noChangeShapeType="1" noTextEdit="1"/>
          </p:cNvSpPr>
          <p:nvPr/>
        </p:nvSpPr>
        <p:spPr bwMode="auto">
          <a:xfrm>
            <a:off x="3581401" y="838200"/>
            <a:ext cx="5038725" cy="1073150"/>
          </a:xfrm>
          <a:prstGeom prst="rect">
            <a:avLst/>
          </a:prstGeom>
        </p:spPr>
        <p:txBody>
          <a:bodyPr wrap="none" fromWordArt="1">
            <a:prstTxWarp prst="textPlain">
              <a:avLst>
                <a:gd name="adj" fmla="val 50000"/>
              </a:avLst>
            </a:prstTxWarp>
          </a:bodyPr>
          <a:lstStyle/>
          <a:p>
            <a:pPr algn="ctr"/>
            <a:r>
              <a:rPr lang="en-US" sz="2000" b="1" kern="10" dirty="0">
                <a:ln w="12700">
                  <a:solidFill>
                    <a:srgbClr val="EAEAEA"/>
                  </a:solidFill>
                  <a:round/>
                  <a:headEnd/>
                  <a:tailEnd/>
                </a:ln>
                <a:solidFill>
                  <a:srgbClr val="002060"/>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LUYỆN VIẾT TỪ KHÓ</a:t>
            </a:r>
          </a:p>
        </p:txBody>
      </p:sp>
    </p:spTree>
    <p:extLst>
      <p:ext uri="{BB962C8B-B14F-4D97-AF65-F5344CB8AC3E}">
        <p14:creationId xmlns:p14="http://schemas.microsoft.com/office/powerpoint/2010/main" val="1148141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78570" flipH="1">
            <a:off x="506829" y="50982"/>
            <a:ext cx="3059430" cy="305943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03"/>
          <a:stretch/>
        </p:blipFill>
        <p:spPr bwMode="auto">
          <a:xfrm>
            <a:off x="2246135" y="2447801"/>
            <a:ext cx="3277421" cy="2264342"/>
          </a:xfrm>
          <a:prstGeom prst="rect">
            <a:avLst/>
          </a:prstGeom>
          <a:noFill/>
          <a:extLst>
            <a:ext uri="{909E8E84-426E-40DD-AFC4-6F175D3DCCD1}">
              <a14:hiddenFill xmlns:a14="http://schemas.microsoft.com/office/drawing/2010/main">
                <a:solidFill>
                  <a:srgbClr val="FFFFFF"/>
                </a:solidFill>
              </a14:hiddenFill>
            </a:ext>
          </a:extLst>
        </p:spPr>
      </p:pic>
      <p:sp>
        <p:nvSpPr>
          <p:cNvPr id="12" name="Thought Bubble: Cloud 11">
            <a:extLst>
              <a:ext uri="{FF2B5EF4-FFF2-40B4-BE49-F238E27FC236}">
                <a16:creationId xmlns:a16="http://schemas.microsoft.com/office/drawing/2014/main" id="{BF03DD84-0FFE-39F5-0703-00D29A66B0C9}"/>
              </a:ext>
            </a:extLst>
          </p:cNvPr>
          <p:cNvSpPr/>
          <p:nvPr/>
        </p:nvSpPr>
        <p:spPr>
          <a:xfrm>
            <a:off x="5832978" y="2055474"/>
            <a:ext cx="5673221" cy="2146852"/>
          </a:xfrm>
          <a:custGeom>
            <a:avLst/>
            <a:gdLst>
              <a:gd name="connsiteX0" fmla="*/ 512165 w 5673221"/>
              <a:gd name="connsiteY0" fmla="*/ 714126 h 2146852"/>
              <a:gd name="connsiteX1" fmla="*/ 738438 w 5673221"/>
              <a:gd name="connsiteY1" fmla="*/ 343247 h 2146852"/>
              <a:gd name="connsiteX2" fmla="*/ 1839200 w 5673221"/>
              <a:gd name="connsiteY2" fmla="*/ 258516 h 2146852"/>
              <a:gd name="connsiteX3" fmla="*/ 2949024 w 5673221"/>
              <a:gd name="connsiteY3" fmla="*/ 170555 h 2146852"/>
              <a:gd name="connsiteX4" fmla="*/ 3381476 w 5673221"/>
              <a:gd name="connsiteY4" fmla="*/ 9939 h 2146852"/>
              <a:gd name="connsiteX5" fmla="*/ 3917805 w 5673221"/>
              <a:gd name="connsiteY5" fmla="*/ 123294 h 2146852"/>
              <a:gd name="connsiteX6" fmla="*/ 4657162 w 5673221"/>
              <a:gd name="connsiteY6" fmla="*/ 34289 h 2146852"/>
              <a:gd name="connsiteX7" fmla="*/ 5032094 w 5673221"/>
              <a:gd name="connsiteY7" fmla="*/ 277102 h 2146852"/>
              <a:gd name="connsiteX8" fmla="*/ 5513267 w 5673221"/>
              <a:gd name="connsiteY8" fmla="*/ 512759 h 2146852"/>
              <a:gd name="connsiteX9" fmla="*/ 5491730 w 5673221"/>
              <a:gd name="connsiteY9" fmla="*/ 768294 h 2146852"/>
              <a:gd name="connsiteX10" fmla="*/ 5649057 w 5673221"/>
              <a:gd name="connsiteY10" fmla="*/ 1159001 h 2146852"/>
              <a:gd name="connsiteX11" fmla="*/ 4912063 w 5673221"/>
              <a:gd name="connsiteY11" fmla="*/ 1501007 h 2146852"/>
              <a:gd name="connsiteX12" fmla="*/ 4648232 w 5673221"/>
              <a:gd name="connsiteY12" fmla="*/ 1794062 h 2146852"/>
              <a:gd name="connsiteX13" fmla="*/ 3749972 w 5673221"/>
              <a:gd name="connsiteY13" fmla="*/ 1829545 h 2146852"/>
              <a:gd name="connsiteX14" fmla="*/ 3108058 w 5673221"/>
              <a:gd name="connsiteY14" fmla="*/ 2142180 h 2146852"/>
              <a:gd name="connsiteX15" fmla="*/ 2164228 w 5673221"/>
              <a:gd name="connsiteY15" fmla="*/ 1951349 h 2146852"/>
              <a:gd name="connsiteX16" fmla="*/ 762207 w 5673221"/>
              <a:gd name="connsiteY16" fmla="*/ 1762804 h 2146852"/>
              <a:gd name="connsiteX17" fmla="*/ 145770 w 5673221"/>
              <a:gd name="connsiteY17" fmla="*/ 1552989 h 2146852"/>
              <a:gd name="connsiteX18" fmla="*/ 277488 w 5673221"/>
              <a:gd name="connsiteY18" fmla="*/ 1269773 h 2146852"/>
              <a:gd name="connsiteX19" fmla="*/ -657 w 5673221"/>
              <a:gd name="connsiteY19" fmla="*/ 979203 h 2146852"/>
              <a:gd name="connsiteX20" fmla="*/ 507306 w 5673221"/>
              <a:gd name="connsiteY20" fmla="*/ 720934 h 2146852"/>
              <a:gd name="connsiteX21" fmla="*/ 512165 w 5673221"/>
              <a:gd name="connsiteY21" fmla="*/ 714126 h 2146852"/>
              <a:gd name="connsiteX0" fmla="*/ -501106 w 5673221"/>
              <a:gd name="connsiteY0" fmla="*/ 2106319 h 2146852"/>
              <a:gd name="connsiteX1" fmla="*/ -560741 w 5673221"/>
              <a:gd name="connsiteY1" fmla="*/ 2165954 h 2146852"/>
              <a:gd name="connsiteX2" fmla="*/ -620376 w 5673221"/>
              <a:gd name="connsiteY2" fmla="*/ 2106319 h 2146852"/>
              <a:gd name="connsiteX3" fmla="*/ -560741 w 5673221"/>
              <a:gd name="connsiteY3" fmla="*/ 2046684 h 2146852"/>
              <a:gd name="connsiteX4" fmla="*/ -501106 w 5673221"/>
              <a:gd name="connsiteY4" fmla="*/ 2106319 h 2146852"/>
              <a:gd name="connsiteX0" fmla="*/ -84167 w 5673221"/>
              <a:gd name="connsiteY0" fmla="*/ 1997689 h 2146852"/>
              <a:gd name="connsiteX1" fmla="*/ -203437 w 5673221"/>
              <a:gd name="connsiteY1" fmla="*/ 2116959 h 2146852"/>
              <a:gd name="connsiteX2" fmla="*/ -322707 w 5673221"/>
              <a:gd name="connsiteY2" fmla="*/ 1997689 h 2146852"/>
              <a:gd name="connsiteX3" fmla="*/ -203437 w 5673221"/>
              <a:gd name="connsiteY3" fmla="*/ 1878419 h 2146852"/>
              <a:gd name="connsiteX4" fmla="*/ -84167 w 5673221"/>
              <a:gd name="connsiteY4" fmla="*/ 1997689 h 2146852"/>
              <a:gd name="connsiteX0" fmla="*/ 446884 w 5673221"/>
              <a:gd name="connsiteY0" fmla="*/ 1854364 h 2146852"/>
              <a:gd name="connsiteX1" fmla="*/ 267980 w 5673221"/>
              <a:gd name="connsiteY1" fmla="*/ 2033268 h 2146852"/>
              <a:gd name="connsiteX2" fmla="*/ 89076 w 5673221"/>
              <a:gd name="connsiteY2" fmla="*/ 1854364 h 2146852"/>
              <a:gd name="connsiteX3" fmla="*/ 267980 w 5673221"/>
              <a:gd name="connsiteY3" fmla="*/ 1675460 h 2146852"/>
              <a:gd name="connsiteX4" fmla="*/ 446884 w 5673221"/>
              <a:gd name="connsiteY4" fmla="*/ 1854364 h 2146852"/>
              <a:gd name="connsiteX0" fmla="*/ 616306 w 5673221"/>
              <a:gd name="connsiteY0" fmla="*/ 1300882 h 2146852"/>
              <a:gd name="connsiteX1" fmla="*/ 283661 w 5673221"/>
              <a:gd name="connsiteY1" fmla="*/ 1261275 h 2146852"/>
              <a:gd name="connsiteX2" fmla="*/ 909816 w 5673221"/>
              <a:gd name="connsiteY2" fmla="*/ 1734328 h 2146852"/>
              <a:gd name="connsiteX3" fmla="*/ 764308 w 5673221"/>
              <a:gd name="connsiteY3" fmla="*/ 1753262 h 2146852"/>
              <a:gd name="connsiteX4" fmla="*/ 2163966 w 5673221"/>
              <a:gd name="connsiteY4" fmla="*/ 1942602 h 2146852"/>
              <a:gd name="connsiteX5" fmla="*/ 2076241 w 5673221"/>
              <a:gd name="connsiteY5" fmla="*/ 1856132 h 2146852"/>
              <a:gd name="connsiteX6" fmla="*/ 3785693 w 5673221"/>
              <a:gd name="connsiteY6" fmla="*/ 1726973 h 2146852"/>
              <a:gd name="connsiteX7" fmla="*/ 3750629 w 5673221"/>
              <a:gd name="connsiteY7" fmla="*/ 1821842 h 2146852"/>
              <a:gd name="connsiteX8" fmla="*/ 4481975 w 5673221"/>
              <a:gd name="connsiteY8" fmla="*/ 1140713 h 2146852"/>
              <a:gd name="connsiteX9" fmla="*/ 4908912 w 5673221"/>
              <a:gd name="connsiteY9" fmla="*/ 1495342 h 2146852"/>
              <a:gd name="connsiteX10" fmla="*/ 5489103 w 5673221"/>
              <a:gd name="connsiteY10" fmla="*/ 763026 h 2146852"/>
              <a:gd name="connsiteX11" fmla="*/ 5298946 w 5673221"/>
              <a:gd name="connsiteY11" fmla="*/ 896012 h 2146852"/>
              <a:gd name="connsiteX12" fmla="*/ 5032882 w 5673221"/>
              <a:gd name="connsiteY12" fmla="*/ 269648 h 2146852"/>
              <a:gd name="connsiteX13" fmla="*/ 5042863 w 5673221"/>
              <a:gd name="connsiteY13" fmla="*/ 332463 h 2146852"/>
              <a:gd name="connsiteX14" fmla="*/ 3818655 w 5673221"/>
              <a:gd name="connsiteY14" fmla="*/ 196397 h 2146852"/>
              <a:gd name="connsiteX15" fmla="*/ 3916098 w 5673221"/>
              <a:gd name="connsiteY15" fmla="*/ 116287 h 2146852"/>
              <a:gd name="connsiteX16" fmla="*/ 2907657 w 5673221"/>
              <a:gd name="connsiteY16" fmla="*/ 234563 h 2146852"/>
              <a:gd name="connsiteX17" fmla="*/ 2954802 w 5673221"/>
              <a:gd name="connsiteY17" fmla="*/ 165486 h 2146852"/>
              <a:gd name="connsiteX18" fmla="*/ 1838543 w 5673221"/>
              <a:gd name="connsiteY18" fmla="*/ 258019 h 2146852"/>
              <a:gd name="connsiteX19" fmla="*/ 2009265 w 5673221"/>
              <a:gd name="connsiteY19" fmla="*/ 325009 h 2146852"/>
              <a:gd name="connsiteX20" fmla="*/ 541976 w 5673221"/>
              <a:gd name="connsiteY20" fmla="*/ 784644 h 2146852"/>
              <a:gd name="connsiteX21" fmla="*/ 512165 w 5673221"/>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73221" h="2146852" fill="none" extrusionOk="0">
                <a:moveTo>
                  <a:pt x="512165" y="714126"/>
                </a:moveTo>
                <a:cubicBezTo>
                  <a:pt x="480428" y="567102"/>
                  <a:pt x="548448" y="440588"/>
                  <a:pt x="738438" y="343247"/>
                </a:cubicBezTo>
                <a:cubicBezTo>
                  <a:pt x="1028903" y="189841"/>
                  <a:pt x="1412455" y="180955"/>
                  <a:pt x="1839200" y="258516"/>
                </a:cubicBezTo>
                <a:cubicBezTo>
                  <a:pt x="2070297" y="98858"/>
                  <a:pt x="2637938" y="-30501"/>
                  <a:pt x="2949024" y="170555"/>
                </a:cubicBezTo>
                <a:cubicBezTo>
                  <a:pt x="3029144" y="93205"/>
                  <a:pt x="3179392" y="25351"/>
                  <a:pt x="3381476" y="9939"/>
                </a:cubicBezTo>
                <a:cubicBezTo>
                  <a:pt x="3575325" y="-9867"/>
                  <a:pt x="3771045" y="43505"/>
                  <a:pt x="3917805" y="123294"/>
                </a:cubicBezTo>
                <a:cubicBezTo>
                  <a:pt x="4081723" y="14349"/>
                  <a:pt x="4408531" y="-2335"/>
                  <a:pt x="4657162" y="34289"/>
                </a:cubicBezTo>
                <a:cubicBezTo>
                  <a:pt x="4858638" y="79477"/>
                  <a:pt x="4994822" y="165585"/>
                  <a:pt x="5032094" y="277102"/>
                </a:cubicBezTo>
                <a:cubicBezTo>
                  <a:pt x="5269072" y="278318"/>
                  <a:pt x="5447128" y="424495"/>
                  <a:pt x="5513267" y="512759"/>
                </a:cubicBezTo>
                <a:cubicBezTo>
                  <a:pt x="5566037" y="594026"/>
                  <a:pt x="5557614" y="693181"/>
                  <a:pt x="5491730" y="768294"/>
                </a:cubicBezTo>
                <a:cubicBezTo>
                  <a:pt x="5652439" y="877317"/>
                  <a:pt x="5737842" y="1033518"/>
                  <a:pt x="5649057" y="1159001"/>
                </a:cubicBezTo>
                <a:cubicBezTo>
                  <a:pt x="5515011" y="1353993"/>
                  <a:pt x="5294672" y="1490288"/>
                  <a:pt x="4912063" y="1501007"/>
                </a:cubicBezTo>
                <a:cubicBezTo>
                  <a:pt x="4922058" y="1611728"/>
                  <a:pt x="4796404" y="1724799"/>
                  <a:pt x="4648232" y="1794062"/>
                </a:cubicBezTo>
                <a:cubicBezTo>
                  <a:pt x="4360861" y="1855934"/>
                  <a:pt x="4024229" y="1969238"/>
                  <a:pt x="3749972" y="1829545"/>
                </a:cubicBezTo>
                <a:cubicBezTo>
                  <a:pt x="3692222" y="1975076"/>
                  <a:pt x="3354359" y="2073049"/>
                  <a:pt x="3108058" y="2142180"/>
                </a:cubicBezTo>
                <a:cubicBezTo>
                  <a:pt x="2705312" y="2199490"/>
                  <a:pt x="2410111" y="2134394"/>
                  <a:pt x="2164228" y="1951349"/>
                </a:cubicBezTo>
                <a:cubicBezTo>
                  <a:pt x="1668434" y="2170908"/>
                  <a:pt x="1125687" y="2040023"/>
                  <a:pt x="762207" y="1762804"/>
                </a:cubicBezTo>
                <a:cubicBezTo>
                  <a:pt x="516323" y="1802270"/>
                  <a:pt x="220683" y="1683144"/>
                  <a:pt x="145770" y="1552989"/>
                </a:cubicBezTo>
                <a:cubicBezTo>
                  <a:pt x="61044" y="1452726"/>
                  <a:pt x="145753" y="1352178"/>
                  <a:pt x="277488" y="1269773"/>
                </a:cubicBezTo>
                <a:cubicBezTo>
                  <a:pt x="84076" y="1226315"/>
                  <a:pt x="-28131" y="1105251"/>
                  <a:pt x="-657" y="979203"/>
                </a:cubicBezTo>
                <a:cubicBezTo>
                  <a:pt x="28771" y="835301"/>
                  <a:pt x="205242" y="738359"/>
                  <a:pt x="507306" y="720934"/>
                </a:cubicBezTo>
                <a:cubicBezTo>
                  <a:pt x="508843" y="718055"/>
                  <a:pt x="510179" y="716722"/>
                  <a:pt x="512165" y="714126"/>
                </a:cubicBezTo>
                <a:close/>
              </a:path>
              <a:path w="5673221" h="2146852" fill="none" extrusionOk="0">
                <a:moveTo>
                  <a:pt x="-501106" y="2106319"/>
                </a:moveTo>
                <a:cubicBezTo>
                  <a:pt x="-505478" y="2132346"/>
                  <a:pt x="-532468" y="2160807"/>
                  <a:pt x="-560741" y="2165954"/>
                </a:cubicBezTo>
                <a:cubicBezTo>
                  <a:pt x="-593929" y="2169807"/>
                  <a:pt x="-620176" y="2138295"/>
                  <a:pt x="-620376" y="2106319"/>
                </a:cubicBezTo>
                <a:cubicBezTo>
                  <a:pt x="-617737" y="2078235"/>
                  <a:pt x="-590867" y="2042860"/>
                  <a:pt x="-560741" y="2046684"/>
                </a:cubicBezTo>
                <a:cubicBezTo>
                  <a:pt x="-526313" y="2047357"/>
                  <a:pt x="-497225" y="2074846"/>
                  <a:pt x="-501106" y="2106319"/>
                </a:cubicBezTo>
                <a:close/>
              </a:path>
              <a:path w="5673221" h="2146852" fill="none" extrusionOk="0">
                <a:moveTo>
                  <a:pt x="-84167" y="1997689"/>
                </a:moveTo>
                <a:cubicBezTo>
                  <a:pt x="-70564" y="2058592"/>
                  <a:pt x="-128327" y="2119735"/>
                  <a:pt x="-203437" y="2116959"/>
                </a:cubicBezTo>
                <a:cubicBezTo>
                  <a:pt x="-271004" y="2108850"/>
                  <a:pt x="-326003" y="2054295"/>
                  <a:pt x="-322707" y="1997689"/>
                </a:cubicBezTo>
                <a:cubicBezTo>
                  <a:pt x="-322746" y="1933822"/>
                  <a:pt x="-271502" y="1893770"/>
                  <a:pt x="-203437" y="1878419"/>
                </a:cubicBezTo>
                <a:cubicBezTo>
                  <a:pt x="-151723" y="1877449"/>
                  <a:pt x="-80666" y="1929632"/>
                  <a:pt x="-84167" y="1997689"/>
                </a:cubicBezTo>
                <a:close/>
              </a:path>
              <a:path w="5673221" h="2146852" fill="none" extrusionOk="0">
                <a:moveTo>
                  <a:pt x="446884" y="1854364"/>
                </a:moveTo>
                <a:cubicBezTo>
                  <a:pt x="441662" y="1959029"/>
                  <a:pt x="366386" y="2026703"/>
                  <a:pt x="267980" y="2033268"/>
                </a:cubicBezTo>
                <a:cubicBezTo>
                  <a:pt x="157356" y="2032115"/>
                  <a:pt x="95005" y="1942860"/>
                  <a:pt x="89076" y="1854364"/>
                </a:cubicBezTo>
                <a:cubicBezTo>
                  <a:pt x="103823" y="1763254"/>
                  <a:pt x="171157" y="1668081"/>
                  <a:pt x="267980" y="1675460"/>
                </a:cubicBezTo>
                <a:cubicBezTo>
                  <a:pt x="387137" y="1679293"/>
                  <a:pt x="447343" y="1757827"/>
                  <a:pt x="446884" y="1854364"/>
                </a:cubicBezTo>
                <a:close/>
              </a:path>
              <a:path w="5673221" h="2146852" fill="none" extrusionOk="0">
                <a:moveTo>
                  <a:pt x="616306" y="1300882"/>
                </a:moveTo>
                <a:cubicBezTo>
                  <a:pt x="492161" y="1289170"/>
                  <a:pt x="361539" y="1292085"/>
                  <a:pt x="283661" y="1261275"/>
                </a:cubicBezTo>
                <a:moveTo>
                  <a:pt x="909816" y="1734328"/>
                </a:moveTo>
                <a:cubicBezTo>
                  <a:pt x="870454" y="1747376"/>
                  <a:pt x="808643" y="1757228"/>
                  <a:pt x="764308" y="1753262"/>
                </a:cubicBezTo>
                <a:moveTo>
                  <a:pt x="2163966" y="1942602"/>
                </a:moveTo>
                <a:cubicBezTo>
                  <a:pt x="2129977" y="1922901"/>
                  <a:pt x="2097145" y="1882296"/>
                  <a:pt x="2076241" y="1856132"/>
                </a:cubicBezTo>
                <a:moveTo>
                  <a:pt x="3785693" y="1726973"/>
                </a:moveTo>
                <a:cubicBezTo>
                  <a:pt x="3781488" y="1762855"/>
                  <a:pt x="3768958" y="1789581"/>
                  <a:pt x="3750629" y="1821842"/>
                </a:cubicBezTo>
                <a:moveTo>
                  <a:pt x="4481975" y="1140713"/>
                </a:moveTo>
                <a:cubicBezTo>
                  <a:pt x="4727452" y="1204690"/>
                  <a:pt x="4900907" y="1377220"/>
                  <a:pt x="4908912" y="1495342"/>
                </a:cubicBezTo>
                <a:moveTo>
                  <a:pt x="5489103" y="763026"/>
                </a:moveTo>
                <a:cubicBezTo>
                  <a:pt x="5453032" y="823584"/>
                  <a:pt x="5390315" y="857838"/>
                  <a:pt x="5298946" y="896012"/>
                </a:cubicBezTo>
                <a:moveTo>
                  <a:pt x="5032882" y="269648"/>
                </a:moveTo>
                <a:cubicBezTo>
                  <a:pt x="5042151" y="293373"/>
                  <a:pt x="5046462" y="308576"/>
                  <a:pt x="5042863" y="332463"/>
                </a:cubicBezTo>
                <a:moveTo>
                  <a:pt x="3818655" y="196397"/>
                </a:moveTo>
                <a:cubicBezTo>
                  <a:pt x="3844894" y="167362"/>
                  <a:pt x="3874301" y="139328"/>
                  <a:pt x="3916098" y="116287"/>
                </a:cubicBezTo>
                <a:moveTo>
                  <a:pt x="2907657" y="234563"/>
                </a:moveTo>
                <a:cubicBezTo>
                  <a:pt x="2921083" y="208753"/>
                  <a:pt x="2935494" y="189264"/>
                  <a:pt x="2954802" y="165486"/>
                </a:cubicBezTo>
                <a:moveTo>
                  <a:pt x="1838543" y="258019"/>
                </a:moveTo>
                <a:cubicBezTo>
                  <a:pt x="1889741" y="285163"/>
                  <a:pt x="1969985" y="302928"/>
                  <a:pt x="2009265" y="325009"/>
                </a:cubicBezTo>
                <a:moveTo>
                  <a:pt x="541976" y="784644"/>
                </a:moveTo>
                <a:cubicBezTo>
                  <a:pt x="529033" y="762654"/>
                  <a:pt x="516658" y="739666"/>
                  <a:pt x="512165" y="714126"/>
                </a:cubicBezTo>
              </a:path>
              <a:path w="5673221" h="2146852" stroke="0" extrusionOk="0">
                <a:moveTo>
                  <a:pt x="512165" y="714126"/>
                </a:moveTo>
                <a:cubicBezTo>
                  <a:pt x="488720" y="614254"/>
                  <a:pt x="573106" y="422439"/>
                  <a:pt x="738438" y="343247"/>
                </a:cubicBezTo>
                <a:cubicBezTo>
                  <a:pt x="1077220" y="251769"/>
                  <a:pt x="1476965" y="101365"/>
                  <a:pt x="1839200" y="258516"/>
                </a:cubicBezTo>
                <a:cubicBezTo>
                  <a:pt x="2042255" y="27354"/>
                  <a:pt x="2562688" y="-20023"/>
                  <a:pt x="2949024" y="170555"/>
                </a:cubicBezTo>
                <a:cubicBezTo>
                  <a:pt x="3026478" y="82475"/>
                  <a:pt x="3207041" y="30217"/>
                  <a:pt x="3381476" y="9939"/>
                </a:cubicBezTo>
                <a:cubicBezTo>
                  <a:pt x="3610417" y="10997"/>
                  <a:pt x="3815105" y="61203"/>
                  <a:pt x="3917805" y="123294"/>
                </a:cubicBezTo>
                <a:cubicBezTo>
                  <a:pt x="4084872" y="46620"/>
                  <a:pt x="4413090" y="-3309"/>
                  <a:pt x="4657162" y="34289"/>
                </a:cubicBezTo>
                <a:cubicBezTo>
                  <a:pt x="4853357" y="62353"/>
                  <a:pt x="4990899" y="161870"/>
                  <a:pt x="5032094" y="277102"/>
                </a:cubicBezTo>
                <a:cubicBezTo>
                  <a:pt x="5249666" y="300917"/>
                  <a:pt x="5429476" y="411597"/>
                  <a:pt x="5513267" y="512759"/>
                </a:cubicBezTo>
                <a:cubicBezTo>
                  <a:pt x="5562780" y="590267"/>
                  <a:pt x="5566079" y="677328"/>
                  <a:pt x="5491730" y="768294"/>
                </a:cubicBezTo>
                <a:cubicBezTo>
                  <a:pt x="5686711" y="891384"/>
                  <a:pt x="5743197" y="1014774"/>
                  <a:pt x="5649057" y="1159001"/>
                </a:cubicBezTo>
                <a:cubicBezTo>
                  <a:pt x="5574628" y="1293882"/>
                  <a:pt x="5258338" y="1399254"/>
                  <a:pt x="4912063" y="1501007"/>
                </a:cubicBezTo>
                <a:cubicBezTo>
                  <a:pt x="4907304" y="1617754"/>
                  <a:pt x="4794711" y="1730013"/>
                  <a:pt x="4648232" y="1794062"/>
                </a:cubicBezTo>
                <a:cubicBezTo>
                  <a:pt x="4388451" y="1946148"/>
                  <a:pt x="4055708" y="1927901"/>
                  <a:pt x="3749972" y="1829545"/>
                </a:cubicBezTo>
                <a:cubicBezTo>
                  <a:pt x="3630764" y="1962600"/>
                  <a:pt x="3423033" y="2095055"/>
                  <a:pt x="3108058" y="2142180"/>
                </a:cubicBezTo>
                <a:cubicBezTo>
                  <a:pt x="2737524" y="2187005"/>
                  <a:pt x="2407963" y="2126831"/>
                  <a:pt x="2164228" y="1951349"/>
                </a:cubicBezTo>
                <a:cubicBezTo>
                  <a:pt x="1695815" y="2069229"/>
                  <a:pt x="1087007" y="2012700"/>
                  <a:pt x="762207" y="1762804"/>
                </a:cubicBezTo>
                <a:cubicBezTo>
                  <a:pt x="489179" y="1789015"/>
                  <a:pt x="202762" y="1679275"/>
                  <a:pt x="145770" y="1552989"/>
                </a:cubicBezTo>
                <a:cubicBezTo>
                  <a:pt x="112907" y="1463002"/>
                  <a:pt x="130839" y="1348039"/>
                  <a:pt x="277488" y="1269773"/>
                </a:cubicBezTo>
                <a:cubicBezTo>
                  <a:pt x="109335" y="1219992"/>
                  <a:pt x="-34591" y="1080409"/>
                  <a:pt x="-657" y="979203"/>
                </a:cubicBezTo>
                <a:cubicBezTo>
                  <a:pt x="56177" y="839188"/>
                  <a:pt x="201284" y="702892"/>
                  <a:pt x="507306" y="720934"/>
                </a:cubicBezTo>
                <a:cubicBezTo>
                  <a:pt x="509005" y="718690"/>
                  <a:pt x="510355" y="716625"/>
                  <a:pt x="512165" y="714126"/>
                </a:cubicBezTo>
                <a:close/>
              </a:path>
              <a:path w="5673221" h="2146852" stroke="0" extrusionOk="0">
                <a:moveTo>
                  <a:pt x="-501106" y="2106319"/>
                </a:moveTo>
                <a:cubicBezTo>
                  <a:pt x="-495499" y="2134109"/>
                  <a:pt x="-525856" y="2167119"/>
                  <a:pt x="-560741" y="2165954"/>
                </a:cubicBezTo>
                <a:cubicBezTo>
                  <a:pt x="-589966" y="2165395"/>
                  <a:pt x="-618697" y="2131750"/>
                  <a:pt x="-620376" y="2106319"/>
                </a:cubicBezTo>
                <a:cubicBezTo>
                  <a:pt x="-622245" y="2074499"/>
                  <a:pt x="-591182" y="2042532"/>
                  <a:pt x="-560741" y="2046684"/>
                </a:cubicBezTo>
                <a:cubicBezTo>
                  <a:pt x="-529635" y="2038983"/>
                  <a:pt x="-508890" y="2074607"/>
                  <a:pt x="-501106" y="2106319"/>
                </a:cubicBezTo>
                <a:close/>
              </a:path>
              <a:path w="5673221" h="2146852" stroke="0" extrusionOk="0">
                <a:moveTo>
                  <a:pt x="-84167" y="1997689"/>
                </a:moveTo>
                <a:cubicBezTo>
                  <a:pt x="-94701" y="2059075"/>
                  <a:pt x="-139997" y="2117137"/>
                  <a:pt x="-203437" y="2116959"/>
                </a:cubicBezTo>
                <a:cubicBezTo>
                  <a:pt x="-269766" y="2100738"/>
                  <a:pt x="-329981" y="2049802"/>
                  <a:pt x="-322707" y="1997689"/>
                </a:cubicBezTo>
                <a:cubicBezTo>
                  <a:pt x="-324412" y="1932975"/>
                  <a:pt x="-268033" y="1892609"/>
                  <a:pt x="-203437" y="1878419"/>
                </a:cubicBezTo>
                <a:cubicBezTo>
                  <a:pt x="-131007" y="1871482"/>
                  <a:pt x="-91931" y="1942147"/>
                  <a:pt x="-84167" y="1997689"/>
                </a:cubicBezTo>
                <a:close/>
              </a:path>
              <a:path w="5673221" h="2146852" stroke="0" extrusionOk="0">
                <a:moveTo>
                  <a:pt x="446884" y="1854364"/>
                </a:moveTo>
                <a:cubicBezTo>
                  <a:pt x="464040" y="1967080"/>
                  <a:pt x="388081" y="2041969"/>
                  <a:pt x="267980" y="2033268"/>
                </a:cubicBezTo>
                <a:cubicBezTo>
                  <a:pt x="170704" y="2050885"/>
                  <a:pt x="103018" y="1940319"/>
                  <a:pt x="89076" y="1854364"/>
                </a:cubicBezTo>
                <a:cubicBezTo>
                  <a:pt x="84204" y="1758308"/>
                  <a:pt x="172037" y="1669954"/>
                  <a:pt x="267980" y="1675460"/>
                </a:cubicBezTo>
                <a:cubicBezTo>
                  <a:pt x="368748" y="1655083"/>
                  <a:pt x="461504" y="1746396"/>
                  <a:pt x="446884" y="1854364"/>
                </a:cubicBezTo>
                <a:close/>
              </a:path>
              <a:path w="5673221" h="2146852" fill="none" stroke="0" extrusionOk="0">
                <a:moveTo>
                  <a:pt x="616306" y="1300882"/>
                </a:moveTo>
                <a:cubicBezTo>
                  <a:pt x="500718" y="1309764"/>
                  <a:pt x="372866" y="1309831"/>
                  <a:pt x="283661" y="1261275"/>
                </a:cubicBezTo>
                <a:moveTo>
                  <a:pt x="909816" y="1734328"/>
                </a:moveTo>
                <a:cubicBezTo>
                  <a:pt x="857260" y="1750069"/>
                  <a:pt x="810484" y="1743843"/>
                  <a:pt x="764308" y="1753262"/>
                </a:cubicBezTo>
                <a:moveTo>
                  <a:pt x="2163966" y="1942602"/>
                </a:moveTo>
                <a:cubicBezTo>
                  <a:pt x="2138218" y="1913826"/>
                  <a:pt x="2095026" y="1884146"/>
                  <a:pt x="2076241" y="1856132"/>
                </a:cubicBezTo>
                <a:moveTo>
                  <a:pt x="3785693" y="1726973"/>
                </a:moveTo>
                <a:cubicBezTo>
                  <a:pt x="3775989" y="1754450"/>
                  <a:pt x="3766299" y="1792098"/>
                  <a:pt x="3750629" y="1821842"/>
                </a:cubicBezTo>
                <a:moveTo>
                  <a:pt x="4481975" y="1140713"/>
                </a:moveTo>
                <a:cubicBezTo>
                  <a:pt x="4779290" y="1195790"/>
                  <a:pt x="4901333" y="1376239"/>
                  <a:pt x="4908912" y="1495342"/>
                </a:cubicBezTo>
                <a:moveTo>
                  <a:pt x="5489103" y="763026"/>
                </a:moveTo>
                <a:cubicBezTo>
                  <a:pt x="5446253" y="817320"/>
                  <a:pt x="5383424" y="854909"/>
                  <a:pt x="5298946" y="896012"/>
                </a:cubicBezTo>
                <a:moveTo>
                  <a:pt x="5032882" y="269648"/>
                </a:moveTo>
                <a:cubicBezTo>
                  <a:pt x="5043638" y="293705"/>
                  <a:pt x="5042642" y="313041"/>
                  <a:pt x="5042863" y="332463"/>
                </a:cubicBezTo>
                <a:moveTo>
                  <a:pt x="3818655" y="196397"/>
                </a:moveTo>
                <a:cubicBezTo>
                  <a:pt x="3845117" y="169447"/>
                  <a:pt x="3881633" y="146264"/>
                  <a:pt x="3916098" y="116287"/>
                </a:cubicBezTo>
                <a:moveTo>
                  <a:pt x="2907657" y="234563"/>
                </a:moveTo>
                <a:cubicBezTo>
                  <a:pt x="2920656" y="211130"/>
                  <a:pt x="2930617" y="182318"/>
                  <a:pt x="2954802" y="165486"/>
                </a:cubicBezTo>
                <a:moveTo>
                  <a:pt x="1838543" y="258019"/>
                </a:moveTo>
                <a:cubicBezTo>
                  <a:pt x="1893940" y="275009"/>
                  <a:pt x="1953948" y="305356"/>
                  <a:pt x="2009265" y="325009"/>
                </a:cubicBezTo>
                <a:moveTo>
                  <a:pt x="541976" y="784644"/>
                </a:moveTo>
                <a:cubicBezTo>
                  <a:pt x="525858" y="760978"/>
                  <a:pt x="524270" y="736357"/>
                  <a:pt x="512165"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rừng</a:t>
            </a:r>
            <a:r>
              <a:rPr kumimoji="0" lang="en-US" sz="6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60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cọ</a:t>
            </a:r>
            <a:endParaRPr kumimoji="0" lang="en-US" sz="6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id="{4ABC1BBF-41D7-E97E-0A06-1EE7D3CD4DC5}"/>
              </a:ext>
            </a:extLst>
          </p:cNvPr>
          <p:cNvSpPr/>
          <p:nvPr/>
        </p:nvSpPr>
        <p:spPr>
          <a:xfrm>
            <a:off x="91817" y="6027959"/>
            <a:ext cx="3118108"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rừng</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cọ</a:t>
            </a:r>
            <a:endPar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CAF69BC3-1DA0-4B10-A641-316736041229}"/>
              </a:ext>
            </a:extLst>
          </p:cNvPr>
          <p:cNvPicPr>
            <a:picLocks noChangeAspect="1"/>
          </p:cNvPicPr>
          <p:nvPr/>
        </p:nvPicPr>
        <p:blipFill>
          <a:blip r:embed="rId7"/>
          <a:stretch>
            <a:fillRect/>
          </a:stretch>
        </p:blipFill>
        <p:spPr>
          <a:xfrm>
            <a:off x="3600225" y="1053026"/>
            <a:ext cx="5182049" cy="1322947"/>
          </a:xfrm>
          <a:prstGeom prst="rect">
            <a:avLst/>
          </a:prstGeom>
        </p:spPr>
      </p:pic>
      <p:cxnSp>
        <p:nvCxnSpPr>
          <p:cNvPr id="8" name="Straight Connector 7">
            <a:extLst>
              <a:ext uri="{FF2B5EF4-FFF2-40B4-BE49-F238E27FC236}">
                <a16:creationId xmlns:a16="http://schemas.microsoft.com/office/drawing/2014/main" id="{8057F21D-B734-4C9A-BBF1-93C85935C247}"/>
              </a:ext>
            </a:extLst>
          </p:cNvPr>
          <p:cNvCxnSpPr>
            <a:cxnSpLocks/>
          </p:cNvCxnSpPr>
          <p:nvPr/>
        </p:nvCxnSpPr>
        <p:spPr>
          <a:xfrm>
            <a:off x="7754362" y="3520753"/>
            <a:ext cx="1219821" cy="435"/>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543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78570" flipH="1">
            <a:off x="506829" y="50982"/>
            <a:ext cx="3059430" cy="305943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03"/>
          <a:stretch/>
        </p:blipFill>
        <p:spPr bwMode="auto">
          <a:xfrm>
            <a:off x="2246135" y="2447801"/>
            <a:ext cx="3277421" cy="22643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7" name="Thought Bubble: Cloud 6">
            <a:extLst>
              <a:ext uri="{FF2B5EF4-FFF2-40B4-BE49-F238E27FC236}">
                <a16:creationId xmlns:a16="http://schemas.microsoft.com/office/drawing/2014/main" id="{33D06609-5FE0-1CDC-E237-1CC95B97B87D}"/>
              </a:ext>
            </a:extLst>
          </p:cNvPr>
          <p:cNvSpPr/>
          <p:nvPr/>
        </p:nvSpPr>
        <p:spPr>
          <a:xfrm>
            <a:off x="6018122" y="2151704"/>
            <a:ext cx="3973996" cy="2146852"/>
          </a:xfrm>
          <a:custGeom>
            <a:avLst/>
            <a:gdLst>
              <a:gd name="connsiteX0" fmla="*/ 358763 w 3973996"/>
              <a:gd name="connsiteY0" fmla="*/ 714126 h 2146852"/>
              <a:gd name="connsiteX1" fmla="*/ 517263 w 3973996"/>
              <a:gd name="connsiteY1" fmla="*/ 343247 h 2146852"/>
              <a:gd name="connsiteX2" fmla="*/ 1288329 w 3973996"/>
              <a:gd name="connsiteY2" fmla="*/ 258516 h 2146852"/>
              <a:gd name="connsiteX3" fmla="*/ 2065741 w 3973996"/>
              <a:gd name="connsiteY3" fmla="*/ 170555 h 2146852"/>
              <a:gd name="connsiteX4" fmla="*/ 2368667 w 3973996"/>
              <a:gd name="connsiteY4" fmla="*/ 9939 h 2146852"/>
              <a:gd name="connsiteX5" fmla="*/ 2744357 w 3973996"/>
              <a:gd name="connsiteY5" fmla="*/ 123294 h 2146852"/>
              <a:gd name="connsiteX6" fmla="*/ 3262264 w 3973996"/>
              <a:gd name="connsiteY6" fmla="*/ 34289 h 2146852"/>
              <a:gd name="connsiteX7" fmla="*/ 3524897 w 3973996"/>
              <a:gd name="connsiteY7" fmla="*/ 277102 h 2146852"/>
              <a:gd name="connsiteX8" fmla="*/ 3861951 w 3973996"/>
              <a:gd name="connsiteY8" fmla="*/ 512759 h 2146852"/>
              <a:gd name="connsiteX9" fmla="*/ 3846864 w 3973996"/>
              <a:gd name="connsiteY9" fmla="*/ 768294 h 2146852"/>
              <a:gd name="connsiteX10" fmla="*/ 3957069 w 3973996"/>
              <a:gd name="connsiteY10" fmla="*/ 1159001 h 2146852"/>
              <a:gd name="connsiteX11" fmla="*/ 3440818 w 3973996"/>
              <a:gd name="connsiteY11" fmla="*/ 1501007 h 2146852"/>
              <a:gd name="connsiteX12" fmla="*/ 3256008 w 3973996"/>
              <a:gd name="connsiteY12" fmla="*/ 1794062 h 2146852"/>
              <a:gd name="connsiteX13" fmla="*/ 2626792 w 3973996"/>
              <a:gd name="connsiteY13" fmla="*/ 1829545 h 2146852"/>
              <a:gd name="connsiteX14" fmla="*/ 2177142 w 3973996"/>
              <a:gd name="connsiteY14" fmla="*/ 2142180 h 2146852"/>
              <a:gd name="connsiteX15" fmla="*/ 1516005 w 3973996"/>
              <a:gd name="connsiteY15" fmla="*/ 1951349 h 2146852"/>
              <a:gd name="connsiteX16" fmla="*/ 533913 w 3973996"/>
              <a:gd name="connsiteY16" fmla="*/ 1762804 h 2146852"/>
              <a:gd name="connsiteX17" fmla="*/ 102109 w 3973996"/>
              <a:gd name="connsiteY17" fmla="*/ 1552989 h 2146852"/>
              <a:gd name="connsiteX18" fmla="*/ 194376 w 3973996"/>
              <a:gd name="connsiteY18" fmla="*/ 1269773 h 2146852"/>
              <a:gd name="connsiteX19" fmla="*/ -460 w 3973996"/>
              <a:gd name="connsiteY19" fmla="*/ 979203 h 2146852"/>
              <a:gd name="connsiteX20" fmla="*/ 355359 w 3973996"/>
              <a:gd name="connsiteY20" fmla="*/ 720934 h 2146852"/>
              <a:gd name="connsiteX21" fmla="*/ 358763 w 3973996"/>
              <a:gd name="connsiteY21" fmla="*/ 714126 h 2146852"/>
              <a:gd name="connsiteX0" fmla="*/ -333155 w 3973996"/>
              <a:gd name="connsiteY0" fmla="*/ 2106319 h 2146852"/>
              <a:gd name="connsiteX1" fmla="*/ -392790 w 3973996"/>
              <a:gd name="connsiteY1" fmla="*/ 2165954 h 2146852"/>
              <a:gd name="connsiteX2" fmla="*/ -452425 w 3973996"/>
              <a:gd name="connsiteY2" fmla="*/ 2106319 h 2146852"/>
              <a:gd name="connsiteX3" fmla="*/ -392790 w 3973996"/>
              <a:gd name="connsiteY3" fmla="*/ 2046684 h 2146852"/>
              <a:gd name="connsiteX4" fmla="*/ -333155 w 3973996"/>
              <a:gd name="connsiteY4" fmla="*/ 2106319 h 2146852"/>
              <a:gd name="connsiteX0" fmla="*/ -33060 w 3973996"/>
              <a:gd name="connsiteY0" fmla="*/ 2001953 h 2146852"/>
              <a:gd name="connsiteX1" fmla="*/ -152330 w 3973996"/>
              <a:gd name="connsiteY1" fmla="*/ 2121223 h 2146852"/>
              <a:gd name="connsiteX2" fmla="*/ -271600 w 3973996"/>
              <a:gd name="connsiteY2" fmla="*/ 2001953 h 2146852"/>
              <a:gd name="connsiteX3" fmla="*/ -152330 w 3973996"/>
              <a:gd name="connsiteY3" fmla="*/ 1882683 h 2146852"/>
              <a:gd name="connsiteX4" fmla="*/ -33060 w 3973996"/>
              <a:gd name="connsiteY4" fmla="*/ 2001953 h 2146852"/>
              <a:gd name="connsiteX0" fmla="*/ 376444 w 3973996"/>
              <a:gd name="connsiteY0" fmla="*/ 1850100 h 2146852"/>
              <a:gd name="connsiteX1" fmla="*/ 197540 w 3973996"/>
              <a:gd name="connsiteY1" fmla="*/ 2029004 h 2146852"/>
              <a:gd name="connsiteX2" fmla="*/ 18636 w 3973996"/>
              <a:gd name="connsiteY2" fmla="*/ 1850100 h 2146852"/>
              <a:gd name="connsiteX3" fmla="*/ 197540 w 3973996"/>
              <a:gd name="connsiteY3" fmla="*/ 1671196 h 2146852"/>
              <a:gd name="connsiteX4" fmla="*/ 376444 w 3973996"/>
              <a:gd name="connsiteY4" fmla="*/ 1850100 h 2146852"/>
              <a:gd name="connsiteX0" fmla="*/ 431712 w 3973996"/>
              <a:gd name="connsiteY0" fmla="*/ 1300882 h 2146852"/>
              <a:gd name="connsiteX1" fmla="*/ 198699 w 3973996"/>
              <a:gd name="connsiteY1" fmla="*/ 1261275 h 2146852"/>
              <a:gd name="connsiteX2" fmla="*/ 637311 w 3973996"/>
              <a:gd name="connsiteY2" fmla="*/ 1734328 h 2146852"/>
              <a:gd name="connsiteX3" fmla="*/ 535385 w 3973996"/>
              <a:gd name="connsiteY3" fmla="*/ 1753262 h 2146852"/>
              <a:gd name="connsiteX4" fmla="*/ 1515821 w 3973996"/>
              <a:gd name="connsiteY4" fmla="*/ 1942602 h 2146852"/>
              <a:gd name="connsiteX5" fmla="*/ 1454372 w 3973996"/>
              <a:gd name="connsiteY5" fmla="*/ 1856132 h 2146852"/>
              <a:gd name="connsiteX6" fmla="*/ 2651814 w 3973996"/>
              <a:gd name="connsiteY6" fmla="*/ 1726973 h 2146852"/>
              <a:gd name="connsiteX7" fmla="*/ 2627252 w 3973996"/>
              <a:gd name="connsiteY7" fmla="*/ 1821842 h 2146852"/>
              <a:gd name="connsiteX8" fmla="*/ 3139548 w 3973996"/>
              <a:gd name="connsiteY8" fmla="*/ 1140713 h 2146852"/>
              <a:gd name="connsiteX9" fmla="*/ 3438610 w 3973996"/>
              <a:gd name="connsiteY9" fmla="*/ 1495342 h 2146852"/>
              <a:gd name="connsiteX10" fmla="*/ 3845025 w 3973996"/>
              <a:gd name="connsiteY10" fmla="*/ 763026 h 2146852"/>
              <a:gd name="connsiteX11" fmla="*/ 3711822 w 3973996"/>
              <a:gd name="connsiteY11" fmla="*/ 896012 h 2146852"/>
              <a:gd name="connsiteX12" fmla="*/ 3525449 w 3973996"/>
              <a:gd name="connsiteY12" fmla="*/ 269648 h 2146852"/>
              <a:gd name="connsiteX13" fmla="*/ 3532440 w 3973996"/>
              <a:gd name="connsiteY13" fmla="*/ 332463 h 2146852"/>
              <a:gd name="connsiteX14" fmla="*/ 2674904 w 3973996"/>
              <a:gd name="connsiteY14" fmla="*/ 196397 h 2146852"/>
              <a:gd name="connsiteX15" fmla="*/ 2743161 w 3973996"/>
              <a:gd name="connsiteY15" fmla="*/ 116287 h 2146852"/>
              <a:gd name="connsiteX16" fmla="*/ 2036764 w 3973996"/>
              <a:gd name="connsiteY16" fmla="*/ 234563 h 2146852"/>
              <a:gd name="connsiteX17" fmla="*/ 2069789 w 3973996"/>
              <a:gd name="connsiteY17" fmla="*/ 165486 h 2146852"/>
              <a:gd name="connsiteX18" fmla="*/ 1287869 w 3973996"/>
              <a:gd name="connsiteY18" fmla="*/ 258019 h 2146852"/>
              <a:gd name="connsiteX19" fmla="*/ 1407456 w 3973996"/>
              <a:gd name="connsiteY19" fmla="*/ 325009 h 2146852"/>
              <a:gd name="connsiteX20" fmla="*/ 379645 w 3973996"/>
              <a:gd name="connsiteY20" fmla="*/ 784644 h 2146852"/>
              <a:gd name="connsiteX21" fmla="*/ 358763 w 3973996"/>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3996" h="2146852" fill="none" extrusionOk="0">
                <a:moveTo>
                  <a:pt x="358763" y="714126"/>
                </a:moveTo>
                <a:cubicBezTo>
                  <a:pt x="343285" y="549369"/>
                  <a:pt x="357216" y="434754"/>
                  <a:pt x="517263" y="343247"/>
                </a:cubicBezTo>
                <a:cubicBezTo>
                  <a:pt x="734912" y="196884"/>
                  <a:pt x="974967" y="178368"/>
                  <a:pt x="1288329" y="258516"/>
                </a:cubicBezTo>
                <a:cubicBezTo>
                  <a:pt x="1444342" y="55130"/>
                  <a:pt x="1837981" y="-7353"/>
                  <a:pt x="2065741" y="170555"/>
                </a:cubicBezTo>
                <a:cubicBezTo>
                  <a:pt x="2114254" y="108277"/>
                  <a:pt x="2208685" y="26953"/>
                  <a:pt x="2368667" y="9939"/>
                </a:cubicBezTo>
                <a:cubicBezTo>
                  <a:pt x="2499091" y="-10659"/>
                  <a:pt x="2642084" y="41803"/>
                  <a:pt x="2744357" y="123294"/>
                </a:cubicBezTo>
                <a:cubicBezTo>
                  <a:pt x="2845924" y="14841"/>
                  <a:pt x="3087034" y="-10910"/>
                  <a:pt x="3262264" y="34289"/>
                </a:cubicBezTo>
                <a:cubicBezTo>
                  <a:pt x="3421641" y="84849"/>
                  <a:pt x="3501015" y="152880"/>
                  <a:pt x="3524897" y="277102"/>
                </a:cubicBezTo>
                <a:cubicBezTo>
                  <a:pt x="3686798" y="300025"/>
                  <a:pt x="3813904" y="410127"/>
                  <a:pt x="3861951" y="512759"/>
                </a:cubicBezTo>
                <a:cubicBezTo>
                  <a:pt x="3897460" y="589564"/>
                  <a:pt x="3893097" y="691112"/>
                  <a:pt x="3846864" y="768294"/>
                </a:cubicBezTo>
                <a:cubicBezTo>
                  <a:pt x="3940065" y="870005"/>
                  <a:pt x="4017764" y="1029755"/>
                  <a:pt x="3957069" y="1159001"/>
                </a:cubicBezTo>
                <a:cubicBezTo>
                  <a:pt x="3864625" y="1349193"/>
                  <a:pt x="3706249" y="1483990"/>
                  <a:pt x="3440818" y="1501007"/>
                </a:cubicBezTo>
                <a:cubicBezTo>
                  <a:pt x="3468844" y="1608824"/>
                  <a:pt x="3354166" y="1724881"/>
                  <a:pt x="3256008" y="1794062"/>
                </a:cubicBezTo>
                <a:cubicBezTo>
                  <a:pt x="3067293" y="1888634"/>
                  <a:pt x="2819614" y="1950177"/>
                  <a:pt x="2626792" y="1829545"/>
                </a:cubicBezTo>
                <a:cubicBezTo>
                  <a:pt x="2576889" y="1980987"/>
                  <a:pt x="2387337" y="2102009"/>
                  <a:pt x="2177142" y="2142180"/>
                </a:cubicBezTo>
                <a:cubicBezTo>
                  <a:pt x="1899244" y="2194433"/>
                  <a:pt x="1697081" y="2132592"/>
                  <a:pt x="1516005" y="1951349"/>
                </a:cubicBezTo>
                <a:cubicBezTo>
                  <a:pt x="1165503" y="2175216"/>
                  <a:pt x="772421" y="2028838"/>
                  <a:pt x="533913" y="1762804"/>
                </a:cubicBezTo>
                <a:cubicBezTo>
                  <a:pt x="367415" y="1799575"/>
                  <a:pt x="147333" y="1668138"/>
                  <a:pt x="102109" y="1552989"/>
                </a:cubicBezTo>
                <a:cubicBezTo>
                  <a:pt x="36363" y="1452764"/>
                  <a:pt x="112052" y="1360195"/>
                  <a:pt x="194376" y="1269773"/>
                </a:cubicBezTo>
                <a:cubicBezTo>
                  <a:pt x="59490" y="1224941"/>
                  <a:pt x="-19703" y="1102385"/>
                  <a:pt x="-460" y="979203"/>
                </a:cubicBezTo>
                <a:cubicBezTo>
                  <a:pt x="11436" y="814091"/>
                  <a:pt x="162588" y="735685"/>
                  <a:pt x="355359" y="720934"/>
                </a:cubicBezTo>
                <a:cubicBezTo>
                  <a:pt x="356423" y="718049"/>
                  <a:pt x="357510" y="716525"/>
                  <a:pt x="358763" y="714126"/>
                </a:cubicBezTo>
                <a:close/>
              </a:path>
              <a:path w="3973996" h="2146852" fill="none" extrusionOk="0">
                <a:moveTo>
                  <a:pt x="-333155" y="2106319"/>
                </a:moveTo>
                <a:cubicBezTo>
                  <a:pt x="-337527" y="2132346"/>
                  <a:pt x="-364517" y="2160807"/>
                  <a:pt x="-392790" y="2165954"/>
                </a:cubicBezTo>
                <a:cubicBezTo>
                  <a:pt x="-425978" y="2169807"/>
                  <a:pt x="-452225" y="2138295"/>
                  <a:pt x="-452425" y="2106319"/>
                </a:cubicBezTo>
                <a:cubicBezTo>
                  <a:pt x="-449786" y="2078235"/>
                  <a:pt x="-422916" y="2042860"/>
                  <a:pt x="-392790" y="2046684"/>
                </a:cubicBezTo>
                <a:cubicBezTo>
                  <a:pt x="-358362" y="2047357"/>
                  <a:pt x="-329274" y="2074846"/>
                  <a:pt x="-333155" y="2106319"/>
                </a:cubicBezTo>
                <a:close/>
              </a:path>
              <a:path w="3973996" h="2146852" fill="none" extrusionOk="0">
                <a:moveTo>
                  <a:pt x="-33060" y="2001953"/>
                </a:moveTo>
                <a:cubicBezTo>
                  <a:pt x="-19457" y="2062856"/>
                  <a:pt x="-77220" y="2123999"/>
                  <a:pt x="-152330" y="2121223"/>
                </a:cubicBezTo>
                <a:cubicBezTo>
                  <a:pt x="-219897" y="2113114"/>
                  <a:pt x="-274896" y="2058559"/>
                  <a:pt x="-271600" y="2001953"/>
                </a:cubicBezTo>
                <a:cubicBezTo>
                  <a:pt x="-271639" y="1938086"/>
                  <a:pt x="-220395" y="1898034"/>
                  <a:pt x="-152330" y="1882683"/>
                </a:cubicBezTo>
                <a:cubicBezTo>
                  <a:pt x="-100616" y="1881713"/>
                  <a:pt x="-29559" y="1933896"/>
                  <a:pt x="-33060" y="2001953"/>
                </a:cubicBezTo>
                <a:close/>
              </a:path>
              <a:path w="3973996" h="2146852" fill="none" extrusionOk="0">
                <a:moveTo>
                  <a:pt x="376444" y="1850100"/>
                </a:moveTo>
                <a:cubicBezTo>
                  <a:pt x="371222" y="1954765"/>
                  <a:pt x="295946" y="2022439"/>
                  <a:pt x="197540" y="2029004"/>
                </a:cubicBezTo>
                <a:cubicBezTo>
                  <a:pt x="86916" y="2027851"/>
                  <a:pt x="24565" y="1938596"/>
                  <a:pt x="18636" y="1850100"/>
                </a:cubicBezTo>
                <a:cubicBezTo>
                  <a:pt x="33383" y="1758990"/>
                  <a:pt x="100717" y="1663817"/>
                  <a:pt x="197540" y="1671196"/>
                </a:cubicBezTo>
                <a:cubicBezTo>
                  <a:pt x="316697" y="1675029"/>
                  <a:pt x="376903" y="1753563"/>
                  <a:pt x="376444" y="1850100"/>
                </a:cubicBezTo>
                <a:close/>
              </a:path>
              <a:path w="3973996" h="2146852" fill="none" extrusionOk="0">
                <a:moveTo>
                  <a:pt x="431712" y="1300882"/>
                </a:moveTo>
                <a:cubicBezTo>
                  <a:pt x="343477" y="1291488"/>
                  <a:pt x="260044" y="1291877"/>
                  <a:pt x="198699" y="1261275"/>
                </a:cubicBezTo>
                <a:moveTo>
                  <a:pt x="637311" y="1734328"/>
                </a:moveTo>
                <a:cubicBezTo>
                  <a:pt x="611865" y="1747354"/>
                  <a:pt x="566521" y="1755047"/>
                  <a:pt x="535385" y="1753262"/>
                </a:cubicBezTo>
                <a:moveTo>
                  <a:pt x="1515821" y="1942602"/>
                </a:moveTo>
                <a:cubicBezTo>
                  <a:pt x="1492280" y="1922520"/>
                  <a:pt x="1468644" y="1882888"/>
                  <a:pt x="1454372" y="1856132"/>
                </a:cubicBezTo>
                <a:moveTo>
                  <a:pt x="2651814" y="1726973"/>
                </a:moveTo>
                <a:cubicBezTo>
                  <a:pt x="2648766" y="1761325"/>
                  <a:pt x="2641167" y="1782942"/>
                  <a:pt x="2627252" y="1821842"/>
                </a:cubicBezTo>
                <a:moveTo>
                  <a:pt x="3139548" y="1140713"/>
                </a:moveTo>
                <a:cubicBezTo>
                  <a:pt x="3318901" y="1206139"/>
                  <a:pt x="3437002" y="1354912"/>
                  <a:pt x="3438610" y="1495342"/>
                </a:cubicBezTo>
                <a:moveTo>
                  <a:pt x="3845025" y="763026"/>
                </a:moveTo>
                <a:cubicBezTo>
                  <a:pt x="3818988" y="819727"/>
                  <a:pt x="3776766" y="858225"/>
                  <a:pt x="3711822" y="896012"/>
                </a:cubicBezTo>
                <a:moveTo>
                  <a:pt x="3525449" y="269648"/>
                </a:moveTo>
                <a:cubicBezTo>
                  <a:pt x="3532879" y="293849"/>
                  <a:pt x="3536359" y="308082"/>
                  <a:pt x="3532440" y="332463"/>
                </a:cubicBezTo>
                <a:moveTo>
                  <a:pt x="2674904" y="196397"/>
                </a:moveTo>
                <a:cubicBezTo>
                  <a:pt x="2699971" y="167086"/>
                  <a:pt x="2712856" y="139053"/>
                  <a:pt x="2743161" y="116287"/>
                </a:cubicBezTo>
                <a:moveTo>
                  <a:pt x="2036764" y="234563"/>
                </a:moveTo>
                <a:cubicBezTo>
                  <a:pt x="2048426" y="208045"/>
                  <a:pt x="2058240" y="190711"/>
                  <a:pt x="2069789" y="165486"/>
                </a:cubicBezTo>
                <a:moveTo>
                  <a:pt x="1287869" y="258019"/>
                </a:moveTo>
                <a:cubicBezTo>
                  <a:pt x="1324826" y="281771"/>
                  <a:pt x="1373493" y="299855"/>
                  <a:pt x="1407456" y="325009"/>
                </a:cubicBezTo>
                <a:moveTo>
                  <a:pt x="379645" y="784644"/>
                </a:moveTo>
                <a:cubicBezTo>
                  <a:pt x="372490" y="765840"/>
                  <a:pt x="361896" y="739189"/>
                  <a:pt x="358763" y="714126"/>
                </a:cubicBezTo>
              </a:path>
              <a:path w="3973996" h="2146852" stroke="0" extrusionOk="0">
                <a:moveTo>
                  <a:pt x="358763" y="714126"/>
                </a:moveTo>
                <a:cubicBezTo>
                  <a:pt x="343527" y="607198"/>
                  <a:pt x="410318" y="415007"/>
                  <a:pt x="517263" y="343247"/>
                </a:cubicBezTo>
                <a:cubicBezTo>
                  <a:pt x="730111" y="202814"/>
                  <a:pt x="1034629" y="116773"/>
                  <a:pt x="1288329" y="258516"/>
                </a:cubicBezTo>
                <a:cubicBezTo>
                  <a:pt x="1437316" y="39916"/>
                  <a:pt x="1784691" y="-17892"/>
                  <a:pt x="2065741" y="170555"/>
                </a:cubicBezTo>
                <a:cubicBezTo>
                  <a:pt x="2097601" y="78955"/>
                  <a:pt x="2241661" y="25587"/>
                  <a:pt x="2368667" y="9939"/>
                </a:cubicBezTo>
                <a:cubicBezTo>
                  <a:pt x="2517446" y="-1722"/>
                  <a:pt x="2666370" y="48331"/>
                  <a:pt x="2744357" y="123294"/>
                </a:cubicBezTo>
                <a:cubicBezTo>
                  <a:pt x="2864204" y="30110"/>
                  <a:pt x="3108238" y="15216"/>
                  <a:pt x="3262264" y="34289"/>
                </a:cubicBezTo>
                <a:cubicBezTo>
                  <a:pt x="3399589" y="54902"/>
                  <a:pt x="3494466" y="160685"/>
                  <a:pt x="3524897" y="277102"/>
                </a:cubicBezTo>
                <a:cubicBezTo>
                  <a:pt x="3678163" y="304084"/>
                  <a:pt x="3807168" y="401970"/>
                  <a:pt x="3861951" y="512759"/>
                </a:cubicBezTo>
                <a:cubicBezTo>
                  <a:pt x="3889601" y="581075"/>
                  <a:pt x="3906773" y="669099"/>
                  <a:pt x="3846864" y="768294"/>
                </a:cubicBezTo>
                <a:cubicBezTo>
                  <a:pt x="3972651" y="883334"/>
                  <a:pt x="4022006" y="1017613"/>
                  <a:pt x="3957069" y="1159001"/>
                </a:cubicBezTo>
                <a:cubicBezTo>
                  <a:pt x="3907462" y="1299036"/>
                  <a:pt x="3684203" y="1427280"/>
                  <a:pt x="3440818" y="1501007"/>
                </a:cubicBezTo>
                <a:cubicBezTo>
                  <a:pt x="3429950" y="1626621"/>
                  <a:pt x="3364441" y="1724312"/>
                  <a:pt x="3256008" y="1794062"/>
                </a:cubicBezTo>
                <a:cubicBezTo>
                  <a:pt x="3075687" y="1925504"/>
                  <a:pt x="2851883" y="1929174"/>
                  <a:pt x="2626792" y="1829545"/>
                </a:cubicBezTo>
                <a:cubicBezTo>
                  <a:pt x="2534800" y="1962502"/>
                  <a:pt x="2414069" y="2080622"/>
                  <a:pt x="2177142" y="2142180"/>
                </a:cubicBezTo>
                <a:cubicBezTo>
                  <a:pt x="1893950" y="2187324"/>
                  <a:pt x="1687708" y="2122424"/>
                  <a:pt x="1516005" y="1951349"/>
                </a:cubicBezTo>
                <a:cubicBezTo>
                  <a:pt x="1205559" y="2047403"/>
                  <a:pt x="785132" y="2011417"/>
                  <a:pt x="533913" y="1762804"/>
                </a:cubicBezTo>
                <a:cubicBezTo>
                  <a:pt x="351441" y="1804273"/>
                  <a:pt x="130825" y="1676609"/>
                  <a:pt x="102109" y="1552989"/>
                </a:cubicBezTo>
                <a:cubicBezTo>
                  <a:pt x="72251" y="1457272"/>
                  <a:pt x="70424" y="1353478"/>
                  <a:pt x="194376" y="1269773"/>
                </a:cubicBezTo>
                <a:cubicBezTo>
                  <a:pt x="81178" y="1218674"/>
                  <a:pt x="-28628" y="1074671"/>
                  <a:pt x="-460" y="979203"/>
                </a:cubicBezTo>
                <a:cubicBezTo>
                  <a:pt x="29580" y="841340"/>
                  <a:pt x="138661" y="710692"/>
                  <a:pt x="355359" y="720934"/>
                </a:cubicBezTo>
                <a:cubicBezTo>
                  <a:pt x="356821" y="718771"/>
                  <a:pt x="357246" y="716788"/>
                  <a:pt x="358763" y="714126"/>
                </a:cubicBezTo>
                <a:close/>
              </a:path>
              <a:path w="3973996" h="2146852" stroke="0" extrusionOk="0">
                <a:moveTo>
                  <a:pt x="-333155" y="2106319"/>
                </a:moveTo>
                <a:cubicBezTo>
                  <a:pt x="-327548" y="2134109"/>
                  <a:pt x="-357905" y="2167119"/>
                  <a:pt x="-392790" y="2165954"/>
                </a:cubicBezTo>
                <a:cubicBezTo>
                  <a:pt x="-422015" y="2165395"/>
                  <a:pt x="-450746" y="2131750"/>
                  <a:pt x="-452425" y="2106319"/>
                </a:cubicBezTo>
                <a:cubicBezTo>
                  <a:pt x="-454294" y="2074499"/>
                  <a:pt x="-423231" y="2042532"/>
                  <a:pt x="-392790" y="2046684"/>
                </a:cubicBezTo>
                <a:cubicBezTo>
                  <a:pt x="-361684" y="2038983"/>
                  <a:pt x="-340939" y="2074607"/>
                  <a:pt x="-333155" y="2106319"/>
                </a:cubicBezTo>
                <a:close/>
              </a:path>
              <a:path w="3973996" h="2146852" stroke="0" extrusionOk="0">
                <a:moveTo>
                  <a:pt x="-33060" y="2001953"/>
                </a:moveTo>
                <a:cubicBezTo>
                  <a:pt x="-43594" y="2063339"/>
                  <a:pt x="-88890" y="2121401"/>
                  <a:pt x="-152330" y="2121223"/>
                </a:cubicBezTo>
                <a:cubicBezTo>
                  <a:pt x="-218659" y="2105002"/>
                  <a:pt x="-278874" y="2054066"/>
                  <a:pt x="-271600" y="2001953"/>
                </a:cubicBezTo>
                <a:cubicBezTo>
                  <a:pt x="-273305" y="1937239"/>
                  <a:pt x="-216926" y="1896873"/>
                  <a:pt x="-152330" y="1882683"/>
                </a:cubicBezTo>
                <a:cubicBezTo>
                  <a:pt x="-79900" y="1875746"/>
                  <a:pt x="-40824" y="1946411"/>
                  <a:pt x="-33060" y="2001953"/>
                </a:cubicBezTo>
                <a:close/>
              </a:path>
              <a:path w="3973996" h="2146852" stroke="0" extrusionOk="0">
                <a:moveTo>
                  <a:pt x="376444" y="1850100"/>
                </a:moveTo>
                <a:cubicBezTo>
                  <a:pt x="393600" y="1962816"/>
                  <a:pt x="317641" y="2037705"/>
                  <a:pt x="197540" y="2029004"/>
                </a:cubicBezTo>
                <a:cubicBezTo>
                  <a:pt x="100264" y="2046621"/>
                  <a:pt x="32578" y="1936055"/>
                  <a:pt x="18636" y="1850100"/>
                </a:cubicBezTo>
                <a:cubicBezTo>
                  <a:pt x="13764" y="1754044"/>
                  <a:pt x="101597" y="1665690"/>
                  <a:pt x="197540" y="1671196"/>
                </a:cubicBezTo>
                <a:cubicBezTo>
                  <a:pt x="298308" y="1650819"/>
                  <a:pt x="391064" y="1742132"/>
                  <a:pt x="376444" y="1850100"/>
                </a:cubicBezTo>
                <a:close/>
              </a:path>
              <a:path w="3973996" h="2146852" fill="none" stroke="0" extrusionOk="0">
                <a:moveTo>
                  <a:pt x="431712" y="1300882"/>
                </a:moveTo>
                <a:cubicBezTo>
                  <a:pt x="352297" y="1321488"/>
                  <a:pt x="265174" y="1298003"/>
                  <a:pt x="198699" y="1261275"/>
                </a:cubicBezTo>
                <a:moveTo>
                  <a:pt x="637311" y="1734328"/>
                </a:moveTo>
                <a:cubicBezTo>
                  <a:pt x="600904" y="1747804"/>
                  <a:pt x="567539" y="1745440"/>
                  <a:pt x="535385" y="1753262"/>
                </a:cubicBezTo>
                <a:moveTo>
                  <a:pt x="1515821" y="1942602"/>
                </a:moveTo>
                <a:cubicBezTo>
                  <a:pt x="1497366" y="1914392"/>
                  <a:pt x="1463920" y="1882947"/>
                  <a:pt x="1454372" y="1856132"/>
                </a:cubicBezTo>
                <a:moveTo>
                  <a:pt x="2651814" y="1726973"/>
                </a:moveTo>
                <a:cubicBezTo>
                  <a:pt x="2642719" y="1753506"/>
                  <a:pt x="2633044" y="1794214"/>
                  <a:pt x="2627252" y="1821842"/>
                </a:cubicBezTo>
                <a:moveTo>
                  <a:pt x="3139548" y="1140713"/>
                </a:moveTo>
                <a:cubicBezTo>
                  <a:pt x="3335153" y="1203109"/>
                  <a:pt x="3437920" y="1352114"/>
                  <a:pt x="3438610" y="1495342"/>
                </a:cubicBezTo>
                <a:moveTo>
                  <a:pt x="3845025" y="763026"/>
                </a:moveTo>
                <a:cubicBezTo>
                  <a:pt x="3814827" y="819655"/>
                  <a:pt x="3772601" y="852451"/>
                  <a:pt x="3711822" y="896012"/>
                </a:cubicBezTo>
                <a:moveTo>
                  <a:pt x="3525449" y="269648"/>
                </a:moveTo>
                <a:cubicBezTo>
                  <a:pt x="3533148" y="292862"/>
                  <a:pt x="3530618" y="315686"/>
                  <a:pt x="3532440" y="332463"/>
                </a:cubicBezTo>
                <a:moveTo>
                  <a:pt x="2674904" y="196397"/>
                </a:moveTo>
                <a:cubicBezTo>
                  <a:pt x="2695109" y="170896"/>
                  <a:pt x="2720606" y="146213"/>
                  <a:pt x="2743161" y="116287"/>
                </a:cubicBezTo>
                <a:moveTo>
                  <a:pt x="2036764" y="234563"/>
                </a:moveTo>
                <a:cubicBezTo>
                  <a:pt x="2047408" y="211251"/>
                  <a:pt x="2053402" y="184767"/>
                  <a:pt x="2069789" y="165486"/>
                </a:cubicBezTo>
                <a:moveTo>
                  <a:pt x="1287869" y="258019"/>
                </a:moveTo>
                <a:cubicBezTo>
                  <a:pt x="1326956" y="275590"/>
                  <a:pt x="1368867" y="303262"/>
                  <a:pt x="1407456" y="325009"/>
                </a:cubicBezTo>
                <a:moveTo>
                  <a:pt x="379645" y="784644"/>
                </a:moveTo>
                <a:cubicBezTo>
                  <a:pt x="368852" y="761276"/>
                  <a:pt x="366514" y="737068"/>
                  <a:pt x="358763"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gió</a:t>
            </a:r>
            <a:endParaRPr kumimoji="0" lang="en-US" sz="6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462DB182-4E27-E468-6F96-93EF6FCAD0AD}"/>
              </a:ext>
            </a:extLst>
          </p:cNvPr>
          <p:cNvSpPr/>
          <p:nvPr/>
        </p:nvSpPr>
        <p:spPr>
          <a:xfrm>
            <a:off x="91818" y="6027959"/>
            <a:ext cx="2260858"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rừng</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cọ</a:t>
            </a:r>
            <a:endPar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A4D6DEDE-9A51-9966-52DA-D75B27A1A8DC}"/>
              </a:ext>
            </a:extLst>
          </p:cNvPr>
          <p:cNvSpPr/>
          <p:nvPr/>
        </p:nvSpPr>
        <p:spPr>
          <a:xfrm>
            <a:off x="2577955" y="6018433"/>
            <a:ext cx="1411665"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gió</a:t>
            </a:r>
            <a:endPar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7C583BE-6B95-4505-AE0D-32BD9FC3C8F2}"/>
              </a:ext>
            </a:extLst>
          </p:cNvPr>
          <p:cNvPicPr>
            <a:picLocks noChangeAspect="1"/>
          </p:cNvPicPr>
          <p:nvPr/>
        </p:nvPicPr>
        <p:blipFill>
          <a:blip r:embed="rId7"/>
          <a:stretch>
            <a:fillRect/>
          </a:stretch>
        </p:blipFill>
        <p:spPr>
          <a:xfrm>
            <a:off x="4214715" y="1091126"/>
            <a:ext cx="6639119" cy="1322947"/>
          </a:xfrm>
          <a:prstGeom prst="rect">
            <a:avLst/>
          </a:prstGeom>
        </p:spPr>
      </p:pic>
      <p:cxnSp>
        <p:nvCxnSpPr>
          <p:cNvPr id="12" name="Straight Connector 11">
            <a:extLst>
              <a:ext uri="{FF2B5EF4-FFF2-40B4-BE49-F238E27FC236}">
                <a16:creationId xmlns:a16="http://schemas.microsoft.com/office/drawing/2014/main" id="{59336BDE-54D5-404D-B9FE-A800B5EFE52F}"/>
              </a:ext>
            </a:extLst>
          </p:cNvPr>
          <p:cNvCxnSpPr>
            <a:cxnSpLocks/>
          </p:cNvCxnSpPr>
          <p:nvPr/>
        </p:nvCxnSpPr>
        <p:spPr>
          <a:xfrm flipV="1">
            <a:off x="7534274" y="3573348"/>
            <a:ext cx="534949" cy="6624"/>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96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78570" flipH="1">
            <a:off x="506829" y="50982"/>
            <a:ext cx="3059430" cy="305943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03"/>
          <a:stretch/>
        </p:blipFill>
        <p:spPr bwMode="auto">
          <a:xfrm>
            <a:off x="2373726" y="2448182"/>
            <a:ext cx="3277421" cy="22643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7" name="Thought Bubble: Cloud 6">
            <a:extLst>
              <a:ext uri="{FF2B5EF4-FFF2-40B4-BE49-F238E27FC236}">
                <a16:creationId xmlns:a16="http://schemas.microsoft.com/office/drawing/2014/main" id="{DACCC056-769D-083C-8557-2142F1FAE815}"/>
              </a:ext>
            </a:extLst>
          </p:cNvPr>
          <p:cNvSpPr/>
          <p:nvPr/>
        </p:nvSpPr>
        <p:spPr>
          <a:xfrm>
            <a:off x="5878286" y="1962564"/>
            <a:ext cx="4905828" cy="2369157"/>
          </a:xfrm>
          <a:custGeom>
            <a:avLst/>
            <a:gdLst>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05828" h="2369157" fill="none" extrusionOk="0">
                <a:moveTo>
                  <a:pt x="442886" y="788073"/>
                </a:moveTo>
                <a:cubicBezTo>
                  <a:pt x="433464" y="575192"/>
                  <a:pt x="424757" y="475009"/>
                  <a:pt x="638552" y="378790"/>
                </a:cubicBezTo>
                <a:cubicBezTo>
                  <a:pt x="1011804" y="277424"/>
                  <a:pt x="1150229" y="223846"/>
                  <a:pt x="1590419" y="285285"/>
                </a:cubicBezTo>
                <a:cubicBezTo>
                  <a:pt x="1814867" y="206275"/>
                  <a:pt x="2323635" y="-83539"/>
                  <a:pt x="2550121" y="188216"/>
                </a:cubicBezTo>
                <a:cubicBezTo>
                  <a:pt x="2596348" y="152740"/>
                  <a:pt x="2718034" y="30895"/>
                  <a:pt x="2924077" y="10968"/>
                </a:cubicBezTo>
                <a:cubicBezTo>
                  <a:pt x="3062904" y="-20695"/>
                  <a:pt x="3196742" y="62142"/>
                  <a:pt x="3387860" y="136062"/>
                </a:cubicBezTo>
                <a:cubicBezTo>
                  <a:pt x="3493987" y="17729"/>
                  <a:pt x="3844599" y="64159"/>
                  <a:pt x="4027207" y="37840"/>
                </a:cubicBezTo>
                <a:cubicBezTo>
                  <a:pt x="4251128" y="102884"/>
                  <a:pt x="4326543" y="140642"/>
                  <a:pt x="4351423" y="305796"/>
                </a:cubicBezTo>
                <a:cubicBezTo>
                  <a:pt x="4554647" y="320455"/>
                  <a:pt x="4720588" y="497497"/>
                  <a:pt x="4767509" y="565855"/>
                </a:cubicBezTo>
                <a:cubicBezTo>
                  <a:pt x="4804433" y="626842"/>
                  <a:pt x="4798033" y="793343"/>
                  <a:pt x="4748885" y="847851"/>
                </a:cubicBezTo>
                <a:cubicBezTo>
                  <a:pt x="4795543" y="932155"/>
                  <a:pt x="4984641" y="1148301"/>
                  <a:pt x="4884932" y="1279015"/>
                </a:cubicBezTo>
                <a:cubicBezTo>
                  <a:pt x="4672820" y="1519110"/>
                  <a:pt x="4610647" y="1659528"/>
                  <a:pt x="4247628" y="1656435"/>
                </a:cubicBezTo>
                <a:cubicBezTo>
                  <a:pt x="4326759" y="1767770"/>
                  <a:pt x="4099360" y="1913798"/>
                  <a:pt x="4019484" y="1979836"/>
                </a:cubicBezTo>
                <a:cubicBezTo>
                  <a:pt x="3748516" y="2029068"/>
                  <a:pt x="3477658" y="2174449"/>
                  <a:pt x="3242729" y="2018993"/>
                </a:cubicBezTo>
                <a:cubicBezTo>
                  <a:pt x="3272842" y="2158230"/>
                  <a:pt x="2889507" y="2290981"/>
                  <a:pt x="2687643" y="2364001"/>
                </a:cubicBezTo>
                <a:cubicBezTo>
                  <a:pt x="2310548" y="2432294"/>
                  <a:pt x="2135230" y="2378829"/>
                  <a:pt x="1871482" y="2153410"/>
                </a:cubicBezTo>
                <a:cubicBezTo>
                  <a:pt x="1426297" y="2502938"/>
                  <a:pt x="1012229" y="2256007"/>
                  <a:pt x="659106" y="1945341"/>
                </a:cubicBezTo>
                <a:cubicBezTo>
                  <a:pt x="447145" y="1983319"/>
                  <a:pt x="164734" y="1798717"/>
                  <a:pt x="126052" y="1713799"/>
                </a:cubicBezTo>
                <a:cubicBezTo>
                  <a:pt x="15536" y="1602635"/>
                  <a:pt x="139536" y="1503610"/>
                  <a:pt x="239953" y="1401257"/>
                </a:cubicBezTo>
                <a:cubicBezTo>
                  <a:pt x="79062" y="1384247"/>
                  <a:pt x="-25780" y="1299294"/>
                  <a:pt x="-569" y="1080598"/>
                </a:cubicBezTo>
                <a:cubicBezTo>
                  <a:pt x="-1312" y="855043"/>
                  <a:pt x="138146" y="817361"/>
                  <a:pt x="438685" y="795587"/>
                </a:cubicBezTo>
                <a:cubicBezTo>
                  <a:pt x="439965" y="791845"/>
                  <a:pt x="440691" y="791203"/>
                  <a:pt x="442886" y="788073"/>
                </a:cubicBezTo>
                <a:close/>
              </a:path>
              <a:path w="4905828" h="2369157" fill="none" extrusionOk="0">
                <a:moveTo>
                  <a:pt x="-502442" y="2295145"/>
                </a:moveTo>
                <a:cubicBezTo>
                  <a:pt x="-512191" y="2316476"/>
                  <a:pt x="-540674" y="2354461"/>
                  <a:pt x="-574522" y="2360955"/>
                </a:cubicBezTo>
                <a:cubicBezTo>
                  <a:pt x="-614989" y="2370689"/>
                  <a:pt x="-643065" y="2315220"/>
                  <a:pt x="-646602" y="2295145"/>
                </a:cubicBezTo>
                <a:cubicBezTo>
                  <a:pt x="-642325" y="2266517"/>
                  <a:pt x="-605333" y="2217561"/>
                  <a:pt x="-574522" y="2229335"/>
                </a:cubicBezTo>
                <a:cubicBezTo>
                  <a:pt x="-520224" y="2235546"/>
                  <a:pt x="-490051" y="2263295"/>
                  <a:pt x="-502442" y="2295145"/>
                </a:cubicBezTo>
                <a:close/>
              </a:path>
              <a:path w="4905828" h="2369157" fill="none" extrusionOk="0">
                <a:moveTo>
                  <a:pt x="-116901" y="2180157"/>
                </a:moveTo>
                <a:cubicBezTo>
                  <a:pt x="-91888" y="2243847"/>
                  <a:pt x="-166190" y="2316309"/>
                  <a:pt x="-261062" y="2311777"/>
                </a:cubicBezTo>
                <a:cubicBezTo>
                  <a:pt x="-347799" y="2279207"/>
                  <a:pt x="-416538" y="2222191"/>
                  <a:pt x="-405222" y="2180157"/>
                </a:cubicBezTo>
                <a:cubicBezTo>
                  <a:pt x="-406167" y="2154406"/>
                  <a:pt x="-343754" y="2069774"/>
                  <a:pt x="-261062" y="2048537"/>
                </a:cubicBezTo>
                <a:cubicBezTo>
                  <a:pt x="-210369" y="2046613"/>
                  <a:pt x="-94145" y="2093540"/>
                  <a:pt x="-116901" y="2180157"/>
                </a:cubicBezTo>
                <a:close/>
              </a:path>
              <a:path w="4905828" h="2369157" fill="none" extrusionOk="0">
                <a:moveTo>
                  <a:pt x="402405" y="2016099"/>
                </a:moveTo>
                <a:cubicBezTo>
                  <a:pt x="369179" y="2161198"/>
                  <a:pt x="303653" y="2183205"/>
                  <a:pt x="186165" y="2213529"/>
                </a:cubicBezTo>
                <a:cubicBezTo>
                  <a:pt x="-3711" y="2206897"/>
                  <a:pt x="-16457" y="2101690"/>
                  <a:pt x="-30076" y="2016099"/>
                </a:cubicBezTo>
                <a:cubicBezTo>
                  <a:pt x="-986" y="1922124"/>
                  <a:pt x="83742" y="1756564"/>
                  <a:pt x="186165" y="1818669"/>
                </a:cubicBezTo>
                <a:cubicBezTo>
                  <a:pt x="335530" y="1824003"/>
                  <a:pt x="412719" y="1955500"/>
                  <a:pt x="402405" y="2016099"/>
                </a:cubicBezTo>
                <a:close/>
              </a:path>
              <a:path w="4905828" h="2369157" fill="none" extrusionOk="0">
                <a:moveTo>
                  <a:pt x="532940" y="1435588"/>
                </a:moveTo>
                <a:cubicBezTo>
                  <a:pt x="421746" y="1419103"/>
                  <a:pt x="306380" y="1425884"/>
                  <a:pt x="245291" y="1391879"/>
                </a:cubicBezTo>
                <a:moveTo>
                  <a:pt x="786748" y="1913916"/>
                </a:moveTo>
                <a:cubicBezTo>
                  <a:pt x="762311" y="1931907"/>
                  <a:pt x="696717" y="1940590"/>
                  <a:pt x="660923" y="1934811"/>
                </a:cubicBezTo>
                <a:moveTo>
                  <a:pt x="1871254" y="2143758"/>
                </a:moveTo>
                <a:cubicBezTo>
                  <a:pt x="1843096" y="2128602"/>
                  <a:pt x="1809192" y="2071163"/>
                  <a:pt x="1795395" y="2048333"/>
                </a:cubicBezTo>
                <a:moveTo>
                  <a:pt x="3273617" y="1905800"/>
                </a:moveTo>
                <a:cubicBezTo>
                  <a:pt x="3271825" y="1951627"/>
                  <a:pt x="3260416" y="1967490"/>
                  <a:pt x="3243296" y="2010492"/>
                </a:cubicBezTo>
                <a:moveTo>
                  <a:pt x="3875716" y="1258834"/>
                </a:moveTo>
                <a:cubicBezTo>
                  <a:pt x="4061059" y="1326970"/>
                  <a:pt x="4220955" y="1561995"/>
                  <a:pt x="4244903" y="1650183"/>
                </a:cubicBezTo>
                <a:moveTo>
                  <a:pt x="4746615" y="842037"/>
                </a:moveTo>
                <a:cubicBezTo>
                  <a:pt x="4726379" y="921554"/>
                  <a:pt x="4671052" y="945009"/>
                  <a:pt x="4582179" y="988793"/>
                </a:cubicBezTo>
                <a:moveTo>
                  <a:pt x="4352104" y="297570"/>
                </a:moveTo>
                <a:cubicBezTo>
                  <a:pt x="4361631" y="325095"/>
                  <a:pt x="4367579" y="337976"/>
                  <a:pt x="4360735" y="366890"/>
                </a:cubicBezTo>
                <a:moveTo>
                  <a:pt x="3302121" y="216733"/>
                </a:moveTo>
                <a:cubicBezTo>
                  <a:pt x="3335535" y="184239"/>
                  <a:pt x="3338824" y="147651"/>
                  <a:pt x="3386383" y="128329"/>
                </a:cubicBezTo>
                <a:moveTo>
                  <a:pt x="2514350" y="258852"/>
                </a:moveTo>
                <a:cubicBezTo>
                  <a:pt x="2533074" y="227104"/>
                  <a:pt x="2544507" y="214414"/>
                  <a:pt x="2555118" y="182622"/>
                </a:cubicBezTo>
                <a:moveTo>
                  <a:pt x="1589850" y="284737"/>
                </a:moveTo>
                <a:cubicBezTo>
                  <a:pt x="1627399" y="317867"/>
                  <a:pt x="1706397" y="334225"/>
                  <a:pt x="1737479" y="358664"/>
                </a:cubicBezTo>
                <a:moveTo>
                  <a:pt x="468665" y="865893"/>
                </a:moveTo>
                <a:cubicBezTo>
                  <a:pt x="464934" y="854732"/>
                  <a:pt x="440851" y="821102"/>
                  <a:pt x="442886" y="788073"/>
                </a:cubicBezTo>
              </a:path>
              <a:path w="4905828" h="2369157" stroke="0" extrusionOk="0">
                <a:moveTo>
                  <a:pt x="442886" y="788073"/>
                </a:moveTo>
                <a:cubicBezTo>
                  <a:pt x="467692" y="641838"/>
                  <a:pt x="448442" y="462799"/>
                  <a:pt x="638552" y="378790"/>
                </a:cubicBezTo>
                <a:cubicBezTo>
                  <a:pt x="893614" y="329796"/>
                  <a:pt x="1350038" y="101380"/>
                  <a:pt x="1590419" y="285285"/>
                </a:cubicBezTo>
                <a:cubicBezTo>
                  <a:pt x="1728513" y="-59151"/>
                  <a:pt x="2168706" y="20280"/>
                  <a:pt x="2550121" y="188216"/>
                </a:cubicBezTo>
                <a:cubicBezTo>
                  <a:pt x="2643658" y="68002"/>
                  <a:pt x="2835041" y="37753"/>
                  <a:pt x="2924077" y="10968"/>
                </a:cubicBezTo>
                <a:cubicBezTo>
                  <a:pt x="3110050" y="11903"/>
                  <a:pt x="3281006" y="49018"/>
                  <a:pt x="3387860" y="136062"/>
                </a:cubicBezTo>
                <a:cubicBezTo>
                  <a:pt x="3587792" y="70155"/>
                  <a:pt x="3838223" y="-42098"/>
                  <a:pt x="4027207" y="37840"/>
                </a:cubicBezTo>
                <a:cubicBezTo>
                  <a:pt x="4222130" y="85081"/>
                  <a:pt x="4349749" y="212962"/>
                  <a:pt x="4351423" y="305796"/>
                </a:cubicBezTo>
                <a:cubicBezTo>
                  <a:pt x="4479954" y="352343"/>
                  <a:pt x="4742107" y="427999"/>
                  <a:pt x="4767509" y="565855"/>
                </a:cubicBezTo>
                <a:cubicBezTo>
                  <a:pt x="4826660" y="608086"/>
                  <a:pt x="4833686" y="755731"/>
                  <a:pt x="4748885" y="847851"/>
                </a:cubicBezTo>
                <a:cubicBezTo>
                  <a:pt x="4877999" y="960734"/>
                  <a:pt x="4971274" y="1158383"/>
                  <a:pt x="4884932" y="1279015"/>
                </a:cubicBezTo>
                <a:cubicBezTo>
                  <a:pt x="4881735" y="1295409"/>
                  <a:pt x="4599228" y="1598969"/>
                  <a:pt x="4247628" y="1656435"/>
                </a:cubicBezTo>
                <a:cubicBezTo>
                  <a:pt x="4262965" y="1820021"/>
                  <a:pt x="4111333" y="1926009"/>
                  <a:pt x="4019484" y="1979836"/>
                </a:cubicBezTo>
                <a:cubicBezTo>
                  <a:pt x="3826768" y="2145928"/>
                  <a:pt x="3537236" y="2006156"/>
                  <a:pt x="3242729" y="2018993"/>
                </a:cubicBezTo>
                <a:cubicBezTo>
                  <a:pt x="3119665" y="2219245"/>
                  <a:pt x="2948703" y="2354785"/>
                  <a:pt x="2687643" y="2364001"/>
                </a:cubicBezTo>
                <a:cubicBezTo>
                  <a:pt x="2395761" y="2344054"/>
                  <a:pt x="2040318" y="2376960"/>
                  <a:pt x="1871482" y="2153410"/>
                </a:cubicBezTo>
                <a:cubicBezTo>
                  <a:pt x="1335110" y="2285492"/>
                  <a:pt x="881901" y="2098385"/>
                  <a:pt x="659106" y="1945341"/>
                </a:cubicBezTo>
                <a:cubicBezTo>
                  <a:pt x="480967" y="1917579"/>
                  <a:pt x="168458" y="1939814"/>
                  <a:pt x="126052" y="1713799"/>
                </a:cubicBezTo>
                <a:cubicBezTo>
                  <a:pt x="85290" y="1589658"/>
                  <a:pt x="141914" y="1523614"/>
                  <a:pt x="239953" y="1401257"/>
                </a:cubicBezTo>
                <a:cubicBezTo>
                  <a:pt x="62068" y="1379283"/>
                  <a:pt x="7608" y="1185169"/>
                  <a:pt x="-569" y="1080598"/>
                </a:cubicBezTo>
                <a:cubicBezTo>
                  <a:pt x="66293" y="881147"/>
                  <a:pt x="192057" y="856348"/>
                  <a:pt x="438685" y="795587"/>
                </a:cubicBezTo>
                <a:cubicBezTo>
                  <a:pt x="440183" y="793552"/>
                  <a:pt x="442105" y="790668"/>
                  <a:pt x="442886" y="788073"/>
                </a:cubicBezTo>
                <a:close/>
              </a:path>
              <a:path w="4905828" h="2369157" stroke="0" extrusionOk="0">
                <a:moveTo>
                  <a:pt x="-502442" y="2295145"/>
                </a:moveTo>
                <a:cubicBezTo>
                  <a:pt x="-497389" y="2334547"/>
                  <a:pt x="-538573" y="2366147"/>
                  <a:pt x="-574522" y="2360955"/>
                </a:cubicBezTo>
                <a:cubicBezTo>
                  <a:pt x="-607813" y="2356051"/>
                  <a:pt x="-648854" y="2315942"/>
                  <a:pt x="-646602" y="2295145"/>
                </a:cubicBezTo>
                <a:cubicBezTo>
                  <a:pt x="-649931" y="2273577"/>
                  <a:pt x="-606204" y="2231754"/>
                  <a:pt x="-574522" y="2229335"/>
                </a:cubicBezTo>
                <a:cubicBezTo>
                  <a:pt x="-544844" y="2213892"/>
                  <a:pt x="-506619" y="2246937"/>
                  <a:pt x="-502442" y="2295145"/>
                </a:cubicBezTo>
                <a:close/>
              </a:path>
              <a:path w="4905828" h="2369157" stroke="0" extrusionOk="0">
                <a:moveTo>
                  <a:pt x="-116901" y="2180157"/>
                </a:moveTo>
                <a:cubicBezTo>
                  <a:pt x="-154034" y="2246886"/>
                  <a:pt x="-205664" y="2311180"/>
                  <a:pt x="-261062" y="2311777"/>
                </a:cubicBezTo>
                <a:cubicBezTo>
                  <a:pt x="-329613" y="2305610"/>
                  <a:pt x="-430277" y="2228441"/>
                  <a:pt x="-405222" y="2180157"/>
                </a:cubicBezTo>
                <a:cubicBezTo>
                  <a:pt x="-399367" y="2101333"/>
                  <a:pt x="-325762" y="2080524"/>
                  <a:pt x="-261062" y="2048537"/>
                </a:cubicBezTo>
                <a:cubicBezTo>
                  <a:pt x="-167227" y="2047184"/>
                  <a:pt x="-122310" y="2144917"/>
                  <a:pt x="-116901" y="2180157"/>
                </a:cubicBezTo>
                <a:close/>
              </a:path>
              <a:path w="4905828" h="2369157" stroke="0" extrusionOk="0">
                <a:moveTo>
                  <a:pt x="402405" y="2016099"/>
                </a:moveTo>
                <a:cubicBezTo>
                  <a:pt x="444272" y="2130154"/>
                  <a:pt x="288139" y="2216917"/>
                  <a:pt x="186165" y="2213529"/>
                </a:cubicBezTo>
                <a:cubicBezTo>
                  <a:pt x="115071" y="2238314"/>
                  <a:pt x="-78200" y="2139604"/>
                  <a:pt x="-30076" y="2016099"/>
                </a:cubicBezTo>
                <a:cubicBezTo>
                  <a:pt x="-61083" y="1917336"/>
                  <a:pt x="81737" y="1810582"/>
                  <a:pt x="186165" y="1818669"/>
                </a:cubicBezTo>
                <a:cubicBezTo>
                  <a:pt x="344964" y="1842131"/>
                  <a:pt x="438195" y="1862586"/>
                  <a:pt x="402405" y="2016099"/>
                </a:cubicBezTo>
                <a:close/>
              </a:path>
              <a:path w="4905828" h="2369157" fill="none" stroke="0" extrusionOk="0">
                <a:moveTo>
                  <a:pt x="532940" y="1435588"/>
                </a:moveTo>
                <a:cubicBezTo>
                  <a:pt x="436489" y="1471336"/>
                  <a:pt x="366071" y="1403588"/>
                  <a:pt x="245291" y="1391879"/>
                </a:cubicBezTo>
                <a:moveTo>
                  <a:pt x="786748" y="1913916"/>
                </a:moveTo>
                <a:cubicBezTo>
                  <a:pt x="730204" y="1919453"/>
                  <a:pt x="691777" y="1936142"/>
                  <a:pt x="660923" y="1934811"/>
                </a:cubicBezTo>
                <a:moveTo>
                  <a:pt x="1871254" y="2143758"/>
                </a:moveTo>
                <a:cubicBezTo>
                  <a:pt x="1838382" y="2108048"/>
                  <a:pt x="1820299" y="2072669"/>
                  <a:pt x="1795395" y="2048333"/>
                </a:cubicBezTo>
                <a:moveTo>
                  <a:pt x="3273617" y="1905800"/>
                </a:moveTo>
                <a:cubicBezTo>
                  <a:pt x="3272489" y="1942497"/>
                  <a:pt x="3250322" y="1975095"/>
                  <a:pt x="3243296" y="2010492"/>
                </a:cubicBezTo>
                <a:moveTo>
                  <a:pt x="3875716" y="1258834"/>
                </a:moveTo>
                <a:cubicBezTo>
                  <a:pt x="4122529" y="1335079"/>
                  <a:pt x="4306155" y="1461984"/>
                  <a:pt x="4244903" y="1650183"/>
                </a:cubicBezTo>
                <a:moveTo>
                  <a:pt x="4746615" y="842037"/>
                </a:moveTo>
                <a:cubicBezTo>
                  <a:pt x="4687134" y="912011"/>
                  <a:pt x="4650431" y="924579"/>
                  <a:pt x="4582179" y="988793"/>
                </a:cubicBezTo>
                <a:moveTo>
                  <a:pt x="4352104" y="297570"/>
                </a:moveTo>
                <a:cubicBezTo>
                  <a:pt x="4360737" y="321939"/>
                  <a:pt x="4361554" y="339908"/>
                  <a:pt x="4360735" y="366890"/>
                </a:cubicBezTo>
                <a:moveTo>
                  <a:pt x="3302121" y="216733"/>
                </a:moveTo>
                <a:cubicBezTo>
                  <a:pt x="3326185" y="175123"/>
                  <a:pt x="3364776" y="171438"/>
                  <a:pt x="3386383" y="128329"/>
                </a:cubicBezTo>
                <a:moveTo>
                  <a:pt x="2514350" y="258852"/>
                </a:moveTo>
                <a:cubicBezTo>
                  <a:pt x="2528581" y="236488"/>
                  <a:pt x="2538509" y="205827"/>
                  <a:pt x="2555118" y="182622"/>
                </a:cubicBezTo>
                <a:moveTo>
                  <a:pt x="1589850" y="284737"/>
                </a:moveTo>
                <a:cubicBezTo>
                  <a:pt x="1634947" y="292360"/>
                  <a:pt x="1694164" y="322978"/>
                  <a:pt x="1737479" y="358664"/>
                </a:cubicBezTo>
                <a:moveTo>
                  <a:pt x="468665" y="865893"/>
                </a:moveTo>
                <a:cubicBezTo>
                  <a:pt x="454544" y="831995"/>
                  <a:pt x="446088" y="811395"/>
                  <a:pt x="442886" y="788073"/>
                </a:cubicBezTo>
              </a:path>
              <a:path w="4905828" h="2369157" fill="none" stroke="0" extrusionOk="0">
                <a:moveTo>
                  <a:pt x="442886" y="788073"/>
                </a:moveTo>
                <a:cubicBezTo>
                  <a:pt x="435295" y="625703"/>
                  <a:pt x="468808" y="458995"/>
                  <a:pt x="638552" y="378790"/>
                </a:cubicBezTo>
                <a:cubicBezTo>
                  <a:pt x="966302" y="311797"/>
                  <a:pt x="1211390" y="225683"/>
                  <a:pt x="1590419" y="285285"/>
                </a:cubicBezTo>
                <a:cubicBezTo>
                  <a:pt x="1765432" y="165536"/>
                  <a:pt x="2208072" y="-60656"/>
                  <a:pt x="2550121" y="188216"/>
                </a:cubicBezTo>
                <a:cubicBezTo>
                  <a:pt x="2597989" y="132015"/>
                  <a:pt x="2712591" y="50656"/>
                  <a:pt x="2924077" y="10968"/>
                </a:cubicBezTo>
                <a:cubicBezTo>
                  <a:pt x="3116024" y="14842"/>
                  <a:pt x="3253343" y="69474"/>
                  <a:pt x="3387860" y="136062"/>
                </a:cubicBezTo>
                <a:cubicBezTo>
                  <a:pt x="3535242" y="26504"/>
                  <a:pt x="3832365" y="32337"/>
                  <a:pt x="4027207" y="37840"/>
                </a:cubicBezTo>
                <a:cubicBezTo>
                  <a:pt x="4237375" y="65532"/>
                  <a:pt x="4311845" y="174669"/>
                  <a:pt x="4351423" y="305796"/>
                </a:cubicBezTo>
                <a:cubicBezTo>
                  <a:pt x="4540801" y="317873"/>
                  <a:pt x="4728194" y="473959"/>
                  <a:pt x="4767509" y="565855"/>
                </a:cubicBezTo>
                <a:cubicBezTo>
                  <a:pt x="4810652" y="608861"/>
                  <a:pt x="4801309" y="753506"/>
                  <a:pt x="4748885" y="847851"/>
                </a:cubicBezTo>
                <a:cubicBezTo>
                  <a:pt x="4887780" y="982429"/>
                  <a:pt x="4983845" y="1108575"/>
                  <a:pt x="4884932" y="1279015"/>
                </a:cubicBezTo>
                <a:cubicBezTo>
                  <a:pt x="4759463" y="1444602"/>
                  <a:pt x="4592180" y="1654427"/>
                  <a:pt x="4247628" y="1656435"/>
                </a:cubicBezTo>
                <a:cubicBezTo>
                  <a:pt x="4258301" y="1806563"/>
                  <a:pt x="4117552" y="1921386"/>
                  <a:pt x="4019484" y="1979836"/>
                </a:cubicBezTo>
                <a:cubicBezTo>
                  <a:pt x="3784529" y="2084015"/>
                  <a:pt x="3550627" y="2175217"/>
                  <a:pt x="3242729" y="2018993"/>
                </a:cubicBezTo>
                <a:cubicBezTo>
                  <a:pt x="3128713" y="2131528"/>
                  <a:pt x="2961473" y="2252739"/>
                  <a:pt x="2687643" y="2364001"/>
                </a:cubicBezTo>
                <a:cubicBezTo>
                  <a:pt x="2302653" y="2433178"/>
                  <a:pt x="2126421" y="2373957"/>
                  <a:pt x="1871482" y="2153410"/>
                </a:cubicBezTo>
                <a:cubicBezTo>
                  <a:pt x="1496565" y="2297226"/>
                  <a:pt x="1021650" y="2295266"/>
                  <a:pt x="659106" y="1945341"/>
                </a:cubicBezTo>
                <a:cubicBezTo>
                  <a:pt x="447430" y="1974502"/>
                  <a:pt x="153720" y="1827989"/>
                  <a:pt x="126052" y="1713799"/>
                </a:cubicBezTo>
                <a:cubicBezTo>
                  <a:pt x="62861" y="1609355"/>
                  <a:pt x="110716" y="1495517"/>
                  <a:pt x="239953" y="1401257"/>
                </a:cubicBezTo>
                <a:cubicBezTo>
                  <a:pt x="99492" y="1365442"/>
                  <a:pt x="-38328" y="1213132"/>
                  <a:pt x="-569" y="1080598"/>
                </a:cubicBezTo>
                <a:cubicBezTo>
                  <a:pt x="33781" y="893974"/>
                  <a:pt x="121845" y="791418"/>
                  <a:pt x="438685" y="795587"/>
                </a:cubicBezTo>
                <a:cubicBezTo>
                  <a:pt x="440407" y="792696"/>
                  <a:pt x="441058" y="791035"/>
                  <a:pt x="442886" y="788073"/>
                </a:cubicBezTo>
                <a:close/>
              </a:path>
              <a:path w="4905828" h="2369157" fill="none" stroke="0" extrusionOk="0">
                <a:moveTo>
                  <a:pt x="-502442" y="2295145"/>
                </a:moveTo>
                <a:cubicBezTo>
                  <a:pt x="-501309" y="2316664"/>
                  <a:pt x="-538269" y="2356961"/>
                  <a:pt x="-574522" y="2360955"/>
                </a:cubicBezTo>
                <a:cubicBezTo>
                  <a:pt x="-613569" y="2361357"/>
                  <a:pt x="-638453" y="2320296"/>
                  <a:pt x="-646602" y="2295145"/>
                </a:cubicBezTo>
                <a:cubicBezTo>
                  <a:pt x="-651773" y="2255312"/>
                  <a:pt x="-608653" y="2224522"/>
                  <a:pt x="-574522" y="2229335"/>
                </a:cubicBezTo>
                <a:cubicBezTo>
                  <a:pt x="-528477" y="2231322"/>
                  <a:pt x="-505073" y="2261850"/>
                  <a:pt x="-502442" y="2295145"/>
                </a:cubicBezTo>
                <a:close/>
              </a:path>
              <a:path w="4905828" h="2369157" fill="none" stroke="0" extrusionOk="0">
                <a:moveTo>
                  <a:pt x="-116901" y="2180157"/>
                </a:moveTo>
                <a:cubicBezTo>
                  <a:pt x="-127940" y="2244150"/>
                  <a:pt x="-194397" y="2322103"/>
                  <a:pt x="-261062" y="2311777"/>
                </a:cubicBezTo>
                <a:cubicBezTo>
                  <a:pt x="-343357" y="2281635"/>
                  <a:pt x="-422202" y="2234890"/>
                  <a:pt x="-405222" y="2180157"/>
                </a:cubicBezTo>
                <a:cubicBezTo>
                  <a:pt x="-415046" y="2112005"/>
                  <a:pt x="-342023" y="2054843"/>
                  <a:pt x="-261062" y="2048537"/>
                </a:cubicBezTo>
                <a:cubicBezTo>
                  <a:pt x="-186105" y="2024011"/>
                  <a:pt x="-114819" y="2107664"/>
                  <a:pt x="-116901" y="2180157"/>
                </a:cubicBezTo>
                <a:close/>
              </a:path>
              <a:path w="4905828" h="2369157" fill="none" stroke="0" extrusionOk="0">
                <a:moveTo>
                  <a:pt x="402405" y="2016099"/>
                </a:moveTo>
                <a:cubicBezTo>
                  <a:pt x="393042" y="2134602"/>
                  <a:pt x="313025" y="2214684"/>
                  <a:pt x="186165" y="2213529"/>
                </a:cubicBezTo>
                <a:cubicBezTo>
                  <a:pt x="43157" y="2208460"/>
                  <a:pt x="-1874" y="2107863"/>
                  <a:pt x="-30076" y="2016099"/>
                </a:cubicBezTo>
                <a:cubicBezTo>
                  <a:pt x="-41272" y="1908422"/>
                  <a:pt x="86484" y="1801518"/>
                  <a:pt x="186165" y="1818669"/>
                </a:cubicBezTo>
                <a:cubicBezTo>
                  <a:pt x="322153" y="1806456"/>
                  <a:pt x="401424" y="1932960"/>
                  <a:pt x="402405" y="2016099"/>
                </a:cubicBezTo>
                <a:close/>
              </a:path>
              <a:path w="4905828" h="2369157" fill="none" stroke="0" extrusionOk="0">
                <a:moveTo>
                  <a:pt x="532940" y="1435588"/>
                </a:moveTo>
                <a:cubicBezTo>
                  <a:pt x="434426" y="1451206"/>
                  <a:pt x="320649" y="1444328"/>
                  <a:pt x="245291" y="1391879"/>
                </a:cubicBezTo>
                <a:moveTo>
                  <a:pt x="786748" y="1913916"/>
                </a:moveTo>
                <a:cubicBezTo>
                  <a:pt x="739860" y="1930982"/>
                  <a:pt x="703920" y="1939659"/>
                  <a:pt x="660923" y="1934811"/>
                </a:cubicBezTo>
                <a:moveTo>
                  <a:pt x="1871254" y="2143758"/>
                </a:moveTo>
                <a:cubicBezTo>
                  <a:pt x="1845763" y="2115832"/>
                  <a:pt x="1805464" y="2077216"/>
                  <a:pt x="1795395" y="2048333"/>
                </a:cubicBezTo>
                <a:moveTo>
                  <a:pt x="3273617" y="1905800"/>
                </a:moveTo>
                <a:cubicBezTo>
                  <a:pt x="3265964" y="1949605"/>
                  <a:pt x="3252762" y="1970734"/>
                  <a:pt x="3243296" y="2010492"/>
                </a:cubicBezTo>
                <a:moveTo>
                  <a:pt x="3875716" y="1258834"/>
                </a:moveTo>
                <a:cubicBezTo>
                  <a:pt x="4117743" y="1316656"/>
                  <a:pt x="4250334" y="1542942"/>
                  <a:pt x="4244903" y="1650183"/>
                </a:cubicBezTo>
                <a:moveTo>
                  <a:pt x="4746615" y="842037"/>
                </a:moveTo>
                <a:cubicBezTo>
                  <a:pt x="4709123" y="921699"/>
                  <a:pt x="4651817" y="950791"/>
                  <a:pt x="4582179" y="988793"/>
                </a:cubicBezTo>
                <a:moveTo>
                  <a:pt x="4352104" y="297570"/>
                </a:moveTo>
                <a:cubicBezTo>
                  <a:pt x="4361077" y="320306"/>
                  <a:pt x="4363786" y="344695"/>
                  <a:pt x="4360735" y="366890"/>
                </a:cubicBezTo>
                <a:moveTo>
                  <a:pt x="3302121" y="216733"/>
                </a:moveTo>
                <a:cubicBezTo>
                  <a:pt x="3324314" y="187982"/>
                  <a:pt x="3338674" y="147198"/>
                  <a:pt x="3386383" y="128329"/>
                </a:cubicBezTo>
                <a:moveTo>
                  <a:pt x="2514350" y="258852"/>
                </a:moveTo>
                <a:cubicBezTo>
                  <a:pt x="2532625" y="230997"/>
                  <a:pt x="2538974" y="207007"/>
                  <a:pt x="2555118" y="182622"/>
                </a:cubicBezTo>
                <a:moveTo>
                  <a:pt x="1589850" y="284737"/>
                </a:moveTo>
                <a:cubicBezTo>
                  <a:pt x="1648095" y="301593"/>
                  <a:pt x="1689127" y="334690"/>
                  <a:pt x="1737479" y="358664"/>
                </a:cubicBezTo>
                <a:moveTo>
                  <a:pt x="468665" y="865893"/>
                </a:moveTo>
                <a:cubicBezTo>
                  <a:pt x="464560" y="844901"/>
                  <a:pt x="448740" y="816579"/>
                  <a:pt x="442886" y="788073"/>
                </a:cubicBezTo>
              </a:path>
              <a:path w="4905828" h="2369157" fill="none" stroke="0" extrusionOk="0">
                <a:moveTo>
                  <a:pt x="442886" y="788073"/>
                </a:moveTo>
                <a:cubicBezTo>
                  <a:pt x="431716" y="587783"/>
                  <a:pt x="456159" y="463181"/>
                  <a:pt x="638552" y="378790"/>
                </a:cubicBezTo>
                <a:cubicBezTo>
                  <a:pt x="969717" y="257058"/>
                  <a:pt x="1201126" y="145655"/>
                  <a:pt x="1590419" y="285285"/>
                </a:cubicBezTo>
                <a:cubicBezTo>
                  <a:pt x="1766949" y="96330"/>
                  <a:pt x="2247221" y="-59802"/>
                  <a:pt x="2550121" y="188216"/>
                </a:cubicBezTo>
                <a:cubicBezTo>
                  <a:pt x="2569761" y="130721"/>
                  <a:pt x="2733838" y="34136"/>
                  <a:pt x="2924077" y="10968"/>
                </a:cubicBezTo>
                <a:cubicBezTo>
                  <a:pt x="3091905" y="-2534"/>
                  <a:pt x="3232985" y="65333"/>
                  <a:pt x="3387860" y="136062"/>
                </a:cubicBezTo>
                <a:cubicBezTo>
                  <a:pt x="3518330" y="25632"/>
                  <a:pt x="3840041" y="49929"/>
                  <a:pt x="4027207" y="37840"/>
                </a:cubicBezTo>
                <a:cubicBezTo>
                  <a:pt x="4224958" y="75022"/>
                  <a:pt x="4315769" y="131498"/>
                  <a:pt x="4351423" y="305796"/>
                </a:cubicBezTo>
                <a:cubicBezTo>
                  <a:pt x="4538455" y="313256"/>
                  <a:pt x="4703188" y="495228"/>
                  <a:pt x="4767509" y="565855"/>
                </a:cubicBezTo>
                <a:cubicBezTo>
                  <a:pt x="4804981" y="632166"/>
                  <a:pt x="4811132" y="768920"/>
                  <a:pt x="4748885" y="847851"/>
                </a:cubicBezTo>
                <a:cubicBezTo>
                  <a:pt x="4850153" y="954506"/>
                  <a:pt x="4990848" y="1136588"/>
                  <a:pt x="4884932" y="1279015"/>
                </a:cubicBezTo>
                <a:cubicBezTo>
                  <a:pt x="4721119" y="1476953"/>
                  <a:pt x="4602598" y="1648200"/>
                  <a:pt x="4247628" y="1656435"/>
                </a:cubicBezTo>
                <a:cubicBezTo>
                  <a:pt x="4293807" y="1784383"/>
                  <a:pt x="4102783" y="1915537"/>
                  <a:pt x="4019484" y="1979836"/>
                </a:cubicBezTo>
                <a:cubicBezTo>
                  <a:pt x="3763974" y="2076710"/>
                  <a:pt x="3506381" y="2164306"/>
                  <a:pt x="3242729" y="2018993"/>
                </a:cubicBezTo>
                <a:cubicBezTo>
                  <a:pt x="3215254" y="2160919"/>
                  <a:pt x="2919463" y="2278119"/>
                  <a:pt x="2687643" y="2364001"/>
                </a:cubicBezTo>
                <a:cubicBezTo>
                  <a:pt x="2315968" y="2428814"/>
                  <a:pt x="2129946" y="2370514"/>
                  <a:pt x="1871482" y="2153410"/>
                </a:cubicBezTo>
                <a:cubicBezTo>
                  <a:pt x="1485502" y="2354950"/>
                  <a:pt x="1010636" y="2242759"/>
                  <a:pt x="659106" y="1945341"/>
                </a:cubicBezTo>
                <a:cubicBezTo>
                  <a:pt x="440722" y="1981143"/>
                  <a:pt x="157723" y="1810472"/>
                  <a:pt x="126052" y="1713799"/>
                </a:cubicBezTo>
                <a:cubicBezTo>
                  <a:pt x="71567" y="1615485"/>
                  <a:pt x="104511" y="1507544"/>
                  <a:pt x="239953" y="1401257"/>
                </a:cubicBezTo>
                <a:cubicBezTo>
                  <a:pt x="90958" y="1369206"/>
                  <a:pt x="-38176" y="1235895"/>
                  <a:pt x="-569" y="1080598"/>
                </a:cubicBezTo>
                <a:cubicBezTo>
                  <a:pt x="47799" y="872152"/>
                  <a:pt x="144460" y="787402"/>
                  <a:pt x="438685" y="795587"/>
                </a:cubicBezTo>
                <a:cubicBezTo>
                  <a:pt x="440132" y="792246"/>
                  <a:pt x="440779" y="791152"/>
                  <a:pt x="442886" y="788073"/>
                </a:cubicBezTo>
                <a:close/>
              </a:path>
              <a:path w="4905828" h="2369157" fill="none" stroke="0" extrusionOk="0">
                <a:moveTo>
                  <a:pt x="-502442" y="2295145"/>
                </a:moveTo>
                <a:cubicBezTo>
                  <a:pt x="-503929" y="2319734"/>
                  <a:pt x="-534550" y="2359918"/>
                  <a:pt x="-574522" y="2360955"/>
                </a:cubicBezTo>
                <a:cubicBezTo>
                  <a:pt x="-613779" y="2365271"/>
                  <a:pt x="-642887" y="2314652"/>
                  <a:pt x="-646602" y="2295145"/>
                </a:cubicBezTo>
                <a:cubicBezTo>
                  <a:pt x="-646602" y="2264359"/>
                  <a:pt x="-605427" y="2217222"/>
                  <a:pt x="-574522" y="2229335"/>
                </a:cubicBezTo>
                <a:cubicBezTo>
                  <a:pt x="-524876" y="2228008"/>
                  <a:pt x="-499618" y="2261446"/>
                  <a:pt x="-502442" y="2295145"/>
                </a:cubicBezTo>
                <a:close/>
              </a:path>
              <a:path w="4905828" h="2369157" fill="none" stroke="0" extrusionOk="0">
                <a:moveTo>
                  <a:pt x="-116901" y="2180157"/>
                </a:moveTo>
                <a:cubicBezTo>
                  <a:pt x="-120477" y="2246043"/>
                  <a:pt x="-180454" y="2313377"/>
                  <a:pt x="-261062" y="2311777"/>
                </a:cubicBezTo>
                <a:cubicBezTo>
                  <a:pt x="-346731" y="2277135"/>
                  <a:pt x="-414595" y="2228459"/>
                  <a:pt x="-405222" y="2180157"/>
                </a:cubicBezTo>
                <a:cubicBezTo>
                  <a:pt x="-411190" y="2140383"/>
                  <a:pt x="-341015" y="2066722"/>
                  <a:pt x="-261062" y="2048537"/>
                </a:cubicBezTo>
                <a:cubicBezTo>
                  <a:pt x="-200233" y="2041204"/>
                  <a:pt x="-118834" y="2115684"/>
                  <a:pt x="-116901" y="2180157"/>
                </a:cubicBezTo>
                <a:close/>
              </a:path>
              <a:path w="4905828" h="2369157" fill="none" stroke="0" extrusionOk="0">
                <a:moveTo>
                  <a:pt x="402405" y="2016099"/>
                </a:moveTo>
                <a:cubicBezTo>
                  <a:pt x="390960" y="2164981"/>
                  <a:pt x="307310" y="2193481"/>
                  <a:pt x="186165" y="2213529"/>
                </a:cubicBezTo>
                <a:cubicBezTo>
                  <a:pt x="18776" y="2220434"/>
                  <a:pt x="-8781" y="2099133"/>
                  <a:pt x="-30076" y="2016099"/>
                </a:cubicBezTo>
                <a:cubicBezTo>
                  <a:pt x="-34908" y="1931435"/>
                  <a:pt x="85064" y="1766445"/>
                  <a:pt x="186165" y="1818669"/>
                </a:cubicBezTo>
                <a:cubicBezTo>
                  <a:pt x="333400" y="1817421"/>
                  <a:pt x="413733" y="1948355"/>
                  <a:pt x="402405" y="2016099"/>
                </a:cubicBezTo>
                <a:close/>
              </a:path>
              <a:path w="4905828" h="2369157" fill="none" stroke="0" extrusionOk="0">
                <a:moveTo>
                  <a:pt x="532940" y="1435588"/>
                </a:moveTo>
                <a:cubicBezTo>
                  <a:pt x="424865" y="1430019"/>
                  <a:pt x="310951" y="1434276"/>
                  <a:pt x="245291" y="1391879"/>
                </a:cubicBezTo>
                <a:moveTo>
                  <a:pt x="786748" y="1913916"/>
                </a:moveTo>
                <a:cubicBezTo>
                  <a:pt x="755860" y="1929838"/>
                  <a:pt x="693609" y="1931930"/>
                  <a:pt x="660923" y="1934811"/>
                </a:cubicBezTo>
                <a:moveTo>
                  <a:pt x="1871254" y="2143758"/>
                </a:moveTo>
                <a:cubicBezTo>
                  <a:pt x="1848675" y="2121754"/>
                  <a:pt x="1806260" y="2070633"/>
                  <a:pt x="1795395" y="2048333"/>
                </a:cubicBezTo>
                <a:moveTo>
                  <a:pt x="3273617" y="1905800"/>
                </a:moveTo>
                <a:cubicBezTo>
                  <a:pt x="3268847" y="1944648"/>
                  <a:pt x="3257628" y="1969595"/>
                  <a:pt x="3243296" y="2010492"/>
                </a:cubicBezTo>
                <a:moveTo>
                  <a:pt x="3875716" y="1258834"/>
                </a:moveTo>
                <a:cubicBezTo>
                  <a:pt x="4081577" y="1327407"/>
                  <a:pt x="4222851" y="1556211"/>
                  <a:pt x="4244903" y="1650183"/>
                </a:cubicBezTo>
                <a:moveTo>
                  <a:pt x="4746615" y="842037"/>
                </a:moveTo>
                <a:cubicBezTo>
                  <a:pt x="4720538" y="929079"/>
                  <a:pt x="4665419" y="941584"/>
                  <a:pt x="4582179" y="988793"/>
                </a:cubicBezTo>
                <a:moveTo>
                  <a:pt x="4352104" y="297570"/>
                </a:moveTo>
                <a:cubicBezTo>
                  <a:pt x="4362973" y="326106"/>
                  <a:pt x="4365245" y="341865"/>
                  <a:pt x="4360735" y="366890"/>
                </a:cubicBezTo>
                <a:moveTo>
                  <a:pt x="3302121" y="216733"/>
                </a:moveTo>
                <a:cubicBezTo>
                  <a:pt x="3335627" y="189266"/>
                  <a:pt x="3342790" y="150968"/>
                  <a:pt x="3386383" y="128329"/>
                </a:cubicBezTo>
                <a:moveTo>
                  <a:pt x="2514350" y="258852"/>
                </a:moveTo>
                <a:cubicBezTo>
                  <a:pt x="2535465" y="228674"/>
                  <a:pt x="2538775" y="207078"/>
                  <a:pt x="2555118" y="182622"/>
                </a:cubicBezTo>
                <a:moveTo>
                  <a:pt x="1589850" y="284737"/>
                </a:moveTo>
                <a:cubicBezTo>
                  <a:pt x="1629741" y="312021"/>
                  <a:pt x="1697066" y="340095"/>
                  <a:pt x="1737479" y="358664"/>
                </a:cubicBezTo>
                <a:moveTo>
                  <a:pt x="468665" y="865893"/>
                </a:moveTo>
                <a:cubicBezTo>
                  <a:pt x="455335" y="847745"/>
                  <a:pt x="450002" y="816899"/>
                  <a:pt x="442886" y="788073"/>
                </a:cubicBezTo>
              </a:path>
            </a:pathLst>
          </a:custGeom>
          <a:solidFill>
            <a:schemeClr val="bg1"/>
          </a:solidFill>
          <a:ln w="28575">
            <a:extLst>
              <a:ext uri="{C807C97D-BFC1-408E-A445-0C87EB9F89A2}">
                <ask:lineSketchStyleProps xmlns:ask="http://schemas.microsoft.com/office/drawing/2018/sketchyshapes" sd="2916202906">
                  <a:custGeom>
                    <a:avLst/>
                    <a:gdLst>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05828" h="2369157" fill="none" extrusionOk="0">
                        <a:moveTo>
                          <a:pt x="442886" y="788073"/>
                        </a:moveTo>
                        <a:cubicBezTo>
                          <a:pt x="430549" y="584423"/>
                          <a:pt x="445226" y="480062"/>
                          <a:pt x="638552" y="378790"/>
                        </a:cubicBezTo>
                        <a:cubicBezTo>
                          <a:pt x="961775" y="247641"/>
                          <a:pt x="1203626" y="199041"/>
                          <a:pt x="1590419" y="285285"/>
                        </a:cubicBezTo>
                        <a:cubicBezTo>
                          <a:pt x="1798762" y="130374"/>
                          <a:pt x="2293231" y="-41300"/>
                          <a:pt x="2550121" y="188216"/>
                        </a:cubicBezTo>
                        <a:cubicBezTo>
                          <a:pt x="2603237" y="136503"/>
                          <a:pt x="2726184" y="29949"/>
                          <a:pt x="2924077" y="10968"/>
                        </a:cubicBezTo>
                        <a:cubicBezTo>
                          <a:pt x="3068999" y="-18161"/>
                          <a:pt x="3223123" y="55544"/>
                          <a:pt x="3387860" y="136062"/>
                        </a:cubicBezTo>
                        <a:cubicBezTo>
                          <a:pt x="3522507" y="15974"/>
                          <a:pt x="3835408" y="43262"/>
                          <a:pt x="4027207" y="37840"/>
                        </a:cubicBezTo>
                        <a:cubicBezTo>
                          <a:pt x="4225129" y="94524"/>
                          <a:pt x="4324908" y="150715"/>
                          <a:pt x="4351423" y="305796"/>
                        </a:cubicBezTo>
                        <a:cubicBezTo>
                          <a:pt x="4552911" y="325755"/>
                          <a:pt x="4715367" y="478436"/>
                          <a:pt x="4767509" y="565855"/>
                        </a:cubicBezTo>
                        <a:cubicBezTo>
                          <a:pt x="4806671" y="634819"/>
                          <a:pt x="4800288" y="784474"/>
                          <a:pt x="4748885" y="847851"/>
                        </a:cubicBezTo>
                        <a:cubicBezTo>
                          <a:pt x="4828075" y="945436"/>
                          <a:pt x="4971662" y="1142394"/>
                          <a:pt x="4884932" y="1279015"/>
                        </a:cubicBezTo>
                        <a:cubicBezTo>
                          <a:pt x="4712280" y="1506690"/>
                          <a:pt x="4603651" y="1655136"/>
                          <a:pt x="4247628" y="1656435"/>
                        </a:cubicBezTo>
                        <a:cubicBezTo>
                          <a:pt x="4303310" y="1771656"/>
                          <a:pt x="4113149" y="1910457"/>
                          <a:pt x="4019484" y="1979836"/>
                        </a:cubicBezTo>
                        <a:cubicBezTo>
                          <a:pt x="3767887" y="2056402"/>
                          <a:pt x="3480672" y="2155877"/>
                          <a:pt x="3242729" y="2018993"/>
                        </a:cubicBezTo>
                        <a:cubicBezTo>
                          <a:pt x="3228520" y="2171670"/>
                          <a:pt x="2901403" y="2297175"/>
                          <a:pt x="2687643" y="2364001"/>
                        </a:cubicBezTo>
                        <a:cubicBezTo>
                          <a:pt x="2322407" y="2428715"/>
                          <a:pt x="2099226" y="2357292"/>
                          <a:pt x="1871482" y="2153410"/>
                        </a:cubicBezTo>
                        <a:cubicBezTo>
                          <a:pt x="1433279" y="2449022"/>
                          <a:pt x="978078" y="2246535"/>
                          <a:pt x="659106" y="1945341"/>
                        </a:cubicBezTo>
                        <a:cubicBezTo>
                          <a:pt x="438921" y="1977432"/>
                          <a:pt x="173205" y="1818942"/>
                          <a:pt x="126052" y="1713799"/>
                        </a:cubicBezTo>
                        <a:cubicBezTo>
                          <a:pt x="41465" y="1603117"/>
                          <a:pt x="134711" y="1498770"/>
                          <a:pt x="239953" y="1401257"/>
                        </a:cubicBezTo>
                        <a:cubicBezTo>
                          <a:pt x="75517" y="1363863"/>
                          <a:pt x="-25216" y="1266694"/>
                          <a:pt x="-569" y="1080598"/>
                        </a:cubicBezTo>
                        <a:cubicBezTo>
                          <a:pt x="6999" y="877259"/>
                          <a:pt x="178113" y="813790"/>
                          <a:pt x="438685" y="795587"/>
                        </a:cubicBezTo>
                        <a:cubicBezTo>
                          <a:pt x="439988" y="792197"/>
                          <a:pt x="440876" y="791063"/>
                          <a:pt x="442886" y="788073"/>
                        </a:cubicBezTo>
                        <a:close/>
                      </a:path>
                      <a:path w="4905828" h="2369157" fill="none" extrusionOk="0">
                        <a:moveTo>
                          <a:pt x="-502442" y="2295145"/>
                        </a:moveTo>
                        <a:cubicBezTo>
                          <a:pt x="-507852" y="2323334"/>
                          <a:pt x="-537128" y="2358376"/>
                          <a:pt x="-574522" y="2360955"/>
                        </a:cubicBezTo>
                        <a:cubicBezTo>
                          <a:pt x="-614643" y="2365401"/>
                          <a:pt x="-643731" y="2318426"/>
                          <a:pt x="-646602" y="2295145"/>
                        </a:cubicBezTo>
                        <a:cubicBezTo>
                          <a:pt x="-644260" y="2262960"/>
                          <a:pt x="-606962" y="2219777"/>
                          <a:pt x="-574522" y="2229335"/>
                        </a:cubicBezTo>
                        <a:cubicBezTo>
                          <a:pt x="-523428" y="2234101"/>
                          <a:pt x="-496330" y="2260929"/>
                          <a:pt x="-502442" y="2295145"/>
                        </a:cubicBezTo>
                        <a:close/>
                      </a:path>
                      <a:path w="4905828" h="2369157" fill="none" extrusionOk="0">
                        <a:moveTo>
                          <a:pt x="-116901" y="2180157"/>
                        </a:moveTo>
                        <a:cubicBezTo>
                          <a:pt x="-110052" y="2250481"/>
                          <a:pt x="-176833" y="2313111"/>
                          <a:pt x="-261062" y="2311777"/>
                        </a:cubicBezTo>
                        <a:cubicBezTo>
                          <a:pt x="-346497" y="2285432"/>
                          <a:pt x="-413717" y="2230120"/>
                          <a:pt x="-405222" y="2180157"/>
                        </a:cubicBezTo>
                        <a:cubicBezTo>
                          <a:pt x="-405823" y="2136742"/>
                          <a:pt x="-341904" y="2056830"/>
                          <a:pt x="-261062" y="2048537"/>
                        </a:cubicBezTo>
                        <a:cubicBezTo>
                          <a:pt x="-205653" y="2046936"/>
                          <a:pt x="-109305" y="2103006"/>
                          <a:pt x="-116901" y="2180157"/>
                        </a:cubicBezTo>
                        <a:close/>
                      </a:path>
                      <a:path w="4905828" h="2369157" fill="none" extrusionOk="0">
                        <a:moveTo>
                          <a:pt x="402405" y="2016099"/>
                        </a:moveTo>
                        <a:cubicBezTo>
                          <a:pt x="376358" y="2153142"/>
                          <a:pt x="304202" y="2192211"/>
                          <a:pt x="186165" y="2213529"/>
                        </a:cubicBezTo>
                        <a:cubicBezTo>
                          <a:pt x="17783" y="2208994"/>
                          <a:pt x="-21985" y="2111303"/>
                          <a:pt x="-30076" y="2016099"/>
                        </a:cubicBezTo>
                        <a:cubicBezTo>
                          <a:pt x="-10044" y="1917397"/>
                          <a:pt x="76827" y="1782288"/>
                          <a:pt x="186165" y="1818669"/>
                        </a:cubicBezTo>
                        <a:cubicBezTo>
                          <a:pt x="332815" y="1823492"/>
                          <a:pt x="411549" y="1949724"/>
                          <a:pt x="402405" y="2016099"/>
                        </a:cubicBezTo>
                        <a:close/>
                      </a:path>
                      <a:path w="4905828" h="2369157" fill="none" extrusionOk="0">
                        <a:moveTo>
                          <a:pt x="532940" y="1435588"/>
                        </a:moveTo>
                        <a:cubicBezTo>
                          <a:pt x="424143" y="1423979"/>
                          <a:pt x="316267" y="1425732"/>
                          <a:pt x="245291" y="1391879"/>
                        </a:cubicBezTo>
                        <a:moveTo>
                          <a:pt x="786748" y="1913916"/>
                        </a:moveTo>
                        <a:cubicBezTo>
                          <a:pt x="756524" y="1929150"/>
                          <a:pt x="697824" y="1939209"/>
                          <a:pt x="660923" y="1934811"/>
                        </a:cubicBezTo>
                        <a:moveTo>
                          <a:pt x="1871254" y="2143758"/>
                        </a:moveTo>
                        <a:cubicBezTo>
                          <a:pt x="1842269" y="2122884"/>
                          <a:pt x="1809993" y="2072600"/>
                          <a:pt x="1795395" y="2048333"/>
                        </a:cubicBezTo>
                        <a:moveTo>
                          <a:pt x="3273617" y="1905800"/>
                        </a:moveTo>
                        <a:cubicBezTo>
                          <a:pt x="3270533" y="1946369"/>
                          <a:pt x="3260288" y="1968330"/>
                          <a:pt x="3243296" y="2010492"/>
                        </a:cubicBezTo>
                        <a:moveTo>
                          <a:pt x="3875716" y="1258834"/>
                        </a:moveTo>
                        <a:cubicBezTo>
                          <a:pt x="4077190" y="1328810"/>
                          <a:pt x="4227622" y="1541060"/>
                          <a:pt x="4244903" y="1650183"/>
                        </a:cubicBezTo>
                        <a:moveTo>
                          <a:pt x="4746615" y="842037"/>
                        </a:moveTo>
                        <a:cubicBezTo>
                          <a:pt x="4721360" y="914513"/>
                          <a:pt x="4663316" y="946744"/>
                          <a:pt x="4582179" y="988793"/>
                        </a:cubicBezTo>
                        <a:moveTo>
                          <a:pt x="4352104" y="297570"/>
                        </a:moveTo>
                        <a:cubicBezTo>
                          <a:pt x="4361142" y="324378"/>
                          <a:pt x="4367036" y="338495"/>
                          <a:pt x="4360735" y="366890"/>
                        </a:cubicBezTo>
                        <a:moveTo>
                          <a:pt x="3302121" y="216733"/>
                        </a:moveTo>
                        <a:cubicBezTo>
                          <a:pt x="3331684" y="184409"/>
                          <a:pt x="3340755" y="148796"/>
                          <a:pt x="3386383" y="128329"/>
                        </a:cubicBezTo>
                        <a:moveTo>
                          <a:pt x="2514350" y="258852"/>
                        </a:moveTo>
                        <a:cubicBezTo>
                          <a:pt x="2531535" y="227966"/>
                          <a:pt x="2541090" y="210947"/>
                          <a:pt x="2555118" y="182622"/>
                        </a:cubicBezTo>
                        <a:moveTo>
                          <a:pt x="1589850" y="284737"/>
                        </a:moveTo>
                        <a:cubicBezTo>
                          <a:pt x="1633591" y="313012"/>
                          <a:pt x="1701641" y="332778"/>
                          <a:pt x="1737479" y="358664"/>
                        </a:cubicBezTo>
                        <a:moveTo>
                          <a:pt x="468665" y="865893"/>
                        </a:moveTo>
                        <a:cubicBezTo>
                          <a:pt x="461971" y="849299"/>
                          <a:pt x="443396" y="818804"/>
                          <a:pt x="442886" y="788073"/>
                        </a:cubicBezTo>
                      </a:path>
                      <a:path w="4905828" h="2369157" stroke="0" extrusionOk="0">
                        <a:moveTo>
                          <a:pt x="442886" y="788073"/>
                        </a:moveTo>
                        <a:cubicBezTo>
                          <a:pt x="437297" y="662081"/>
                          <a:pt x="465743" y="463257"/>
                          <a:pt x="638552" y="378790"/>
                        </a:cubicBezTo>
                        <a:cubicBezTo>
                          <a:pt x="901581" y="311030"/>
                          <a:pt x="1310891" y="111083"/>
                          <a:pt x="1590419" y="285285"/>
                        </a:cubicBezTo>
                        <a:cubicBezTo>
                          <a:pt x="1728473" y="-49872"/>
                          <a:pt x="2196627" y="-5645"/>
                          <a:pt x="2550121" y="188216"/>
                        </a:cubicBezTo>
                        <a:cubicBezTo>
                          <a:pt x="2634973" y="74094"/>
                          <a:pt x="2810373" y="35790"/>
                          <a:pt x="2924077" y="10968"/>
                        </a:cubicBezTo>
                        <a:cubicBezTo>
                          <a:pt x="3126011" y="12252"/>
                          <a:pt x="3303087" y="64414"/>
                          <a:pt x="3387860" y="136062"/>
                        </a:cubicBezTo>
                        <a:cubicBezTo>
                          <a:pt x="3561139" y="56400"/>
                          <a:pt x="3829926" y="-28991"/>
                          <a:pt x="4027207" y="37840"/>
                        </a:cubicBezTo>
                        <a:cubicBezTo>
                          <a:pt x="4206430" y="75549"/>
                          <a:pt x="4331344" y="192100"/>
                          <a:pt x="4351423" y="305796"/>
                        </a:cubicBezTo>
                        <a:cubicBezTo>
                          <a:pt x="4508393" y="342678"/>
                          <a:pt x="4718592" y="440603"/>
                          <a:pt x="4767509" y="565855"/>
                        </a:cubicBezTo>
                        <a:cubicBezTo>
                          <a:pt x="4808948" y="631708"/>
                          <a:pt x="4825781" y="749359"/>
                          <a:pt x="4748885" y="847851"/>
                        </a:cubicBezTo>
                        <a:cubicBezTo>
                          <a:pt x="4892007" y="969210"/>
                          <a:pt x="4973714" y="1133704"/>
                          <a:pt x="4884932" y="1279015"/>
                        </a:cubicBezTo>
                        <a:cubicBezTo>
                          <a:pt x="4851740" y="1365432"/>
                          <a:pt x="4576679" y="1594367"/>
                          <a:pt x="4247628" y="1656435"/>
                        </a:cubicBezTo>
                        <a:cubicBezTo>
                          <a:pt x="4247473" y="1804637"/>
                          <a:pt x="4125301" y="1916335"/>
                          <a:pt x="4019484" y="1979836"/>
                        </a:cubicBezTo>
                        <a:cubicBezTo>
                          <a:pt x="3816025" y="2141265"/>
                          <a:pt x="3532214" y="2068909"/>
                          <a:pt x="3242729" y="2018993"/>
                        </a:cubicBezTo>
                        <a:cubicBezTo>
                          <a:pt x="3122780" y="2214567"/>
                          <a:pt x="2965761" y="2317700"/>
                          <a:pt x="2687643" y="2364001"/>
                        </a:cubicBezTo>
                        <a:cubicBezTo>
                          <a:pt x="2359031" y="2382954"/>
                          <a:pt x="2058398" y="2367449"/>
                          <a:pt x="1871482" y="2153410"/>
                        </a:cubicBezTo>
                        <a:cubicBezTo>
                          <a:pt x="1387160" y="2294119"/>
                          <a:pt x="900721" y="2137554"/>
                          <a:pt x="659106" y="1945341"/>
                        </a:cubicBezTo>
                        <a:cubicBezTo>
                          <a:pt x="449793" y="1945282"/>
                          <a:pt x="177889" y="1895010"/>
                          <a:pt x="126052" y="1713799"/>
                        </a:cubicBezTo>
                        <a:cubicBezTo>
                          <a:pt x="88247" y="1599310"/>
                          <a:pt x="129658" y="1507396"/>
                          <a:pt x="239953" y="1401257"/>
                        </a:cubicBezTo>
                        <a:cubicBezTo>
                          <a:pt x="70698" y="1365096"/>
                          <a:pt x="-3328" y="1191773"/>
                          <a:pt x="-569" y="1080598"/>
                        </a:cubicBezTo>
                        <a:cubicBezTo>
                          <a:pt x="62257" y="887196"/>
                          <a:pt x="189311" y="829242"/>
                          <a:pt x="438685" y="795587"/>
                        </a:cubicBezTo>
                        <a:cubicBezTo>
                          <a:pt x="440462" y="793394"/>
                          <a:pt x="441623" y="790770"/>
                          <a:pt x="442886" y="788073"/>
                        </a:cubicBezTo>
                        <a:close/>
                      </a:path>
                      <a:path w="4905828" h="2369157" stroke="0" extrusionOk="0">
                        <a:moveTo>
                          <a:pt x="-502442" y="2295145"/>
                        </a:moveTo>
                        <a:cubicBezTo>
                          <a:pt x="-498265" y="2331916"/>
                          <a:pt x="-537262" y="2365919"/>
                          <a:pt x="-574522" y="2360955"/>
                        </a:cubicBezTo>
                        <a:cubicBezTo>
                          <a:pt x="-609366" y="2357800"/>
                          <a:pt x="-647059" y="2321704"/>
                          <a:pt x="-646602" y="2295145"/>
                        </a:cubicBezTo>
                        <a:cubicBezTo>
                          <a:pt x="-649718" y="2267556"/>
                          <a:pt x="-608478" y="2226520"/>
                          <a:pt x="-574522" y="2229335"/>
                        </a:cubicBezTo>
                        <a:cubicBezTo>
                          <a:pt x="-541704" y="2217137"/>
                          <a:pt x="-508456" y="2256287"/>
                          <a:pt x="-502442" y="2295145"/>
                        </a:cubicBezTo>
                        <a:close/>
                      </a:path>
                      <a:path w="4905828" h="2369157" stroke="0" extrusionOk="0">
                        <a:moveTo>
                          <a:pt x="-116901" y="2180157"/>
                        </a:moveTo>
                        <a:cubicBezTo>
                          <a:pt x="-140503" y="2246745"/>
                          <a:pt x="-196848" y="2312485"/>
                          <a:pt x="-261062" y="2311777"/>
                        </a:cubicBezTo>
                        <a:cubicBezTo>
                          <a:pt x="-334364" y="2303478"/>
                          <a:pt x="-418878" y="2235923"/>
                          <a:pt x="-405222" y="2180157"/>
                        </a:cubicBezTo>
                        <a:cubicBezTo>
                          <a:pt x="-402527" y="2103869"/>
                          <a:pt x="-335019" y="2068458"/>
                          <a:pt x="-261062" y="2048537"/>
                        </a:cubicBezTo>
                        <a:cubicBezTo>
                          <a:pt x="-177387" y="2046358"/>
                          <a:pt x="-124992" y="2134423"/>
                          <a:pt x="-116901" y="2180157"/>
                        </a:cubicBezTo>
                        <a:close/>
                      </a:path>
                      <a:path w="4905828" h="2369157" stroke="0" extrusionOk="0">
                        <a:moveTo>
                          <a:pt x="402405" y="2016099"/>
                        </a:moveTo>
                        <a:cubicBezTo>
                          <a:pt x="419077" y="2130413"/>
                          <a:pt x="296110" y="2217457"/>
                          <a:pt x="186165" y="2213529"/>
                        </a:cubicBezTo>
                        <a:cubicBezTo>
                          <a:pt x="90484" y="2235765"/>
                          <a:pt x="-51784" y="2130922"/>
                          <a:pt x="-30076" y="2016099"/>
                        </a:cubicBezTo>
                        <a:cubicBezTo>
                          <a:pt x="-55938" y="1916679"/>
                          <a:pt x="73970" y="1811308"/>
                          <a:pt x="186165" y="1818669"/>
                        </a:cubicBezTo>
                        <a:cubicBezTo>
                          <a:pt x="327933" y="1825166"/>
                          <a:pt x="425299" y="1885549"/>
                          <a:pt x="402405" y="2016099"/>
                        </a:cubicBezTo>
                        <a:close/>
                      </a:path>
                      <a:path w="4905828" h="2369157" fill="none" stroke="0" extrusionOk="0">
                        <a:moveTo>
                          <a:pt x="532940" y="1435588"/>
                        </a:moveTo>
                        <a:cubicBezTo>
                          <a:pt x="435308" y="1461877"/>
                          <a:pt x="345986" y="1417772"/>
                          <a:pt x="245291" y="1391879"/>
                        </a:cubicBezTo>
                        <a:moveTo>
                          <a:pt x="786748" y="1913916"/>
                        </a:moveTo>
                        <a:cubicBezTo>
                          <a:pt x="734736" y="1923761"/>
                          <a:pt x="696155" y="1928497"/>
                          <a:pt x="660923" y="1934811"/>
                        </a:cubicBezTo>
                        <a:moveTo>
                          <a:pt x="1871254" y="2143758"/>
                        </a:moveTo>
                        <a:cubicBezTo>
                          <a:pt x="1841207" y="2110765"/>
                          <a:pt x="1815305" y="2074968"/>
                          <a:pt x="1795395" y="2048333"/>
                        </a:cubicBezTo>
                        <a:moveTo>
                          <a:pt x="3273617" y="1905800"/>
                        </a:moveTo>
                        <a:cubicBezTo>
                          <a:pt x="3266771" y="1938696"/>
                          <a:pt x="3253278" y="1977870"/>
                          <a:pt x="3243296" y="2010492"/>
                        </a:cubicBezTo>
                        <a:moveTo>
                          <a:pt x="3875716" y="1258834"/>
                        </a:moveTo>
                        <a:cubicBezTo>
                          <a:pt x="4129302" y="1327395"/>
                          <a:pt x="4276443" y="1476561"/>
                          <a:pt x="4244903" y="1650183"/>
                        </a:cubicBezTo>
                        <a:moveTo>
                          <a:pt x="4746615" y="842037"/>
                        </a:moveTo>
                        <a:cubicBezTo>
                          <a:pt x="4697077" y="911790"/>
                          <a:pt x="4652378" y="930846"/>
                          <a:pt x="4582179" y="988793"/>
                        </a:cubicBezTo>
                        <a:moveTo>
                          <a:pt x="4352104" y="297570"/>
                        </a:moveTo>
                        <a:cubicBezTo>
                          <a:pt x="4361750" y="323243"/>
                          <a:pt x="4360016" y="344649"/>
                          <a:pt x="4360735" y="366890"/>
                        </a:cubicBezTo>
                        <a:moveTo>
                          <a:pt x="3302121" y="216733"/>
                        </a:moveTo>
                        <a:cubicBezTo>
                          <a:pt x="3326165" y="181003"/>
                          <a:pt x="3362057" y="167287"/>
                          <a:pt x="3386383" y="128329"/>
                        </a:cubicBezTo>
                        <a:moveTo>
                          <a:pt x="2514350" y="258852"/>
                        </a:moveTo>
                        <a:cubicBezTo>
                          <a:pt x="2526924" y="233810"/>
                          <a:pt x="2535325" y="203722"/>
                          <a:pt x="2555118" y="182622"/>
                        </a:cubicBezTo>
                        <a:moveTo>
                          <a:pt x="1589850" y="284737"/>
                        </a:moveTo>
                        <a:cubicBezTo>
                          <a:pt x="1635327" y="293625"/>
                          <a:pt x="1691682" y="329732"/>
                          <a:pt x="1737479" y="358664"/>
                        </a:cubicBezTo>
                        <a:moveTo>
                          <a:pt x="468665" y="865893"/>
                        </a:moveTo>
                        <a:cubicBezTo>
                          <a:pt x="453921" y="835504"/>
                          <a:pt x="448265" y="813193"/>
                          <a:pt x="442886" y="788073"/>
                        </a:cubicBezTo>
                      </a:path>
                      <a:path w="4905828" h="2369157" fill="none" stroke="0" extrusionOk="0">
                        <a:moveTo>
                          <a:pt x="442886" y="788073"/>
                        </a:moveTo>
                        <a:cubicBezTo>
                          <a:pt x="434911" y="631035"/>
                          <a:pt x="478465" y="467640"/>
                          <a:pt x="638552" y="378790"/>
                        </a:cubicBezTo>
                        <a:cubicBezTo>
                          <a:pt x="982774" y="277668"/>
                          <a:pt x="1241211" y="163627"/>
                          <a:pt x="1590419" y="285285"/>
                        </a:cubicBezTo>
                        <a:cubicBezTo>
                          <a:pt x="1755827" y="70786"/>
                          <a:pt x="2213565" y="-40816"/>
                          <a:pt x="2550121" y="188216"/>
                        </a:cubicBezTo>
                        <a:cubicBezTo>
                          <a:pt x="2586946" y="110715"/>
                          <a:pt x="2750423" y="37726"/>
                          <a:pt x="2924077" y="10968"/>
                        </a:cubicBezTo>
                        <a:cubicBezTo>
                          <a:pt x="3105728" y="5697"/>
                          <a:pt x="3253884" y="55129"/>
                          <a:pt x="3387860" y="136062"/>
                        </a:cubicBezTo>
                        <a:cubicBezTo>
                          <a:pt x="3529283" y="33722"/>
                          <a:pt x="3826918" y="13642"/>
                          <a:pt x="4027207" y="37840"/>
                        </a:cubicBezTo>
                        <a:cubicBezTo>
                          <a:pt x="4211417" y="71848"/>
                          <a:pt x="4318922" y="152358"/>
                          <a:pt x="4351423" y="305796"/>
                        </a:cubicBezTo>
                        <a:cubicBezTo>
                          <a:pt x="4527899" y="312965"/>
                          <a:pt x="4704121" y="468001"/>
                          <a:pt x="4767509" y="565855"/>
                        </a:cubicBezTo>
                        <a:cubicBezTo>
                          <a:pt x="4798011" y="623910"/>
                          <a:pt x="4811950" y="757870"/>
                          <a:pt x="4748885" y="847851"/>
                        </a:cubicBezTo>
                        <a:cubicBezTo>
                          <a:pt x="4887046" y="969585"/>
                          <a:pt x="4972482" y="1123972"/>
                          <a:pt x="4884932" y="1279015"/>
                        </a:cubicBezTo>
                        <a:cubicBezTo>
                          <a:pt x="4742169" y="1488482"/>
                          <a:pt x="4583396" y="1632018"/>
                          <a:pt x="4247628" y="1656435"/>
                        </a:cubicBezTo>
                        <a:cubicBezTo>
                          <a:pt x="4255396" y="1798659"/>
                          <a:pt x="4123577" y="1914512"/>
                          <a:pt x="4019484" y="1979836"/>
                        </a:cubicBezTo>
                        <a:cubicBezTo>
                          <a:pt x="3788075" y="2133831"/>
                          <a:pt x="3507778" y="2133938"/>
                          <a:pt x="3242729" y="2018993"/>
                        </a:cubicBezTo>
                        <a:cubicBezTo>
                          <a:pt x="3141699" y="2152985"/>
                          <a:pt x="2956903" y="2263209"/>
                          <a:pt x="2687643" y="2364001"/>
                        </a:cubicBezTo>
                        <a:cubicBezTo>
                          <a:pt x="2281473" y="2421044"/>
                          <a:pt x="2123924" y="2364513"/>
                          <a:pt x="1871482" y="2153410"/>
                        </a:cubicBezTo>
                        <a:cubicBezTo>
                          <a:pt x="1492610" y="2271886"/>
                          <a:pt x="1026222" y="2222488"/>
                          <a:pt x="659106" y="1945341"/>
                        </a:cubicBezTo>
                        <a:cubicBezTo>
                          <a:pt x="434005" y="1980579"/>
                          <a:pt x="156302" y="1831745"/>
                          <a:pt x="126052" y="1713799"/>
                        </a:cubicBezTo>
                        <a:cubicBezTo>
                          <a:pt x="66617" y="1610959"/>
                          <a:pt x="105324" y="1497018"/>
                          <a:pt x="239953" y="1401257"/>
                        </a:cubicBezTo>
                        <a:cubicBezTo>
                          <a:pt x="107323" y="1366031"/>
                          <a:pt x="-37655" y="1202777"/>
                          <a:pt x="-569" y="1080598"/>
                        </a:cubicBezTo>
                        <a:cubicBezTo>
                          <a:pt x="57186" y="908209"/>
                          <a:pt x="157703" y="790413"/>
                          <a:pt x="438685" y="795587"/>
                        </a:cubicBezTo>
                        <a:cubicBezTo>
                          <a:pt x="440320" y="792714"/>
                          <a:pt x="440855" y="791129"/>
                          <a:pt x="442886" y="788073"/>
                        </a:cubicBezTo>
                        <a:close/>
                      </a:path>
                      <a:path w="4905828" h="2369157" fill="none" stroke="0" extrusionOk="0">
                        <a:moveTo>
                          <a:pt x="-502442" y="2295145"/>
                        </a:moveTo>
                        <a:cubicBezTo>
                          <a:pt x="-499499" y="2322051"/>
                          <a:pt x="-533186" y="2361496"/>
                          <a:pt x="-574522" y="2360955"/>
                        </a:cubicBezTo>
                        <a:cubicBezTo>
                          <a:pt x="-611780" y="2363897"/>
                          <a:pt x="-643848" y="2319320"/>
                          <a:pt x="-646602" y="2295145"/>
                        </a:cubicBezTo>
                        <a:cubicBezTo>
                          <a:pt x="-648030" y="2261728"/>
                          <a:pt x="-608361" y="2221073"/>
                          <a:pt x="-574522" y="2229335"/>
                        </a:cubicBezTo>
                        <a:cubicBezTo>
                          <a:pt x="-527223" y="2229545"/>
                          <a:pt x="-501053" y="2261228"/>
                          <a:pt x="-502442" y="2295145"/>
                        </a:cubicBezTo>
                        <a:close/>
                      </a:path>
                      <a:path w="4905828" h="2369157" fill="none" stroke="0" extrusionOk="0">
                        <a:moveTo>
                          <a:pt x="-116901" y="2180157"/>
                        </a:moveTo>
                        <a:cubicBezTo>
                          <a:pt x="-126495" y="2245582"/>
                          <a:pt x="-199121" y="2313759"/>
                          <a:pt x="-261062" y="2311777"/>
                        </a:cubicBezTo>
                        <a:cubicBezTo>
                          <a:pt x="-344619" y="2281974"/>
                          <a:pt x="-416712" y="2227932"/>
                          <a:pt x="-405222" y="2180157"/>
                        </a:cubicBezTo>
                        <a:cubicBezTo>
                          <a:pt x="-414789" y="2130564"/>
                          <a:pt x="-340179" y="2061923"/>
                          <a:pt x="-261062" y="2048537"/>
                        </a:cubicBezTo>
                        <a:cubicBezTo>
                          <a:pt x="-181818" y="2037892"/>
                          <a:pt x="-112981" y="2106241"/>
                          <a:pt x="-116901" y="2180157"/>
                        </a:cubicBezTo>
                        <a:close/>
                      </a:path>
                      <a:path w="4905828" h="2369157" fill="none" stroke="0" extrusionOk="0">
                        <a:moveTo>
                          <a:pt x="402405" y="2016099"/>
                        </a:moveTo>
                        <a:cubicBezTo>
                          <a:pt x="398720" y="2145093"/>
                          <a:pt x="317499" y="2203293"/>
                          <a:pt x="186165" y="2213529"/>
                        </a:cubicBezTo>
                        <a:cubicBezTo>
                          <a:pt x="38949" y="2217848"/>
                          <a:pt x="-21635" y="2116327"/>
                          <a:pt x="-30076" y="2016099"/>
                        </a:cubicBezTo>
                        <a:cubicBezTo>
                          <a:pt x="-35524" y="1912837"/>
                          <a:pt x="75578" y="1796412"/>
                          <a:pt x="186165" y="1818669"/>
                        </a:cubicBezTo>
                        <a:cubicBezTo>
                          <a:pt x="326028" y="1801946"/>
                          <a:pt x="410708" y="1931663"/>
                          <a:pt x="402405" y="2016099"/>
                        </a:cubicBezTo>
                        <a:close/>
                      </a:path>
                      <a:path w="4905828" h="2369157" fill="none" stroke="0" extrusionOk="0">
                        <a:moveTo>
                          <a:pt x="532940" y="1435588"/>
                        </a:moveTo>
                        <a:cubicBezTo>
                          <a:pt x="432405" y="1452177"/>
                          <a:pt x="318756" y="1435919"/>
                          <a:pt x="245291" y="1391879"/>
                        </a:cubicBezTo>
                        <a:moveTo>
                          <a:pt x="786748" y="1913916"/>
                        </a:moveTo>
                        <a:cubicBezTo>
                          <a:pt x="747405" y="1929064"/>
                          <a:pt x="701782" y="1930486"/>
                          <a:pt x="660923" y="1934811"/>
                        </a:cubicBezTo>
                        <a:moveTo>
                          <a:pt x="1871254" y="2143758"/>
                        </a:moveTo>
                        <a:cubicBezTo>
                          <a:pt x="1843846" y="2115159"/>
                          <a:pt x="1806583" y="2072607"/>
                          <a:pt x="1795395" y="2048333"/>
                        </a:cubicBezTo>
                        <a:moveTo>
                          <a:pt x="3273617" y="1905800"/>
                        </a:moveTo>
                        <a:cubicBezTo>
                          <a:pt x="3269702" y="1944687"/>
                          <a:pt x="3254642" y="1972716"/>
                          <a:pt x="3243296" y="2010492"/>
                        </a:cubicBezTo>
                        <a:moveTo>
                          <a:pt x="3875716" y="1258834"/>
                        </a:moveTo>
                        <a:cubicBezTo>
                          <a:pt x="4103871" y="1326145"/>
                          <a:pt x="4226544" y="1544713"/>
                          <a:pt x="4244903" y="1650183"/>
                        </a:cubicBezTo>
                        <a:moveTo>
                          <a:pt x="4746615" y="842037"/>
                        </a:moveTo>
                        <a:cubicBezTo>
                          <a:pt x="4712569" y="920990"/>
                          <a:pt x="4658099" y="946546"/>
                          <a:pt x="4582179" y="988793"/>
                        </a:cubicBezTo>
                        <a:moveTo>
                          <a:pt x="4352104" y="297570"/>
                        </a:moveTo>
                        <a:cubicBezTo>
                          <a:pt x="4361361" y="323769"/>
                          <a:pt x="4363287" y="344059"/>
                          <a:pt x="4360735" y="366890"/>
                        </a:cubicBezTo>
                        <a:moveTo>
                          <a:pt x="3302121" y="216733"/>
                        </a:moveTo>
                        <a:cubicBezTo>
                          <a:pt x="3328335" y="189214"/>
                          <a:pt x="3346476" y="153271"/>
                          <a:pt x="3386383" y="128329"/>
                        </a:cubicBezTo>
                        <a:moveTo>
                          <a:pt x="2514350" y="258852"/>
                        </a:moveTo>
                        <a:cubicBezTo>
                          <a:pt x="2530776" y="229851"/>
                          <a:pt x="2536774" y="205207"/>
                          <a:pt x="2555118" y="182622"/>
                        </a:cubicBezTo>
                        <a:moveTo>
                          <a:pt x="1589850" y="284737"/>
                        </a:moveTo>
                        <a:cubicBezTo>
                          <a:pt x="1641010" y="305827"/>
                          <a:pt x="1689389" y="340327"/>
                          <a:pt x="1737479" y="358664"/>
                        </a:cubicBezTo>
                        <a:moveTo>
                          <a:pt x="468665" y="865893"/>
                        </a:moveTo>
                        <a:cubicBezTo>
                          <a:pt x="457972" y="843575"/>
                          <a:pt x="447830" y="815356"/>
                          <a:pt x="442886" y="788073"/>
                        </a:cubicBezTo>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xanh</a:t>
            </a:r>
            <a:endParaRPr kumimoji="0" lang="en-US" sz="6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F95008DC-10C0-585E-B491-E9E5ECF9337B}"/>
              </a:ext>
            </a:extLst>
          </p:cNvPr>
          <p:cNvSpPr/>
          <p:nvPr/>
        </p:nvSpPr>
        <p:spPr>
          <a:xfrm>
            <a:off x="0" y="6048718"/>
            <a:ext cx="2158739"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rừng</a:t>
            </a:r>
            <a:r>
              <a:rPr kumimoji="0" lang="en-US" sz="3600" b="1" i="0" u="none" strike="noStrike" kern="1200" cap="none" spc="0" normalizeH="0" baseline="0" noProof="0" dirty="0">
                <a:ln>
                  <a:noFill/>
                </a:ln>
                <a:solidFill>
                  <a:prstClr val="black"/>
                </a:solidFill>
                <a:effectLst/>
                <a:uLnTx/>
                <a:uFillTx/>
                <a:latin typeface="字魂59号-创粗黑"/>
                <a:cs typeface="+mn-cs"/>
              </a:rPr>
              <a:t> </a:t>
            </a:r>
            <a:r>
              <a:rPr kumimoji="0" lang="en-US" sz="3600" b="1" i="0" u="none" strike="noStrike" kern="1200" cap="none" spc="0" normalizeH="0" baseline="0" noProof="0" dirty="0" err="1">
                <a:ln>
                  <a:noFill/>
                </a:ln>
                <a:solidFill>
                  <a:prstClr val="black"/>
                </a:solidFill>
                <a:effectLst/>
                <a:uLnTx/>
                <a:uFillTx/>
                <a:latin typeface="字魂59号-创粗黑"/>
                <a:cs typeface="+mn-cs"/>
              </a:rPr>
              <a:t>cọ</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9" name="Rectangle: Rounded Corners 8">
            <a:extLst>
              <a:ext uri="{FF2B5EF4-FFF2-40B4-BE49-F238E27FC236}">
                <a16:creationId xmlns:a16="http://schemas.microsoft.com/office/drawing/2014/main" id="{88E265CC-5FDD-2F1D-B0C2-7521F8D4D7D4}"/>
              </a:ext>
            </a:extLst>
          </p:cNvPr>
          <p:cNvSpPr/>
          <p:nvPr/>
        </p:nvSpPr>
        <p:spPr>
          <a:xfrm>
            <a:off x="2501117" y="6027959"/>
            <a:ext cx="1613683"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gió</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15" name="Rectangle: Rounded Corners 14">
            <a:extLst>
              <a:ext uri="{FF2B5EF4-FFF2-40B4-BE49-F238E27FC236}">
                <a16:creationId xmlns:a16="http://schemas.microsoft.com/office/drawing/2014/main" id="{30C5B9FB-1C0C-4296-FF68-A5C35C78E037}"/>
              </a:ext>
            </a:extLst>
          </p:cNvPr>
          <p:cNvSpPr/>
          <p:nvPr/>
        </p:nvSpPr>
        <p:spPr>
          <a:xfrm>
            <a:off x="5133703" y="6027958"/>
            <a:ext cx="2246811"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xanh</a:t>
            </a:r>
            <a:endPar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2206B319-688D-4ACF-BD3B-3067DD8FC07C}"/>
              </a:ext>
            </a:extLst>
          </p:cNvPr>
          <p:cNvPicPr>
            <a:picLocks noChangeAspect="1"/>
          </p:cNvPicPr>
          <p:nvPr/>
        </p:nvPicPr>
        <p:blipFill>
          <a:blip r:embed="rId7"/>
          <a:stretch>
            <a:fillRect/>
          </a:stretch>
        </p:blipFill>
        <p:spPr>
          <a:xfrm>
            <a:off x="3871815" y="1110176"/>
            <a:ext cx="6639119" cy="1322947"/>
          </a:xfrm>
          <a:prstGeom prst="rect">
            <a:avLst/>
          </a:prstGeom>
        </p:spPr>
      </p:pic>
      <p:cxnSp>
        <p:nvCxnSpPr>
          <p:cNvPr id="10" name="Straight Connector 9">
            <a:extLst>
              <a:ext uri="{FF2B5EF4-FFF2-40B4-BE49-F238E27FC236}">
                <a16:creationId xmlns:a16="http://schemas.microsoft.com/office/drawing/2014/main" id="{59336BDE-54D5-404D-B9FE-A800B5EFE52F}"/>
              </a:ext>
            </a:extLst>
          </p:cNvPr>
          <p:cNvCxnSpPr>
            <a:cxnSpLocks/>
          </p:cNvCxnSpPr>
          <p:nvPr/>
        </p:nvCxnSpPr>
        <p:spPr>
          <a:xfrm>
            <a:off x="7582387" y="3580353"/>
            <a:ext cx="372893"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44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heme/theme1.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593</Words>
  <Application>Microsoft Office PowerPoint</Application>
  <PresentationFormat>Widescreen</PresentationFormat>
  <Paragraphs>101</Paragraphs>
  <Slides>25</Slides>
  <Notes>10</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等线</vt:lpstr>
      <vt:lpstr>#9Slide05 SVNClementine</vt:lpstr>
      <vt:lpstr>Arial</vt:lpstr>
      <vt:lpstr>Arial-Rounded</vt:lpstr>
      <vt:lpstr>Calibri</vt:lpstr>
      <vt:lpstr>LNTH-Dinomiko</vt:lpstr>
      <vt:lpstr>Tahoma</vt:lpstr>
      <vt:lpstr>Times New Roman</vt:lpstr>
      <vt:lpstr>字魂59号-创粗黑</vt:lpstr>
      <vt:lpstr>Office 主题</vt:lpstr>
      <vt:lpstr>1_Office 主题​​</vt:lpstr>
      <vt:lpstr>PowerPoint Presentation</vt:lpstr>
      <vt:lpstr>PowerPoint Presentation</vt:lpstr>
      <vt:lpstr> </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67</cp:revision>
  <dcterms:created xsi:type="dcterms:W3CDTF">2022-11-08T11:38:51Z</dcterms:created>
  <dcterms:modified xsi:type="dcterms:W3CDTF">2024-06-19T05:52:45Z</dcterms:modified>
</cp:coreProperties>
</file>