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83" r:id="rId4"/>
    <p:sldId id="257" r:id="rId5"/>
    <p:sldId id="261" r:id="rId6"/>
    <p:sldId id="268" r:id="rId7"/>
    <p:sldId id="269" r:id="rId8"/>
    <p:sldId id="270" r:id="rId9"/>
    <p:sldId id="275" r:id="rId10"/>
    <p:sldId id="282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00"/>
    <a:srgbClr val="D9F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 varScale="1">
        <p:scale>
          <a:sx n="65" d="100"/>
          <a:sy n="65" d="100"/>
        </p:scale>
        <p:origin x="-9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696450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21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0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2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25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45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8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430"/>
            <a:ext cx="10363200" cy="14700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57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132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330" y="6225657"/>
            <a:ext cx="412599" cy="1820481"/>
            <a:chOff x="4980416" y="5037518"/>
            <a:chExt cx="412706" cy="1820482"/>
          </a:xfrm>
        </p:grpSpPr>
        <p:sp>
          <p:nvSpPr>
            <p:cNvPr id="26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6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019" y="6225657"/>
            <a:ext cx="412599" cy="1502707"/>
            <a:chOff x="5502862" y="5355294"/>
            <a:chExt cx="412706" cy="1502706"/>
          </a:xfrm>
        </p:grpSpPr>
        <p:sp>
          <p:nvSpPr>
            <p:cNvPr id="27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7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857" y="6225657"/>
            <a:ext cx="407215" cy="1502707"/>
            <a:chOff x="6959786" y="5355294"/>
            <a:chExt cx="407320" cy="1502706"/>
          </a:xfrm>
        </p:grpSpPr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8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3960" y="6225655"/>
            <a:ext cx="403845" cy="2588667"/>
            <a:chOff x="6007804" y="4266641"/>
            <a:chExt cx="403952" cy="2588666"/>
          </a:xfrm>
        </p:grpSpPr>
        <p:sp>
          <p:nvSpPr>
            <p:cNvPr id="29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073" y="6225655"/>
            <a:ext cx="409232" cy="3142083"/>
            <a:chOff x="6480429" y="3713225"/>
            <a:chExt cx="409339" cy="3142082"/>
          </a:xfrm>
        </p:grpSpPr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1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79047" y="6225657"/>
            <a:ext cx="412599" cy="1820481"/>
            <a:chOff x="4980416" y="5037518"/>
            <a:chExt cx="412706" cy="1820482"/>
          </a:xfrm>
        </p:grpSpPr>
        <p:sp>
          <p:nvSpPr>
            <p:cNvPr id="32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2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1942" y="6225657"/>
            <a:ext cx="412599" cy="1502707"/>
            <a:chOff x="5502862" y="5355294"/>
            <a:chExt cx="412706" cy="1502706"/>
          </a:xfrm>
        </p:grpSpPr>
        <p:sp>
          <p:nvSpPr>
            <p:cNvPr id="33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3964" y="6225657"/>
            <a:ext cx="407215" cy="1502707"/>
            <a:chOff x="6959786" y="5355294"/>
            <a:chExt cx="407320" cy="1502706"/>
          </a:xfrm>
        </p:grpSpPr>
        <p:sp>
          <p:nvSpPr>
            <p:cNvPr id="34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4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8352" y="6225656"/>
            <a:ext cx="403845" cy="2167807"/>
            <a:chOff x="6007804" y="4266641"/>
            <a:chExt cx="403952" cy="2588666"/>
          </a:xfrm>
        </p:grpSpPr>
        <p:sp>
          <p:nvSpPr>
            <p:cNvPr id="35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5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0738" y="6225655"/>
            <a:ext cx="409232" cy="3142083"/>
            <a:chOff x="6480429" y="3713225"/>
            <a:chExt cx="409339" cy="3142082"/>
          </a:xfrm>
        </p:grpSpPr>
        <p:sp>
          <p:nvSpPr>
            <p:cNvPr id="36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6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7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4339" y="6225656"/>
            <a:ext cx="403845" cy="2167807"/>
            <a:chOff x="6007804" y="4266641"/>
            <a:chExt cx="403952" cy="2588666"/>
          </a:xfrm>
        </p:grpSpPr>
        <p:sp>
          <p:nvSpPr>
            <p:cNvPr id="38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8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5769" y="6225659"/>
            <a:ext cx="412599" cy="1820481"/>
            <a:chOff x="4980416" y="5037518"/>
            <a:chExt cx="412706" cy="1820482"/>
          </a:xfrm>
        </p:grpSpPr>
        <p:sp>
          <p:nvSpPr>
            <p:cNvPr id="392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3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4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5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6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7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8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399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0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1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2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3459" y="6225659"/>
            <a:ext cx="412599" cy="1494115"/>
            <a:chOff x="5502862" y="5355294"/>
            <a:chExt cx="412706" cy="1502706"/>
          </a:xfrm>
        </p:grpSpPr>
        <p:sp>
          <p:nvSpPr>
            <p:cNvPr id="404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5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6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7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8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09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0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1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2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3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4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2488" y="6225657"/>
            <a:ext cx="412599" cy="1497992"/>
            <a:chOff x="4980416" y="5037518"/>
            <a:chExt cx="412706" cy="1820482"/>
          </a:xfrm>
        </p:grpSpPr>
        <p:sp>
          <p:nvSpPr>
            <p:cNvPr id="416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7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8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19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0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1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2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3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4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5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6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5381" y="6225658"/>
            <a:ext cx="412599" cy="1299093"/>
            <a:chOff x="5502862" y="5355294"/>
            <a:chExt cx="412706" cy="1502706"/>
          </a:xfrm>
        </p:grpSpPr>
        <p:sp>
          <p:nvSpPr>
            <p:cNvPr id="428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29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0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1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2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3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4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5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6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7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38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7405" y="6225659"/>
            <a:ext cx="407215" cy="1295020"/>
            <a:chOff x="6959786" y="5355294"/>
            <a:chExt cx="407320" cy="1502706"/>
          </a:xfrm>
        </p:grpSpPr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1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2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3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4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5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6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7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8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49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0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1791" y="6225658"/>
            <a:ext cx="403845" cy="2106477"/>
            <a:chOff x="6007804" y="4266641"/>
            <a:chExt cx="403952" cy="2588666"/>
          </a:xfrm>
        </p:grpSpPr>
        <p:sp>
          <p:nvSpPr>
            <p:cNvPr id="452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3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4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5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6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7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8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59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0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1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2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68562" y="6225660"/>
            <a:ext cx="409232" cy="2412631"/>
            <a:chOff x="6480429" y="3713225"/>
            <a:chExt cx="409339" cy="3142082"/>
          </a:xfrm>
        </p:grpSpPr>
        <p:sp>
          <p:nvSpPr>
            <p:cNvPr id="464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6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7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8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69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0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1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2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3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4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5811" y="6225657"/>
            <a:ext cx="412599" cy="1502707"/>
            <a:chOff x="5502862" y="5355294"/>
            <a:chExt cx="412706" cy="1502706"/>
          </a:xfrm>
        </p:grpSpPr>
        <p:sp>
          <p:nvSpPr>
            <p:cNvPr id="476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7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8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79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0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1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2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3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4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5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6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6438" y="6225660"/>
            <a:ext cx="407215" cy="1299095"/>
            <a:chOff x="6959786" y="5355294"/>
            <a:chExt cx="407320" cy="1502706"/>
          </a:xfrm>
        </p:grpSpPr>
        <p:sp>
          <p:nvSpPr>
            <p:cNvPr id="488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89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0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1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2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3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4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5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6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7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498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0827" y="6225660"/>
            <a:ext cx="403845" cy="2167807"/>
            <a:chOff x="6007804" y="4266641"/>
            <a:chExt cx="403952" cy="2588666"/>
          </a:xfrm>
        </p:grpSpPr>
        <p:sp>
          <p:nvSpPr>
            <p:cNvPr id="50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0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  <p:sp>
          <p:nvSpPr>
            <p:cNvPr id="51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088122">
                <a:defRPr/>
              </a:pPr>
              <a:endParaRPr lang="en-GB" sz="1400" kern="0">
                <a:solidFill>
                  <a:srgbClr val="5C5C5C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5"/>
            <a:ext cx="758752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4" y="921963"/>
            <a:ext cx="12184419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122"/>
              <a:endParaRPr lang="zh-CN" altLang="en-US" sz="1400">
                <a:solidFill>
                  <a:prstClr val="white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8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1" y="1600204"/>
            <a:ext cx="7215717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1720" y="1600204"/>
            <a:ext cx="7215716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8323063" y="6093301"/>
            <a:ext cx="774933" cy="633095"/>
          </a:xfrm>
          <a:prstGeom prst="rect">
            <a:avLst/>
          </a:prstGeom>
        </p:spPr>
        <p:txBody>
          <a:bodyPr wrap="square" lIns="108812" tIns="54406" rIns="108812" bIns="54406">
            <a:spAutoFit/>
          </a:bodyPr>
          <a:lstStyle/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www.1ppt.com/moban/     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行业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www.1ppt.com/hangye/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节日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模板：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www.1ppt.com/jieri/   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素材下载：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www.1ppt.com/sucai/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背景图片：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www.1ppt.com/beijing/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图表下载：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www.1ppt.com/tubiao/    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优秀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www.1ppt.com/xiazai/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 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www.1ppt.com/powerpoint/      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Word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 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www.1ppt.com/word/              Excel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教程：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www.1ppt.com/excel/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资料下载：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www.1ppt.com/ziliao/                PPT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课件下载：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www.1ppt.com/kejian/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范文下载：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www.1ppt.com/fanwen/             </a:t>
            </a: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试卷下载：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www.1ppt.com/shiti/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教案下载：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www.1ppt.com/jiaoan/        </a:t>
            </a:r>
          </a:p>
          <a:p>
            <a:pPr defTabSz="1088122">
              <a:defRPr/>
            </a:pPr>
            <a:r>
              <a:rPr lang="zh-CN" altLang="en-US" sz="200" kern="0" dirty="0">
                <a:solidFill>
                  <a:prstClr val="white"/>
                </a:solidFill>
                <a:cs typeface="Arial"/>
                <a:sym typeface="Arial"/>
              </a:rPr>
              <a:t>字体下载：</a:t>
            </a: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www.1ppt.com/ziti/</a:t>
            </a:r>
          </a:p>
          <a:p>
            <a:pPr defTabSz="1088122">
              <a:defRPr/>
            </a:pPr>
            <a:r>
              <a:rPr lang="en-US" altLang="zh-CN" sz="200" kern="0" dirty="0">
                <a:solidFill>
                  <a:prstClr val="white"/>
                </a:solidFill>
                <a:cs typeface="Arial"/>
                <a:sym typeface="Arial"/>
              </a:rPr>
              <a:t> </a:t>
            </a:r>
            <a:endParaRPr lang="zh-CN" altLang="en-US" sz="200" kern="0" dirty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470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4061" indent="0">
              <a:buNone/>
              <a:defRPr sz="2600" b="1"/>
            </a:lvl2pPr>
            <a:lvl3pPr marL="1088122" indent="0">
              <a:buNone/>
              <a:defRPr sz="2100" b="1"/>
            </a:lvl3pPr>
            <a:lvl4pPr marL="1632183" indent="0">
              <a:buNone/>
              <a:defRPr sz="1900" b="1"/>
            </a:lvl4pPr>
            <a:lvl5pPr marL="2176245" indent="0">
              <a:buNone/>
              <a:defRPr sz="1900" b="1"/>
            </a:lvl5pPr>
            <a:lvl6pPr marL="2720306" indent="0">
              <a:buNone/>
              <a:defRPr sz="1900" b="1"/>
            </a:lvl6pPr>
            <a:lvl7pPr marL="3264365" indent="0">
              <a:buNone/>
              <a:defRPr sz="1900" b="1"/>
            </a:lvl7pPr>
            <a:lvl8pPr marL="3808428" indent="0">
              <a:buNone/>
              <a:defRPr sz="1900" b="1"/>
            </a:lvl8pPr>
            <a:lvl9pPr marL="4352489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4"/>
            <a:ext cx="5389034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4061" indent="0">
              <a:buNone/>
              <a:defRPr sz="2600" b="1"/>
            </a:lvl2pPr>
            <a:lvl3pPr marL="1088122" indent="0">
              <a:buNone/>
              <a:defRPr sz="2100" b="1"/>
            </a:lvl3pPr>
            <a:lvl4pPr marL="1632183" indent="0">
              <a:buNone/>
              <a:defRPr sz="1900" b="1"/>
            </a:lvl4pPr>
            <a:lvl5pPr marL="2176245" indent="0">
              <a:buNone/>
              <a:defRPr sz="1900" b="1"/>
            </a:lvl5pPr>
            <a:lvl6pPr marL="2720306" indent="0">
              <a:buNone/>
              <a:defRPr sz="1900" b="1"/>
            </a:lvl6pPr>
            <a:lvl7pPr marL="3264365" indent="0">
              <a:buNone/>
              <a:defRPr sz="1900" b="1"/>
            </a:lvl7pPr>
            <a:lvl8pPr marL="3808428" indent="0">
              <a:buNone/>
              <a:defRPr sz="1900" b="1"/>
            </a:lvl8pPr>
            <a:lvl9pPr marL="4352489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4" cy="395128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518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50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10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1"/>
            <a:ext cx="4011084" cy="1162051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056"/>
            <a:ext cx="6815667" cy="585311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4061" indent="0">
              <a:buNone/>
              <a:defRPr sz="1500"/>
            </a:lvl2pPr>
            <a:lvl3pPr marL="1088122" indent="0">
              <a:buNone/>
              <a:defRPr sz="1200"/>
            </a:lvl3pPr>
            <a:lvl4pPr marL="1632183" indent="0">
              <a:buNone/>
              <a:defRPr sz="1100"/>
            </a:lvl4pPr>
            <a:lvl5pPr marL="2176245" indent="0">
              <a:buNone/>
              <a:defRPr sz="1100"/>
            </a:lvl5pPr>
            <a:lvl6pPr marL="2720306" indent="0">
              <a:buNone/>
              <a:defRPr sz="1100"/>
            </a:lvl6pPr>
            <a:lvl7pPr marL="3264365" indent="0">
              <a:buNone/>
              <a:defRPr sz="1100"/>
            </a:lvl7pPr>
            <a:lvl8pPr marL="3808428" indent="0">
              <a:buNone/>
              <a:defRPr sz="1100"/>
            </a:lvl8pPr>
            <a:lvl9pPr marL="435248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00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9" y="4800602"/>
            <a:ext cx="7315200" cy="566739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00"/>
            </a:lvl1pPr>
            <a:lvl2pPr marL="544061" indent="0">
              <a:buNone/>
              <a:defRPr sz="3300"/>
            </a:lvl2pPr>
            <a:lvl3pPr marL="1088122" indent="0">
              <a:buNone/>
              <a:defRPr sz="2800"/>
            </a:lvl3pPr>
            <a:lvl4pPr marL="1632183" indent="0">
              <a:buNone/>
              <a:defRPr sz="2600"/>
            </a:lvl4pPr>
            <a:lvl5pPr marL="2176245" indent="0">
              <a:buNone/>
              <a:defRPr sz="2600"/>
            </a:lvl5pPr>
            <a:lvl6pPr marL="2720306" indent="0">
              <a:buNone/>
              <a:defRPr sz="2600"/>
            </a:lvl6pPr>
            <a:lvl7pPr marL="3264365" indent="0">
              <a:buNone/>
              <a:defRPr sz="2600"/>
            </a:lvl7pPr>
            <a:lvl8pPr marL="3808428" indent="0">
              <a:buNone/>
              <a:defRPr sz="2600"/>
            </a:lvl8pPr>
            <a:lvl9pPr marL="4352489" indent="0">
              <a:buNone/>
              <a:defRPr sz="26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1"/>
          </a:xfrm>
        </p:spPr>
        <p:txBody>
          <a:bodyPr/>
          <a:lstStyle>
            <a:lvl1pPr marL="0" indent="0">
              <a:buNone/>
              <a:defRPr sz="1700"/>
            </a:lvl1pPr>
            <a:lvl2pPr marL="544061" indent="0">
              <a:buNone/>
              <a:defRPr sz="1500"/>
            </a:lvl2pPr>
            <a:lvl3pPr marL="1088122" indent="0">
              <a:buNone/>
              <a:defRPr sz="1200"/>
            </a:lvl3pPr>
            <a:lvl4pPr marL="1632183" indent="0">
              <a:buNone/>
              <a:defRPr sz="1100"/>
            </a:lvl4pPr>
            <a:lvl5pPr marL="2176245" indent="0">
              <a:buNone/>
              <a:defRPr sz="1100"/>
            </a:lvl5pPr>
            <a:lvl6pPr marL="2720306" indent="0">
              <a:buNone/>
              <a:defRPr sz="1100"/>
            </a:lvl6pPr>
            <a:lvl7pPr marL="3264365" indent="0">
              <a:buNone/>
              <a:defRPr sz="1100"/>
            </a:lvl7pPr>
            <a:lvl8pPr marL="3808428" indent="0">
              <a:buNone/>
              <a:defRPr sz="1100"/>
            </a:lvl8pPr>
            <a:lvl9pPr marL="435248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564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28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9835" y="274642"/>
            <a:ext cx="3657600" cy="585152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6" y="274642"/>
            <a:ext cx="10773833" cy="585152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5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0" cy="1143000"/>
          </a:xfrm>
          <a:prstGeom prst="rect">
            <a:avLst/>
          </a:prstGeom>
        </p:spPr>
        <p:txBody>
          <a:bodyPr vert="horz" lIns="108812" tIns="54406" rIns="108812" bIns="5440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2" y="1600204"/>
            <a:ext cx="10972800" cy="4525963"/>
          </a:xfrm>
          <a:prstGeom prst="rect">
            <a:avLst/>
          </a:prstGeom>
        </p:spPr>
        <p:txBody>
          <a:bodyPr vert="horz" lIns="108812" tIns="54406" rIns="108812" bIns="5440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fld id="{1D6B058F-3419-4783-A32B-A7489A7A2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088122">
                <a:buFont typeface="Arial"/>
                <a:buNone/>
              </a:pPr>
              <a:t>2021/12/12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2" y="6356356"/>
            <a:ext cx="3860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6"/>
          </a:xfrm>
          <a:prstGeom prst="rect">
            <a:avLst/>
          </a:prstGeom>
        </p:spPr>
        <p:txBody>
          <a:bodyPr vert="horz" lIns="108812" tIns="54406" rIns="108812" bIns="54406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122">
              <a:buFont typeface="Arial"/>
              <a:buNone/>
            </a:pPr>
            <a:fld id="{6043D999-5E8C-487F-9530-973DA5E47562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088122">
                <a:buFont typeface="Arial"/>
                <a:buNone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38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8812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45" indent="-408045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84099" indent="-340037" algn="l" defTabSz="108812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153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213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275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336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397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456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519" indent="-272031" algn="l" defTabSz="10881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61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22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183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245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306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365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428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489" algn="l" defTabSz="10881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8.xml"/><Relationship Id="rId7" Type="http://schemas.microsoft.com/office/2007/relationships/hdphoto" Target="../media/hdphoto4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FA2A56D-6EF5-432E-94EA-49A2D66BB35C}"/>
              </a:ext>
            </a:extLst>
          </p:cNvPr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xmlns="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6CFF0F-F854-4DD0-BBDB-C1DE4F00E0BD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594815" y="-10997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C4E763E-B30E-4558-ABDE-4EFB5B84421D}"/>
              </a:ext>
            </a:extLst>
          </p:cNvPr>
          <p:cNvSpPr/>
          <p:nvPr/>
        </p:nvSpPr>
        <p:spPr>
          <a:xfrm>
            <a:off x="2047123" y="9170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:a16="http://schemas.microsoft.com/office/drawing/2014/main" xmlns="" id="{206CE868-3DE5-4122-89DA-2DAEDC5B65CA}"/>
              </a:ext>
            </a:extLst>
          </p:cNvPr>
          <p:cNvSpPr txBox="1"/>
          <p:nvPr/>
        </p:nvSpPr>
        <p:spPr>
          <a:xfrm>
            <a:off x="2433120" y="352267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27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xmlns="" id="{45B103D2-C1B2-4858-9DE1-957197353ADC}"/>
              </a:ext>
            </a:extLst>
          </p:cNvPr>
          <p:cNvSpPr txBox="1"/>
          <p:nvPr/>
        </p:nvSpPr>
        <p:spPr>
          <a:xfrm>
            <a:off x="4276945" y="453413"/>
            <a:ext cx="5054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chemeClr val="accent1">
                    <a:lumMod val="75000"/>
                  </a:schemeClr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NÓI VÀ NGHE</a:t>
            </a:r>
            <a:endParaRPr lang="zh-CN" altLang="en-US" sz="5400" dirty="0">
              <a:solidFill>
                <a:schemeClr val="accent1">
                  <a:lumMod val="75000"/>
                </a:schemeClr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4AEE775C-168E-485E-ABF3-70F73CDBE3E5}"/>
              </a:ext>
            </a:extLst>
          </p:cNvPr>
          <p:cNvSpPr txBox="1"/>
          <p:nvPr/>
        </p:nvSpPr>
        <p:spPr>
          <a:xfrm>
            <a:off x="2368759" y="1856787"/>
            <a:ext cx="8176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>
                <a:solidFill>
                  <a:srgbClr val="00B050"/>
                </a:solidFill>
                <a:ea typeface="思源黑体 CN Bold" panose="020B0800000000000000" pitchFamily="34" charset="-122"/>
              </a:rPr>
              <a:t>SỰ </a:t>
            </a:r>
            <a:r>
              <a:rPr lang="en-US" altLang="zh-CN" sz="4400" dirty="0">
                <a:solidFill>
                  <a:srgbClr val="00B050"/>
                </a:solidFill>
                <a:ea typeface="思源黑体 CN Bold" panose="020B0800000000000000" pitchFamily="34" charset="-122"/>
              </a:rPr>
              <a:t>TÍCH CÂY VÚ SỮA</a:t>
            </a:r>
            <a:endParaRPr lang="zh-CN" altLang="en-US" sz="4400" dirty="0">
              <a:solidFill>
                <a:srgbClr val="00B050"/>
              </a:solidFill>
              <a:ea typeface="思源黑体 CN Bold" panose="020B0800000000000000" pitchFamily="34" charset="-122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1026" name="Picture 2" descr="Cây vú sữa có mấy loại trồng bao lâu thì ra được trá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12" y="3570542"/>
            <a:ext cx="4020738" cy="270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ó nên trồng cây vú sữa? cách trồng - chăm sóc và lưu ý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811" y="3582150"/>
            <a:ext cx="4124614" cy="267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xmlns="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xmlns="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1996048" y="282449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9194" y="535330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5192" y="3926108"/>
            <a:ext cx="12170151" cy="299701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4834" y="4779284"/>
            <a:ext cx="12155507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-59959" y="4078663"/>
            <a:ext cx="12235296" cy="266357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4843" y="2846379"/>
            <a:ext cx="808193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842" y="542010"/>
            <a:ext cx="11826551" cy="1864165"/>
          </a:xfrm>
          <a:prstGeom prst="rect">
            <a:avLst/>
          </a:prstGeom>
          <a:noFill/>
        </p:spPr>
        <p:txBody>
          <a:bodyPr wrap="square" lIns="108776" tIns="54388" rIns="108776" bIns="54388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Thứ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Ba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, </a:t>
            </a:r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ngày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14 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tháng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vi-VN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12</a:t>
            </a:r>
            <a:r>
              <a:rPr lang="en-US" sz="39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</a:t>
            </a:r>
            <a:r>
              <a:rPr lang="en-US" sz="39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năm</a:t>
            </a:r>
            <a:r>
              <a:rPr lang="en-US" sz="39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 2021</a:t>
            </a:r>
          </a:p>
          <a:p>
            <a:pPr algn="ctr"/>
            <a:r>
              <a:rPr lang="vi-VN" sz="3900" b="1" u="sng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  <a:sym typeface="Arial"/>
              </a:rPr>
              <a:t>Tiếng việt</a:t>
            </a:r>
          </a:p>
          <a:p>
            <a:r>
              <a:rPr lang="en-US" sz="3600" b="1" u="sng" dirty="0" err="1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Tiết</a:t>
            </a:r>
            <a:r>
              <a:rPr lang="en-US" sz="3600" b="1" u="sng" dirty="0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</a:t>
            </a:r>
            <a:r>
              <a:rPr lang="vi-VN" sz="3600" b="1" u="sng" dirty="0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144</a:t>
            </a:r>
            <a:r>
              <a:rPr lang="vi-VN" sz="3600" b="1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: </a:t>
            </a:r>
            <a:r>
              <a:rPr lang="vi-VN" sz="3600" b="1" dirty="0" smtClean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  <a:sym typeface="Arial"/>
              </a:rPr>
              <a:t> Nói và nghe-Sự tích cây vú sữa</a:t>
            </a:r>
            <a:endParaRPr lang="vi-VN" sz="3600" b="1" dirty="0">
              <a:solidFill>
                <a:srgbClr val="003300"/>
              </a:solidFill>
              <a:latin typeface="HP001 4 hàng" panose="020B0603050302020204" pitchFamily="34" charset="0"/>
              <a:cs typeface="UTM Avo" panose="02040603050506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680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2D116581-2EFD-4F43-9A12-6CD97DB24F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5" t="28462" r="48882" b="23229"/>
          <a:stretch/>
        </p:blipFill>
        <p:spPr>
          <a:xfrm>
            <a:off x="1623178" y="3783927"/>
            <a:ext cx="3283400" cy="2178634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2B6FD3C-DEB0-4E79-97F1-7169D232D4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4" t="28518" r="3832" b="23229"/>
          <a:stretch/>
        </p:blipFill>
        <p:spPr>
          <a:xfrm>
            <a:off x="6843823" y="3737401"/>
            <a:ext cx="3283399" cy="2176060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88B3E41-678B-4CFE-960D-EE84228874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00" t="30741" r="48646" b="19260"/>
          <a:stretch/>
        </p:blipFill>
        <p:spPr>
          <a:xfrm>
            <a:off x="1597283" y="932137"/>
            <a:ext cx="3283401" cy="2254865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CE1E7B6F-FE0C-4497-9A86-1C0E153B7B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14" t="30926" r="3832" b="19074"/>
          <a:stretch/>
        </p:blipFill>
        <p:spPr>
          <a:xfrm>
            <a:off x="6813564" y="883418"/>
            <a:ext cx="3283401" cy="2254866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4A99AE-33E7-45B5-8292-595E7AEB1790}"/>
              </a:ext>
            </a:extLst>
          </p:cNvPr>
          <p:cNvSpPr txBox="1"/>
          <p:nvPr/>
        </p:nvSpPr>
        <p:spPr>
          <a:xfrm>
            <a:off x="35008" y="284817"/>
            <a:ext cx="11689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6652AD9-4455-45C5-A612-3F49C653CCE1}"/>
              </a:ext>
            </a:extLst>
          </p:cNvPr>
          <p:cNvSpPr txBox="1"/>
          <p:nvPr/>
        </p:nvSpPr>
        <p:spPr>
          <a:xfrm>
            <a:off x="963445" y="3195522"/>
            <a:ext cx="491654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mắng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82F90CA-A92B-497B-85ED-818413A3550D}"/>
              </a:ext>
            </a:extLst>
          </p:cNvPr>
          <p:cNvSpPr txBox="1"/>
          <p:nvPr/>
        </p:nvSpPr>
        <p:spPr>
          <a:xfrm>
            <a:off x="6231204" y="3160317"/>
            <a:ext cx="48249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7382A75-3179-4D91-9756-73E71785BC8B}"/>
              </a:ext>
            </a:extLst>
          </p:cNvPr>
          <p:cNvSpPr txBox="1"/>
          <p:nvPr/>
        </p:nvSpPr>
        <p:spPr>
          <a:xfrm>
            <a:off x="6081487" y="5930143"/>
            <a:ext cx="53171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A376981-2AF2-4D11-AE5A-733850AFC5B7}"/>
              </a:ext>
            </a:extLst>
          </p:cNvPr>
          <p:cNvSpPr txBox="1"/>
          <p:nvPr/>
        </p:nvSpPr>
        <p:spPr>
          <a:xfrm>
            <a:off x="724785" y="5913461"/>
            <a:ext cx="49357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8A7444A-A73E-4EF2-9E28-267E830F0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5" t="28462" r="48882" b="23229"/>
          <a:stretch/>
        </p:blipFill>
        <p:spPr>
          <a:xfrm>
            <a:off x="240400" y="3737299"/>
            <a:ext cx="3283400" cy="2178634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2F7209B-9E14-4224-ABE8-546BC9D638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4" t="28518" r="3832" b="23229"/>
          <a:stretch/>
        </p:blipFill>
        <p:spPr>
          <a:xfrm>
            <a:off x="3905134" y="3784082"/>
            <a:ext cx="3283399" cy="2176060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1A6141-9FE9-4C89-AA46-BDBE270F57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00" t="30741" r="48646" b="19260"/>
          <a:stretch/>
        </p:blipFill>
        <p:spPr>
          <a:xfrm>
            <a:off x="268540" y="629395"/>
            <a:ext cx="3283401" cy="2254865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139B3A3-FF7F-4E82-A04A-463E1DBCC9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14" t="30926" r="3832" b="19074"/>
          <a:stretch/>
        </p:blipFill>
        <p:spPr>
          <a:xfrm>
            <a:off x="3887693" y="685378"/>
            <a:ext cx="3283401" cy="2254866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2C30A09-D920-4482-A287-71A526362A96}"/>
              </a:ext>
            </a:extLst>
          </p:cNvPr>
          <p:cNvSpPr txBox="1"/>
          <p:nvPr/>
        </p:nvSpPr>
        <p:spPr>
          <a:xfrm>
            <a:off x="318581" y="2859472"/>
            <a:ext cx="3158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mắng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xmlns="" id="{9FD5D183-59B3-4EE5-9A03-62FAD1481450}"/>
              </a:ext>
            </a:extLst>
          </p:cNvPr>
          <p:cNvSpPr txBox="1"/>
          <p:nvPr/>
        </p:nvSpPr>
        <p:spPr>
          <a:xfrm>
            <a:off x="1884237" y="16713"/>
            <a:ext cx="5286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5600" algn="l"/>
              </a:tabLst>
            </a:pP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Sự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vú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sữa</a:t>
            </a:r>
            <a:endParaRPr lang="zh-CN" altLang="en-US" sz="36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F666F3B-4395-4C4E-8A49-033ADA729D13}"/>
              </a:ext>
            </a:extLst>
          </p:cNvPr>
          <p:cNvSpPr txBox="1"/>
          <p:nvPr/>
        </p:nvSpPr>
        <p:spPr>
          <a:xfrm>
            <a:off x="4008362" y="2920558"/>
            <a:ext cx="3006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quay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939A9D5-CD9B-417A-B3D2-738C309F3168}"/>
              </a:ext>
            </a:extLst>
          </p:cNvPr>
          <p:cNvSpPr txBox="1"/>
          <p:nvPr/>
        </p:nvSpPr>
        <p:spPr>
          <a:xfrm>
            <a:off x="3698842" y="5963770"/>
            <a:ext cx="3625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tán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919874-3D4D-45CF-8BC3-16E57A2EDA8B}"/>
              </a:ext>
            </a:extLst>
          </p:cNvPr>
          <p:cNvSpPr txBox="1"/>
          <p:nvPr/>
        </p:nvSpPr>
        <p:spPr>
          <a:xfrm>
            <a:off x="-61000" y="5911685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khóc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171B25AB-71E4-4763-9C8A-5E0F0614F9B4}"/>
              </a:ext>
            </a:extLst>
          </p:cNvPr>
          <p:cNvCxnSpPr>
            <a:cxnSpLocks/>
          </p:cNvCxnSpPr>
          <p:nvPr/>
        </p:nvCxnSpPr>
        <p:spPr>
          <a:xfrm>
            <a:off x="7451284" y="717888"/>
            <a:ext cx="3141" cy="5728566"/>
          </a:xfrm>
          <a:prstGeom prst="line">
            <a:avLst/>
          </a:prstGeom>
          <a:ln w="5715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A30281B-278D-4867-A280-CDA5E0386E25}"/>
              </a:ext>
            </a:extLst>
          </p:cNvPr>
          <p:cNvSpPr txBox="1"/>
          <p:nvPr/>
        </p:nvSpPr>
        <p:spPr>
          <a:xfrm>
            <a:off x="7382588" y="1985496"/>
            <a:ext cx="4939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ai,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F1EA0D1-88FC-4613-AF2A-B507150C0D29}"/>
              </a:ext>
            </a:extLst>
          </p:cNvPr>
          <p:cNvSpPr txBox="1"/>
          <p:nvPr/>
        </p:nvSpPr>
        <p:spPr>
          <a:xfrm>
            <a:off x="7581898" y="2519191"/>
            <a:ext cx="46820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E1A9C71-8417-4E8D-9DBD-5AF810B9C958}"/>
              </a:ext>
            </a:extLst>
          </p:cNvPr>
          <p:cNvSpPr txBox="1"/>
          <p:nvPr/>
        </p:nvSpPr>
        <p:spPr>
          <a:xfrm>
            <a:off x="7581898" y="3078819"/>
            <a:ext cx="46820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xảy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D6F698F-4FB5-41E1-B73B-D4C2AAAF0F40}"/>
              </a:ext>
            </a:extLst>
          </p:cNvPr>
          <p:cNvSpPr txBox="1"/>
          <p:nvPr/>
        </p:nvSpPr>
        <p:spPr>
          <a:xfrm>
            <a:off x="7995848" y="3660228"/>
            <a:ext cx="37126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xử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lí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8B6C4F3-CD42-4B07-8DDF-7243B6204EE6}"/>
              </a:ext>
            </a:extLst>
          </p:cNvPr>
          <p:cNvSpPr txBox="1"/>
          <p:nvPr/>
        </p:nvSpPr>
        <p:spPr>
          <a:xfrm>
            <a:off x="7547077" y="4580394"/>
            <a:ext cx="46820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đoán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C21CF8B-EEE7-47AC-96AB-EF86C0C4D67A}"/>
              </a:ext>
            </a:extLst>
          </p:cNvPr>
          <p:cNvSpPr txBox="1"/>
          <p:nvPr/>
        </p:nvSpPr>
        <p:spPr>
          <a:xfrm>
            <a:off x="7581898" y="5189417"/>
            <a:ext cx="46820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1E229ED-A017-4ECE-A5A8-2D89207231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8447605" y="79738"/>
            <a:ext cx="2919956" cy="181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80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E86A0D9-5B3F-47EE-AF8E-DA0B2DA203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5" t="28462" r="48882" b="23229"/>
          <a:stretch/>
        </p:blipFill>
        <p:spPr>
          <a:xfrm>
            <a:off x="3592333" y="3679198"/>
            <a:ext cx="3283400" cy="2178634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122D1A-1CD1-49F9-A2C5-A2597C89E9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4" t="28518" r="3832" b="23229"/>
          <a:stretch/>
        </p:blipFill>
        <p:spPr>
          <a:xfrm>
            <a:off x="7931919" y="3582676"/>
            <a:ext cx="3345681" cy="2176060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2F60FA6-8BA7-4F27-91F5-6F1554BD22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00" t="30741" r="48646" b="19260"/>
          <a:stretch/>
        </p:blipFill>
        <p:spPr>
          <a:xfrm>
            <a:off x="806188" y="477586"/>
            <a:ext cx="3283401" cy="2254865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EF3E6D0-0219-4627-A012-B39178BC19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14" t="30926" r="3832" b="19074"/>
          <a:stretch/>
        </p:blipFill>
        <p:spPr>
          <a:xfrm>
            <a:off x="5422720" y="529691"/>
            <a:ext cx="3283401" cy="2254866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D1F263-4D03-4502-B010-8973F29395E5}"/>
              </a:ext>
            </a:extLst>
          </p:cNvPr>
          <p:cNvSpPr txBox="1"/>
          <p:nvPr/>
        </p:nvSpPr>
        <p:spPr>
          <a:xfrm>
            <a:off x="529403" y="2721433"/>
            <a:ext cx="35601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mắng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bỏ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08E1252-B727-4108-8D06-F6D188AEBF81}"/>
              </a:ext>
            </a:extLst>
          </p:cNvPr>
          <p:cNvSpPr txBox="1"/>
          <p:nvPr/>
        </p:nvSpPr>
        <p:spPr>
          <a:xfrm>
            <a:off x="5054244" y="2726699"/>
            <a:ext cx="39686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quay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26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6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lóc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B73890C-425F-48BD-898E-E700F818A3DA}"/>
              </a:ext>
            </a:extLst>
          </p:cNvPr>
          <p:cNvSpPr txBox="1"/>
          <p:nvPr/>
        </p:nvSpPr>
        <p:spPr>
          <a:xfrm>
            <a:off x="3501873" y="5857832"/>
            <a:ext cx="3759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4B710F-6105-4F0C-ABD1-9CE5F1EA8A2A}"/>
              </a:ext>
            </a:extLst>
          </p:cNvPr>
          <p:cNvSpPr txBox="1"/>
          <p:nvPr/>
        </p:nvSpPr>
        <p:spPr>
          <a:xfrm>
            <a:off x="7768004" y="5758736"/>
            <a:ext cx="37418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tán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26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2600" b="1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F82C24A-332D-4B42-974F-B3DCCFF5A9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12" b="33093"/>
          <a:stretch/>
        </p:blipFill>
        <p:spPr>
          <a:xfrm>
            <a:off x="8563429" y="-1769062"/>
            <a:ext cx="3628571" cy="42304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56273F3-55EA-4298-A33E-FD534F57A9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352" b="86481" l="0" r="55729">
                        <a14:foregroundMark x1="24635" y1="30833" x2="24167" y2="44630"/>
                        <a14:foregroundMark x1="22396" y1="31481" x2="23333" y2="38981"/>
                        <a14:foregroundMark x1="23229" y1="30000" x2="23229" y2="34537"/>
                        <a14:foregroundMark x1="22760" y1="30185" x2="16667" y2="46019"/>
                        <a14:foregroundMark x1="19583" y1="35185" x2="17135" y2="47685"/>
                      </a14:backgroundRemoval>
                    </a14:imgEffect>
                  </a14:imgLayer>
                </a14:imgProps>
              </a:ext>
            </a:extLst>
          </a:blip>
          <a:srcRect t="14696" r="46276" b="22647"/>
          <a:stretch/>
        </p:blipFill>
        <p:spPr>
          <a:xfrm>
            <a:off x="0" y="4946586"/>
            <a:ext cx="2996119" cy="196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3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B4F31AF-8F31-4EA4-97A9-7A24095DE853}"/>
              </a:ext>
            </a:extLst>
          </p:cNvPr>
          <p:cNvSpPr txBox="1"/>
          <p:nvPr/>
        </p:nvSpPr>
        <p:spPr>
          <a:xfrm>
            <a:off x="0" y="364206"/>
            <a:ext cx="4383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Nghe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4D80C3D-D6F2-4762-82E5-2FACA05CF9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65" t="28462" r="48882" b="23229"/>
          <a:stretch/>
        </p:blipFill>
        <p:spPr>
          <a:xfrm>
            <a:off x="3319808" y="4263470"/>
            <a:ext cx="3723071" cy="2470369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D126930-5D5C-4559-B6FF-D4A086FC7F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214" t="28518" r="3832" b="23229"/>
          <a:stretch/>
        </p:blipFill>
        <p:spPr>
          <a:xfrm>
            <a:off x="7555373" y="4266389"/>
            <a:ext cx="3723070" cy="2467450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7A2271C-D528-45B9-9A6D-0A9C33922C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00" t="30741" r="48646" b="19260"/>
          <a:stretch/>
        </p:blipFill>
        <p:spPr>
          <a:xfrm>
            <a:off x="1186405" y="1508826"/>
            <a:ext cx="3723072" cy="2556808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F5E26E0-1D69-4127-9079-8556776059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214" t="30926" r="3832" b="19074"/>
          <a:stretch/>
        </p:blipFill>
        <p:spPr>
          <a:xfrm>
            <a:off x="5218571" y="1559462"/>
            <a:ext cx="3723072" cy="2556809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11" name="文本框 22">
            <a:extLst>
              <a:ext uri="{FF2B5EF4-FFF2-40B4-BE49-F238E27FC236}">
                <a16:creationId xmlns:a16="http://schemas.microsoft.com/office/drawing/2014/main" xmlns="" id="{60F1A801-F187-4210-ACD3-83F720C24F31}"/>
              </a:ext>
            </a:extLst>
          </p:cNvPr>
          <p:cNvSpPr txBox="1"/>
          <p:nvPr/>
        </p:nvSpPr>
        <p:spPr>
          <a:xfrm>
            <a:off x="3854060" y="763577"/>
            <a:ext cx="4093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5600" algn="l"/>
              </a:tabLst>
            </a:pP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Sự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vú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sữa</a:t>
            </a:r>
            <a:endParaRPr lang="zh-CN" altLang="en-US" sz="36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2698388-9C9B-483F-B81D-50DDB0B7BC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12" b="33093"/>
          <a:stretch/>
        </p:blipFill>
        <p:spPr>
          <a:xfrm>
            <a:off x="8256318" y="-1752693"/>
            <a:ext cx="3935682" cy="4588471"/>
          </a:xfrm>
          <a:prstGeom prst="rect">
            <a:avLst/>
          </a:prstGeom>
        </p:spPr>
      </p:pic>
      <p:pic>
        <p:nvPicPr>
          <p:cNvPr id="2" name="Kể chuyện lớp 2 -Sự tích cây vú sữa">
            <a:hlinkClick r:id="" action="ppaction://media"/>
            <a:extLst>
              <a:ext uri="{FF2B5EF4-FFF2-40B4-BE49-F238E27FC236}">
                <a16:creationId xmlns:a16="http://schemas.microsoft.com/office/drawing/2014/main" xmlns="" id="{CEC27A2E-AD7D-4C8C-8187-1BDFC275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5424" y="6029437"/>
            <a:ext cx="776576" cy="7765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501FC61-B4CD-4AD0-B04E-C21BB5A5905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352" b="86481" l="0" r="55729">
                        <a14:foregroundMark x1="24635" y1="30833" x2="24167" y2="44630"/>
                        <a14:foregroundMark x1="22396" y1="31481" x2="23333" y2="38981"/>
                        <a14:foregroundMark x1="23229" y1="30000" x2="23229" y2="34537"/>
                        <a14:foregroundMark x1="22760" y1="30185" x2="16667" y2="46019"/>
                        <a14:foregroundMark x1="19583" y1="35185" x2="17135" y2="47685"/>
                      </a14:backgroundRemoval>
                    </a14:imgEffect>
                  </a14:imgLayer>
                </a14:imgProps>
              </a:ext>
            </a:extLst>
          </a:blip>
          <a:srcRect t="14696" r="46276" b="22647"/>
          <a:stretch/>
        </p:blipFill>
        <p:spPr>
          <a:xfrm>
            <a:off x="0" y="4844149"/>
            <a:ext cx="3152273" cy="206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32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7877522-D5D1-4952-AECA-E674A3678E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5" t="28462" r="48882" b="23229"/>
          <a:stretch/>
        </p:blipFill>
        <p:spPr>
          <a:xfrm>
            <a:off x="3810187" y="3570579"/>
            <a:ext cx="2302380" cy="1527698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43BECFD-D9B9-4FD8-8B01-67189E2F3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14" t="28518" r="3832" b="23229"/>
          <a:stretch/>
        </p:blipFill>
        <p:spPr>
          <a:xfrm>
            <a:off x="6173567" y="5068066"/>
            <a:ext cx="2302379" cy="1525893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D03D195-9264-49E0-A867-4D422260F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00" t="30741" r="48646" b="19260"/>
          <a:stretch/>
        </p:blipFill>
        <p:spPr>
          <a:xfrm>
            <a:off x="3810187" y="513232"/>
            <a:ext cx="2302381" cy="1581153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97D6FED-237F-4390-9C86-94CE6A090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14" t="30926" r="3832" b="19074"/>
          <a:stretch/>
        </p:blipFill>
        <p:spPr>
          <a:xfrm>
            <a:off x="6112568" y="2041905"/>
            <a:ext cx="2302380" cy="1581153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C91A86-D597-4EC2-91F4-EDE9787AF5E9}"/>
              </a:ext>
            </a:extLst>
          </p:cNvPr>
          <p:cNvSpPr txBox="1"/>
          <p:nvPr/>
        </p:nvSpPr>
        <p:spPr>
          <a:xfrm>
            <a:off x="6173567" y="873125"/>
            <a:ext cx="43580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mắng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giận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dỗi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bỏ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1A469FA-9753-4E94-BDAD-41A4AC3867C8}"/>
              </a:ext>
            </a:extLst>
          </p:cNvPr>
          <p:cNvSpPr txBox="1"/>
          <p:nvPr/>
        </p:nvSpPr>
        <p:spPr>
          <a:xfrm>
            <a:off x="8473726" y="2386205"/>
            <a:ext cx="29864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E402CF7-B5D6-4BA8-B82F-89A2F95EBD8A}"/>
              </a:ext>
            </a:extLst>
          </p:cNvPr>
          <p:cNvSpPr txBox="1"/>
          <p:nvPr/>
        </p:nvSpPr>
        <p:spPr>
          <a:xfrm>
            <a:off x="8473726" y="5510022"/>
            <a:ext cx="36259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ACA2FDD-665C-46F7-B94F-6EE63E81AE1F}"/>
              </a:ext>
            </a:extLst>
          </p:cNvPr>
          <p:cNvSpPr txBox="1"/>
          <p:nvPr/>
        </p:nvSpPr>
        <p:spPr>
          <a:xfrm>
            <a:off x="0" y="3871064"/>
            <a:ext cx="3886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khóc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CF8AFC2-5925-4628-9CAB-FB8D784E6AD2}"/>
              </a:ext>
            </a:extLst>
          </p:cNvPr>
          <p:cNvSpPr txBox="1"/>
          <p:nvPr/>
        </p:nvSpPr>
        <p:spPr>
          <a:xfrm>
            <a:off x="326601" y="924486"/>
            <a:ext cx="30403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mắng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07F4AFB-F3DD-4F02-8D19-B663998E87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12" b="33093"/>
          <a:stretch/>
        </p:blipFill>
        <p:spPr>
          <a:xfrm>
            <a:off x="10039345" y="-770713"/>
            <a:ext cx="2202563" cy="25678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8B4A1016-5B65-491A-AA0B-3D794B6459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352" b="86481" l="0" r="55729">
                        <a14:foregroundMark x1="24635" y1="30833" x2="24167" y2="44630"/>
                        <a14:foregroundMark x1="22396" y1="31481" x2="23333" y2="38981"/>
                        <a14:foregroundMark x1="23229" y1="30000" x2="23229" y2="34537"/>
                        <a14:foregroundMark x1="22760" y1="30185" x2="16667" y2="46019"/>
                        <a14:foregroundMark x1="19583" y1="35185" x2="17135" y2="47685"/>
                      </a14:backgroundRemoval>
                    </a14:imgEffect>
                  </a14:imgLayer>
                </a14:imgProps>
              </a:ext>
            </a:extLst>
          </a:blip>
          <a:srcRect t="14696" r="46276" b="22647"/>
          <a:stretch/>
        </p:blipFill>
        <p:spPr>
          <a:xfrm>
            <a:off x="1" y="5239328"/>
            <a:ext cx="2549871" cy="16727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21EC9E2-81EF-4C0E-84B0-4E50CF2A0395}"/>
              </a:ext>
            </a:extLst>
          </p:cNvPr>
          <p:cNvSpPr txBox="1"/>
          <p:nvPr/>
        </p:nvSpPr>
        <p:spPr>
          <a:xfrm>
            <a:off x="326601" y="2343366"/>
            <a:ext cx="55999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khóc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5F7BD0F-D080-44CE-896A-566D2EA9128E}"/>
              </a:ext>
            </a:extLst>
          </p:cNvPr>
          <p:cNvSpPr txBox="1"/>
          <p:nvPr/>
        </p:nvSpPr>
        <p:spPr>
          <a:xfrm>
            <a:off x="6112567" y="3842141"/>
            <a:ext cx="56585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khóc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A259440-D5ED-4F4E-B950-8C3A7CA7CCC5}"/>
              </a:ext>
            </a:extLst>
          </p:cNvPr>
          <p:cNvSpPr txBox="1"/>
          <p:nvPr/>
        </p:nvSpPr>
        <p:spPr>
          <a:xfrm>
            <a:off x="2287368" y="5287183"/>
            <a:ext cx="38861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khóc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dirty="0" err="1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600" b="1" dirty="0">
                <a:solidFill>
                  <a:srgbClr val="009A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6307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66F3A3-EF5D-47AB-9207-D2DDB12A44EA}"/>
              </a:ext>
            </a:extLst>
          </p:cNvPr>
          <p:cNvSpPr txBox="1"/>
          <p:nvPr/>
        </p:nvSpPr>
        <p:spPr>
          <a:xfrm>
            <a:off x="232224" y="308175"/>
            <a:ext cx="979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4BD31D-2273-4675-AA91-4D3E3C938D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470495" y="4361361"/>
            <a:ext cx="3524182" cy="2188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ADB77C3-5F80-4D78-862D-D93E69661BA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1497730" y="1159812"/>
            <a:ext cx="1469709" cy="1716163"/>
          </a:xfrm>
          <a:prstGeom prst="rect">
            <a:avLst/>
          </a:prstGeom>
        </p:spPr>
      </p:pic>
      <p:sp>
        <p:nvSpPr>
          <p:cNvPr id="9" name="Freeform 24">
            <a:extLst>
              <a:ext uri="{FF2B5EF4-FFF2-40B4-BE49-F238E27FC236}">
                <a16:creationId xmlns:a16="http://schemas.microsoft.com/office/drawing/2014/main" xmlns="" id="{4CAB8742-7832-46E8-BF9E-A08FBF2C5AB3}"/>
              </a:ext>
            </a:extLst>
          </p:cNvPr>
          <p:cNvSpPr>
            <a:spLocks noEditPoints="1"/>
          </p:cNvSpPr>
          <p:nvPr/>
        </p:nvSpPr>
        <p:spPr bwMode="auto">
          <a:xfrm rot="577143">
            <a:off x="2057652" y="3318292"/>
            <a:ext cx="349867" cy="796060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1282548-4DBC-40F0-A319-A7D08B4B6EC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165" t="28462" r="48882" b="23229"/>
          <a:stretch/>
        </p:blipFill>
        <p:spPr>
          <a:xfrm>
            <a:off x="4867583" y="4242986"/>
            <a:ext cx="3524182" cy="2338400"/>
          </a:xfrm>
          <a:prstGeom prst="wave">
            <a:avLst>
              <a:gd name="adj1" fmla="val 3446"/>
              <a:gd name="adj2" fmla="val 0"/>
            </a:avLst>
          </a:prstGeom>
          <a:ln>
            <a:solidFill>
              <a:srgbClr val="0070C0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CFB46614-8561-4843-A932-A6E7B871B21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214" t="28518" r="3832" b="23229"/>
          <a:stretch/>
        </p:blipFill>
        <p:spPr>
          <a:xfrm>
            <a:off x="8577854" y="4245749"/>
            <a:ext cx="3524181" cy="2335637"/>
          </a:xfrm>
          <a:prstGeom prst="wave">
            <a:avLst>
              <a:gd name="adj1" fmla="val 4946"/>
              <a:gd name="adj2" fmla="val -501"/>
            </a:avLst>
          </a:prstGeom>
          <a:ln>
            <a:solidFill>
              <a:srgbClr val="0070C0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36BB23E6-F859-4A61-8436-F5A91BCD1E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400" t="30741" r="48646" b="19260"/>
          <a:stretch/>
        </p:blipFill>
        <p:spPr>
          <a:xfrm>
            <a:off x="3753895" y="1654553"/>
            <a:ext cx="3524183" cy="2420221"/>
          </a:xfrm>
          <a:prstGeom prst="wave">
            <a:avLst>
              <a:gd name="adj1" fmla="val 3752"/>
              <a:gd name="adj2" fmla="val -174"/>
            </a:avLst>
          </a:prstGeom>
          <a:ln>
            <a:solidFill>
              <a:srgbClr val="0070C0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7323EB2D-BE20-41D7-ADAD-C9726E60695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5214" t="30926" r="3832" b="19074"/>
          <a:stretch/>
        </p:blipFill>
        <p:spPr>
          <a:xfrm>
            <a:off x="7423643" y="1669143"/>
            <a:ext cx="3524183" cy="2420222"/>
          </a:xfrm>
          <a:prstGeom prst="wave">
            <a:avLst>
              <a:gd name="adj1" fmla="val 3752"/>
              <a:gd name="adj2" fmla="val 501"/>
            </a:avLst>
          </a:prstGeom>
          <a:ln>
            <a:solidFill>
              <a:srgbClr val="0070C0"/>
            </a:solidFill>
          </a:ln>
        </p:spPr>
      </p:pic>
      <p:sp>
        <p:nvSpPr>
          <p:cNvPr id="43" name="文本框 22">
            <a:extLst>
              <a:ext uri="{FF2B5EF4-FFF2-40B4-BE49-F238E27FC236}">
                <a16:creationId xmlns:a16="http://schemas.microsoft.com/office/drawing/2014/main" xmlns="" id="{CBD87859-76A8-4AEC-A5F3-1E9F491EFA3F}"/>
              </a:ext>
            </a:extLst>
          </p:cNvPr>
          <p:cNvSpPr txBox="1"/>
          <p:nvPr/>
        </p:nvSpPr>
        <p:spPr>
          <a:xfrm>
            <a:off x="5438001" y="938706"/>
            <a:ext cx="46622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5600" algn="l"/>
              </a:tabLst>
            </a:pPr>
            <a:r>
              <a:rPr lang="en-US" altLang="zh-CN" sz="38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Sự</a:t>
            </a:r>
            <a:r>
              <a:rPr lang="en-US" altLang="zh-CN" sz="38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38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38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8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8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8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vú</a:t>
            </a:r>
            <a:r>
              <a:rPr lang="en-US" altLang="zh-CN" sz="38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8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sữa</a:t>
            </a:r>
            <a:endParaRPr lang="zh-CN" altLang="en-US" sz="38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C0F40BC-46EA-4A54-A35F-75F93BCF563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12" b="33093"/>
          <a:stretch/>
        </p:blipFill>
        <p:spPr>
          <a:xfrm>
            <a:off x="10039345" y="-770713"/>
            <a:ext cx="2202563" cy="256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03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F9D28B9-63A5-4AC1-8A49-0FCDFAD7C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59497" y="851674"/>
            <a:ext cx="1649531" cy="2079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5BFF372-B6BA-4688-92BD-5FAD399402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6925" y="3484695"/>
            <a:ext cx="2798307" cy="278001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012AD46-2552-419D-A70B-A6E42D8FC514}"/>
              </a:ext>
            </a:extLst>
          </p:cNvPr>
          <p:cNvGrpSpPr/>
          <p:nvPr/>
        </p:nvGrpSpPr>
        <p:grpSpPr>
          <a:xfrm>
            <a:off x="2448327" y="107948"/>
            <a:ext cx="9254016" cy="4710795"/>
            <a:chOff x="5746301" y="407273"/>
            <a:chExt cx="6404493" cy="2579423"/>
          </a:xfrm>
        </p:grpSpPr>
        <p:pic>
          <p:nvPicPr>
            <p:cNvPr id="14" name="PA_图片 6">
              <a:extLst>
                <a:ext uri="{FF2B5EF4-FFF2-40B4-BE49-F238E27FC236}">
                  <a16:creationId xmlns:a16="http://schemas.microsoft.com/office/drawing/2014/main" xmlns="" id="{273C5EE2-E360-46F5-BF6E-F05F2C13F0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6301" y="407273"/>
              <a:ext cx="6404493" cy="257942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13C086A4-A30D-4661-A368-FD913D013250}"/>
                </a:ext>
              </a:extLst>
            </p:cNvPr>
            <p:cNvSpPr txBox="1"/>
            <p:nvPr/>
          </p:nvSpPr>
          <p:spPr>
            <a:xfrm>
              <a:off x="6887904" y="1374989"/>
              <a:ext cx="4289053" cy="894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Theo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nếu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gặp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lại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mẹ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cậu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bé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chuyện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sẽ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8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  <a:endPara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3397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​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421</Words>
  <Application>Microsoft Office PowerPoint</Application>
  <PresentationFormat>Custom</PresentationFormat>
  <Paragraphs>50</Paragraphs>
  <Slides>10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150</cp:revision>
  <dcterms:created xsi:type="dcterms:W3CDTF">2021-06-15T15:52:51Z</dcterms:created>
  <dcterms:modified xsi:type="dcterms:W3CDTF">2021-12-12T01:04:25Z</dcterms:modified>
</cp:coreProperties>
</file>