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76" r:id="rId4"/>
    <p:sldId id="277" r:id="rId5"/>
    <p:sldId id="257" r:id="rId6"/>
    <p:sldId id="258" r:id="rId7"/>
    <p:sldId id="271" r:id="rId8"/>
    <p:sldId id="259" r:id="rId9"/>
    <p:sldId id="275" r:id="rId10"/>
    <p:sldId id="273" r:id="rId11"/>
    <p:sldId id="263" r:id="rId12"/>
    <p:sldId id="274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336" autoAdjust="0"/>
  </p:normalViewPr>
  <p:slideViewPr>
    <p:cSldViewPr snapToGrid="0">
      <p:cViewPr varScale="1">
        <p:scale>
          <a:sx n="69" d="100"/>
          <a:sy n="69" d="100"/>
        </p:scale>
        <p:origin x="56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66167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nghe</a:t>
            </a:r>
            <a:r>
              <a:rPr lang="en-US" dirty="0"/>
              <a:t> 2 </a:t>
            </a:r>
            <a:r>
              <a:rPr lang="en-US" dirty="0" err="1"/>
              <a:t>lần</a:t>
            </a:r>
            <a:r>
              <a:rPr lang="en-US" dirty="0"/>
              <a:t>. 1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vỡ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. </a:t>
            </a:r>
            <a:r>
              <a:rPr lang="en-US" dirty="0" err="1"/>
              <a:t>Lần</a:t>
            </a:r>
            <a:r>
              <a:rPr lang="en-US" dirty="0"/>
              <a:t> 2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24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nghe</a:t>
            </a:r>
            <a:r>
              <a:rPr lang="en-US" dirty="0"/>
              <a:t> 2 </a:t>
            </a:r>
            <a:r>
              <a:rPr lang="en-US" dirty="0" err="1"/>
              <a:t>lần</a:t>
            </a:r>
            <a:r>
              <a:rPr lang="en-US" dirty="0"/>
              <a:t>. 1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vỡ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. </a:t>
            </a:r>
            <a:r>
              <a:rPr lang="en-US" dirty="0" err="1"/>
              <a:t>Lần</a:t>
            </a:r>
            <a:r>
              <a:rPr lang="en-US" dirty="0"/>
              <a:t> 2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43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82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57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7377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586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7907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70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3819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13829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9590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3832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6104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3441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18815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7802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38592767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9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4.xml"/><Relationship Id="rId7" Type="http://schemas.microsoft.com/office/2007/relationships/hdphoto" Target="../media/hdphoto5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FA2A56D-6EF5-432E-94EA-49A2D66BB35C}"/>
              </a:ext>
            </a:extLst>
          </p:cNvPr>
          <p:cNvGrpSpPr/>
          <p:nvPr/>
        </p:nvGrpSpPr>
        <p:grpSpPr>
          <a:xfrm>
            <a:off x="0" y="0"/>
            <a:ext cx="12192000" cy="2067871"/>
            <a:chOff x="0" y="-127504"/>
            <a:chExt cx="12192000" cy="1361807"/>
          </a:xfrm>
        </p:grpSpPr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id="{480A6134-7C0A-4A84-9E15-12C6CB78EE8F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id="{F5B8D697-CFC1-4509-A88A-E3A1ACC1647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4868E0A-2416-446D-A73D-ACD3DF98E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C6CFF0F-F854-4DD0-BBDB-C1DE4F00E0BD}"/>
              </a:ext>
            </a:extLst>
          </p:cNvPr>
          <p:cNvGrpSpPr/>
          <p:nvPr/>
        </p:nvGrpSpPr>
        <p:grpSpPr>
          <a:xfrm>
            <a:off x="404014" y="588766"/>
            <a:ext cx="2236024" cy="3156219"/>
            <a:chOff x="299812" y="247841"/>
            <a:chExt cx="2236024" cy="22048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C324108-EAA6-43AE-8FF0-8A59FE0BF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937"/>
            <a:stretch/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4B74FF0-B630-468D-A6E9-9839E02CB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4344"/>
            <a:stretch/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40772002-0148-4CA0-976E-FF3780FF6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C4E763E-B30E-4558-ABDE-4EFB5B84421D}"/>
              </a:ext>
            </a:extLst>
          </p:cNvPr>
          <p:cNvSpPr/>
          <p:nvPr/>
        </p:nvSpPr>
        <p:spPr>
          <a:xfrm>
            <a:off x="1688466" y="650863"/>
            <a:ext cx="2017395" cy="2017395"/>
          </a:xfrm>
          <a:prstGeom prst="ellipse">
            <a:avLst/>
          </a:prstGeom>
          <a:solidFill>
            <a:srgbClr val="29A8FF"/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文本框 22">
            <a:extLst>
              <a:ext uri="{FF2B5EF4-FFF2-40B4-BE49-F238E27FC236}">
                <a16:creationId xmlns:a16="http://schemas.microsoft.com/office/drawing/2014/main" id="{206CE868-3DE5-4122-89DA-2DAEDC5B65CA}"/>
              </a:ext>
            </a:extLst>
          </p:cNvPr>
          <p:cNvSpPr txBox="1"/>
          <p:nvPr/>
        </p:nvSpPr>
        <p:spPr>
          <a:xfrm>
            <a:off x="2044757" y="881999"/>
            <a:ext cx="1304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altLang="zh-CN" sz="4800" b="1" dirty="0">
              <a:solidFill>
                <a:schemeClr val="bg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9</a:t>
            </a:r>
            <a:r>
              <a:rPr lang="en-US" altLang="zh-CN" sz="4800" b="1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4" name="文本框 22">
            <a:extLst>
              <a:ext uri="{FF2B5EF4-FFF2-40B4-BE49-F238E27FC236}">
                <a16:creationId xmlns:a16="http://schemas.microsoft.com/office/drawing/2014/main" id="{45B103D2-C1B2-4858-9DE1-957197353ADC}"/>
              </a:ext>
            </a:extLst>
          </p:cNvPr>
          <p:cNvSpPr txBox="1"/>
          <p:nvPr/>
        </p:nvSpPr>
        <p:spPr>
          <a:xfrm>
            <a:off x="5077232" y="1365944"/>
            <a:ext cx="3825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 err="1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Nói</a:t>
            </a:r>
            <a:r>
              <a:rPr lang="en-US" altLang="zh-CN" sz="72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7200" dirty="0" err="1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và</a:t>
            </a:r>
            <a:r>
              <a:rPr lang="en-US" altLang="zh-CN" sz="72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7200" dirty="0" err="1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nghe</a:t>
            </a:r>
            <a:endParaRPr lang="zh-CN" altLang="en-US" sz="72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sp>
        <p:nvSpPr>
          <p:cNvPr id="15" name="文本框 22">
            <a:extLst>
              <a:ext uri="{FF2B5EF4-FFF2-40B4-BE49-F238E27FC236}">
                <a16:creationId xmlns:a16="http://schemas.microsoft.com/office/drawing/2014/main" id="{4AEE775C-168E-485E-ABF3-70F73CDBE3E5}"/>
              </a:ext>
            </a:extLst>
          </p:cNvPr>
          <p:cNvSpPr txBox="1"/>
          <p:nvPr/>
        </p:nvSpPr>
        <p:spPr>
          <a:xfrm>
            <a:off x="2150807" y="3744985"/>
            <a:ext cx="81764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Kể</a:t>
            </a:r>
            <a:r>
              <a:rPr lang="en-US" altLang="zh-CN" sz="54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chuyện</a:t>
            </a:r>
            <a:endParaRPr lang="en-US" altLang="zh-CN" sz="5400" dirty="0">
              <a:solidFill>
                <a:srgbClr val="FF0000"/>
              </a:solidFill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  <a:p>
            <a:pPr algn="ctr"/>
            <a:r>
              <a:rPr lang="en-US" altLang="zh-CN" sz="54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CẬU BÉ HAM HỌC</a:t>
            </a:r>
            <a:endParaRPr lang="zh-CN" altLang="en-US" sz="5400" dirty="0">
              <a:solidFill>
                <a:srgbClr val="FF0000"/>
              </a:solidFill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</p:txBody>
      </p:sp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6398"/>
            <a:ext cx="12192000" cy="7470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3" y="65021"/>
            <a:ext cx="1563757" cy="110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6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623095" y="1534249"/>
            <a:ext cx="112586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Liên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hệ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b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b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tập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b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C2CC96-37BA-4813-8362-30E3F1EE12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466684" y="107949"/>
            <a:ext cx="3110711" cy="245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0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D30BE4B-1936-4CDE-866B-F1221C35DB3A}"/>
              </a:ext>
            </a:extLst>
          </p:cNvPr>
          <p:cNvGrpSpPr/>
          <p:nvPr/>
        </p:nvGrpSpPr>
        <p:grpSpPr>
          <a:xfrm>
            <a:off x="1288716" y="1365197"/>
            <a:ext cx="9944100" cy="1705740"/>
            <a:chOff x="1249190" y="1653135"/>
            <a:chExt cx="9944100" cy="1705740"/>
          </a:xfrm>
        </p:grpSpPr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5D128685-5AC5-4F6A-BFDE-98194CDDCE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49190" y="1653135"/>
              <a:ext cx="9944100" cy="1705740"/>
            </a:xfrm>
            <a:prstGeom prst="roundRect">
              <a:avLst>
                <a:gd name="adj" fmla="val 41152"/>
              </a:avLst>
            </a:prstGeom>
            <a:noFill/>
            <a:ln w="38100">
              <a:prstDash val="lgDashDot"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1" hangingPunct="1"/>
              <a:endParaRPr lang="vi-VN" sz="2667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6249FF-40ED-4813-9521-BA7C63C23B84}"/>
                </a:ext>
              </a:extLst>
            </p:cNvPr>
            <p:cNvSpPr/>
            <p:nvPr/>
          </p:nvSpPr>
          <p:spPr>
            <a:xfrm>
              <a:off x="1491916" y="1917798"/>
              <a:ext cx="945089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thân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cậu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bé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Vũ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Duệ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Cậu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bé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ham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sz="3600" b="1" i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BB6FCE6-B2E6-4DE9-B59D-948A8C80FD58}"/>
              </a:ext>
            </a:extLst>
          </p:cNvPr>
          <p:cNvSpPr txBox="1"/>
          <p:nvPr/>
        </p:nvSpPr>
        <p:spPr>
          <a:xfrm>
            <a:off x="384313" y="3288399"/>
            <a:ext cx="117016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G: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– 2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dung, ý </a:t>
            </a:r>
            <a:r>
              <a:rPr lang="en-US" sz="3200" b="1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lang="en-US" sz="32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4E6A23-6C9F-46AB-91C1-C6EA47F21058}"/>
              </a:ext>
            </a:extLst>
          </p:cNvPr>
          <p:cNvSpPr txBox="1"/>
          <p:nvPr/>
        </p:nvSpPr>
        <p:spPr>
          <a:xfrm>
            <a:off x="227974" y="363400"/>
            <a:ext cx="3369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4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dụng: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04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ACEF646-EF93-4CC8-B63F-673BE5B2BFB0}"/>
              </a:ext>
            </a:extLst>
          </p:cNvPr>
          <p:cNvSpPr txBox="1"/>
          <p:nvPr/>
        </p:nvSpPr>
        <p:spPr>
          <a:xfrm>
            <a:off x="2418156" y="1246382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图片 35">
            <a:extLst>
              <a:ext uri="{FF2B5EF4-FFF2-40B4-BE49-F238E27FC236}">
                <a16:creationId xmlns:a16="http://schemas.microsoft.com/office/drawing/2014/main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545" y="1889211"/>
            <a:ext cx="2114756" cy="1620749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" y="4876677"/>
            <a:ext cx="2341563" cy="1981323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60" y="423862"/>
            <a:ext cx="1331922" cy="2163314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3789894"/>
            <a:ext cx="1331922" cy="2149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723D19A-05F7-4881-B55D-7EF9761ED250}"/>
              </a:ext>
            </a:extLst>
          </p:cNvPr>
          <p:cNvSpPr txBox="1"/>
          <p:nvPr/>
        </p:nvSpPr>
        <p:spPr>
          <a:xfrm>
            <a:off x="940904" y="2748790"/>
            <a:ext cx="111283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ham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Nói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Ngôi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50.</a:t>
            </a:r>
          </a:p>
        </p:txBody>
      </p:sp>
    </p:spTree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2854509"/>
            <a:ext cx="2864392" cy="2423717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:a16="http://schemas.microsoft.com/office/drawing/2014/main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5" y="1419214"/>
            <a:ext cx="1629316" cy="2629124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:a16="http://schemas.microsoft.com/office/drawing/2014/main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44" y="2481669"/>
            <a:ext cx="2546478" cy="43243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1996048" y="2075943"/>
            <a:ext cx="7633146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9" y="368302"/>
            <a:ext cx="1563757" cy="110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3600" y="3926105"/>
            <a:ext cx="12173320" cy="299701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43253" y="4779279"/>
            <a:ext cx="12158672" cy="214384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3680" y="4259428"/>
            <a:ext cx="12238482" cy="266356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3254" y="2846368"/>
            <a:ext cx="808404" cy="9545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00" y="766473"/>
            <a:ext cx="12173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4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Thứ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vi-VN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Ba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, </a:t>
            </a:r>
            <a:r>
              <a:rPr lang="en-US" sz="44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ngày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vi-VN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5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en-US" sz="44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tháng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vi-VN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10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en-US" sz="44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năm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2021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vi-VN" sz="4400" b="1" u="sng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Tiếng Việt</a:t>
            </a:r>
            <a:endParaRPr lang="en-US" sz="4400" b="1" u="sng" dirty="0">
              <a:effectLst>
                <a:reflection blurRad="6350" stA="55000" endA="300" endPos="45500" dir="5400000" sy="-100000" algn="bl" rotWithShape="0"/>
              </a:effectLst>
              <a:latin typeface="HP001 4 hàng" panose="020B0603050302020204" pitchFamily="34" charset="0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7456" y="2076927"/>
            <a:ext cx="117294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000" b="1" kern="0" dirty="0">
                <a:solidFill>
                  <a:srgbClr val="70AD47">
                    <a:lumMod val="50000"/>
                  </a:srgbClr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              </a:t>
            </a:r>
            <a:r>
              <a:rPr lang="vi-VN" sz="4000" b="1" u="sng" kern="0" dirty="0" err="1">
                <a:solidFill>
                  <a:srgbClr val="70AD47">
                    <a:lumMod val="50000"/>
                  </a:srgbClr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Bài</a:t>
            </a:r>
            <a:r>
              <a:rPr lang="vi-VN" sz="4000" b="1" u="sng" kern="0" dirty="0">
                <a:solidFill>
                  <a:srgbClr val="70AD47">
                    <a:lumMod val="50000"/>
                  </a:srgbClr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 9</a:t>
            </a:r>
            <a:r>
              <a:rPr lang="vi-VN" sz="4000" b="1" kern="0" dirty="0">
                <a:solidFill>
                  <a:srgbClr val="70AD47">
                    <a:lumMod val="50000"/>
                  </a:srgbClr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:           </a:t>
            </a:r>
            <a:r>
              <a:rPr lang="vi-VN" sz="4400" b="1" kern="0" dirty="0">
                <a:solidFill>
                  <a:srgbClr val="FF0000"/>
                </a:solidFill>
                <a:latin typeface="HP001 4 hàng" pitchFamily="34" charset="0"/>
                <a:cs typeface="Arial"/>
                <a:sym typeface="Arial"/>
              </a:rPr>
              <a:t>C</a:t>
            </a:r>
            <a:r>
              <a:rPr lang="en-US" sz="4400" b="1" kern="0" dirty="0">
                <a:solidFill>
                  <a:srgbClr val="FF0000"/>
                </a:solidFill>
                <a:latin typeface="HP001 4 hàng" pitchFamily="34" charset="0"/>
                <a:cs typeface="Arial"/>
                <a:sym typeface="Arial"/>
              </a:rPr>
              <a:t>ô </a:t>
            </a:r>
            <a:r>
              <a:rPr lang="en-US" sz="4400" b="1" kern="0" dirty="0" err="1">
                <a:solidFill>
                  <a:srgbClr val="FF0000"/>
                </a:solidFill>
                <a:latin typeface="HP001 4 hàng" pitchFamily="34" charset="0"/>
                <a:cs typeface="Arial"/>
                <a:sym typeface="Arial"/>
              </a:rPr>
              <a:t>giáo</a:t>
            </a:r>
            <a:r>
              <a:rPr lang="en-US" sz="4400" b="1" kern="0" dirty="0">
                <a:solidFill>
                  <a:srgbClr val="FF000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HP001 4 hàng" pitchFamily="34" charset="0"/>
                <a:cs typeface="Arial"/>
                <a:sym typeface="Arial"/>
              </a:rPr>
              <a:t>lớp</a:t>
            </a:r>
            <a:r>
              <a:rPr lang="en-US" sz="4400" b="1" kern="0" dirty="0">
                <a:solidFill>
                  <a:srgbClr val="FF000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HP001 4 hàng" pitchFamily="34" charset="0"/>
                <a:cs typeface="Arial"/>
                <a:sym typeface="Arial"/>
              </a:rPr>
              <a:t>em</a:t>
            </a:r>
            <a:endParaRPr lang="en-US" sz="1400" kern="0" dirty="0">
              <a:solidFill>
                <a:srgbClr val="FF0000"/>
              </a:solidFill>
              <a:latin typeface="HP001 4 hàng" pitchFamily="34" charset="0"/>
              <a:cs typeface="Arial"/>
              <a:sym typeface="Arial"/>
            </a:endParaRPr>
          </a:p>
          <a:p>
            <a:pPr lvl="0"/>
            <a:r>
              <a:rPr lang="en-US" sz="4400" b="1" kern="0" dirty="0">
                <a:solidFill>
                  <a:srgbClr val="70AD47">
                    <a:lumMod val="50000"/>
                  </a:srgbClr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            </a:t>
            </a:r>
            <a:r>
              <a:rPr lang="en-US" sz="4400" b="1" u="sng" kern="0" dirty="0" err="1">
                <a:solidFill>
                  <a:srgbClr val="70AD47">
                    <a:lumMod val="50000"/>
                  </a:srgbClr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Tiết</a:t>
            </a:r>
            <a:r>
              <a:rPr lang="en-US" sz="4400" b="1" u="sng" kern="0" dirty="0">
                <a:solidFill>
                  <a:srgbClr val="70AD47">
                    <a:lumMod val="50000"/>
                  </a:srgbClr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 </a:t>
            </a:r>
            <a:r>
              <a:rPr lang="vi-VN" sz="4400" b="1" u="sng" kern="0" dirty="0">
                <a:solidFill>
                  <a:srgbClr val="70AD47">
                    <a:lumMod val="50000"/>
                  </a:srgbClr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44</a:t>
            </a:r>
            <a:r>
              <a:rPr lang="vi-VN" sz="4400" b="1" kern="0" dirty="0">
                <a:solidFill>
                  <a:srgbClr val="70AD47">
                    <a:lumMod val="50000"/>
                  </a:srgbClr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: Nói và nghe:</a:t>
            </a:r>
            <a:r>
              <a:rPr lang="vi-VN" sz="4400" b="1" dirty="0">
                <a:solidFill>
                  <a:schemeClr val="accent6">
                    <a:lumMod val="50000"/>
                  </a:schemeClr>
                </a:solidFill>
                <a:latin typeface="HP001 4 hàng" pitchFamily="34" charset="0"/>
                <a:ea typeface="思源黑体 CN Bold" panose="020B0800000000000000" pitchFamily="34" charset="-122"/>
                <a:cs typeface="Times New Roman" pitchFamily="18" charset="0"/>
                <a:sym typeface="Arial"/>
              </a:rPr>
              <a:t> </a:t>
            </a:r>
            <a:r>
              <a:rPr lang="vi-VN" altLang="zh-CN" sz="4400" b="1" dirty="0">
                <a:solidFill>
                  <a:srgbClr val="FF0000"/>
                </a:solidFill>
                <a:latin typeface="HP001 4 hàng" pitchFamily="34" charset="0"/>
                <a:ea typeface="思源黑体 CN Bold" panose="020B0800000000000000" pitchFamily="34" charset="-122"/>
                <a:cs typeface="Times New Roman" pitchFamily="18" charset="0"/>
              </a:rPr>
              <a:t>C</a:t>
            </a:r>
            <a:r>
              <a:rPr lang="en-US" altLang="zh-CN" sz="4400" b="1" dirty="0" err="1">
                <a:solidFill>
                  <a:srgbClr val="FF0000"/>
                </a:solidFill>
                <a:latin typeface="HP001 4 hàng" pitchFamily="34" charset="0"/>
                <a:ea typeface="思源黑体 CN Bold" panose="020B0800000000000000" pitchFamily="34" charset="-122"/>
                <a:cs typeface="Times New Roman" pitchFamily="18" charset="0"/>
              </a:rPr>
              <a:t>ậu</a:t>
            </a:r>
            <a:r>
              <a:rPr lang="en-US" altLang="zh-CN" sz="4400" b="1" dirty="0">
                <a:solidFill>
                  <a:srgbClr val="FF0000"/>
                </a:solidFill>
                <a:latin typeface="HP001 4 hàng" pitchFamily="34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HP001 4 hàng" pitchFamily="34" charset="0"/>
                <a:ea typeface="思源黑体 CN Bold" panose="020B0800000000000000" pitchFamily="34" charset="-122"/>
                <a:cs typeface="Times New Roman" pitchFamily="18" charset="0"/>
              </a:rPr>
              <a:t>bé</a:t>
            </a:r>
            <a:r>
              <a:rPr lang="en-US" altLang="zh-CN" sz="4400" b="1" dirty="0">
                <a:solidFill>
                  <a:srgbClr val="FF0000"/>
                </a:solidFill>
                <a:latin typeface="HP001 4 hàng" pitchFamily="34" charset="0"/>
                <a:ea typeface="思源黑体 CN Bold" panose="020B0800000000000000" pitchFamily="34" charset="-122"/>
                <a:cs typeface="Times New Roman" pitchFamily="18" charset="0"/>
              </a:rPr>
              <a:t> ham </a:t>
            </a:r>
            <a:r>
              <a:rPr lang="en-US" altLang="zh-CN" sz="4400" b="1" dirty="0" err="1">
                <a:solidFill>
                  <a:srgbClr val="FF0000"/>
                </a:solidFill>
                <a:latin typeface="HP001 4 hàng" pitchFamily="34" charset="0"/>
                <a:ea typeface="思源黑体 CN Bold" panose="020B0800000000000000" pitchFamily="34" charset="-122"/>
                <a:cs typeface="Times New Roman" pitchFamily="18" charset="0"/>
              </a:rPr>
              <a:t>học</a:t>
            </a:r>
            <a:endParaRPr lang="zh-CN" altLang="en-US" sz="4400" b="1" dirty="0">
              <a:solidFill>
                <a:srgbClr val="FF0000"/>
              </a:solidFill>
              <a:latin typeface="HP001 4 hàng" pitchFamily="34" charset="0"/>
              <a:ea typeface="思源黑体 CN Bold" panose="020B0800000000000000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58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3" y="132735"/>
            <a:ext cx="11783961" cy="635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Hổng dám đâu">
            <a:hlinkClick r:id="" action="ppaction://media"/>
            <a:extLst>
              <a:ext uri="{FF2B5EF4-FFF2-40B4-BE49-F238E27FC236}">
                <a16:creationId xmlns:a16="http://schemas.microsoft.com/office/drawing/2014/main" id="{FBFC8635-A32E-46B3-B0AC-C12547CCD0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9890" y="132402"/>
            <a:ext cx="11800027" cy="663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2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B08AE9D-5669-4D2A-9590-16EDE0BFDB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056" b="88056" l="55677" r="98750">
                        <a14:foregroundMark x1="95469" y1="50000" x2="95781" y2="62778"/>
                        <a14:foregroundMark x1="77708" y1="51944" x2="79219" y2="61019"/>
                        <a14:foregroundMark x1="58594" y1="39815" x2="57969" y2="80741"/>
                        <a14:foregroundMark x1="76823" y1="54722" x2="78802" y2="62315"/>
                      </a14:backgroundRemoval>
                    </a14:imgEffect>
                  </a14:imgLayer>
                </a14:imgProps>
              </a:ext>
            </a:extLst>
          </a:blip>
          <a:srcRect l="56052" t="27895" r="2204" b="13149"/>
          <a:stretch/>
        </p:blipFill>
        <p:spPr>
          <a:xfrm rot="-60000">
            <a:off x="4307104" y="829482"/>
            <a:ext cx="3665200" cy="29118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6F533F-0954-4BFC-9E87-0D8E06573BB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167" b="83148" l="10573" r="51823">
                        <a14:foregroundMark x1="13542" y1="32593" x2="15573" y2="64722"/>
                        <a14:foregroundMark x1="15677" y1="40000" x2="27813" y2="56296"/>
                        <a14:foregroundMark x1="35208" y1="39630" x2="43333" y2="52963"/>
                        <a14:foregroundMark x1="24479" y1="39630" x2="28229" y2="47870"/>
                        <a14:foregroundMark x1="13229" y1="32593" x2="13438" y2="55000"/>
                        <a14:foregroundMark x1="46094" y1="29815" x2="50208" y2="30278"/>
                        <a14:foregroundMark x1="48646" y1="29259" x2="50208" y2="29815"/>
                        <a14:foregroundMark x1="12708" y1="30463" x2="12812" y2="54352"/>
                        <a14:foregroundMark x1="50313" y1="58519" x2="50521" y2="78704"/>
                      </a14:backgroundRemoval>
                    </a14:imgEffect>
                  </a14:imgLayer>
                </a14:imgProps>
              </a:ext>
            </a:extLst>
          </a:blip>
          <a:srcRect l="10461" t="24690" r="47796" b="17053"/>
          <a:stretch/>
        </p:blipFill>
        <p:spPr>
          <a:xfrm rot="-60000">
            <a:off x="510815" y="1728278"/>
            <a:ext cx="3630847" cy="28502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602DAD-732E-47A0-9943-EBF99E76F69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2963" b="79630" l="8698" r="50833"/>
                    </a14:imgEffect>
                  </a14:imgLayer>
                </a14:imgProps>
              </a:ext>
            </a:extLst>
          </a:blip>
          <a:srcRect l="8783" t="23158" r="48684" b="20877"/>
          <a:stretch/>
        </p:blipFill>
        <p:spPr>
          <a:xfrm rot="-60000">
            <a:off x="4195919" y="3671430"/>
            <a:ext cx="3800163" cy="27874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B0E1C8-DAD4-48A4-98FB-F60A7345789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093" b="81944" l="54948" r="95521">
                        <a14:foregroundMark x1="72448" y1="35463" x2="84167" y2="41019"/>
                        <a14:foregroundMark x1="71354" y1="28796" x2="85833" y2="28611"/>
                        <a14:foregroundMark x1="74688" y1="78056" x2="86354" y2="77685"/>
                        <a14:foregroundMark x1="78854" y1="69630" x2="81927" y2="72315"/>
                      </a14:backgroundRemoval>
                    </a14:imgEffect>
                  </a14:imgLayer>
                </a14:imgProps>
              </a:ext>
            </a:extLst>
          </a:blip>
          <a:srcRect l="54770" t="24913" r="4276" b="17720"/>
          <a:stretch/>
        </p:blipFill>
        <p:spPr>
          <a:xfrm rot="-60000">
            <a:off x="8073646" y="2363450"/>
            <a:ext cx="3690960" cy="281927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DC39300-B785-4131-A455-A9B578F7005C}"/>
              </a:ext>
            </a:extLst>
          </p:cNvPr>
          <p:cNvSpPr txBox="1"/>
          <p:nvPr/>
        </p:nvSpPr>
        <p:spPr>
          <a:xfrm>
            <a:off x="135977" y="368302"/>
            <a:ext cx="3866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1. Nghe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8F5669-355E-402B-9647-C8F689489062}"/>
              </a:ext>
            </a:extLst>
          </p:cNvPr>
          <p:cNvSpPr txBox="1"/>
          <p:nvPr/>
        </p:nvSpPr>
        <p:spPr>
          <a:xfrm>
            <a:off x="4592332" y="11263"/>
            <a:ext cx="3942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82B0DB-C05B-46A3-A158-823433D1667B}"/>
              </a:ext>
            </a:extLst>
          </p:cNvPr>
          <p:cNvSpPr txBox="1"/>
          <p:nvPr/>
        </p:nvSpPr>
        <p:spPr>
          <a:xfrm>
            <a:off x="486219" y="4601196"/>
            <a:ext cx="38774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Buổi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thường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cõng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đâu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F4D6E6-D2FC-4DB5-88DD-6BC54590E8B3}"/>
              </a:ext>
            </a:extLst>
          </p:cNvPr>
          <p:cNvSpPr txBox="1"/>
          <p:nvPr/>
        </p:nvSpPr>
        <p:spPr>
          <a:xfrm>
            <a:off x="7879044" y="5117193"/>
            <a:ext cx="4763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C36171-C400-48CA-93A7-E810F728FCF4}"/>
              </a:ext>
            </a:extLst>
          </p:cNvPr>
          <p:cNvSpPr txBox="1"/>
          <p:nvPr/>
        </p:nvSpPr>
        <p:spPr>
          <a:xfrm>
            <a:off x="3876079" y="6296170"/>
            <a:ext cx="5612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khen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pic>
        <p:nvPicPr>
          <p:cNvPr id="2" name="Cậu bé ham học">
            <a:hlinkClick r:id="" action="ppaction://media"/>
            <a:extLst>
              <a:ext uri="{FF2B5EF4-FFF2-40B4-BE49-F238E27FC236}">
                <a16:creationId xmlns:a16="http://schemas.microsoft.com/office/drawing/2014/main" id="{5FE6F15E-610F-4EE6-B10B-E356B669D8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231384" y="5857217"/>
            <a:ext cx="948796" cy="948796"/>
          </a:xfrm>
          <a:prstGeom prst="rect">
            <a:avLst/>
          </a:prstGeom>
        </p:spPr>
      </p:pic>
      <p:sp>
        <p:nvSpPr>
          <p:cNvPr id="22" name="文本框 22">
            <a:extLst>
              <a:ext uri="{FF2B5EF4-FFF2-40B4-BE49-F238E27FC236}">
                <a16:creationId xmlns:a16="http://schemas.microsoft.com/office/drawing/2014/main" id="{3B2B2928-F25A-4141-A4FD-88FACC288003}"/>
              </a:ext>
            </a:extLst>
          </p:cNvPr>
          <p:cNvSpPr txBox="1"/>
          <p:nvPr/>
        </p:nvSpPr>
        <p:spPr>
          <a:xfrm>
            <a:off x="229047" y="952895"/>
            <a:ext cx="3680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Cậu</a:t>
            </a:r>
            <a:r>
              <a:rPr lang="en-US" altLang="zh-CN" sz="32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bé</a:t>
            </a:r>
            <a:r>
              <a:rPr lang="en-US" altLang="zh-CN" sz="32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ham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học</a:t>
            </a:r>
            <a:endParaRPr lang="zh-CN" altLang="en-US" sz="3200" dirty="0">
              <a:solidFill>
                <a:srgbClr val="FF0000"/>
              </a:solidFill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26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081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  <p:bldP spid="21" grpId="1"/>
      <p:bldP spid="12" grpId="1"/>
      <p:bldP spid="13" grpId="1"/>
      <p:bldP spid="1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B08AE9D-5669-4D2A-9590-16EDE0BFDB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056" b="88056" l="55677" r="98750">
                        <a14:foregroundMark x1="95469" y1="50000" x2="95781" y2="62778"/>
                        <a14:foregroundMark x1="77708" y1="51944" x2="79219" y2="61019"/>
                        <a14:foregroundMark x1="58594" y1="39815" x2="57969" y2="80741"/>
                        <a14:foregroundMark x1="76823" y1="54722" x2="78802" y2="62315"/>
                      </a14:backgroundRemoval>
                    </a14:imgEffect>
                  </a14:imgLayer>
                </a14:imgProps>
              </a:ext>
            </a:extLst>
          </a:blip>
          <a:srcRect l="56052" t="27895" r="2204" b="13149"/>
          <a:stretch/>
        </p:blipFill>
        <p:spPr>
          <a:xfrm rot="-60000">
            <a:off x="4186787" y="829482"/>
            <a:ext cx="3665200" cy="29118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6F533F-0954-4BFC-9E87-0D8E06573BB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167" b="83148" l="10573" r="51823">
                        <a14:foregroundMark x1="13542" y1="32593" x2="15573" y2="64722"/>
                        <a14:foregroundMark x1="15677" y1="40000" x2="27813" y2="56296"/>
                        <a14:foregroundMark x1="35208" y1="39630" x2="43333" y2="52963"/>
                        <a14:foregroundMark x1="24479" y1="39630" x2="28229" y2="47870"/>
                        <a14:foregroundMark x1="13229" y1="32593" x2="13438" y2="55000"/>
                        <a14:foregroundMark x1="46094" y1="29815" x2="50208" y2="30278"/>
                        <a14:foregroundMark x1="48646" y1="29259" x2="50208" y2="29815"/>
                        <a14:foregroundMark x1="12708" y1="30463" x2="12812" y2="54352"/>
                        <a14:foregroundMark x1="50313" y1="58519" x2="50521" y2="78704"/>
                      </a14:backgroundRemoval>
                    </a14:imgEffect>
                  </a14:imgLayer>
                </a14:imgProps>
              </a:ext>
            </a:extLst>
          </a:blip>
          <a:srcRect l="10461" t="24690" r="47796" b="17053"/>
          <a:stretch/>
        </p:blipFill>
        <p:spPr>
          <a:xfrm rot="-60000">
            <a:off x="417786" y="1087113"/>
            <a:ext cx="3630847" cy="28502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602DAD-732E-47A0-9943-EBF99E76F69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963" b="79630" l="8698" r="50833"/>
                    </a14:imgEffect>
                  </a14:imgLayer>
                </a14:imgProps>
              </a:ext>
            </a:extLst>
          </a:blip>
          <a:srcRect l="8783" t="23158" r="48684" b="20877"/>
          <a:stretch/>
        </p:blipFill>
        <p:spPr>
          <a:xfrm rot="-60000">
            <a:off x="4075602" y="3671430"/>
            <a:ext cx="3800163" cy="27874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B0E1C8-DAD4-48A4-98FB-F60A7345789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093" b="81944" l="54948" r="95521">
                        <a14:foregroundMark x1="72448" y1="35463" x2="84167" y2="41019"/>
                        <a14:foregroundMark x1="71354" y1="28796" x2="85833" y2="28611"/>
                        <a14:foregroundMark x1="74688" y1="78056" x2="86354" y2="77685"/>
                        <a14:foregroundMark x1="78854" y1="69630" x2="81927" y2="72315"/>
                      </a14:backgroundRemoval>
                    </a14:imgEffect>
                  </a14:imgLayer>
                </a14:imgProps>
              </a:ext>
            </a:extLst>
          </a:blip>
          <a:srcRect l="54770" t="24913" r="4276" b="17720"/>
          <a:stretch/>
        </p:blipFill>
        <p:spPr>
          <a:xfrm rot="-60000">
            <a:off x="7927118" y="1159169"/>
            <a:ext cx="3690960" cy="281927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8F5669-355E-402B-9647-C8F689489062}"/>
              </a:ext>
            </a:extLst>
          </p:cNvPr>
          <p:cNvSpPr txBox="1"/>
          <p:nvPr/>
        </p:nvSpPr>
        <p:spPr>
          <a:xfrm>
            <a:off x="3480681" y="11214"/>
            <a:ext cx="51014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nghèo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82B0DB-C05B-46A3-A158-823433D1667B}"/>
              </a:ext>
            </a:extLst>
          </p:cNvPr>
          <p:cNvSpPr txBox="1"/>
          <p:nvPr/>
        </p:nvSpPr>
        <p:spPr>
          <a:xfrm>
            <a:off x="393190" y="3960031"/>
            <a:ext cx="3877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F4D6E6-D2FC-4DB5-88DD-6BC54590E8B3}"/>
              </a:ext>
            </a:extLst>
          </p:cNvPr>
          <p:cNvSpPr txBox="1"/>
          <p:nvPr/>
        </p:nvSpPr>
        <p:spPr>
          <a:xfrm>
            <a:off x="7764958" y="3994195"/>
            <a:ext cx="44741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nhờ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C36171-C400-48CA-93A7-E810F728FCF4}"/>
              </a:ext>
            </a:extLst>
          </p:cNvPr>
          <p:cNvSpPr txBox="1"/>
          <p:nvPr/>
        </p:nvSpPr>
        <p:spPr>
          <a:xfrm>
            <a:off x="1684422" y="6295642"/>
            <a:ext cx="9440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764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C83D66B-3CA8-42CB-9B01-3C7A419D62F7}"/>
              </a:ext>
            </a:extLst>
          </p:cNvPr>
          <p:cNvSpPr txBox="1"/>
          <p:nvPr/>
        </p:nvSpPr>
        <p:spPr>
          <a:xfrm>
            <a:off x="158432" y="336915"/>
            <a:ext cx="3893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Chọn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kể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1 – 2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đoạn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chuyện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theo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192990-A47B-43C9-897F-041ACB0407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056" b="88056" l="55677" r="98750">
                        <a14:foregroundMark x1="95469" y1="50000" x2="95781" y2="62778"/>
                        <a14:foregroundMark x1="77708" y1="51944" x2="79219" y2="61019"/>
                        <a14:foregroundMark x1="58594" y1="39815" x2="57969" y2="80741"/>
                        <a14:foregroundMark x1="76823" y1="54722" x2="78802" y2="62315"/>
                      </a14:backgroundRemoval>
                    </a14:imgEffect>
                  </a14:imgLayer>
                </a14:imgProps>
              </a:ext>
            </a:extLst>
          </a:blip>
          <a:srcRect l="56052" t="27895" r="2204" b="13149"/>
          <a:stretch/>
        </p:blipFill>
        <p:spPr>
          <a:xfrm rot="-60000">
            <a:off x="8237749" y="-20545"/>
            <a:ext cx="3665200" cy="291184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D546DB2-F787-4B04-BCAD-3D627479AF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167" b="83148" l="10573" r="51823">
                        <a14:foregroundMark x1="13542" y1="32593" x2="15573" y2="64722"/>
                        <a14:foregroundMark x1="15677" y1="40000" x2="27813" y2="56296"/>
                        <a14:foregroundMark x1="35208" y1="39630" x2="43333" y2="52963"/>
                        <a14:foregroundMark x1="24479" y1="39630" x2="28229" y2="47870"/>
                        <a14:foregroundMark x1="13229" y1="32593" x2="13438" y2="55000"/>
                        <a14:foregroundMark x1="46094" y1="29815" x2="50208" y2="30278"/>
                        <a14:foregroundMark x1="48646" y1="29259" x2="50208" y2="29815"/>
                        <a14:foregroundMark x1="12708" y1="30463" x2="12812" y2="54352"/>
                        <a14:foregroundMark x1="50313" y1="58519" x2="50521" y2="78704"/>
                      </a14:backgroundRemoval>
                    </a14:imgEffect>
                  </a14:imgLayer>
                </a14:imgProps>
              </a:ext>
            </a:extLst>
          </a:blip>
          <a:srcRect l="10461" t="24690" r="47796" b="17053"/>
          <a:stretch/>
        </p:blipFill>
        <p:spPr>
          <a:xfrm rot="-60000">
            <a:off x="4280576" y="-20841"/>
            <a:ext cx="3630847" cy="28502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FF54B98-0465-4A78-8990-2F89CD418CA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963" b="79630" l="8698" r="50833"/>
                    </a14:imgEffect>
                  </a14:imgLayer>
                </a14:imgProps>
              </a:ext>
            </a:extLst>
          </a:blip>
          <a:srcRect l="8783" t="23158" r="48684" b="20877"/>
          <a:stretch/>
        </p:blipFill>
        <p:spPr>
          <a:xfrm rot="-60000">
            <a:off x="4211642" y="3552905"/>
            <a:ext cx="3800163" cy="278741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BAD6137-F696-4A29-AB19-6478739C94C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093" b="81944" l="54948" r="95521">
                        <a14:foregroundMark x1="72448" y1="35463" x2="84167" y2="41019"/>
                        <a14:foregroundMark x1="71354" y1="28796" x2="85833" y2="28611"/>
                        <a14:foregroundMark x1="74688" y1="78056" x2="86354" y2="77685"/>
                        <a14:foregroundMark x1="78854" y1="69630" x2="81927" y2="72315"/>
                      </a14:backgroundRemoval>
                    </a14:imgEffect>
                  </a14:imgLayer>
                </a14:imgProps>
              </a:ext>
            </a:extLst>
          </a:blip>
          <a:srcRect l="54770" t="24913" r="4276" b="17720"/>
          <a:stretch/>
        </p:blipFill>
        <p:spPr>
          <a:xfrm rot="-60000">
            <a:off x="8236939" y="3542428"/>
            <a:ext cx="3690960" cy="281927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41EBFA0-9A5A-4CBE-883A-F58758385AD3}"/>
              </a:ext>
            </a:extLst>
          </p:cNvPr>
          <p:cNvSpPr txBox="1"/>
          <p:nvPr/>
        </p:nvSpPr>
        <p:spPr>
          <a:xfrm>
            <a:off x="8398840" y="2698149"/>
            <a:ext cx="3793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cậu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bé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9826BF-5053-4232-BBE8-D4A7CA23AC23}"/>
              </a:ext>
            </a:extLst>
          </p:cNvPr>
          <p:cNvSpPr txBox="1"/>
          <p:nvPr/>
        </p:nvSpPr>
        <p:spPr>
          <a:xfrm>
            <a:off x="4262565" y="2698149"/>
            <a:ext cx="38774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Buổi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sáng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thường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cõng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đâu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AEA399-5684-441B-8546-6844115E1192}"/>
              </a:ext>
            </a:extLst>
          </p:cNvPr>
          <p:cNvSpPr txBox="1"/>
          <p:nvPr/>
        </p:nvSpPr>
        <p:spPr>
          <a:xfrm>
            <a:off x="7882292" y="6247068"/>
            <a:ext cx="4474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32D77A-43C3-477A-9CA9-264E84D80911}"/>
              </a:ext>
            </a:extLst>
          </p:cNvPr>
          <p:cNvSpPr txBox="1"/>
          <p:nvPr/>
        </p:nvSpPr>
        <p:spPr>
          <a:xfrm>
            <a:off x="2953336" y="6231412"/>
            <a:ext cx="528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thầy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khen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4BA5ABE-B71A-45E3-872D-18A84D586D3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78" b="89579" l="0" r="100000">
                        <a14:foregroundMark x1="38978" y1="55654" x2="46645" y2="5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" t="8268" r="1102" b="10508"/>
          <a:stretch/>
        </p:blipFill>
        <p:spPr>
          <a:xfrm>
            <a:off x="455006" y="4550372"/>
            <a:ext cx="3173528" cy="19707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093FF3-D2FF-460C-AA3E-30AC8AE3339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5" t="13441" r="22325" b="10505"/>
          <a:stretch/>
        </p:blipFill>
        <p:spPr>
          <a:xfrm>
            <a:off x="1383632" y="2008534"/>
            <a:ext cx="1323474" cy="1545406"/>
          </a:xfrm>
          <a:prstGeom prst="rect">
            <a:avLst/>
          </a:prstGeom>
        </p:spPr>
      </p:pic>
      <p:sp>
        <p:nvSpPr>
          <p:cNvPr id="31" name="Freeform 24">
            <a:extLst>
              <a:ext uri="{FF2B5EF4-FFF2-40B4-BE49-F238E27FC236}">
                <a16:creationId xmlns:a16="http://schemas.microsoft.com/office/drawing/2014/main" id="{13ECE98E-03CB-432B-B368-EF33A354FB62}"/>
              </a:ext>
            </a:extLst>
          </p:cNvPr>
          <p:cNvSpPr>
            <a:spLocks noEditPoints="1"/>
          </p:cNvSpPr>
          <p:nvPr/>
        </p:nvSpPr>
        <p:spPr bwMode="auto">
          <a:xfrm rot="577143">
            <a:off x="1947685" y="3691686"/>
            <a:ext cx="315055" cy="720939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3200" ker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48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24" grpId="0"/>
      <p:bldP spid="25" grpId="0"/>
      <p:bldP spid="29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3877873" y="660759"/>
            <a:ext cx="4689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Tiêu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chí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đánh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giá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6964CF0-F867-40B3-B2B1-3674F9622D67}"/>
              </a:ext>
            </a:extLst>
          </p:cNvPr>
          <p:cNvGrpSpPr/>
          <p:nvPr/>
        </p:nvGrpSpPr>
        <p:grpSpPr>
          <a:xfrm>
            <a:off x="6407745" y="1079035"/>
            <a:ext cx="5399941" cy="3598985"/>
            <a:chOff x="-3765218" y="2205463"/>
            <a:chExt cx="4957314" cy="3251044"/>
          </a:xfrm>
        </p:grpSpPr>
        <p:pic>
          <p:nvPicPr>
            <p:cNvPr id="32" name="PA_图片 6">
              <a:extLst>
                <a:ext uri="{FF2B5EF4-FFF2-40B4-BE49-F238E27FC236}">
                  <a16:creationId xmlns:a16="http://schemas.microsoft.com/office/drawing/2014/main" id="{32759546-28A9-4DC2-9605-8623813D24D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65218" y="2205463"/>
              <a:ext cx="4957314" cy="325104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71A0E1A-8145-4C37-B0A7-441AC2617E49}"/>
                </a:ext>
              </a:extLst>
            </p:cNvPr>
            <p:cNvSpPr txBox="1"/>
            <p:nvPr/>
          </p:nvSpPr>
          <p:spPr>
            <a:xfrm>
              <a:off x="-2974570" y="3123392"/>
              <a:ext cx="3448880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tự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tin,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biết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kết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cử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0E7C400-AE01-4578-99D8-288566EB6C8D}"/>
              </a:ext>
            </a:extLst>
          </p:cNvPr>
          <p:cNvGrpSpPr/>
          <p:nvPr/>
        </p:nvGrpSpPr>
        <p:grpSpPr>
          <a:xfrm>
            <a:off x="2515184" y="3381741"/>
            <a:ext cx="7679107" cy="3785552"/>
            <a:chOff x="2827063" y="3191960"/>
            <a:chExt cx="7679107" cy="3785552"/>
          </a:xfrm>
        </p:grpSpPr>
        <p:pic>
          <p:nvPicPr>
            <p:cNvPr id="35" name="PA_图片 6">
              <a:extLst>
                <a:ext uri="{FF2B5EF4-FFF2-40B4-BE49-F238E27FC236}">
                  <a16:creationId xmlns:a16="http://schemas.microsoft.com/office/drawing/2014/main" id="{9555258F-28AA-45E9-99AE-D6F9D4D697F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7063" y="3191960"/>
              <a:ext cx="7679107" cy="378555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CF663E4-22E1-46B4-A189-4EF1289C479A}"/>
                </a:ext>
              </a:extLst>
            </p:cNvPr>
            <p:cNvSpPr txBox="1"/>
            <p:nvPr/>
          </p:nvSpPr>
          <p:spPr>
            <a:xfrm>
              <a:off x="4187085" y="4109890"/>
              <a:ext cx="4630366" cy="1943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hiện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phù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phân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biệt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nhân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CCF5BAD-6952-4BF5-BFA7-1E123E9098A5}"/>
              </a:ext>
            </a:extLst>
          </p:cNvPr>
          <p:cNvGrpSpPr/>
          <p:nvPr/>
        </p:nvGrpSpPr>
        <p:grpSpPr>
          <a:xfrm>
            <a:off x="142534" y="1209028"/>
            <a:ext cx="5694730" cy="3295447"/>
            <a:chOff x="6435112" y="1133830"/>
            <a:chExt cx="5694730" cy="3295447"/>
          </a:xfrm>
        </p:grpSpPr>
        <p:pic>
          <p:nvPicPr>
            <p:cNvPr id="36" name="PA_图片 6">
              <a:extLst>
                <a:ext uri="{FF2B5EF4-FFF2-40B4-BE49-F238E27FC236}">
                  <a16:creationId xmlns:a16="http://schemas.microsoft.com/office/drawing/2014/main" id="{5DF38753-0D78-45E1-9FB4-360550AA63F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12" y="1133830"/>
              <a:ext cx="5694730" cy="3295447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96EF29-9D46-4CDD-A702-017DDEDBB417}"/>
                </a:ext>
              </a:extLst>
            </p:cNvPr>
            <p:cNvSpPr txBox="1"/>
            <p:nvPr/>
          </p:nvSpPr>
          <p:spPr>
            <a:xfrm>
              <a:off x="7074759" y="2029658"/>
              <a:ext cx="4415435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đúng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68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F9D28B9-63A5-4AC1-8A49-0FCDFAD7C9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559497" y="851674"/>
            <a:ext cx="1649531" cy="20793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BFF372-B6BA-4688-92BD-5FAD399402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95" y="2747064"/>
            <a:ext cx="2798307" cy="2780017"/>
          </a:xfrm>
          <a:prstGeom prst="rect">
            <a:avLst/>
          </a:prstGeom>
        </p:spPr>
      </p:pic>
      <p:sp>
        <p:nvSpPr>
          <p:cNvPr id="12" name="Text Box 1736">
            <a:extLst>
              <a:ext uri="{FF2B5EF4-FFF2-40B4-BE49-F238E27FC236}">
                <a16:creationId xmlns:a16="http://schemas.microsoft.com/office/drawing/2014/main" id="{C3C74814-075E-4084-AF5F-321232C7A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6982" y="3868747"/>
            <a:ext cx="95022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ca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ngợi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Duệ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tuy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nghèo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ham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Sau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Trạng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nguyên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22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tuổi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12AD46-2552-419D-A70B-A6E42D8FC514}"/>
              </a:ext>
            </a:extLst>
          </p:cNvPr>
          <p:cNvGrpSpPr/>
          <p:nvPr/>
        </p:nvGrpSpPr>
        <p:grpSpPr>
          <a:xfrm>
            <a:off x="2546099" y="290114"/>
            <a:ext cx="8228461" cy="3125573"/>
            <a:chOff x="5813967" y="540947"/>
            <a:chExt cx="5694730" cy="2293564"/>
          </a:xfrm>
        </p:grpSpPr>
        <p:pic>
          <p:nvPicPr>
            <p:cNvPr id="14" name="PA_图片 6">
              <a:extLst>
                <a:ext uri="{FF2B5EF4-FFF2-40B4-BE49-F238E27FC236}">
                  <a16:creationId xmlns:a16="http://schemas.microsoft.com/office/drawing/2014/main" id="{273C5EE2-E360-46F5-BF6E-F05F2C13F05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3967" y="540947"/>
              <a:ext cx="5694730" cy="229356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C086A4-A30D-4661-A368-FD913D013250}"/>
                </a:ext>
              </a:extLst>
            </p:cNvPr>
            <p:cNvSpPr txBox="1"/>
            <p:nvPr/>
          </p:nvSpPr>
          <p:spPr>
            <a:xfrm>
              <a:off x="6838440" y="1128772"/>
              <a:ext cx="3500151" cy="951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cậu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bé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ham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muốn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với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con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339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509</Words>
  <Application>Microsoft Office PowerPoint</Application>
  <PresentationFormat>Màn hình rộng</PresentationFormat>
  <Paragraphs>55</Paragraphs>
  <Slides>13</Slides>
  <Notes>5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13</vt:i4>
      </vt:variant>
    </vt:vector>
  </HeadingPairs>
  <TitlesOfParts>
    <vt:vector size="23" baseType="lpstr">
      <vt:lpstr>Arial</vt:lpstr>
      <vt:lpstr>Arial-Rounded</vt:lpstr>
      <vt:lpstr>Calibri</vt:lpstr>
      <vt:lpstr>Calibri Light</vt:lpstr>
      <vt:lpstr>HP001 4 hàng</vt:lpstr>
      <vt:lpstr>iCiel Cadena</vt:lpstr>
      <vt:lpstr>Times New Roman</vt:lpstr>
      <vt:lpstr>Wingdings</vt:lpstr>
      <vt:lpstr>Office Theme</vt:lpstr>
      <vt:lpstr>1_Office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Nguyễn Thị Thu Hà</cp:lastModifiedBy>
  <cp:revision>140</cp:revision>
  <dcterms:created xsi:type="dcterms:W3CDTF">2021-06-15T15:52:51Z</dcterms:created>
  <dcterms:modified xsi:type="dcterms:W3CDTF">2021-10-04T07:23:14Z</dcterms:modified>
</cp:coreProperties>
</file>