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13"/>
  </p:notesMasterIdLst>
  <p:sldIdLst>
    <p:sldId id="319" r:id="rId2"/>
    <p:sldId id="264" r:id="rId3"/>
    <p:sldId id="328" r:id="rId4"/>
    <p:sldId id="331" r:id="rId5"/>
    <p:sldId id="332" r:id="rId6"/>
    <p:sldId id="333" r:id="rId7"/>
    <p:sldId id="334" r:id="rId8"/>
    <p:sldId id="329" r:id="rId9"/>
    <p:sldId id="330" r:id="rId10"/>
    <p:sldId id="257" r:id="rId11"/>
    <p:sldId id="32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0000"/>
    <a:srgbClr val="571D00"/>
    <a:srgbClr val="4A1D00"/>
    <a:srgbClr val="531D00"/>
    <a:srgbClr val="611D00"/>
    <a:srgbClr val="581D00"/>
    <a:srgbClr val="990000"/>
    <a:srgbClr val="870800"/>
    <a:srgbClr val="663300"/>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85" autoAdjust="0"/>
    <p:restoredTop sz="94595" autoAdjust="0"/>
  </p:normalViewPr>
  <p:slideViewPr>
    <p:cSldViewPr snapToGrid="0">
      <p:cViewPr varScale="1">
        <p:scale>
          <a:sx n="74" d="100"/>
          <a:sy n="74" d="100"/>
        </p:scale>
        <p:origin x="41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F7D872-3CAC-4CC8-8641-83756B098D94}" type="datetimeFigureOut">
              <a:rPr lang="en-US" smtClean="0"/>
              <a:t>11/2/2021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0B311E-38A0-455E-B5E8-CE28B09187C4}" type="slidenum">
              <a:rPr lang="en-US" smtClean="0"/>
              <a:t>‹#›</a:t>
            </a:fld>
            <a:endParaRPr lang="en-US"/>
          </a:p>
        </p:txBody>
      </p:sp>
    </p:spTree>
    <p:extLst>
      <p:ext uri="{BB962C8B-B14F-4D97-AF65-F5344CB8AC3E}">
        <p14:creationId xmlns:p14="http://schemas.microsoft.com/office/powerpoint/2010/main" val="597341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0B311E-38A0-455E-B5E8-CE28B09187C4}" type="slidenum">
              <a:rPr lang="en-US" smtClean="0"/>
              <a:t>1</a:t>
            </a:fld>
            <a:endParaRPr lang="en-US"/>
          </a:p>
        </p:txBody>
      </p:sp>
    </p:spTree>
    <p:extLst>
      <p:ext uri="{BB962C8B-B14F-4D97-AF65-F5344CB8AC3E}">
        <p14:creationId xmlns:p14="http://schemas.microsoft.com/office/powerpoint/2010/main" val="187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D33800-9EF5-458B-9C8B-85636545FB54}" type="slidenum">
              <a:rPr lang="zh-CN" altLang="en-US" smtClean="0">
                <a:solidFill>
                  <a:prstClr val="black"/>
                </a:solidFill>
              </a:rPr>
              <a:pPr/>
              <a:t>2</a:t>
            </a:fld>
            <a:endParaRPr lang="zh-CN" altLang="en-US">
              <a:solidFill>
                <a:prstClr val="black"/>
              </a:solidFill>
            </a:endParaRPr>
          </a:p>
        </p:txBody>
      </p:sp>
    </p:spTree>
    <p:extLst>
      <p:ext uri="{BB962C8B-B14F-4D97-AF65-F5344CB8AC3E}">
        <p14:creationId xmlns:p14="http://schemas.microsoft.com/office/powerpoint/2010/main" val="696450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0B311E-38A0-455E-B5E8-CE28B09187C4}" type="slidenum">
              <a:rPr lang="en-US" smtClean="0"/>
              <a:t>10</a:t>
            </a:fld>
            <a:endParaRPr lang="en-US"/>
          </a:p>
        </p:txBody>
      </p:sp>
    </p:spTree>
    <p:extLst>
      <p:ext uri="{BB962C8B-B14F-4D97-AF65-F5344CB8AC3E}">
        <p14:creationId xmlns:p14="http://schemas.microsoft.com/office/powerpoint/2010/main" val="2974168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6EFF0-CCFD-4150-ACBE-80EECEF7F5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F85843-87FC-47C6-A892-D0D2CFA5FE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725E698-DBD3-4441-9538-BB668B49BADD}"/>
              </a:ext>
            </a:extLst>
          </p:cNvPr>
          <p:cNvSpPr>
            <a:spLocks noGrp="1"/>
          </p:cNvSpPr>
          <p:nvPr>
            <p:ph type="dt" sz="half" idx="10"/>
          </p:nvPr>
        </p:nvSpPr>
        <p:spPr/>
        <p:txBody>
          <a:bodyPr/>
          <a:lstStyle/>
          <a:p>
            <a:fld id="{C764DE79-268F-4C1A-8933-263129D2AF90}" type="datetimeFigureOut">
              <a:rPr lang="en-US" smtClean="0"/>
              <a:t>11/2/2021</a:t>
            </a:fld>
            <a:endParaRPr lang="en-US" dirty="0"/>
          </a:p>
        </p:txBody>
      </p:sp>
      <p:sp>
        <p:nvSpPr>
          <p:cNvPr id="5" name="Footer Placeholder 4">
            <a:extLst>
              <a:ext uri="{FF2B5EF4-FFF2-40B4-BE49-F238E27FC236}">
                <a16:creationId xmlns:a16="http://schemas.microsoft.com/office/drawing/2014/main" id="{6B58150F-7D50-4B5B-B151-32FAA900380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A0C649B-E39D-4FC0-99D7-D0339BE961E6}"/>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03315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1175A-FBEC-4F7C-AACF-FF8EBBAB93A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D40CEBA-7417-4FCE-95CB-3D764D5FDE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866293-75D5-4D76-879E-AA56C05A9168}"/>
              </a:ext>
            </a:extLst>
          </p:cNvPr>
          <p:cNvSpPr>
            <a:spLocks noGrp="1"/>
          </p:cNvSpPr>
          <p:nvPr>
            <p:ph type="dt" sz="half" idx="10"/>
          </p:nvPr>
        </p:nvSpPr>
        <p:spPr/>
        <p:txBody>
          <a:bodyPr/>
          <a:lstStyle/>
          <a:p>
            <a:fld id="{5B9F006C-E173-4D79-9D36-64FC123F8682}" type="datetimeFigureOut">
              <a:rPr lang="en-US" smtClean="0"/>
              <a:t>11/2/2021</a:t>
            </a:fld>
            <a:endParaRPr lang="en-US"/>
          </a:p>
        </p:txBody>
      </p:sp>
      <p:sp>
        <p:nvSpPr>
          <p:cNvPr id="5" name="Footer Placeholder 4">
            <a:extLst>
              <a:ext uri="{FF2B5EF4-FFF2-40B4-BE49-F238E27FC236}">
                <a16:creationId xmlns:a16="http://schemas.microsoft.com/office/drawing/2014/main" id="{D28363B5-A37D-43D3-BAB4-51A82976BE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CED556-9052-4ED0-9067-01192ED04D4A}"/>
              </a:ext>
            </a:extLst>
          </p:cNvPr>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2807862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A21B56-7962-4260-A36E-451194D712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506C9FC-20F1-477A-8B38-179BBF274E9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A91E50-F88F-4BAE-975A-E678C9E6D632}"/>
              </a:ext>
            </a:extLst>
          </p:cNvPr>
          <p:cNvSpPr>
            <a:spLocks noGrp="1"/>
          </p:cNvSpPr>
          <p:nvPr>
            <p:ph type="dt" sz="half" idx="10"/>
          </p:nvPr>
        </p:nvSpPr>
        <p:spPr/>
        <p:txBody>
          <a:bodyPr/>
          <a:lstStyle/>
          <a:p>
            <a:fld id="{5B9F006C-E173-4D79-9D36-64FC123F8682}" type="datetimeFigureOut">
              <a:rPr lang="en-US" smtClean="0"/>
              <a:t>11/2/2021</a:t>
            </a:fld>
            <a:endParaRPr lang="en-US"/>
          </a:p>
        </p:txBody>
      </p:sp>
      <p:sp>
        <p:nvSpPr>
          <p:cNvPr id="5" name="Footer Placeholder 4">
            <a:extLst>
              <a:ext uri="{FF2B5EF4-FFF2-40B4-BE49-F238E27FC236}">
                <a16:creationId xmlns:a16="http://schemas.microsoft.com/office/drawing/2014/main" id="{E541122A-93F2-47F9-9809-10423F996A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41A86B-103E-4E96-8E75-E49697CB32ED}"/>
              </a:ext>
            </a:extLst>
          </p:cNvPr>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637912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9808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F4EDA-9660-44AF-9F87-4DC7AF343A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ACEBB3-4931-42D6-9EA9-84100DA06D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1FEFD4-12F4-4692-9179-9827FBA9C402}"/>
              </a:ext>
            </a:extLst>
          </p:cNvPr>
          <p:cNvSpPr>
            <a:spLocks noGrp="1"/>
          </p:cNvSpPr>
          <p:nvPr>
            <p:ph type="dt" sz="half" idx="10"/>
          </p:nvPr>
        </p:nvSpPr>
        <p:spPr/>
        <p:txBody>
          <a:bodyPr/>
          <a:lstStyle/>
          <a:p>
            <a:fld id="{C764DE79-268F-4C1A-8933-263129D2AF90}" type="datetimeFigureOut">
              <a:rPr lang="en-US" smtClean="0"/>
              <a:t>11/2/2021</a:t>
            </a:fld>
            <a:endParaRPr lang="en-US" dirty="0"/>
          </a:p>
        </p:txBody>
      </p:sp>
      <p:sp>
        <p:nvSpPr>
          <p:cNvPr id="5" name="Footer Placeholder 4">
            <a:extLst>
              <a:ext uri="{FF2B5EF4-FFF2-40B4-BE49-F238E27FC236}">
                <a16:creationId xmlns:a16="http://schemas.microsoft.com/office/drawing/2014/main" id="{4F136229-FB2A-4133-AB36-78CFB15C128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FDACBA6-5E16-4E5E-9AA1-07B30D1DA752}"/>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58088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A9426-A7E0-4436-A0A8-C753D4FC00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D968A36-80E6-466C-8A3B-E30A1E76B2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1F2C8FB-F582-4F7A-8437-6578685A3023}"/>
              </a:ext>
            </a:extLst>
          </p:cNvPr>
          <p:cNvSpPr>
            <a:spLocks noGrp="1"/>
          </p:cNvSpPr>
          <p:nvPr>
            <p:ph type="dt" sz="half" idx="10"/>
          </p:nvPr>
        </p:nvSpPr>
        <p:spPr/>
        <p:txBody>
          <a:bodyPr/>
          <a:lstStyle/>
          <a:p>
            <a:fld id="{5B9F006C-E173-4D79-9D36-64FC123F8682}" type="datetimeFigureOut">
              <a:rPr lang="en-US" smtClean="0"/>
              <a:t>11/2/2021</a:t>
            </a:fld>
            <a:endParaRPr lang="en-US"/>
          </a:p>
        </p:txBody>
      </p:sp>
      <p:sp>
        <p:nvSpPr>
          <p:cNvPr id="5" name="Footer Placeholder 4">
            <a:extLst>
              <a:ext uri="{FF2B5EF4-FFF2-40B4-BE49-F238E27FC236}">
                <a16:creationId xmlns:a16="http://schemas.microsoft.com/office/drawing/2014/main" id="{9CD57C8A-668F-4F84-AEDA-EDC40155FB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807E1B-CBE0-4B79-8988-703542944278}"/>
              </a:ext>
            </a:extLst>
          </p:cNvPr>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2635246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30E1F-45FF-4247-ADB4-D288285772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1967B6-7333-44AF-AB79-F27C63D5F47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6494AF-3941-46FC-B116-20CACDF183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031C6B7-93EE-44DE-9F01-F016BDC4BD3A}"/>
              </a:ext>
            </a:extLst>
          </p:cNvPr>
          <p:cNvSpPr>
            <a:spLocks noGrp="1"/>
          </p:cNvSpPr>
          <p:nvPr>
            <p:ph type="dt" sz="half" idx="10"/>
          </p:nvPr>
        </p:nvSpPr>
        <p:spPr/>
        <p:txBody>
          <a:bodyPr/>
          <a:lstStyle/>
          <a:p>
            <a:fld id="{5B9F006C-E173-4D79-9D36-64FC123F8682}" type="datetimeFigureOut">
              <a:rPr lang="en-US" smtClean="0"/>
              <a:t>11/2/2021</a:t>
            </a:fld>
            <a:endParaRPr lang="en-US"/>
          </a:p>
        </p:txBody>
      </p:sp>
      <p:sp>
        <p:nvSpPr>
          <p:cNvPr id="6" name="Footer Placeholder 5">
            <a:extLst>
              <a:ext uri="{FF2B5EF4-FFF2-40B4-BE49-F238E27FC236}">
                <a16:creationId xmlns:a16="http://schemas.microsoft.com/office/drawing/2014/main" id="{EB308795-87E7-4BE6-B851-08448E0C98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1CF725-6036-44AD-BAA7-16991357D97D}"/>
              </a:ext>
            </a:extLst>
          </p:cNvPr>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1933895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F51CF-A189-485B-B96D-E921FBF3661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5D2304-2BF9-484D-843E-6A1BAE1C17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CAFCFDE-692C-4F08-AB11-6ED230B89D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377445-740A-4085-A96A-05CD119D39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2581C2-9817-4DCE-A815-7C3883F83D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9AC0EE-EF99-47E0-B10A-CCEB8747A18C}"/>
              </a:ext>
            </a:extLst>
          </p:cNvPr>
          <p:cNvSpPr>
            <a:spLocks noGrp="1"/>
          </p:cNvSpPr>
          <p:nvPr>
            <p:ph type="dt" sz="half" idx="10"/>
          </p:nvPr>
        </p:nvSpPr>
        <p:spPr/>
        <p:txBody>
          <a:bodyPr/>
          <a:lstStyle/>
          <a:p>
            <a:fld id="{5B9F006C-E173-4D79-9D36-64FC123F8682}" type="datetimeFigureOut">
              <a:rPr lang="en-US" smtClean="0"/>
              <a:t>11/2/2021</a:t>
            </a:fld>
            <a:endParaRPr lang="en-US"/>
          </a:p>
        </p:txBody>
      </p:sp>
      <p:sp>
        <p:nvSpPr>
          <p:cNvPr id="8" name="Footer Placeholder 7">
            <a:extLst>
              <a:ext uri="{FF2B5EF4-FFF2-40B4-BE49-F238E27FC236}">
                <a16:creationId xmlns:a16="http://schemas.microsoft.com/office/drawing/2014/main" id="{5F6A4B08-523C-44E7-AAF5-897916447E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423ADF4-3CD5-4A49-9DDF-825A14BB60E8}"/>
              </a:ext>
            </a:extLst>
          </p:cNvPr>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1342163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9FE16-5810-4E7E-8BB3-DABADA17C9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4B182FD-8402-45AB-BBFC-9E116BC795D0}"/>
              </a:ext>
            </a:extLst>
          </p:cNvPr>
          <p:cNvSpPr>
            <a:spLocks noGrp="1"/>
          </p:cNvSpPr>
          <p:nvPr>
            <p:ph type="dt" sz="half" idx="10"/>
          </p:nvPr>
        </p:nvSpPr>
        <p:spPr/>
        <p:txBody>
          <a:bodyPr/>
          <a:lstStyle/>
          <a:p>
            <a:fld id="{5B9F006C-E173-4D79-9D36-64FC123F8682}" type="datetimeFigureOut">
              <a:rPr lang="en-US" smtClean="0"/>
              <a:t>11/2/2021</a:t>
            </a:fld>
            <a:endParaRPr lang="en-US"/>
          </a:p>
        </p:txBody>
      </p:sp>
      <p:sp>
        <p:nvSpPr>
          <p:cNvPr id="4" name="Footer Placeholder 3">
            <a:extLst>
              <a:ext uri="{FF2B5EF4-FFF2-40B4-BE49-F238E27FC236}">
                <a16:creationId xmlns:a16="http://schemas.microsoft.com/office/drawing/2014/main" id="{9FA7CA66-FFFA-44D2-9224-427DCD49F1B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9BAFF49-64FD-4B3F-9ACB-E6FB88F7F424}"/>
              </a:ext>
            </a:extLst>
          </p:cNvPr>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1675713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88BA76-07F3-433C-A719-8133F8CA5ECB}"/>
              </a:ext>
            </a:extLst>
          </p:cNvPr>
          <p:cNvSpPr>
            <a:spLocks noGrp="1"/>
          </p:cNvSpPr>
          <p:nvPr>
            <p:ph type="dt" sz="half" idx="10"/>
          </p:nvPr>
        </p:nvSpPr>
        <p:spPr/>
        <p:txBody>
          <a:bodyPr/>
          <a:lstStyle/>
          <a:p>
            <a:fld id="{5B9F006C-E173-4D79-9D36-64FC123F8682}" type="datetimeFigureOut">
              <a:rPr lang="en-US" smtClean="0"/>
              <a:t>11/2/2021</a:t>
            </a:fld>
            <a:endParaRPr lang="en-US"/>
          </a:p>
        </p:txBody>
      </p:sp>
      <p:sp>
        <p:nvSpPr>
          <p:cNvPr id="3" name="Footer Placeholder 2">
            <a:extLst>
              <a:ext uri="{FF2B5EF4-FFF2-40B4-BE49-F238E27FC236}">
                <a16:creationId xmlns:a16="http://schemas.microsoft.com/office/drawing/2014/main" id="{3CD47BD8-BF02-45CC-A860-CADEE970C2B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3EE996-5ACB-4346-A3F3-00BF1DDB320B}"/>
              </a:ext>
            </a:extLst>
          </p:cNvPr>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2283979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0B900-2751-41D6-84AD-9E1595D145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BDE1A8-8C02-4DF7-A57D-1173E1EE66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58CA6CD-77C5-45C4-A826-50327D80C2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F27582-1C24-4C10-AE1F-D413E74553ED}"/>
              </a:ext>
            </a:extLst>
          </p:cNvPr>
          <p:cNvSpPr>
            <a:spLocks noGrp="1"/>
          </p:cNvSpPr>
          <p:nvPr>
            <p:ph type="dt" sz="half" idx="10"/>
          </p:nvPr>
        </p:nvSpPr>
        <p:spPr/>
        <p:txBody>
          <a:bodyPr/>
          <a:lstStyle/>
          <a:p>
            <a:fld id="{5B9F006C-E173-4D79-9D36-64FC123F8682}" type="datetimeFigureOut">
              <a:rPr lang="en-US" smtClean="0"/>
              <a:t>11/2/2021</a:t>
            </a:fld>
            <a:endParaRPr lang="en-US"/>
          </a:p>
        </p:txBody>
      </p:sp>
      <p:sp>
        <p:nvSpPr>
          <p:cNvPr id="6" name="Footer Placeholder 5">
            <a:extLst>
              <a:ext uri="{FF2B5EF4-FFF2-40B4-BE49-F238E27FC236}">
                <a16:creationId xmlns:a16="http://schemas.microsoft.com/office/drawing/2014/main" id="{EC19FA1B-6774-4603-8F35-7E3DB808CF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2B32D8-656B-4B81-8378-D4A95E103361}"/>
              </a:ext>
            </a:extLst>
          </p:cNvPr>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2668344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22BD1-40E0-494D-BEAB-63777C0ABF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0677D9-796A-46E3-9446-8A9F1839E6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766F844-A8C5-4982-BA6E-2D0AD89396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0416F5-76B7-42A1-8498-E06C13014DD5}"/>
              </a:ext>
            </a:extLst>
          </p:cNvPr>
          <p:cNvSpPr>
            <a:spLocks noGrp="1"/>
          </p:cNvSpPr>
          <p:nvPr>
            <p:ph type="dt" sz="half" idx="10"/>
          </p:nvPr>
        </p:nvSpPr>
        <p:spPr/>
        <p:txBody>
          <a:bodyPr/>
          <a:lstStyle/>
          <a:p>
            <a:fld id="{5B9F006C-E173-4D79-9D36-64FC123F8682}" type="datetimeFigureOut">
              <a:rPr lang="en-US" smtClean="0"/>
              <a:t>11/2/2021</a:t>
            </a:fld>
            <a:endParaRPr lang="en-US"/>
          </a:p>
        </p:txBody>
      </p:sp>
      <p:sp>
        <p:nvSpPr>
          <p:cNvPr id="6" name="Footer Placeholder 5">
            <a:extLst>
              <a:ext uri="{FF2B5EF4-FFF2-40B4-BE49-F238E27FC236}">
                <a16:creationId xmlns:a16="http://schemas.microsoft.com/office/drawing/2014/main" id="{ADE089E2-C118-4813-AA45-988B917B5B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C10B05-ED1C-4F75-9084-6CF68083D17E}"/>
              </a:ext>
            </a:extLst>
          </p:cNvPr>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3264710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A64BBA-8C06-46B1-B733-9DA56865AA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FCDF5D-7A6D-4D8C-828C-DF8FAE8B8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9F57EA-6805-455B-8410-4D83A31507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11/2/2021</a:t>
            </a:fld>
            <a:endParaRPr lang="en-US" dirty="0"/>
          </a:p>
        </p:txBody>
      </p:sp>
      <p:sp>
        <p:nvSpPr>
          <p:cNvPr id="5" name="Footer Placeholder 4">
            <a:extLst>
              <a:ext uri="{FF2B5EF4-FFF2-40B4-BE49-F238E27FC236}">
                <a16:creationId xmlns:a16="http://schemas.microsoft.com/office/drawing/2014/main" id="{78689899-6393-44D8-A553-E83F23286D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76E6B7B-6F02-483B-9E6E-F50ED72D1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dirty="0"/>
          </a:p>
        </p:txBody>
      </p:sp>
      <p:pic>
        <p:nvPicPr>
          <p:cNvPr id="7" name="Picture 6">
            <a:extLst>
              <a:ext uri="{FF2B5EF4-FFF2-40B4-BE49-F238E27FC236}">
                <a16:creationId xmlns:a16="http://schemas.microsoft.com/office/drawing/2014/main" id="{FBB730AE-FA28-4D9F-99D7-A0C713E2957B}"/>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l="4029" t="5432" r="4198" b="5062"/>
          <a:stretch/>
        </p:blipFill>
        <p:spPr>
          <a:xfrm>
            <a:off x="0" y="1"/>
            <a:ext cx="12192000" cy="6891269"/>
          </a:xfrm>
          <a:prstGeom prst="rect">
            <a:avLst/>
          </a:prstGeom>
        </p:spPr>
      </p:pic>
      <p:pic>
        <p:nvPicPr>
          <p:cNvPr id="8" name="Picture 7">
            <a:extLst>
              <a:ext uri="{FF2B5EF4-FFF2-40B4-BE49-F238E27FC236}">
                <a16:creationId xmlns:a16="http://schemas.microsoft.com/office/drawing/2014/main" id="{7D66E76A-3A9D-49C5-9074-DA8B1380FD26}"/>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1629294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12.xml"/><Relationship Id="rId5" Type="http://schemas.openxmlformats.org/officeDocument/2006/relationships/image" Target="../media/image4.jpe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90"/>
            <a:ext cx="12191999" cy="6858000"/>
          </a:xfrm>
          <a:prstGeom prst="rect">
            <a:avLst/>
          </a:prstGeom>
        </p:spPr>
      </p:pic>
      <p:sp>
        <p:nvSpPr>
          <p:cNvPr id="4" name="TextBox 3"/>
          <p:cNvSpPr txBox="1"/>
          <p:nvPr/>
        </p:nvSpPr>
        <p:spPr>
          <a:xfrm>
            <a:off x="1339967" y="830858"/>
            <a:ext cx="1843405" cy="1569660"/>
          </a:xfrm>
          <a:prstGeom prst="rect">
            <a:avLst/>
          </a:prstGeom>
          <a:noFill/>
        </p:spPr>
        <p:txBody>
          <a:bodyPr wrap="square" rtlCol="0">
            <a:spAutoFit/>
          </a:bodyPr>
          <a:lstStyle/>
          <a:p>
            <a:pPr algn="ctr"/>
            <a:r>
              <a:rPr lang="en-US" sz="4800" b="1" dirty="0" err="1">
                <a:solidFill>
                  <a:schemeClr val="bg1"/>
                </a:solidFill>
                <a:effectLst>
                  <a:outerShdw blurRad="50800" dist="38100" dir="2700000" algn="tl" rotWithShape="0">
                    <a:prstClr val="black">
                      <a:alpha val="80000"/>
                    </a:prstClr>
                  </a:outerShdw>
                </a:effectLst>
                <a:latin typeface="Times New Roman" panose="02020603050405020304" pitchFamily="18" charset="0"/>
                <a:ea typeface="Arial-Rounded" panose="020B0500000000000000" pitchFamily="34" charset="0"/>
                <a:cs typeface="Times New Roman" panose="02020603050405020304" pitchFamily="18" charset="0"/>
              </a:rPr>
              <a:t>Tuần</a:t>
            </a:r>
            <a:r>
              <a:rPr lang="en-US" sz="4800" b="1" dirty="0">
                <a:solidFill>
                  <a:schemeClr val="bg1"/>
                </a:solidFill>
                <a:effectLst>
                  <a:outerShdw blurRad="50800" dist="38100" dir="2700000" algn="tl" rotWithShape="0">
                    <a:prstClr val="black">
                      <a:alpha val="80000"/>
                    </a:prstClr>
                  </a:outerShdw>
                </a:effectLst>
                <a:latin typeface="Times New Roman" panose="02020603050405020304" pitchFamily="18" charset="0"/>
                <a:ea typeface="Arial-Rounded" panose="020B0500000000000000" pitchFamily="34" charset="0"/>
                <a:cs typeface="Times New Roman" panose="02020603050405020304" pitchFamily="18" charset="0"/>
              </a:rPr>
              <a:t> </a:t>
            </a:r>
          </a:p>
          <a:p>
            <a:pPr algn="ctr"/>
            <a:r>
              <a:rPr lang="en-US" sz="4800" b="1" dirty="0">
                <a:solidFill>
                  <a:schemeClr val="bg1"/>
                </a:solidFill>
                <a:effectLst>
                  <a:outerShdw blurRad="50800" dist="38100" dir="2700000" algn="tl" rotWithShape="0">
                    <a:prstClr val="black">
                      <a:alpha val="80000"/>
                    </a:prstClr>
                  </a:outerShdw>
                </a:effectLst>
                <a:latin typeface="Times New Roman" panose="02020603050405020304" pitchFamily="18" charset="0"/>
                <a:ea typeface="Arial-Rounded" panose="020B0500000000000000" pitchFamily="34" charset="0"/>
                <a:cs typeface="Times New Roman" panose="02020603050405020304" pitchFamily="18" charset="0"/>
              </a:rPr>
              <a:t>9</a:t>
            </a:r>
          </a:p>
        </p:txBody>
      </p:sp>
      <p:sp>
        <p:nvSpPr>
          <p:cNvPr id="6" name="文本框 22">
            <a:extLst>
              <a:ext uri="{FF2B5EF4-FFF2-40B4-BE49-F238E27FC236}">
                <a16:creationId xmlns:a16="http://schemas.microsoft.com/office/drawing/2014/main" id="{8668F774-43D4-4BB3-B053-8006CBF64EFD}"/>
              </a:ext>
            </a:extLst>
          </p:cNvPr>
          <p:cNvSpPr txBox="1"/>
          <p:nvPr/>
        </p:nvSpPr>
        <p:spPr>
          <a:xfrm>
            <a:off x="2762120" y="2149901"/>
            <a:ext cx="6246510" cy="193899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6000" dirty="0">
                <a:solidFill>
                  <a:srgbClr val="FF9900"/>
                </a:solidFill>
                <a:latin typeface="Times New Roman" panose="02020603050405020304" pitchFamily="18" charset="0"/>
                <a:ea typeface="思源黑体 CN Bold" panose="020B0800000000000000" pitchFamily="34" charset="-122"/>
                <a:cs typeface="Times New Roman" panose="02020603050405020304" pitchFamily="18" charset="0"/>
              </a:rPr>
              <a:t>ÔN TẬP</a:t>
            </a:r>
          </a:p>
          <a:p>
            <a:pPr algn="ctr"/>
            <a:r>
              <a:rPr lang="en-US" altLang="zh-CN" sz="6000" dirty="0">
                <a:solidFill>
                  <a:srgbClr val="FF9900"/>
                </a:solidFill>
                <a:latin typeface="Times New Roman" panose="02020603050405020304" pitchFamily="18" charset="0"/>
                <a:ea typeface="思源黑体 CN Bold" panose="020B0800000000000000" pitchFamily="34" charset="-122"/>
                <a:cs typeface="Times New Roman" panose="02020603050405020304" pitchFamily="18" charset="0"/>
              </a:rPr>
              <a:t>GIỮA HỌC KÌ I</a:t>
            </a:r>
            <a:endParaRPr lang="zh-CN" altLang="en-US" sz="6000" dirty="0">
              <a:solidFill>
                <a:srgbClr val="FF9900"/>
              </a:solidFill>
              <a:latin typeface="Times New Roman" panose="02020603050405020304" pitchFamily="18" charset="0"/>
              <a:ea typeface="思源黑体 CN Bold" panose="020B0800000000000000" pitchFamily="34" charset="-122"/>
              <a:cs typeface="Times New Roman" panose="02020603050405020304" pitchFamily="18" charset="0"/>
            </a:endParaRPr>
          </a:p>
        </p:txBody>
      </p:sp>
      <p:sp>
        <p:nvSpPr>
          <p:cNvPr id="7" name="文本框 22">
            <a:extLst>
              <a:ext uri="{FF2B5EF4-FFF2-40B4-BE49-F238E27FC236}">
                <a16:creationId xmlns:a16="http://schemas.microsoft.com/office/drawing/2014/main" id="{8DF8FF50-2FE9-4699-8230-211468FD5C8E}"/>
              </a:ext>
            </a:extLst>
          </p:cNvPr>
          <p:cNvSpPr txBox="1"/>
          <p:nvPr/>
        </p:nvSpPr>
        <p:spPr>
          <a:xfrm>
            <a:off x="6265966" y="4457783"/>
            <a:ext cx="4519230" cy="101566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6000" dirty="0" err="1">
                <a:solidFill>
                  <a:srgbClr val="FF9900"/>
                </a:solidFill>
                <a:latin typeface="Times New Roman" panose="02020603050405020304" pitchFamily="18" charset="0"/>
                <a:ea typeface="思源黑体 CN Bold" panose="020B0800000000000000" pitchFamily="34" charset="-122"/>
                <a:cs typeface="Times New Roman" panose="02020603050405020304" pitchFamily="18" charset="0"/>
              </a:rPr>
              <a:t>Tiết</a:t>
            </a:r>
            <a:r>
              <a:rPr lang="en-US" altLang="zh-CN" sz="6000" dirty="0">
                <a:solidFill>
                  <a:srgbClr val="FF9900"/>
                </a:solidFill>
                <a:latin typeface="Times New Roman" panose="02020603050405020304" pitchFamily="18" charset="0"/>
                <a:ea typeface="思源黑体 CN Bold" panose="020B0800000000000000" pitchFamily="34" charset="-122"/>
                <a:cs typeface="Times New Roman" panose="02020603050405020304" pitchFamily="18" charset="0"/>
              </a:rPr>
              <a:t> 5 - 6</a:t>
            </a:r>
            <a:endParaRPr lang="zh-CN" altLang="en-US" sz="6000" dirty="0">
              <a:solidFill>
                <a:srgbClr val="FF9900"/>
              </a:solidFill>
              <a:latin typeface="Times New Roman" panose="02020603050405020304" pitchFamily="18" charset="0"/>
              <a:ea typeface="思源黑体 CN Bold" panose="020B0800000000000000" pitchFamily="34" charset="-122"/>
              <a:cs typeface="Times New Roman" panose="02020603050405020304" pitchFamily="18" charset="0"/>
            </a:endParaRPr>
          </a:p>
        </p:txBody>
      </p:sp>
      <p:pic>
        <p:nvPicPr>
          <p:cNvPr id="8" name="Picture 7">
            <a:extLst>
              <a:ext uri="{FF2B5EF4-FFF2-40B4-BE49-F238E27FC236}">
                <a16:creationId xmlns:a16="http://schemas.microsoft.com/office/drawing/2014/main" id="{3E18464D-39FD-41AF-93D0-C32893DFB89A}"/>
              </a:ext>
            </a:extLst>
          </p:cNvPr>
          <p:cNvPicPr/>
          <p:nvPr/>
        </p:nvPicPr>
        <p:blipFill>
          <a:blip r:embed="rId4">
            <a:extLst>
              <a:ext uri="{28A0092B-C50C-407E-A947-70E740481C1C}">
                <a14:useLocalDpi xmlns:a14="http://schemas.microsoft.com/office/drawing/2010/main" val="0"/>
              </a:ext>
            </a:extLst>
          </a:blip>
          <a:srcRect/>
          <a:stretch>
            <a:fillRect/>
          </a:stretch>
        </p:blipFill>
        <p:spPr>
          <a:xfrm>
            <a:off x="10569113" y="-12422"/>
            <a:ext cx="1473258" cy="843280"/>
          </a:xfrm>
          <a:prstGeom prst="rect">
            <a:avLst/>
          </a:prstGeom>
          <a:noFill/>
          <a:ln>
            <a:noFill/>
          </a:ln>
        </p:spPr>
      </p:pic>
    </p:spTree>
    <p:extLst>
      <p:ext uri="{BB962C8B-B14F-4D97-AF65-F5344CB8AC3E}">
        <p14:creationId xmlns:p14="http://schemas.microsoft.com/office/powerpoint/2010/main" val="22053709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C879ED-8033-4622-B997-A28969EC82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4" name="TextBox 3">
            <a:extLst>
              <a:ext uri="{FF2B5EF4-FFF2-40B4-BE49-F238E27FC236}">
                <a16:creationId xmlns:a16="http://schemas.microsoft.com/office/drawing/2014/main" id="{5B72D4A0-99F8-499A-8BF2-080D3C4A5930}"/>
              </a:ext>
            </a:extLst>
          </p:cNvPr>
          <p:cNvSpPr txBox="1"/>
          <p:nvPr/>
        </p:nvSpPr>
        <p:spPr>
          <a:xfrm>
            <a:off x="3178320" y="442151"/>
            <a:ext cx="5434965" cy="707886"/>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4000" dirty="0" err="1">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Củng</a:t>
            </a:r>
            <a:r>
              <a:rPr lang="en-US" sz="4000" dirty="0">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US" sz="4000" dirty="0" err="1">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cố</a:t>
            </a:r>
            <a:r>
              <a:rPr lang="en-US" sz="4000" dirty="0">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 </a:t>
            </a:r>
            <a:r>
              <a:rPr lang="en-US" sz="4000" dirty="0" err="1">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dặn</a:t>
            </a:r>
            <a:r>
              <a:rPr lang="en-US" sz="4000" dirty="0">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US" sz="4000" dirty="0" err="1">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dò</a:t>
            </a:r>
            <a:endParaRPr lang="en-US" sz="4000" dirty="0">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31BE931D-D368-4713-BCB0-E2A4C2895BC1}"/>
              </a:ext>
            </a:extLst>
          </p:cNvPr>
          <p:cNvSpPr txBox="1"/>
          <p:nvPr/>
        </p:nvSpPr>
        <p:spPr>
          <a:xfrm>
            <a:off x="996950" y="2527187"/>
            <a:ext cx="10585450" cy="741998"/>
          </a:xfrm>
          <a:prstGeom prst="rect">
            <a:avLst/>
          </a:prstGeom>
          <a:noFill/>
        </p:spPr>
        <p:txBody>
          <a:bodyPr wrap="square">
            <a:spAutoFit/>
          </a:bodyPr>
          <a:lstStyle/>
          <a:p>
            <a:pPr>
              <a:lnSpc>
                <a:spcPct val="150000"/>
              </a:lnSpc>
            </a:pP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Thực</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hành</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nói</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và</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đáp</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lời</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nhờ</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khen</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an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ủi</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và</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chúc</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mừng</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6" name="TextBox 5">
            <a:extLst>
              <a:ext uri="{FF2B5EF4-FFF2-40B4-BE49-F238E27FC236}">
                <a16:creationId xmlns:a16="http://schemas.microsoft.com/office/drawing/2014/main" id="{9B57A5A5-8477-4A2A-A95E-18AC4A718E89}"/>
              </a:ext>
            </a:extLst>
          </p:cNvPr>
          <p:cNvSpPr txBox="1"/>
          <p:nvPr/>
        </p:nvSpPr>
        <p:spPr>
          <a:xfrm>
            <a:off x="1057911" y="4444736"/>
            <a:ext cx="7422844" cy="739754"/>
          </a:xfrm>
          <a:prstGeom prst="rect">
            <a:avLst/>
          </a:prstGeom>
          <a:noFill/>
        </p:spPr>
        <p:txBody>
          <a:bodyPr wrap="square">
            <a:spAutoFit/>
          </a:bodyPr>
          <a:lstStyle/>
          <a:p>
            <a:pPr>
              <a:lnSpc>
                <a:spcPct val="150000"/>
              </a:lnSpc>
            </a:pP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Xem</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trước</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bài</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sau</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Ôn</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tập</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tiết</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7 – 8</a:t>
            </a:r>
            <a:r>
              <a:rPr lang="vi-V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6F53AB30-D153-4E0E-907A-F126F1E4D7AF}"/>
              </a:ext>
            </a:extLst>
          </p:cNvPr>
          <p:cNvSpPr txBox="1"/>
          <p:nvPr/>
        </p:nvSpPr>
        <p:spPr>
          <a:xfrm>
            <a:off x="996950" y="3520556"/>
            <a:ext cx="10731499" cy="741998"/>
          </a:xfrm>
          <a:prstGeom prst="rect">
            <a:avLst/>
          </a:prstGeom>
          <a:noFill/>
        </p:spPr>
        <p:txBody>
          <a:bodyPr wrap="square">
            <a:spAutoFit/>
          </a:bodyPr>
          <a:lstStyle/>
          <a:p>
            <a:pPr>
              <a:lnSpc>
                <a:spcPct val="150000"/>
              </a:lnSpc>
            </a:pP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Ôn</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lại</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giới</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thiệu</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nêu</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hoạt</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động</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nêu</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đặc</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điểm</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p>
        </p:txBody>
      </p:sp>
    </p:spTree>
    <p:extLst>
      <p:ext uri="{BB962C8B-B14F-4D97-AF65-F5344CB8AC3E}">
        <p14:creationId xmlns:p14="http://schemas.microsoft.com/office/powerpoint/2010/main" val="2926319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42B8673-1AFC-4422-B163-3C61D39D1EC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21289" y1="33974" x2="30469" y2="42735"/>
                        <a14:foregroundMark x1="74414" y1="51496" x2="81055" y2="46581"/>
                        <a14:foregroundMark x1="9375" y1="25427" x2="5664" y2="30769"/>
                        <a14:foregroundMark x1="6055" y1="31410" x2="5078" y2="37821"/>
                        <a14:foregroundMark x1="5273" y1="38462" x2="7227" y2="44872"/>
                        <a14:foregroundMark x1="7617" y1="45299" x2="10547" y2="48504"/>
                        <a14:foregroundMark x1="22461" y1="14316" x2="28320" y2="10897"/>
                        <a14:foregroundMark x1="28320" y1="10470" x2="33984" y2="6624"/>
                        <a14:foregroundMark x1="34180" y1="6197" x2="34180" y2="5983"/>
                        <a14:foregroundMark x1="32422" y1="7265" x2="36328" y2="3846"/>
                        <a14:foregroundMark x1="36328" y1="3632" x2="35938" y2="4274"/>
                        <a14:foregroundMark x1="36719" y1="3419" x2="43945" y2="427"/>
                        <a14:foregroundMark x1="52344" y1="427" x2="57422" y2="2137"/>
                        <a14:foregroundMark x1="57422" y1="2350" x2="63477" y2="5556"/>
                        <a14:foregroundMark x1="63477" y1="5556" x2="69141" y2="10684"/>
                        <a14:foregroundMark x1="69531" y1="11111" x2="78320" y2="21795"/>
                        <a14:foregroundMark x1="78906" y1="22436" x2="87500" y2="35043"/>
                        <a14:foregroundMark x1="87695" y1="35256" x2="89844" y2="39957"/>
                        <a14:foregroundMark x1="90039" y1="40812" x2="90430" y2="45513"/>
                        <a14:foregroundMark x1="90039" y1="45513" x2="88867" y2="48504"/>
                        <a14:foregroundMark x1="88477" y1="49573" x2="83008" y2="52991"/>
                        <a14:foregroundMark x1="59570" y1="56410" x2="69531" y2="58547"/>
                        <a14:foregroundMark x1="71289" y1="52778" x2="67773" y2="61538"/>
                        <a14:foregroundMark x1="73438" y1="54701" x2="68750" y2="59829"/>
                        <a14:foregroundMark x1="56445" y1="71581" x2="74609" y2="91880"/>
                        <a14:foregroundMark x1="64258" y1="78846" x2="83008" y2="85043"/>
                        <a14:foregroundMark x1="77734" y1="90598" x2="85742" y2="90171"/>
                        <a14:foregroundMark x1="78125" y1="88462" x2="91016" y2="86325"/>
                        <a14:foregroundMark x1="58984" y1="82906" x2="64648" y2="92094"/>
                        <a14:foregroundMark x1="65039" y1="95940" x2="80469" y2="91880"/>
                        <a14:foregroundMark x1="11133" y1="88675" x2="45117" y2="86752"/>
                        <a14:foregroundMark x1="3711" y1="88034" x2="20313" y2="92735"/>
                        <a14:foregroundMark x1="19141" y1="96154" x2="41016" y2="94017"/>
                        <a14:foregroundMark x1="10938" y1="65812" x2="15234" y2="61966"/>
                      </a14:backgroundRemoval>
                    </a14:imgEffect>
                  </a14:imgLayer>
                </a14:imgProps>
              </a:ext>
              <a:ext uri="{28A0092B-C50C-407E-A947-70E740481C1C}">
                <a14:useLocalDpi xmlns:a14="http://schemas.microsoft.com/office/drawing/2010/main" val="0"/>
              </a:ext>
            </a:extLst>
          </a:blip>
          <a:stretch>
            <a:fillRect/>
          </a:stretch>
        </p:blipFill>
        <p:spPr>
          <a:xfrm>
            <a:off x="7850460" y="3345366"/>
            <a:ext cx="4761570" cy="3800010"/>
          </a:xfrm>
          <a:prstGeom prst="rect">
            <a:avLst/>
          </a:prstGeom>
        </p:spPr>
      </p:pic>
      <p:pic>
        <p:nvPicPr>
          <p:cNvPr id="12" name="Picture 11">
            <a:extLst>
              <a:ext uri="{FF2B5EF4-FFF2-40B4-BE49-F238E27FC236}">
                <a16:creationId xmlns:a16="http://schemas.microsoft.com/office/drawing/2014/main" id="{FB0A9FE1-9E8B-406B-B402-E3015B334D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0"/>
            <a:ext cx="3611383" cy="2362200"/>
          </a:xfrm>
          <a:prstGeom prst="rect">
            <a:avLst/>
          </a:prstGeom>
        </p:spPr>
      </p:pic>
      <p:sp>
        <p:nvSpPr>
          <p:cNvPr id="13" name="TextBox 12">
            <a:extLst>
              <a:ext uri="{FF2B5EF4-FFF2-40B4-BE49-F238E27FC236}">
                <a16:creationId xmlns:a16="http://schemas.microsoft.com/office/drawing/2014/main" id="{A1D02EC1-BC4C-465C-9871-7F98E37280A0}"/>
              </a:ext>
            </a:extLst>
          </p:cNvPr>
          <p:cNvSpPr txBox="1"/>
          <p:nvPr/>
        </p:nvSpPr>
        <p:spPr>
          <a:xfrm>
            <a:off x="1640448" y="2362200"/>
            <a:ext cx="7633146" cy="1481175"/>
          </a:xfrm>
          <a:prstGeom prst="rect">
            <a:avLst/>
          </a:prstGeom>
          <a:noFill/>
        </p:spPr>
        <p:txBody>
          <a:bodyPr wrap="square" rtlCol="0">
            <a:spAutoFit/>
          </a:bodyPr>
          <a:lstStyle/>
          <a:p>
            <a:pPr algn="ctr">
              <a:lnSpc>
                <a:spcPct val="150000"/>
              </a:lnSpc>
            </a:pPr>
            <a:r>
              <a:rPr lang="en-US" sz="3200" dirty="0" err="1">
                <a:solidFill>
                  <a:srgbClr val="FF0000"/>
                </a:solidFill>
                <a:latin typeface="Times New Roman" panose="02020603050405020304" pitchFamily="18" charset="0"/>
                <a:cs typeface="Times New Roman" panose="02020603050405020304" pitchFamily="18" charset="0"/>
              </a:rPr>
              <a:t>Tạm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biệt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và</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hẹn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gặp</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lại</a:t>
            </a:r>
            <a:r>
              <a:rPr lang="en-US" sz="3200" dirty="0">
                <a:solidFill>
                  <a:srgbClr val="FF0000"/>
                </a:solidFill>
                <a:latin typeface="Times New Roman" panose="02020603050405020304" pitchFamily="18" charset="0"/>
                <a:cs typeface="Times New Roman" panose="02020603050405020304" pitchFamily="18" charset="0"/>
              </a:rPr>
              <a:t> </a:t>
            </a:r>
          </a:p>
          <a:p>
            <a:pPr algn="ctr">
              <a:lnSpc>
                <a:spcPct val="150000"/>
              </a:lnSpc>
            </a:pPr>
            <a:r>
              <a:rPr lang="en-US" sz="3200" dirty="0" err="1">
                <a:solidFill>
                  <a:srgbClr val="FF0000"/>
                </a:solidFill>
                <a:latin typeface="Times New Roman" panose="02020603050405020304" pitchFamily="18" charset="0"/>
                <a:cs typeface="Times New Roman" panose="02020603050405020304" pitchFamily="18" charset="0"/>
              </a:rPr>
              <a:t>các</a:t>
            </a:r>
            <a:r>
              <a:rPr lang="en-US" sz="3200" dirty="0">
                <a:solidFill>
                  <a:srgbClr val="FF0000"/>
                </a:solidFill>
                <a:latin typeface="Times New Roman" panose="02020603050405020304" pitchFamily="18" charset="0"/>
                <a:cs typeface="Times New Roman" panose="02020603050405020304" pitchFamily="18" charset="0"/>
              </a:rPr>
              <a:t> con </a:t>
            </a:r>
            <a:r>
              <a:rPr lang="en-US" sz="3200" dirty="0" err="1">
                <a:solidFill>
                  <a:srgbClr val="FF0000"/>
                </a:solidFill>
                <a:latin typeface="Times New Roman" panose="02020603050405020304" pitchFamily="18" charset="0"/>
                <a:cs typeface="Times New Roman" panose="02020603050405020304" pitchFamily="18" charset="0"/>
              </a:rPr>
              <a:t>vào</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những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tiết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học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sau</a:t>
            </a:r>
            <a:r>
              <a:rPr lang="en-US" sz="3200" dirty="0">
                <a:solidFill>
                  <a:srgbClr val="FF0000"/>
                </a:solidFill>
                <a:latin typeface="Times New Roman" panose="02020603050405020304" pitchFamily="18" charset="0"/>
                <a:cs typeface="Times New Roman" panose="02020603050405020304" pitchFamily="18" charset="0"/>
              </a:rPr>
              <a:t>!</a:t>
            </a:r>
          </a:p>
        </p:txBody>
      </p:sp>
      <p:pic>
        <p:nvPicPr>
          <p:cNvPr id="5" name="Picture 4">
            <a:extLst>
              <a:ext uri="{FF2B5EF4-FFF2-40B4-BE49-F238E27FC236}">
                <a16:creationId xmlns:a16="http://schemas.microsoft.com/office/drawing/2014/main" id="{B002CB33-C397-4220-A3C1-C02515040092}"/>
              </a:ext>
            </a:extLst>
          </p:cNvPr>
          <p:cNvPicPr/>
          <p:nvPr/>
        </p:nvPicPr>
        <p:blipFill>
          <a:blip r:embed="rId5">
            <a:extLst>
              <a:ext uri="{28A0092B-C50C-407E-A947-70E740481C1C}">
                <a14:useLocalDpi xmlns:a14="http://schemas.microsoft.com/office/drawing/2010/main" val="0"/>
              </a:ext>
            </a:extLst>
          </a:blip>
          <a:srcRect/>
          <a:stretch>
            <a:fillRect/>
          </a:stretch>
        </p:blipFill>
        <p:spPr>
          <a:xfrm>
            <a:off x="10484908" y="128693"/>
            <a:ext cx="1503892" cy="843280"/>
          </a:xfrm>
          <a:prstGeom prst="rect">
            <a:avLst/>
          </a:prstGeom>
          <a:noFill/>
          <a:ln>
            <a:noFill/>
          </a:ln>
        </p:spPr>
      </p:pic>
    </p:spTree>
    <p:extLst>
      <p:ext uri="{BB962C8B-B14F-4D97-AF65-F5344CB8AC3E}">
        <p14:creationId xmlns:p14="http://schemas.microsoft.com/office/powerpoint/2010/main" val="130806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rotWithShape="1">
          <a:blip r:embed="rId3" cstate="screen"/>
          <a:srcRect r="1773"/>
          <a:stretch>
            <a:fillRect/>
          </a:stretch>
        </p:blipFill>
        <p:spPr>
          <a:xfrm>
            <a:off x="29616" y="3926106"/>
            <a:ext cx="12121345" cy="2997014"/>
          </a:xfrm>
          <a:prstGeom prst="rect">
            <a:avLst/>
          </a:prstGeom>
        </p:spPr>
      </p:pic>
      <p:pic>
        <p:nvPicPr>
          <p:cNvPr id="20" name="图片 19"/>
          <p:cNvPicPr>
            <a:picLocks noChangeAspect="1"/>
          </p:cNvPicPr>
          <p:nvPr/>
        </p:nvPicPr>
        <p:blipFill rotWithShape="1">
          <a:blip r:embed="rId4" cstate="screen"/>
          <a:srcRect l="1020" b="5828"/>
          <a:stretch>
            <a:fillRect/>
          </a:stretch>
        </p:blipFill>
        <p:spPr>
          <a:xfrm>
            <a:off x="69097" y="4779281"/>
            <a:ext cx="12106760" cy="2143840"/>
          </a:xfrm>
          <a:prstGeom prst="rect">
            <a:avLst/>
          </a:prstGeom>
        </p:spPr>
      </p:pic>
      <p:pic>
        <p:nvPicPr>
          <p:cNvPr id="15" name="图片 14"/>
          <p:cNvPicPr>
            <a:picLocks noChangeAspect="1"/>
          </p:cNvPicPr>
          <p:nvPr/>
        </p:nvPicPr>
        <p:blipFill>
          <a:blip r:embed="rId5" cstate="screen"/>
          <a:stretch>
            <a:fillRect/>
          </a:stretch>
        </p:blipFill>
        <p:spPr>
          <a:xfrm>
            <a:off x="69104" y="2846375"/>
            <a:ext cx="804952" cy="954557"/>
          </a:xfrm>
          <a:prstGeom prst="rect">
            <a:avLst/>
          </a:prstGeom>
        </p:spPr>
      </p:pic>
      <p:sp>
        <p:nvSpPr>
          <p:cNvPr id="8" name="TextBox 7"/>
          <p:cNvSpPr txBox="1"/>
          <p:nvPr/>
        </p:nvSpPr>
        <p:spPr>
          <a:xfrm>
            <a:off x="69104" y="522931"/>
            <a:ext cx="12121345" cy="3583984"/>
          </a:xfrm>
          <a:prstGeom prst="rect">
            <a:avLst/>
          </a:prstGeom>
          <a:noFill/>
        </p:spPr>
        <p:txBody>
          <a:bodyPr wrap="square" lIns="108515" tIns="54256" rIns="108515" bIns="54256"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buClrTx/>
              <a:buFontTx/>
              <a:buNone/>
            </a:pPr>
            <a:r>
              <a:rPr lang="en-US" sz="3763" b="1" dirty="0" err="1">
                <a:effectLst>
                  <a:reflection blurRad="6350" stA="55000" endA="300" endPos="45500" dir="5400000" sy="-100000" algn="bl" rotWithShape="0"/>
                </a:effectLst>
                <a:latin typeface="HP001 4 hàng" panose="020B0603050302020204" pitchFamily="34" charset="0"/>
              </a:rPr>
              <a:t>Thứ</a:t>
            </a:r>
            <a:r>
              <a:rPr lang="en-US" sz="3763" b="1" dirty="0">
                <a:effectLst>
                  <a:reflection blurRad="6350" stA="55000" endA="300" endPos="45500" dir="5400000" sy="-100000" algn="bl" rotWithShape="0"/>
                </a:effectLst>
                <a:latin typeface="HP001 4 hàng" panose="020B0603050302020204" pitchFamily="34" charset="0"/>
              </a:rPr>
              <a:t> </a:t>
            </a:r>
            <a:r>
              <a:rPr lang="en-US" sz="3763" b="1" dirty="0" err="1">
                <a:effectLst>
                  <a:reflection blurRad="6350" stA="55000" endA="300" endPos="45500" dir="5400000" sy="-100000" algn="bl" rotWithShape="0"/>
                </a:effectLst>
                <a:latin typeface="HP001 4 hàng" panose="020B0603050302020204" pitchFamily="34" charset="0"/>
              </a:rPr>
              <a:t>Tư</a:t>
            </a:r>
            <a:r>
              <a:rPr lang="en-US" sz="3763" b="1" dirty="0">
                <a:effectLst>
                  <a:reflection blurRad="6350" stA="55000" endA="300" endPos="45500" dir="5400000" sy="-100000" algn="bl" rotWithShape="0"/>
                </a:effectLst>
                <a:latin typeface="HP001 4 hàng" panose="020B0603050302020204" pitchFamily="34" charset="0"/>
              </a:rPr>
              <a:t>, </a:t>
            </a:r>
            <a:r>
              <a:rPr lang="en-US" sz="3763" b="1" dirty="0" err="1">
                <a:effectLst>
                  <a:reflection blurRad="6350" stA="55000" endA="300" endPos="45500" dir="5400000" sy="-100000" algn="bl" rotWithShape="0"/>
                </a:effectLst>
                <a:latin typeface="HP001 4 hàng" panose="020B0603050302020204" pitchFamily="34" charset="0"/>
              </a:rPr>
              <a:t>ngày</a:t>
            </a:r>
            <a:r>
              <a:rPr lang="en-US" sz="3763" b="1" dirty="0">
                <a:effectLst>
                  <a:reflection blurRad="6350" stA="55000" endA="300" endPos="45500" dir="5400000" sy="-100000" algn="bl" rotWithShape="0"/>
                </a:effectLst>
                <a:latin typeface="HP001 4 hàng" panose="020B0603050302020204" pitchFamily="34" charset="0"/>
              </a:rPr>
              <a:t> 3 </a:t>
            </a:r>
            <a:r>
              <a:rPr lang="en-US" sz="3763" b="1" dirty="0" err="1">
                <a:effectLst>
                  <a:reflection blurRad="6350" stA="55000" endA="300" endPos="45500" dir="5400000" sy="-100000" algn="bl" rotWithShape="0"/>
                </a:effectLst>
                <a:latin typeface="HP001 4 hàng" panose="020B0603050302020204" pitchFamily="34" charset="0"/>
              </a:rPr>
              <a:t>tháng</a:t>
            </a:r>
            <a:r>
              <a:rPr lang="en-US" sz="3763" b="1" dirty="0">
                <a:effectLst>
                  <a:reflection blurRad="6350" stA="55000" endA="300" endPos="45500" dir="5400000" sy="-100000" algn="bl" rotWithShape="0"/>
                </a:effectLst>
                <a:latin typeface="HP001 4 hàng" panose="020B0603050302020204" pitchFamily="34" charset="0"/>
              </a:rPr>
              <a:t> </a:t>
            </a:r>
            <a:r>
              <a:rPr lang="vi-VN" sz="3763" b="1" dirty="0">
                <a:effectLst>
                  <a:reflection blurRad="6350" stA="55000" endA="300" endPos="45500" dir="5400000" sy="-100000" algn="bl" rotWithShape="0"/>
                </a:effectLst>
                <a:latin typeface="HP001 4 hàng" panose="020B0603050302020204" pitchFamily="34" charset="0"/>
              </a:rPr>
              <a:t>1</a:t>
            </a:r>
            <a:r>
              <a:rPr lang="en-US" sz="3763" b="1" dirty="0">
                <a:effectLst>
                  <a:reflection blurRad="6350" stA="55000" endA="300" endPos="45500" dir="5400000" sy="-100000" algn="bl" rotWithShape="0"/>
                </a:effectLst>
                <a:latin typeface="HP001 4 hàng" panose="020B0603050302020204" pitchFamily="34" charset="0"/>
              </a:rPr>
              <a:t>1 </a:t>
            </a:r>
            <a:r>
              <a:rPr lang="en-US" sz="3763" b="1" dirty="0" err="1">
                <a:effectLst>
                  <a:reflection blurRad="6350" stA="55000" endA="300" endPos="45500" dir="5400000" sy="-100000" algn="bl" rotWithShape="0"/>
                </a:effectLst>
                <a:latin typeface="HP001 4 hàng" panose="020B0603050302020204" pitchFamily="34" charset="0"/>
              </a:rPr>
              <a:t>năm</a:t>
            </a:r>
            <a:r>
              <a:rPr lang="en-US" sz="3763" b="1" dirty="0">
                <a:effectLst>
                  <a:reflection blurRad="6350" stA="55000" endA="300" endPos="45500" dir="5400000" sy="-100000" algn="bl" rotWithShape="0"/>
                </a:effectLst>
                <a:latin typeface="HP001 4 hàng" panose="020B0603050302020204" pitchFamily="34" charset="0"/>
              </a:rPr>
              <a:t> 2021</a:t>
            </a:r>
          </a:p>
          <a:p>
            <a:pPr algn="ctr">
              <a:buClrTx/>
              <a:buFontTx/>
              <a:buNone/>
            </a:pPr>
            <a:r>
              <a:rPr lang="en-US" sz="3763" b="1" u="sng" dirty="0" err="1">
                <a:effectLst>
                  <a:reflection blurRad="6350" stA="55000" endA="300" endPos="45500" dir="5400000" sy="-100000" algn="bl" rotWithShape="0"/>
                </a:effectLst>
                <a:latin typeface="HP001 4 hàng" panose="020B0603050302020204" pitchFamily="34" charset="0"/>
              </a:rPr>
              <a:t>Tiếng</a:t>
            </a:r>
            <a:r>
              <a:rPr lang="en-US" sz="3763" b="1" u="sng" dirty="0">
                <a:effectLst>
                  <a:reflection blurRad="6350" stA="55000" endA="300" endPos="45500" dir="5400000" sy="-100000" algn="bl" rotWithShape="0"/>
                </a:effectLst>
                <a:latin typeface="HP001 4 hàng" panose="020B0603050302020204" pitchFamily="34" charset="0"/>
              </a:rPr>
              <a:t> </a:t>
            </a:r>
            <a:r>
              <a:rPr lang="en-US" sz="3763" b="1" u="sng" dirty="0" err="1">
                <a:effectLst>
                  <a:reflection blurRad="6350" stA="55000" endA="300" endPos="45500" dir="5400000" sy="-100000" algn="bl" rotWithShape="0"/>
                </a:effectLst>
                <a:latin typeface="HP001 4 hàng" panose="020B0603050302020204" pitchFamily="34" charset="0"/>
              </a:rPr>
              <a:t>việt</a:t>
            </a:r>
            <a:endParaRPr lang="en-US" sz="3763" b="1" u="sng" dirty="0">
              <a:effectLst>
                <a:reflection blurRad="6350" stA="55000" endA="300" endPos="45500" dir="5400000" sy="-100000" algn="bl" rotWithShape="0"/>
              </a:effectLst>
              <a:latin typeface="HP001 4 hàng" panose="020B0603050302020204" pitchFamily="34" charset="0"/>
            </a:endParaRPr>
          </a:p>
          <a:p>
            <a:pPr algn="ctr">
              <a:buClrTx/>
              <a:buFontTx/>
              <a:buNone/>
            </a:pPr>
            <a:endParaRPr lang="vi-VN" sz="3763" b="1" u="sng" dirty="0">
              <a:effectLst>
                <a:reflection blurRad="6350" stA="55000" endA="300" endPos="45500" dir="5400000" sy="-100000" algn="bl" rotWithShape="0"/>
              </a:effectLst>
              <a:latin typeface="HP001 4 hàng" panose="020B0603050302020204" pitchFamily="34" charset="0"/>
            </a:endParaRPr>
          </a:p>
          <a:p>
            <a:pPr defTabSz="1085093"/>
            <a:r>
              <a:rPr lang="en-US" sz="3763" b="1" dirty="0">
                <a:solidFill>
                  <a:srgbClr val="003300"/>
                </a:solidFill>
                <a:latin typeface="HP001 4 hàng" panose="020B0603050302020204" pitchFamily="34" charset="0"/>
                <a:cs typeface="UTM Avo" panose="02040603050506020204" charset="0"/>
              </a:rPr>
              <a:t>             </a:t>
            </a:r>
            <a:r>
              <a:rPr lang="en-US" sz="3763" b="1" u="sng" dirty="0" err="1">
                <a:solidFill>
                  <a:srgbClr val="003300"/>
                </a:solidFill>
                <a:latin typeface="HP001 4 hàng" panose="020B0603050302020204" pitchFamily="34" charset="0"/>
                <a:cs typeface="UTM Avo" panose="02040603050506020204" charset="0"/>
              </a:rPr>
              <a:t>Tiết</a:t>
            </a:r>
            <a:r>
              <a:rPr lang="en-US" sz="3763" b="1" u="sng" dirty="0">
                <a:solidFill>
                  <a:srgbClr val="003300"/>
                </a:solidFill>
                <a:latin typeface="HP001 4 hàng" panose="020B0603050302020204" pitchFamily="34" charset="0"/>
                <a:cs typeface="UTM Avo" panose="02040603050506020204" charset="0"/>
              </a:rPr>
              <a:t> 85 + 86</a:t>
            </a:r>
            <a:r>
              <a:rPr lang="vi-VN" sz="3763" b="1" dirty="0">
                <a:solidFill>
                  <a:srgbClr val="003300"/>
                </a:solidFill>
                <a:latin typeface="HP001 4 hàng" panose="020B0603050302020204" pitchFamily="34" charset="0"/>
                <a:cs typeface="UTM Avo" panose="02040603050506020204" charset="0"/>
              </a:rPr>
              <a:t>:  </a:t>
            </a:r>
            <a:r>
              <a:rPr lang="en-US" sz="3763" b="1" dirty="0" err="1">
                <a:solidFill>
                  <a:srgbClr val="FF0000"/>
                </a:solidFill>
                <a:latin typeface="HP001 4 hàng" panose="020B0603050302020204" pitchFamily="34" charset="0"/>
                <a:cs typeface="UTM Avo" panose="02040603050506020204" charset="0"/>
              </a:rPr>
              <a:t>Ôn</a:t>
            </a:r>
            <a:r>
              <a:rPr lang="en-US" sz="3763" b="1" dirty="0">
                <a:solidFill>
                  <a:srgbClr val="FF0000"/>
                </a:solidFill>
                <a:latin typeface="HP001 4 hàng" panose="020B0603050302020204" pitchFamily="34" charset="0"/>
                <a:cs typeface="UTM Avo" panose="02040603050506020204" charset="0"/>
              </a:rPr>
              <a:t> </a:t>
            </a:r>
            <a:r>
              <a:rPr lang="en-US" sz="3763" b="1" dirty="0" err="1">
                <a:solidFill>
                  <a:srgbClr val="FF0000"/>
                </a:solidFill>
                <a:latin typeface="HP001 4 hàng" panose="020B0603050302020204" pitchFamily="34" charset="0"/>
                <a:cs typeface="UTM Avo" panose="02040603050506020204" charset="0"/>
              </a:rPr>
              <a:t>tập</a:t>
            </a:r>
            <a:r>
              <a:rPr lang="en-US" sz="3763" b="1" dirty="0">
                <a:solidFill>
                  <a:srgbClr val="FF0000"/>
                </a:solidFill>
                <a:latin typeface="HP001 4 hàng" panose="020B0603050302020204" pitchFamily="34" charset="0"/>
                <a:cs typeface="UTM Avo" panose="02040603050506020204" charset="0"/>
              </a:rPr>
              <a:t> </a:t>
            </a:r>
            <a:r>
              <a:rPr lang="en-US" sz="3763" b="1" dirty="0" err="1">
                <a:solidFill>
                  <a:srgbClr val="FF0000"/>
                </a:solidFill>
                <a:latin typeface="HP001 4 hàng" panose="020B0603050302020204" pitchFamily="34" charset="0"/>
                <a:cs typeface="UTM Avo" panose="02040603050506020204" charset="0"/>
              </a:rPr>
              <a:t>giữa</a:t>
            </a:r>
            <a:r>
              <a:rPr lang="en-US" sz="3763" b="1" dirty="0">
                <a:solidFill>
                  <a:srgbClr val="FF0000"/>
                </a:solidFill>
                <a:latin typeface="HP001 4 hàng" panose="020B0603050302020204" pitchFamily="34" charset="0"/>
                <a:cs typeface="UTM Avo" panose="02040603050506020204" charset="0"/>
              </a:rPr>
              <a:t> </a:t>
            </a:r>
            <a:r>
              <a:rPr lang="en-US" sz="3763" b="1" dirty="0" err="1">
                <a:solidFill>
                  <a:srgbClr val="FF0000"/>
                </a:solidFill>
                <a:latin typeface="HP001 4 hàng" panose="020B0603050302020204" pitchFamily="34" charset="0"/>
                <a:cs typeface="UTM Avo" panose="02040603050506020204" charset="0"/>
              </a:rPr>
              <a:t>kì</a:t>
            </a:r>
            <a:r>
              <a:rPr lang="en-US" sz="3763" b="1" dirty="0">
                <a:solidFill>
                  <a:srgbClr val="FF0000"/>
                </a:solidFill>
                <a:latin typeface="HP001 4 hàng" panose="020B0603050302020204" pitchFamily="34" charset="0"/>
                <a:cs typeface="UTM Avo" panose="02040603050506020204" charset="0"/>
              </a:rPr>
              <a:t> 1 (</a:t>
            </a:r>
            <a:r>
              <a:rPr lang="en-US" sz="3763" b="1" dirty="0" err="1">
                <a:solidFill>
                  <a:srgbClr val="FF0000"/>
                </a:solidFill>
                <a:latin typeface="HP001 4 hàng" panose="020B0603050302020204" pitchFamily="34" charset="0"/>
                <a:cs typeface="UTM Avo" panose="02040603050506020204" charset="0"/>
              </a:rPr>
              <a:t>tiết</a:t>
            </a:r>
            <a:r>
              <a:rPr lang="en-US" sz="3763" b="1" dirty="0">
                <a:solidFill>
                  <a:srgbClr val="FF0000"/>
                </a:solidFill>
                <a:latin typeface="HP001 4 hàng" panose="020B0603050302020204" pitchFamily="34" charset="0"/>
                <a:cs typeface="UTM Avo" panose="02040603050506020204" charset="0"/>
              </a:rPr>
              <a:t> 5+6)</a:t>
            </a:r>
            <a:endParaRPr lang="vi-VN" sz="3763" b="1" dirty="0">
              <a:solidFill>
                <a:srgbClr val="FF0000"/>
              </a:solidFill>
              <a:latin typeface="HP001 4 hàng" panose="020B0603050302020204" pitchFamily="34" charset="0"/>
              <a:cs typeface="UTM Avo" panose="02040603050506020204" charset="0"/>
            </a:endParaRPr>
          </a:p>
          <a:p>
            <a:pPr defTabSz="1085093"/>
            <a:r>
              <a:rPr lang="vi-VN" sz="3763" b="1" dirty="0">
                <a:solidFill>
                  <a:srgbClr val="FF0000"/>
                </a:solidFill>
                <a:latin typeface="HP001 4 hàng" panose="020B0603050302020204" pitchFamily="34" charset="0"/>
                <a:cs typeface="UTM Avo" panose="02040603050506020204" charset="0"/>
              </a:rPr>
              <a:t>                                   </a:t>
            </a:r>
            <a:endParaRPr lang="en-US" sz="3763" b="1" dirty="0">
              <a:solidFill>
                <a:srgbClr val="FF0000"/>
              </a:solidFill>
              <a:latin typeface="HP001 4 hàng" panose="020B0603050302020204" pitchFamily="34" charset="0"/>
              <a:cs typeface="UTM Avo" panose="02040603050506020204" charset="0"/>
            </a:endParaRPr>
          </a:p>
          <a:p>
            <a:pPr defTabSz="1085093"/>
            <a:r>
              <a:rPr lang="en-US" sz="3763" b="1" dirty="0">
                <a:solidFill>
                  <a:srgbClr val="FF0000"/>
                </a:solidFill>
                <a:latin typeface="HP001 4 hàng" panose="020B0603050302020204" pitchFamily="34" charset="0"/>
                <a:cs typeface="UTM Avo" panose="02040603050506020204" charset="0"/>
              </a:rPr>
              <a:t>                              </a:t>
            </a:r>
            <a:r>
              <a:rPr lang="vi-VN" sz="3763" b="1" dirty="0">
                <a:solidFill>
                  <a:srgbClr val="FF0000"/>
                </a:solidFill>
                <a:latin typeface="HP001 4 hàng" panose="020B0603050302020204" pitchFamily="34" charset="0"/>
                <a:cs typeface="UTM Avo" panose="02040603050506020204" charset="0"/>
              </a:rPr>
              <a:t>  </a:t>
            </a:r>
            <a:r>
              <a:rPr lang="vi-VN" sz="3763" b="1" dirty="0">
                <a:latin typeface="HP001 4 hàng" panose="020B0603050302020204" pitchFamily="34" charset="0"/>
                <a:cs typeface="UTM Avo" panose="02040603050506020204" charset="0"/>
              </a:rPr>
              <a:t>(Trang </a:t>
            </a:r>
            <a:r>
              <a:rPr lang="en-US" sz="3763" b="1" dirty="0">
                <a:latin typeface="HP001 4 hàng" panose="020B0603050302020204" pitchFamily="34" charset="0"/>
                <a:cs typeface="UTM Avo" panose="02040603050506020204" charset="0"/>
              </a:rPr>
              <a:t>74</a:t>
            </a:r>
            <a:r>
              <a:rPr lang="vi-VN" sz="3763" b="1" dirty="0">
                <a:latin typeface="HP001 4 hàng" panose="020B0603050302020204" pitchFamily="34" charset="0"/>
                <a:cs typeface="UTM Avo" panose="02040603050506020204" charset="0"/>
              </a:rPr>
              <a:t>)</a:t>
            </a:r>
            <a:endParaRPr lang="en-US" sz="3763" b="1" dirty="0">
              <a:latin typeface="HP001 4 hàng" panose="020B0603050302020204" pitchFamily="34" charset="0"/>
              <a:cs typeface="UTM Avo" panose="02040603050506020204" charset="0"/>
            </a:endParaRPr>
          </a:p>
        </p:txBody>
      </p:sp>
    </p:spTree>
    <p:extLst>
      <p:ext uri="{BB962C8B-B14F-4D97-AF65-F5344CB8AC3E}">
        <p14:creationId xmlns:p14="http://schemas.microsoft.com/office/powerpoint/2010/main" val="418857731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a:extLst>
              <a:ext uri="{FF2B5EF4-FFF2-40B4-BE49-F238E27FC236}">
                <a16:creationId xmlns:a16="http://schemas.microsoft.com/office/drawing/2014/main" id="{87626F18-DBC6-495F-8D20-AAA4C55754F5}"/>
              </a:ext>
            </a:extLst>
          </p:cNvPr>
          <p:cNvSpPr txBox="1"/>
          <p:nvPr/>
        </p:nvSpPr>
        <p:spPr>
          <a:xfrm>
            <a:off x="1009000" y="353531"/>
            <a:ext cx="8899760" cy="584775"/>
          </a:xfrm>
          <a:prstGeom prst="rect">
            <a:avLst/>
          </a:prstGeom>
          <a:noFill/>
        </p:spPr>
        <p:txBody>
          <a:bodyPr wrap="square" rtlCol="0">
            <a:spAutoFit/>
          </a:bodyPr>
          <a:lstStyle/>
          <a:p>
            <a:pPr algn="ct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Đóng</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vai</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nói</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và</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đáp</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lời</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trong</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các</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tình</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huống</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sau</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3" name="Oval 2">
            <a:extLst>
              <a:ext uri="{FF2B5EF4-FFF2-40B4-BE49-F238E27FC236}">
                <a16:creationId xmlns:a16="http://schemas.microsoft.com/office/drawing/2014/main" id="{42CA57E7-ADE3-4537-A1C9-A6AACE13CFFB}"/>
              </a:ext>
            </a:extLst>
          </p:cNvPr>
          <p:cNvSpPr/>
          <p:nvPr/>
        </p:nvSpPr>
        <p:spPr>
          <a:xfrm>
            <a:off x="343907" y="191128"/>
            <a:ext cx="665094" cy="632493"/>
          </a:xfrm>
          <a:prstGeom prst="ellipse">
            <a:avLst/>
          </a:prstGeom>
          <a:solidFill>
            <a:srgbClr val="009F4F"/>
          </a:solidFill>
          <a:ln>
            <a:solidFill>
              <a:srgbClr val="009F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Rounded" panose="020B0500000000000000" pitchFamily="34" charset="0"/>
                <a:ea typeface="Arial-Rounded" panose="020B0500000000000000" pitchFamily="34" charset="0"/>
                <a:cs typeface="Arial-Rounded" panose="020B0500000000000000" pitchFamily="34" charset="0"/>
              </a:rPr>
              <a:t>8</a:t>
            </a:r>
          </a:p>
        </p:txBody>
      </p:sp>
      <p:sp>
        <p:nvSpPr>
          <p:cNvPr id="4" name="文本框 22">
            <a:extLst>
              <a:ext uri="{FF2B5EF4-FFF2-40B4-BE49-F238E27FC236}">
                <a16:creationId xmlns:a16="http://schemas.microsoft.com/office/drawing/2014/main" id="{57D9C373-013B-4BBB-8486-AC24DE601800}"/>
              </a:ext>
            </a:extLst>
          </p:cNvPr>
          <p:cNvSpPr txBox="1"/>
          <p:nvPr/>
        </p:nvSpPr>
        <p:spPr>
          <a:xfrm>
            <a:off x="1575929" y="1214430"/>
            <a:ext cx="6327850" cy="584775"/>
          </a:xfrm>
          <a:prstGeom prst="rect">
            <a:avLst/>
          </a:prstGeom>
          <a:noFill/>
        </p:spPr>
        <p:txBody>
          <a:bodyPr wrap="square" rtlCol="0">
            <a:spAutoFit/>
          </a:bodyPr>
          <a:lstStyle/>
          <a:p>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Nhờ</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nhặt</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giúp</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cái</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bút</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bị</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rơi</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5" name="文本框 22">
            <a:extLst>
              <a:ext uri="{FF2B5EF4-FFF2-40B4-BE49-F238E27FC236}">
                <a16:creationId xmlns:a16="http://schemas.microsoft.com/office/drawing/2014/main" id="{21E109F3-493A-49AB-B081-331772BCC892}"/>
              </a:ext>
            </a:extLst>
          </p:cNvPr>
          <p:cNvSpPr txBox="1"/>
          <p:nvPr/>
        </p:nvSpPr>
        <p:spPr>
          <a:xfrm>
            <a:off x="1575929" y="2006082"/>
            <a:ext cx="6327850" cy="584775"/>
          </a:xfrm>
          <a:prstGeom prst="rect">
            <a:avLst/>
          </a:prstGeom>
          <a:noFill/>
        </p:spPr>
        <p:txBody>
          <a:bodyPr wrap="square" rtlCol="0">
            <a:spAutoFit/>
          </a:bodyPr>
          <a:lstStyle/>
          <a:p>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Khen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viết</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chữ</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đẹp</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6" name="文本框 22">
            <a:extLst>
              <a:ext uri="{FF2B5EF4-FFF2-40B4-BE49-F238E27FC236}">
                <a16:creationId xmlns:a16="http://schemas.microsoft.com/office/drawing/2014/main" id="{6D3279A4-E2A4-4102-AA1E-4452B5720CE0}"/>
              </a:ext>
            </a:extLst>
          </p:cNvPr>
          <p:cNvSpPr txBox="1"/>
          <p:nvPr/>
        </p:nvSpPr>
        <p:spPr>
          <a:xfrm>
            <a:off x="1575929" y="2844225"/>
            <a:ext cx="8445895" cy="584775"/>
          </a:xfrm>
          <a:prstGeom prst="rect">
            <a:avLst/>
          </a:prstGeom>
          <a:noFill/>
        </p:spPr>
        <p:txBody>
          <a:bodyPr wrap="square" rtlCol="0">
            <a:spAutoFit/>
          </a:bodyPr>
          <a:lstStyle/>
          <a:p>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 An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ủi</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khi</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bị</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ốm</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nên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phải</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nghỉ</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học</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7" name="文本框 22">
            <a:extLst>
              <a:ext uri="{FF2B5EF4-FFF2-40B4-BE49-F238E27FC236}">
                <a16:creationId xmlns:a16="http://schemas.microsoft.com/office/drawing/2014/main" id="{40AC731E-9B0F-479C-B967-B1A4FBCD0EA3}"/>
              </a:ext>
            </a:extLst>
          </p:cNvPr>
          <p:cNvSpPr txBox="1"/>
          <p:nvPr/>
        </p:nvSpPr>
        <p:spPr>
          <a:xfrm>
            <a:off x="1575929" y="3611880"/>
            <a:ext cx="6327850" cy="584775"/>
          </a:xfrm>
          <a:prstGeom prst="rect">
            <a:avLst/>
          </a:prstGeom>
          <a:noFill/>
        </p:spPr>
        <p:txBody>
          <a:bodyPr wrap="square" rtlCol="0">
            <a:spAutoFit/>
          </a:bodyPr>
          <a:lstStyle/>
          <a:p>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d.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Chúc</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mừng</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sinh</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nhật</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E1B2F9AC-611B-4A19-B91B-A62CA4165130}"/>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9978" b="89579" l="0" r="100000">
                        <a14:foregroundMark x1="38978" y1="55654" x2="46645" y2="52772"/>
                      </a14:backgroundRemoval>
                    </a14:imgEffect>
                  </a14:imgLayer>
                </a14:imgProps>
              </a:ext>
              <a:ext uri="{28A0092B-C50C-407E-A947-70E740481C1C}">
                <a14:useLocalDpi xmlns:a14="http://schemas.microsoft.com/office/drawing/2010/main" val="0"/>
              </a:ext>
            </a:extLst>
          </a:blip>
          <a:srcRect l="4666" t="8268" r="1102" b="10508"/>
          <a:stretch/>
        </p:blipFill>
        <p:spPr>
          <a:xfrm>
            <a:off x="6096000" y="3966929"/>
            <a:ext cx="4655622" cy="2891071"/>
          </a:xfrm>
          <a:prstGeom prst="rect">
            <a:avLst/>
          </a:prstGeom>
        </p:spPr>
      </p:pic>
    </p:spTree>
    <p:extLst>
      <p:ext uri="{BB962C8B-B14F-4D97-AF65-F5344CB8AC3E}">
        <p14:creationId xmlns:p14="http://schemas.microsoft.com/office/powerpoint/2010/main" val="2867582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a:extLst>
              <a:ext uri="{FF2B5EF4-FFF2-40B4-BE49-F238E27FC236}">
                <a16:creationId xmlns:a16="http://schemas.microsoft.com/office/drawing/2014/main" id="{C6087C14-3BEF-4DE5-9BCD-2417D6C20874}"/>
              </a:ext>
            </a:extLst>
          </p:cNvPr>
          <p:cNvSpPr txBox="1"/>
          <p:nvPr/>
        </p:nvSpPr>
        <p:spPr>
          <a:xfrm>
            <a:off x="3252329" y="274630"/>
            <a:ext cx="6327850" cy="584775"/>
          </a:xfrm>
          <a:prstGeom prst="rect">
            <a:avLst/>
          </a:prstGeom>
          <a:noFill/>
        </p:spPr>
        <p:txBody>
          <a:bodyPr wrap="square" rtlCol="0">
            <a:spAutoFit/>
          </a:bodyPr>
          <a:lstStyle/>
          <a:p>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Nhờ</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nhặt</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giúp</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cái</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bút</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bị</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rơi</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CC0E630D-075D-40D0-AAAD-B03D1DDED3A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2406" b="25367"/>
          <a:stretch/>
        </p:blipFill>
        <p:spPr>
          <a:xfrm>
            <a:off x="3115441" y="3077471"/>
            <a:ext cx="5605517" cy="3467799"/>
          </a:xfrm>
          <a:prstGeom prst="rect">
            <a:avLst/>
          </a:prstGeom>
        </p:spPr>
      </p:pic>
      <p:grpSp>
        <p:nvGrpSpPr>
          <p:cNvPr id="24" name="Group 23">
            <a:extLst>
              <a:ext uri="{FF2B5EF4-FFF2-40B4-BE49-F238E27FC236}">
                <a16:creationId xmlns:a16="http://schemas.microsoft.com/office/drawing/2014/main" id="{F0E48F1C-CBE6-4A2F-8923-4EF60E6C7701}"/>
              </a:ext>
            </a:extLst>
          </p:cNvPr>
          <p:cNvGrpSpPr/>
          <p:nvPr/>
        </p:nvGrpSpPr>
        <p:grpSpPr>
          <a:xfrm>
            <a:off x="7571674" y="825189"/>
            <a:ext cx="4257006" cy="2653989"/>
            <a:chOff x="7571674" y="825189"/>
            <a:chExt cx="4257006" cy="2653989"/>
          </a:xfrm>
        </p:grpSpPr>
        <p:pic>
          <p:nvPicPr>
            <p:cNvPr id="21" name="Picture 20">
              <a:extLst>
                <a:ext uri="{FF2B5EF4-FFF2-40B4-BE49-F238E27FC236}">
                  <a16:creationId xmlns:a16="http://schemas.microsoft.com/office/drawing/2014/main" id="{5EB0E2F4-3E6E-4973-9736-0C9A6CD8985F}"/>
                </a:ext>
              </a:extLst>
            </p:cNvPr>
            <p:cNvPicPr>
              <a:picLocks noChangeAspect="1"/>
            </p:cNvPicPr>
            <p:nvPr/>
          </p:nvPicPr>
          <p:blipFill>
            <a:blip r:embed="rId3"/>
            <a:stretch>
              <a:fillRect/>
            </a:stretch>
          </p:blipFill>
          <p:spPr>
            <a:xfrm flipH="1">
              <a:off x="7571674" y="825189"/>
              <a:ext cx="4257006" cy="2653989"/>
            </a:xfrm>
            <a:prstGeom prst="rect">
              <a:avLst/>
            </a:prstGeom>
          </p:spPr>
        </p:pic>
        <p:sp>
          <p:nvSpPr>
            <p:cNvPr id="23" name="文本框 22">
              <a:extLst>
                <a:ext uri="{FF2B5EF4-FFF2-40B4-BE49-F238E27FC236}">
                  <a16:creationId xmlns:a16="http://schemas.microsoft.com/office/drawing/2014/main" id="{166F79F5-41CB-44A5-9ED1-829B64CBB193}"/>
                </a:ext>
              </a:extLst>
            </p:cNvPr>
            <p:cNvSpPr txBox="1"/>
            <p:nvPr/>
          </p:nvSpPr>
          <p:spPr>
            <a:xfrm>
              <a:off x="8113250" y="1417196"/>
              <a:ext cx="3094852" cy="1384995"/>
            </a:xfrm>
            <a:prstGeom prst="rect">
              <a:avLst/>
            </a:prstGeom>
            <a:noFill/>
          </p:spPr>
          <p:txBody>
            <a:bodyPr wrap="square" rtlCol="0">
              <a:spAutoFit/>
            </a:bodyPr>
            <a:lstStyle/>
            <a:p>
              <a:pPr algn="ctr"/>
              <a:r>
                <a:rPr lang="en-US" altLang="zh-CN" sz="2800" b="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Cậu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có</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thể</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nhặt</a:t>
              </a:r>
              <a:r>
                <a:rPr lang="en-US" altLang="zh-CN" sz="2800" b="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giúp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mình</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cái</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bút</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được</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không</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26" name="Group 25">
            <a:extLst>
              <a:ext uri="{FF2B5EF4-FFF2-40B4-BE49-F238E27FC236}">
                <a16:creationId xmlns:a16="http://schemas.microsoft.com/office/drawing/2014/main" id="{DE74C712-76C7-4158-85A0-B2BAC8F35E14}"/>
              </a:ext>
            </a:extLst>
          </p:cNvPr>
          <p:cNvGrpSpPr/>
          <p:nvPr/>
        </p:nvGrpSpPr>
        <p:grpSpPr>
          <a:xfrm>
            <a:off x="513837" y="1417196"/>
            <a:ext cx="3578235" cy="2262708"/>
            <a:chOff x="513837" y="1417196"/>
            <a:chExt cx="3578235" cy="2262708"/>
          </a:xfrm>
        </p:grpSpPr>
        <p:pic>
          <p:nvPicPr>
            <p:cNvPr id="20" name="Picture 19">
              <a:extLst>
                <a:ext uri="{FF2B5EF4-FFF2-40B4-BE49-F238E27FC236}">
                  <a16:creationId xmlns:a16="http://schemas.microsoft.com/office/drawing/2014/main" id="{F7C3AB84-2736-4580-A758-40E2A51DD385}"/>
                </a:ext>
              </a:extLst>
            </p:cNvPr>
            <p:cNvPicPr>
              <a:picLocks noChangeAspect="1"/>
            </p:cNvPicPr>
            <p:nvPr/>
          </p:nvPicPr>
          <p:blipFill>
            <a:blip r:embed="rId3"/>
            <a:stretch>
              <a:fillRect/>
            </a:stretch>
          </p:blipFill>
          <p:spPr>
            <a:xfrm>
              <a:off x="513837" y="1417196"/>
              <a:ext cx="3578235" cy="2262708"/>
            </a:xfrm>
            <a:prstGeom prst="rect">
              <a:avLst/>
            </a:prstGeom>
          </p:spPr>
        </p:pic>
        <p:sp>
          <p:nvSpPr>
            <p:cNvPr id="25" name="文本框 22">
              <a:extLst>
                <a:ext uri="{FF2B5EF4-FFF2-40B4-BE49-F238E27FC236}">
                  <a16:creationId xmlns:a16="http://schemas.microsoft.com/office/drawing/2014/main" id="{7D0B03AF-6894-4215-BC41-66F984D8D278}"/>
                </a:ext>
              </a:extLst>
            </p:cNvPr>
            <p:cNvSpPr txBox="1"/>
            <p:nvPr/>
          </p:nvSpPr>
          <p:spPr>
            <a:xfrm>
              <a:off x="972492" y="1827182"/>
              <a:ext cx="2553629" cy="1384995"/>
            </a:xfrm>
            <a:prstGeom prst="rect">
              <a:avLst/>
            </a:prstGeom>
            <a:noFill/>
          </p:spPr>
          <p:txBody>
            <a:bodyPr wrap="square" rtlCol="0">
              <a:spAutoFit/>
            </a:bodyPr>
            <a:lstStyle/>
            <a:p>
              <a:pPr algn="ctr"/>
              <a:r>
                <a:rPr lang="en-US" altLang="zh-CN" sz="2800" b="1"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Được</a:t>
              </a:r>
              <a:r>
                <a:rPr lang="en-US" altLang="zh-CN" sz="2800" b="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cậu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nhé</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p>
            <a:p>
              <a:pPr algn="ctr"/>
              <a:r>
                <a:rPr lang="en-US" altLang="zh-CN" sz="2800" b="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Cậu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đợi</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mình</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một</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chút</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grpSp>
    </p:spTree>
    <p:extLst>
      <p:ext uri="{BB962C8B-B14F-4D97-AF65-F5344CB8AC3E}">
        <p14:creationId xmlns:p14="http://schemas.microsoft.com/office/powerpoint/2010/main" val="263551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ppt_x"/>
                                          </p:val>
                                        </p:tav>
                                        <p:tav tm="100000">
                                          <p:val>
                                            <p:strVal val="#ppt_x"/>
                                          </p:val>
                                        </p:tav>
                                      </p:tavLst>
                                    </p:anim>
                                    <p:anim calcmode="lin" valueType="num">
                                      <p:cBhvr additive="base">
                                        <p:cTn id="2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22">
            <a:extLst>
              <a:ext uri="{FF2B5EF4-FFF2-40B4-BE49-F238E27FC236}">
                <a16:creationId xmlns:a16="http://schemas.microsoft.com/office/drawing/2014/main" id="{97FF28C2-F2FA-41AB-B948-3C78A316C98E}"/>
              </a:ext>
            </a:extLst>
          </p:cNvPr>
          <p:cNvSpPr txBox="1"/>
          <p:nvPr/>
        </p:nvSpPr>
        <p:spPr>
          <a:xfrm>
            <a:off x="4014329" y="162214"/>
            <a:ext cx="6327850" cy="584775"/>
          </a:xfrm>
          <a:prstGeom prst="rect">
            <a:avLst/>
          </a:prstGeom>
          <a:noFill/>
        </p:spPr>
        <p:txBody>
          <a:bodyPr wrap="square" rtlCol="0">
            <a:spAutoFit/>
          </a:bodyPr>
          <a:lstStyle/>
          <a:p>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Khen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viết</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chữ</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đẹp</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86043937-F71F-4283-B6F6-9F1FA718FCE8}"/>
              </a:ext>
            </a:extLst>
          </p:cNvPr>
          <p:cNvGrpSpPr/>
          <p:nvPr/>
        </p:nvGrpSpPr>
        <p:grpSpPr>
          <a:xfrm>
            <a:off x="2827556" y="2580701"/>
            <a:ext cx="6536887" cy="3905599"/>
            <a:chOff x="2827556" y="2580701"/>
            <a:chExt cx="6536887" cy="3905599"/>
          </a:xfrm>
        </p:grpSpPr>
        <p:sp>
          <p:nvSpPr>
            <p:cNvPr id="5" name="Oval 4">
              <a:extLst>
                <a:ext uri="{FF2B5EF4-FFF2-40B4-BE49-F238E27FC236}">
                  <a16:creationId xmlns:a16="http://schemas.microsoft.com/office/drawing/2014/main" id="{7623B2A5-EB16-4BC1-9513-212259FF7932}"/>
                </a:ext>
              </a:extLst>
            </p:cNvPr>
            <p:cNvSpPr/>
            <p:nvPr/>
          </p:nvSpPr>
          <p:spPr>
            <a:xfrm>
              <a:off x="4004802" y="2580701"/>
              <a:ext cx="1714442" cy="848299"/>
            </a:xfrm>
            <a:prstGeom prst="ellipse">
              <a:avLst/>
            </a:prstGeom>
            <a:solidFill>
              <a:srgbClr val="530000"/>
            </a:solidFill>
            <a:ln>
              <a:solidFill>
                <a:srgbClr val="581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5A68920-2FE5-42B8-BF71-CFADC11B81C8}"/>
                </a:ext>
              </a:extLst>
            </p:cNvPr>
            <p:cNvPicPr>
              <a:picLocks noChangeAspect="1"/>
            </p:cNvPicPr>
            <p:nvPr/>
          </p:nvPicPr>
          <p:blipFill>
            <a:blip r:embed="rId2"/>
            <a:stretch>
              <a:fillRect/>
            </a:stretch>
          </p:blipFill>
          <p:spPr>
            <a:xfrm>
              <a:off x="2827556" y="2809301"/>
              <a:ext cx="6536887" cy="3676999"/>
            </a:xfrm>
            <a:prstGeom prst="roundRect">
              <a:avLst>
                <a:gd name="adj" fmla="val 28052"/>
              </a:avLst>
            </a:prstGeom>
          </p:spPr>
        </p:pic>
      </p:grpSp>
      <p:grpSp>
        <p:nvGrpSpPr>
          <p:cNvPr id="11" name="Group 10">
            <a:extLst>
              <a:ext uri="{FF2B5EF4-FFF2-40B4-BE49-F238E27FC236}">
                <a16:creationId xmlns:a16="http://schemas.microsoft.com/office/drawing/2014/main" id="{E1EA8587-BF75-4837-A2F0-9DEC8E44612D}"/>
              </a:ext>
            </a:extLst>
          </p:cNvPr>
          <p:cNvGrpSpPr/>
          <p:nvPr/>
        </p:nvGrpSpPr>
        <p:grpSpPr>
          <a:xfrm>
            <a:off x="7648792" y="574285"/>
            <a:ext cx="4257006" cy="2653989"/>
            <a:chOff x="7571674" y="825189"/>
            <a:chExt cx="4257006" cy="2653989"/>
          </a:xfrm>
        </p:grpSpPr>
        <p:pic>
          <p:nvPicPr>
            <p:cNvPr id="12" name="Picture 11">
              <a:extLst>
                <a:ext uri="{FF2B5EF4-FFF2-40B4-BE49-F238E27FC236}">
                  <a16:creationId xmlns:a16="http://schemas.microsoft.com/office/drawing/2014/main" id="{8BC328C1-61CE-476A-97F3-E0F052576274}"/>
                </a:ext>
              </a:extLst>
            </p:cNvPr>
            <p:cNvPicPr>
              <a:picLocks noChangeAspect="1"/>
            </p:cNvPicPr>
            <p:nvPr/>
          </p:nvPicPr>
          <p:blipFill>
            <a:blip r:embed="rId3"/>
            <a:stretch>
              <a:fillRect/>
            </a:stretch>
          </p:blipFill>
          <p:spPr>
            <a:xfrm flipH="1">
              <a:off x="7571674" y="825189"/>
              <a:ext cx="4257006" cy="2653989"/>
            </a:xfrm>
            <a:prstGeom prst="rect">
              <a:avLst/>
            </a:prstGeom>
          </p:spPr>
        </p:pic>
        <p:sp>
          <p:nvSpPr>
            <p:cNvPr id="13" name="文本框 22">
              <a:extLst>
                <a:ext uri="{FF2B5EF4-FFF2-40B4-BE49-F238E27FC236}">
                  <a16:creationId xmlns:a16="http://schemas.microsoft.com/office/drawing/2014/main" id="{47D95892-2519-422C-BA59-61CEF200E7AF}"/>
                </a:ext>
              </a:extLst>
            </p:cNvPr>
            <p:cNvSpPr txBox="1"/>
            <p:nvPr/>
          </p:nvSpPr>
          <p:spPr>
            <a:xfrm>
              <a:off x="8113250" y="1417196"/>
              <a:ext cx="3094852" cy="1384995"/>
            </a:xfrm>
            <a:prstGeom prst="rect">
              <a:avLst/>
            </a:prstGeom>
            <a:noFill/>
          </p:spPr>
          <p:txBody>
            <a:bodyPr wrap="square" rtlCol="0">
              <a:spAutoFit/>
            </a:bodyPr>
            <a:lstStyle/>
            <a:p>
              <a:pPr algn="ct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Mình</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cảm</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ơn</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Do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mình</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tập</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viết</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thường</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xuyên</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đấy</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14" name="Group 13">
            <a:extLst>
              <a:ext uri="{FF2B5EF4-FFF2-40B4-BE49-F238E27FC236}">
                <a16:creationId xmlns:a16="http://schemas.microsoft.com/office/drawing/2014/main" id="{F7DBF09D-058F-4EE8-82EA-938D4C292F8D}"/>
              </a:ext>
            </a:extLst>
          </p:cNvPr>
          <p:cNvGrpSpPr/>
          <p:nvPr/>
        </p:nvGrpSpPr>
        <p:grpSpPr>
          <a:xfrm>
            <a:off x="945072" y="1166292"/>
            <a:ext cx="3034453" cy="1918846"/>
            <a:chOff x="1057619" y="1761058"/>
            <a:chExt cx="3034453" cy="1918846"/>
          </a:xfrm>
        </p:grpSpPr>
        <p:pic>
          <p:nvPicPr>
            <p:cNvPr id="15" name="Picture 14">
              <a:extLst>
                <a:ext uri="{FF2B5EF4-FFF2-40B4-BE49-F238E27FC236}">
                  <a16:creationId xmlns:a16="http://schemas.microsoft.com/office/drawing/2014/main" id="{57BC23F6-3236-45EA-B3C4-1287E248D876}"/>
                </a:ext>
              </a:extLst>
            </p:cNvPr>
            <p:cNvPicPr>
              <a:picLocks noChangeAspect="1"/>
            </p:cNvPicPr>
            <p:nvPr/>
          </p:nvPicPr>
          <p:blipFill>
            <a:blip r:embed="rId3"/>
            <a:stretch>
              <a:fillRect/>
            </a:stretch>
          </p:blipFill>
          <p:spPr>
            <a:xfrm>
              <a:off x="1057619" y="1761058"/>
              <a:ext cx="3034453" cy="1918846"/>
            </a:xfrm>
            <a:prstGeom prst="rect">
              <a:avLst/>
            </a:prstGeom>
          </p:spPr>
        </p:pic>
        <p:sp>
          <p:nvSpPr>
            <p:cNvPr id="16" name="文本框 22">
              <a:extLst>
                <a:ext uri="{FF2B5EF4-FFF2-40B4-BE49-F238E27FC236}">
                  <a16:creationId xmlns:a16="http://schemas.microsoft.com/office/drawing/2014/main" id="{201E62C0-C22E-464E-9387-3B69360883CF}"/>
                </a:ext>
              </a:extLst>
            </p:cNvPr>
            <p:cNvSpPr txBox="1"/>
            <p:nvPr/>
          </p:nvSpPr>
          <p:spPr>
            <a:xfrm>
              <a:off x="1215837" y="2213658"/>
              <a:ext cx="2553629" cy="954107"/>
            </a:xfrm>
            <a:prstGeom prst="rect">
              <a:avLst/>
            </a:prstGeom>
            <a:noFill/>
          </p:spPr>
          <p:txBody>
            <a:bodyPr wrap="square" rtlCol="0">
              <a:spAutoFit/>
            </a:bodyPr>
            <a:lstStyle/>
            <a:p>
              <a:pPr algn="ct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viết</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chữ</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đẹp</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quá</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grpSp>
    </p:spTree>
    <p:extLst>
      <p:ext uri="{BB962C8B-B14F-4D97-AF65-F5344CB8AC3E}">
        <p14:creationId xmlns:p14="http://schemas.microsoft.com/office/powerpoint/2010/main" val="93327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4138052-646C-4BB8-BE03-80A71ECE713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791" t="9363" r="17135" b="18227"/>
          <a:stretch/>
        </p:blipFill>
        <p:spPr>
          <a:xfrm>
            <a:off x="3728479" y="2693624"/>
            <a:ext cx="3947313" cy="3858631"/>
          </a:xfrm>
          <a:prstGeom prst="rect">
            <a:avLst/>
          </a:prstGeom>
        </p:spPr>
      </p:pic>
      <p:sp>
        <p:nvSpPr>
          <p:cNvPr id="7" name="文本框 22">
            <a:extLst>
              <a:ext uri="{FF2B5EF4-FFF2-40B4-BE49-F238E27FC236}">
                <a16:creationId xmlns:a16="http://schemas.microsoft.com/office/drawing/2014/main" id="{FF458A46-14C2-4DDA-AF8D-8D48E09E0FD6}"/>
              </a:ext>
            </a:extLst>
          </p:cNvPr>
          <p:cNvSpPr txBox="1"/>
          <p:nvPr/>
        </p:nvSpPr>
        <p:spPr>
          <a:xfrm>
            <a:off x="2079352" y="203031"/>
            <a:ext cx="8445895" cy="584775"/>
          </a:xfrm>
          <a:prstGeom prst="rect">
            <a:avLst/>
          </a:prstGeom>
          <a:noFill/>
        </p:spPr>
        <p:txBody>
          <a:bodyPr wrap="square" rtlCol="0">
            <a:spAutoFit/>
          </a:bodyPr>
          <a:lstStyle/>
          <a:p>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 An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ủi</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khi</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bị</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ốm</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nên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phải</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nghỉ</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học</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2E32B7C1-1AF5-40DE-9931-F95632B49D28}"/>
              </a:ext>
            </a:extLst>
          </p:cNvPr>
          <p:cNvGrpSpPr/>
          <p:nvPr/>
        </p:nvGrpSpPr>
        <p:grpSpPr>
          <a:xfrm rot="678323">
            <a:off x="7425933" y="624043"/>
            <a:ext cx="4257006" cy="3382188"/>
            <a:chOff x="7571674" y="825189"/>
            <a:chExt cx="4257006" cy="3382188"/>
          </a:xfrm>
        </p:grpSpPr>
        <p:pic>
          <p:nvPicPr>
            <p:cNvPr id="11" name="Picture 10">
              <a:extLst>
                <a:ext uri="{FF2B5EF4-FFF2-40B4-BE49-F238E27FC236}">
                  <a16:creationId xmlns:a16="http://schemas.microsoft.com/office/drawing/2014/main" id="{AC179256-9D7D-4D7C-B507-99164B6B5009}"/>
                </a:ext>
              </a:extLst>
            </p:cNvPr>
            <p:cNvPicPr>
              <a:picLocks noChangeAspect="1"/>
            </p:cNvPicPr>
            <p:nvPr/>
          </p:nvPicPr>
          <p:blipFill>
            <a:blip r:embed="rId3"/>
            <a:stretch>
              <a:fillRect/>
            </a:stretch>
          </p:blipFill>
          <p:spPr>
            <a:xfrm flipH="1">
              <a:off x="7571674" y="825189"/>
              <a:ext cx="4257006" cy="3382188"/>
            </a:xfrm>
            <a:prstGeom prst="rect">
              <a:avLst/>
            </a:prstGeom>
          </p:spPr>
        </p:pic>
        <p:sp>
          <p:nvSpPr>
            <p:cNvPr id="12" name="文本框 22">
              <a:extLst>
                <a:ext uri="{FF2B5EF4-FFF2-40B4-BE49-F238E27FC236}">
                  <a16:creationId xmlns:a16="http://schemas.microsoft.com/office/drawing/2014/main" id="{7B5D68E2-B496-4DA8-8877-320D8665B2C3}"/>
                </a:ext>
              </a:extLst>
            </p:cNvPr>
            <p:cNvSpPr txBox="1"/>
            <p:nvPr/>
          </p:nvSpPr>
          <p:spPr>
            <a:xfrm rot="20921677">
              <a:off x="7984877" y="1515777"/>
              <a:ext cx="3393590" cy="1815882"/>
            </a:xfrm>
            <a:prstGeom prst="rect">
              <a:avLst/>
            </a:prstGeom>
            <a:noFill/>
          </p:spPr>
          <p:txBody>
            <a:bodyPr wrap="square" rtlCol="0">
              <a:spAutoFit/>
            </a:bodyPr>
            <a:lstStyle/>
            <a:p>
              <a:pPr algn="ctr"/>
              <a:r>
                <a:rPr lang="en-US" altLang="zh-CN" sz="2800" b="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Cậu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đừng</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buồn</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và</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p>
            <a:p>
              <a:pPr algn="ct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cố</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gắng</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nghỉ</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ngơi</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thật</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tốt</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để</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nhanh</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khỏi</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bệnh</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nhé</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13" name="Group 12">
            <a:extLst>
              <a:ext uri="{FF2B5EF4-FFF2-40B4-BE49-F238E27FC236}">
                <a16:creationId xmlns:a16="http://schemas.microsoft.com/office/drawing/2014/main" id="{E65B5C9B-7455-4359-ADB8-F68F7CF2F702}"/>
              </a:ext>
            </a:extLst>
          </p:cNvPr>
          <p:cNvGrpSpPr/>
          <p:nvPr/>
        </p:nvGrpSpPr>
        <p:grpSpPr>
          <a:xfrm>
            <a:off x="351016" y="1033803"/>
            <a:ext cx="4256517" cy="3110885"/>
            <a:chOff x="-164445" y="958144"/>
            <a:chExt cx="4256517" cy="2691622"/>
          </a:xfrm>
        </p:grpSpPr>
        <p:pic>
          <p:nvPicPr>
            <p:cNvPr id="14" name="Picture 13">
              <a:extLst>
                <a:ext uri="{FF2B5EF4-FFF2-40B4-BE49-F238E27FC236}">
                  <a16:creationId xmlns:a16="http://schemas.microsoft.com/office/drawing/2014/main" id="{55D249DA-8663-4992-9A1C-A225595A2BC8}"/>
                </a:ext>
              </a:extLst>
            </p:cNvPr>
            <p:cNvPicPr>
              <a:picLocks noChangeAspect="1"/>
            </p:cNvPicPr>
            <p:nvPr/>
          </p:nvPicPr>
          <p:blipFill>
            <a:blip r:embed="rId3"/>
            <a:stretch>
              <a:fillRect/>
            </a:stretch>
          </p:blipFill>
          <p:spPr>
            <a:xfrm>
              <a:off x="-164445" y="958144"/>
              <a:ext cx="4256517" cy="2691622"/>
            </a:xfrm>
            <a:prstGeom prst="rect">
              <a:avLst/>
            </a:prstGeom>
          </p:spPr>
        </p:pic>
        <p:sp>
          <p:nvSpPr>
            <p:cNvPr id="15" name="文本框 22">
              <a:extLst>
                <a:ext uri="{FF2B5EF4-FFF2-40B4-BE49-F238E27FC236}">
                  <a16:creationId xmlns:a16="http://schemas.microsoft.com/office/drawing/2014/main" id="{C8E18E7E-5F4C-461D-82DC-1E1CDF20218B}"/>
                </a:ext>
              </a:extLst>
            </p:cNvPr>
            <p:cNvSpPr txBox="1"/>
            <p:nvPr/>
          </p:nvSpPr>
          <p:spPr>
            <a:xfrm>
              <a:off x="317111" y="1442122"/>
              <a:ext cx="3342823" cy="1571150"/>
            </a:xfrm>
            <a:prstGeom prst="rect">
              <a:avLst/>
            </a:prstGeom>
            <a:noFill/>
          </p:spPr>
          <p:txBody>
            <a:bodyPr wrap="square" rtlCol="0">
              <a:spAutoFit/>
            </a:bodyPr>
            <a:lstStyle/>
            <a:p>
              <a:pPr algn="ct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Mình</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cảm</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ơn</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cậu</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Khi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nào</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khỏi</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ốm</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chúng</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mình</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lại</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đi</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học</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cùng</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nhau</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nhé</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p>
          </p:txBody>
        </p:sp>
      </p:grpSp>
    </p:spTree>
    <p:extLst>
      <p:ext uri="{BB962C8B-B14F-4D97-AF65-F5344CB8AC3E}">
        <p14:creationId xmlns:p14="http://schemas.microsoft.com/office/powerpoint/2010/main" val="1014715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EE19547-9BF2-4D12-B2B4-3E1386BBE6B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0" b="100000" l="0" r="100000">
                        <a14:foregroundMark x1="21885" y1="31020" x2="26997" y2="41633"/>
                        <a14:foregroundMark x1="27636" y1="34694" x2="27636" y2="38571"/>
                      </a14:backgroundRemoval>
                    </a14:imgEffect>
                  </a14:imgLayer>
                </a14:imgProps>
              </a:ext>
              <a:ext uri="{28A0092B-C50C-407E-A947-70E740481C1C}">
                <a14:useLocalDpi xmlns:a14="http://schemas.microsoft.com/office/drawing/2010/main" val="0"/>
              </a:ext>
            </a:extLst>
          </a:blip>
          <a:srcRect r="49362"/>
          <a:stretch/>
        </p:blipFill>
        <p:spPr>
          <a:xfrm>
            <a:off x="3274954" y="2190750"/>
            <a:ext cx="3019350" cy="4667250"/>
          </a:xfrm>
          <a:prstGeom prst="rect">
            <a:avLst/>
          </a:prstGeom>
        </p:spPr>
      </p:pic>
      <p:sp>
        <p:nvSpPr>
          <p:cNvPr id="7" name="文本框 22">
            <a:extLst>
              <a:ext uri="{FF2B5EF4-FFF2-40B4-BE49-F238E27FC236}">
                <a16:creationId xmlns:a16="http://schemas.microsoft.com/office/drawing/2014/main" id="{4EDCC737-A348-4878-AB19-C9E954AEB0C9}"/>
              </a:ext>
            </a:extLst>
          </p:cNvPr>
          <p:cNvSpPr txBox="1"/>
          <p:nvPr/>
        </p:nvSpPr>
        <p:spPr>
          <a:xfrm>
            <a:off x="3637477" y="334341"/>
            <a:ext cx="6327850" cy="584775"/>
          </a:xfrm>
          <a:prstGeom prst="rect">
            <a:avLst/>
          </a:prstGeom>
          <a:noFill/>
        </p:spPr>
        <p:txBody>
          <a:bodyPr wrap="square" rtlCol="0">
            <a:spAutoFit/>
          </a:bodyPr>
          <a:lstStyle/>
          <a:p>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d.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Chúc</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mừng</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sinh</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nhật</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4BEE7429-3AFF-4647-BCBE-EACD26216135}"/>
              </a:ext>
            </a:extLst>
          </p:cNvPr>
          <p:cNvPicPr>
            <a:picLocks noChangeAspect="1"/>
          </p:cNvPicPr>
          <p:nvPr/>
        </p:nvPicPr>
        <p:blipFill rotWithShape="1">
          <a:blip r:embed="rId4">
            <a:extLst>
              <a:ext uri="{BEBA8EAE-BF5A-486C-A8C5-ECC9F3942E4B}">
                <a14:imgProps xmlns:a14="http://schemas.microsoft.com/office/drawing/2010/main">
                  <a14:imgLayer r:embed="rId3">
                    <a14:imgEffect>
                      <a14:backgroundRemoval t="0" b="100000" l="51278" r="100000">
                        <a14:foregroundMark x1="21885" y1="31020" x2="26997" y2="41633"/>
                        <a14:foregroundMark x1="27636" y1="34694" x2="27636" y2="38571"/>
                        <a14:foregroundMark x1="79393" y1="67143" x2="83866" y2="66531"/>
                        <a14:foregroundMark x1="60703" y1="89184" x2="66294" y2="86735"/>
                      </a14:backgroundRemoval>
                    </a14:imgEffect>
                  </a14:imgLayer>
                </a14:imgProps>
              </a:ext>
              <a:ext uri="{28A0092B-C50C-407E-A947-70E740481C1C}">
                <a14:useLocalDpi xmlns:a14="http://schemas.microsoft.com/office/drawing/2010/main" val="0"/>
              </a:ext>
            </a:extLst>
          </a:blip>
          <a:srcRect l="49362"/>
          <a:stretch/>
        </p:blipFill>
        <p:spPr>
          <a:xfrm>
            <a:off x="6096000" y="2314051"/>
            <a:ext cx="3019350" cy="4667250"/>
          </a:xfrm>
          <a:prstGeom prst="rect">
            <a:avLst/>
          </a:prstGeom>
        </p:spPr>
      </p:pic>
      <p:grpSp>
        <p:nvGrpSpPr>
          <p:cNvPr id="11" name="Group 10">
            <a:extLst>
              <a:ext uri="{FF2B5EF4-FFF2-40B4-BE49-F238E27FC236}">
                <a16:creationId xmlns:a16="http://schemas.microsoft.com/office/drawing/2014/main" id="{9B1B2898-6170-445F-880E-0A1AD82A90DF}"/>
              </a:ext>
            </a:extLst>
          </p:cNvPr>
          <p:cNvGrpSpPr/>
          <p:nvPr/>
        </p:nvGrpSpPr>
        <p:grpSpPr>
          <a:xfrm>
            <a:off x="7605675" y="1248270"/>
            <a:ext cx="4257006" cy="1884960"/>
            <a:chOff x="7571674" y="825190"/>
            <a:chExt cx="4257006" cy="1884960"/>
          </a:xfrm>
        </p:grpSpPr>
        <p:pic>
          <p:nvPicPr>
            <p:cNvPr id="12" name="Picture 11">
              <a:extLst>
                <a:ext uri="{FF2B5EF4-FFF2-40B4-BE49-F238E27FC236}">
                  <a16:creationId xmlns:a16="http://schemas.microsoft.com/office/drawing/2014/main" id="{F229FCA1-86C7-4A0A-B462-851A6136C373}"/>
                </a:ext>
              </a:extLst>
            </p:cNvPr>
            <p:cNvPicPr>
              <a:picLocks noChangeAspect="1"/>
            </p:cNvPicPr>
            <p:nvPr/>
          </p:nvPicPr>
          <p:blipFill>
            <a:blip r:embed="rId5"/>
            <a:stretch>
              <a:fillRect/>
            </a:stretch>
          </p:blipFill>
          <p:spPr>
            <a:xfrm flipH="1">
              <a:off x="7571674" y="825190"/>
              <a:ext cx="4257006" cy="1884960"/>
            </a:xfrm>
            <a:prstGeom prst="rect">
              <a:avLst/>
            </a:prstGeom>
          </p:spPr>
        </p:pic>
        <p:sp>
          <p:nvSpPr>
            <p:cNvPr id="13" name="文本框 22">
              <a:extLst>
                <a:ext uri="{FF2B5EF4-FFF2-40B4-BE49-F238E27FC236}">
                  <a16:creationId xmlns:a16="http://schemas.microsoft.com/office/drawing/2014/main" id="{B3076175-794C-4D6F-8F7B-3634EDA0A501}"/>
                </a:ext>
              </a:extLst>
            </p:cNvPr>
            <p:cNvSpPr txBox="1"/>
            <p:nvPr/>
          </p:nvSpPr>
          <p:spPr>
            <a:xfrm>
              <a:off x="8152751" y="1232663"/>
              <a:ext cx="3094852" cy="954107"/>
            </a:xfrm>
            <a:prstGeom prst="rect">
              <a:avLst/>
            </a:prstGeom>
            <a:noFill/>
          </p:spPr>
          <p:txBody>
            <a:bodyPr wrap="square" rtlCol="0">
              <a:spAutoFit/>
            </a:bodyPr>
            <a:lstStyle/>
            <a:p>
              <a:pPr algn="ct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Tớ</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cảm</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ơn</a:t>
              </a:r>
              <a:r>
                <a:rPr lang="en-US" altLang="zh-CN" sz="2800" b="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cậu.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Món</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quà</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đẹp</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quá</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14" name="Group 13">
            <a:extLst>
              <a:ext uri="{FF2B5EF4-FFF2-40B4-BE49-F238E27FC236}">
                <a16:creationId xmlns:a16="http://schemas.microsoft.com/office/drawing/2014/main" id="{8889AD49-91BD-41C2-ACD8-827ED9734FEC}"/>
              </a:ext>
            </a:extLst>
          </p:cNvPr>
          <p:cNvGrpSpPr/>
          <p:nvPr/>
        </p:nvGrpSpPr>
        <p:grpSpPr>
          <a:xfrm>
            <a:off x="513837" y="1417196"/>
            <a:ext cx="3578235" cy="2262708"/>
            <a:chOff x="513837" y="1417196"/>
            <a:chExt cx="3578235" cy="2262708"/>
          </a:xfrm>
        </p:grpSpPr>
        <p:pic>
          <p:nvPicPr>
            <p:cNvPr id="15" name="Picture 14">
              <a:extLst>
                <a:ext uri="{FF2B5EF4-FFF2-40B4-BE49-F238E27FC236}">
                  <a16:creationId xmlns:a16="http://schemas.microsoft.com/office/drawing/2014/main" id="{3F7CBD66-31C2-4592-BBFB-30F0BD6766B7}"/>
                </a:ext>
              </a:extLst>
            </p:cNvPr>
            <p:cNvPicPr>
              <a:picLocks noChangeAspect="1"/>
            </p:cNvPicPr>
            <p:nvPr/>
          </p:nvPicPr>
          <p:blipFill>
            <a:blip r:embed="rId5"/>
            <a:stretch>
              <a:fillRect/>
            </a:stretch>
          </p:blipFill>
          <p:spPr>
            <a:xfrm>
              <a:off x="513837" y="1417196"/>
              <a:ext cx="3578235" cy="2262708"/>
            </a:xfrm>
            <a:prstGeom prst="rect">
              <a:avLst/>
            </a:prstGeom>
          </p:spPr>
        </p:pic>
        <p:sp>
          <p:nvSpPr>
            <p:cNvPr id="16" name="文本框 22">
              <a:extLst>
                <a:ext uri="{FF2B5EF4-FFF2-40B4-BE49-F238E27FC236}">
                  <a16:creationId xmlns:a16="http://schemas.microsoft.com/office/drawing/2014/main" id="{4296AD74-D71B-4FF3-AFBA-32F3D2C3C428}"/>
                </a:ext>
              </a:extLst>
            </p:cNvPr>
            <p:cNvSpPr txBox="1"/>
            <p:nvPr/>
          </p:nvSpPr>
          <p:spPr>
            <a:xfrm>
              <a:off x="910396" y="1979314"/>
              <a:ext cx="2727081" cy="954107"/>
            </a:xfrm>
            <a:prstGeom prst="rect">
              <a:avLst/>
            </a:prstGeom>
            <a:noFill/>
          </p:spPr>
          <p:txBody>
            <a:bodyPr wrap="square" rtlCol="0">
              <a:spAutoFit/>
            </a:bodyPr>
            <a:lstStyle/>
            <a:p>
              <a:pPr algn="ctr"/>
              <a:r>
                <a:rPr lang="en-US" altLang="zh-CN" sz="2800" b="1"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Chúc</a:t>
              </a:r>
              <a:r>
                <a:rPr lang="en-US" altLang="zh-CN" sz="2800" b="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cậu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sinh</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nhật</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vui</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vẻ</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endParaRPr lang="zh-CN" altLang="en-US"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grpSp>
    </p:spTree>
    <p:extLst>
      <p:ext uri="{BB962C8B-B14F-4D97-AF65-F5344CB8AC3E}">
        <p14:creationId xmlns:p14="http://schemas.microsoft.com/office/powerpoint/2010/main" val="147876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a:extLst>
              <a:ext uri="{FF2B5EF4-FFF2-40B4-BE49-F238E27FC236}">
                <a16:creationId xmlns:a16="http://schemas.microsoft.com/office/drawing/2014/main" id="{507D75AD-5B29-4D0C-A1D1-CBBEFCAF0E14}"/>
              </a:ext>
            </a:extLst>
          </p:cNvPr>
          <p:cNvSpPr txBox="1"/>
          <p:nvPr/>
        </p:nvSpPr>
        <p:spPr>
          <a:xfrm>
            <a:off x="1009000" y="353531"/>
            <a:ext cx="7750952" cy="584775"/>
          </a:xfrm>
          <a:prstGeom prst="rect">
            <a:avLst/>
          </a:prstGeom>
          <a:noFill/>
        </p:spPr>
        <p:txBody>
          <a:bodyPr wrap="square" rtlCol="0">
            <a:spAutoFit/>
          </a:bodyPr>
          <a:lstStyle/>
          <a:p>
            <a:pPr algn="ct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Mỗi</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ở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cột</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thuộc</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kiểu</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nào</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ở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cột</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B?</a:t>
            </a:r>
            <a:endParaRPr lang="zh-CN" altLang="en-US"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3" name="Oval 2">
            <a:extLst>
              <a:ext uri="{FF2B5EF4-FFF2-40B4-BE49-F238E27FC236}">
                <a16:creationId xmlns:a16="http://schemas.microsoft.com/office/drawing/2014/main" id="{3F4DD4EB-A3FB-45E0-A3AB-C9CB6D8076E9}"/>
              </a:ext>
            </a:extLst>
          </p:cNvPr>
          <p:cNvSpPr/>
          <p:nvPr/>
        </p:nvSpPr>
        <p:spPr>
          <a:xfrm>
            <a:off x="343907" y="191128"/>
            <a:ext cx="665094" cy="632493"/>
          </a:xfrm>
          <a:prstGeom prst="ellipse">
            <a:avLst/>
          </a:prstGeom>
          <a:solidFill>
            <a:srgbClr val="009F4F"/>
          </a:solidFill>
          <a:ln>
            <a:solidFill>
              <a:srgbClr val="009F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Rounded" panose="020B0500000000000000" pitchFamily="34" charset="0"/>
                <a:ea typeface="Arial-Rounded" panose="020B0500000000000000" pitchFamily="34" charset="0"/>
                <a:cs typeface="Arial-Rounded" panose="020B0500000000000000" pitchFamily="34" charset="0"/>
              </a:rPr>
              <a:t>9</a:t>
            </a:r>
          </a:p>
        </p:txBody>
      </p:sp>
      <p:sp>
        <p:nvSpPr>
          <p:cNvPr id="4" name="文本框 22">
            <a:extLst>
              <a:ext uri="{FF2B5EF4-FFF2-40B4-BE49-F238E27FC236}">
                <a16:creationId xmlns:a16="http://schemas.microsoft.com/office/drawing/2014/main" id="{A0F388E2-94CF-4AAC-A8E5-F84664201ED9}"/>
              </a:ext>
            </a:extLst>
          </p:cNvPr>
          <p:cNvSpPr txBox="1"/>
          <p:nvPr/>
        </p:nvSpPr>
        <p:spPr>
          <a:xfrm>
            <a:off x="1670972" y="1157762"/>
            <a:ext cx="2191400" cy="584775"/>
          </a:xfrm>
          <a:prstGeom prst="rect">
            <a:avLst/>
          </a:prstGeom>
          <a:noFill/>
        </p:spPr>
        <p:txBody>
          <a:bodyPr wrap="square" rtlCol="0">
            <a:spAutoFit/>
          </a:bodyPr>
          <a:lstStyle/>
          <a:p>
            <a:pPr algn="ctr"/>
            <a:r>
              <a:rPr lang="en-US" altLang="zh-CN" sz="32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A</a:t>
            </a:r>
            <a:endParaRPr lang="zh-CN" altLang="en-US" sz="32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5" name="文本框 22">
            <a:extLst>
              <a:ext uri="{FF2B5EF4-FFF2-40B4-BE49-F238E27FC236}">
                <a16:creationId xmlns:a16="http://schemas.microsoft.com/office/drawing/2014/main" id="{7A2DA550-7415-4A97-A2CD-2F0B04012061}"/>
              </a:ext>
            </a:extLst>
          </p:cNvPr>
          <p:cNvSpPr txBox="1"/>
          <p:nvPr/>
        </p:nvSpPr>
        <p:spPr>
          <a:xfrm>
            <a:off x="8759952" y="1173185"/>
            <a:ext cx="2191400" cy="584775"/>
          </a:xfrm>
          <a:prstGeom prst="rect">
            <a:avLst/>
          </a:prstGeom>
          <a:noFill/>
        </p:spPr>
        <p:txBody>
          <a:bodyPr wrap="square" rtlCol="0">
            <a:spAutoFit/>
          </a:bodyPr>
          <a:lstStyle/>
          <a:p>
            <a:pPr algn="ctr"/>
            <a:r>
              <a:rPr lang="en-US" altLang="zh-CN" sz="32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B</a:t>
            </a:r>
            <a:endParaRPr lang="zh-CN" altLang="en-US" sz="32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672E43CC-C072-469B-9402-5E4DE00062C2}"/>
              </a:ext>
            </a:extLst>
          </p:cNvPr>
          <p:cNvSpPr/>
          <p:nvPr/>
        </p:nvSpPr>
        <p:spPr>
          <a:xfrm>
            <a:off x="641434" y="1944146"/>
            <a:ext cx="5267146" cy="945358"/>
          </a:xfrm>
          <a:prstGeom prst="roundRect">
            <a:avLst>
              <a:gd name="adj" fmla="val 28581"/>
            </a:avLst>
          </a:prstGeom>
          <a:solidFill>
            <a:srgbClr val="FF0D6F">
              <a:alpha val="25000"/>
            </a:srgb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Bác</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An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là</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nông</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dân</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p>
        </p:txBody>
      </p:sp>
      <p:sp>
        <p:nvSpPr>
          <p:cNvPr id="7" name="Rectangle: Rounded Corners 6">
            <a:extLst>
              <a:ext uri="{FF2B5EF4-FFF2-40B4-BE49-F238E27FC236}">
                <a16:creationId xmlns:a16="http://schemas.microsoft.com/office/drawing/2014/main" id="{80952ACC-1148-4F76-A996-C971C314A8BD}"/>
              </a:ext>
            </a:extLst>
          </p:cNvPr>
          <p:cNvSpPr/>
          <p:nvPr/>
        </p:nvSpPr>
        <p:spPr>
          <a:xfrm>
            <a:off x="641434" y="3349513"/>
            <a:ext cx="5267146" cy="945358"/>
          </a:xfrm>
          <a:prstGeom prst="roundRect">
            <a:avLst>
              <a:gd name="adj" fmla="val 28581"/>
            </a:avLst>
          </a:prstGeom>
          <a:solidFill>
            <a:srgbClr val="FF0D6F">
              <a:alpha val="25000"/>
            </a:srgb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Bác</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đang</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gặt</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lúa</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p>
        </p:txBody>
      </p:sp>
      <p:sp>
        <p:nvSpPr>
          <p:cNvPr id="8" name="Rectangle: Rounded Corners 7">
            <a:extLst>
              <a:ext uri="{FF2B5EF4-FFF2-40B4-BE49-F238E27FC236}">
                <a16:creationId xmlns:a16="http://schemas.microsoft.com/office/drawing/2014/main" id="{FE60DBE4-5418-4E1B-B341-034EB4C88B26}"/>
              </a:ext>
            </a:extLst>
          </p:cNvPr>
          <p:cNvSpPr/>
          <p:nvPr/>
        </p:nvSpPr>
        <p:spPr>
          <a:xfrm>
            <a:off x="641434" y="4754880"/>
            <a:ext cx="5267146" cy="945358"/>
          </a:xfrm>
          <a:prstGeom prst="roundRect">
            <a:avLst>
              <a:gd name="adj" fmla="val 28581"/>
            </a:avLst>
          </a:prstGeom>
          <a:solidFill>
            <a:srgbClr val="FF0D6F">
              <a:alpha val="25000"/>
            </a:srgb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Bác</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rất</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chăm</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chỉ</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và</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cẩn</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thận</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p>
        </p:txBody>
      </p:sp>
      <p:sp>
        <p:nvSpPr>
          <p:cNvPr id="9" name="Rectangle: Rounded Corners 8">
            <a:extLst>
              <a:ext uri="{FF2B5EF4-FFF2-40B4-BE49-F238E27FC236}">
                <a16:creationId xmlns:a16="http://schemas.microsoft.com/office/drawing/2014/main" id="{FE2A6A9D-3E50-45B6-B2C4-6ABBDE974715}"/>
              </a:ext>
            </a:extLst>
          </p:cNvPr>
          <p:cNvSpPr/>
          <p:nvPr/>
        </p:nvSpPr>
        <p:spPr>
          <a:xfrm>
            <a:off x="7821038" y="1944146"/>
            <a:ext cx="3560324" cy="945358"/>
          </a:xfrm>
          <a:prstGeom prst="roundRect">
            <a:avLst>
              <a:gd name="adj" fmla="val 28581"/>
            </a:avLst>
          </a:prstGeom>
          <a:solidFill>
            <a:srgbClr val="A9DA74">
              <a:alpha val="25000"/>
            </a:srgb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sz="3000" b="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nêu đặc điểm</a:t>
            </a:r>
            <a:endPar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26655298-C078-4263-A0F1-3DF9A6B5CF49}"/>
              </a:ext>
            </a:extLst>
          </p:cNvPr>
          <p:cNvSpPr/>
          <p:nvPr/>
        </p:nvSpPr>
        <p:spPr>
          <a:xfrm>
            <a:off x="7821038" y="3349513"/>
            <a:ext cx="3560324" cy="945358"/>
          </a:xfrm>
          <a:prstGeom prst="roundRect">
            <a:avLst>
              <a:gd name="adj" fmla="val 28581"/>
            </a:avLst>
          </a:prstGeom>
          <a:solidFill>
            <a:srgbClr val="A9DA74">
              <a:alpha val="25000"/>
            </a:srgb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nêu</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hoạt</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động</a:t>
            </a:r>
            <a:endPar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95D4A052-0350-4A43-8AD9-75F970342C0B}"/>
              </a:ext>
            </a:extLst>
          </p:cNvPr>
          <p:cNvSpPr/>
          <p:nvPr/>
        </p:nvSpPr>
        <p:spPr>
          <a:xfrm>
            <a:off x="7821038" y="4754880"/>
            <a:ext cx="3560324" cy="945358"/>
          </a:xfrm>
          <a:prstGeom prst="roundRect">
            <a:avLst>
              <a:gd name="adj" fmla="val 28581"/>
            </a:avLst>
          </a:prstGeom>
          <a:solidFill>
            <a:srgbClr val="A9DA74">
              <a:alpha val="25000"/>
            </a:srgb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sz="3000" b="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giới thiệu</a:t>
            </a:r>
            <a:endPar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cxnSp>
        <p:nvCxnSpPr>
          <p:cNvPr id="13" name="Straight Connector 12">
            <a:extLst>
              <a:ext uri="{FF2B5EF4-FFF2-40B4-BE49-F238E27FC236}">
                <a16:creationId xmlns:a16="http://schemas.microsoft.com/office/drawing/2014/main" id="{8BEF4FDA-8060-4A80-9AF5-819B83B731C5}"/>
              </a:ext>
            </a:extLst>
          </p:cNvPr>
          <p:cNvCxnSpPr>
            <a:cxnSpLocks/>
            <a:stCxn id="6" idx="3"/>
          </p:cNvCxnSpPr>
          <p:nvPr/>
        </p:nvCxnSpPr>
        <p:spPr>
          <a:xfrm>
            <a:off x="5908580" y="2416825"/>
            <a:ext cx="2105867" cy="262582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C256062-B5BE-4A2D-955E-5714D6673522}"/>
              </a:ext>
            </a:extLst>
          </p:cNvPr>
          <p:cNvCxnSpPr/>
          <p:nvPr/>
        </p:nvCxnSpPr>
        <p:spPr>
          <a:xfrm>
            <a:off x="5908580" y="3839225"/>
            <a:ext cx="191245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9BFD40A-24C2-4EA6-B14A-142BFDDD0218}"/>
              </a:ext>
            </a:extLst>
          </p:cNvPr>
          <p:cNvCxnSpPr>
            <a:cxnSpLocks/>
            <a:endCxn id="9" idx="1"/>
          </p:cNvCxnSpPr>
          <p:nvPr/>
        </p:nvCxnSpPr>
        <p:spPr>
          <a:xfrm flipV="1">
            <a:off x="5908580" y="2416825"/>
            <a:ext cx="1912458" cy="28448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6611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a:extLst>
              <a:ext uri="{FF2B5EF4-FFF2-40B4-BE49-F238E27FC236}">
                <a16:creationId xmlns:a16="http://schemas.microsoft.com/office/drawing/2014/main" id="{C1C95F4F-73E2-49F3-9C3C-BEE6F6C11258}"/>
              </a:ext>
            </a:extLst>
          </p:cNvPr>
          <p:cNvSpPr txBox="1"/>
          <p:nvPr/>
        </p:nvSpPr>
        <p:spPr>
          <a:xfrm>
            <a:off x="994252" y="353530"/>
            <a:ext cx="10203495" cy="584775"/>
          </a:xfrm>
          <a:prstGeom prst="rect">
            <a:avLst/>
          </a:prstGeom>
          <a:noFill/>
        </p:spPr>
        <p:txBody>
          <a:bodyPr wrap="square" rtlCol="0">
            <a:spAutoFit/>
          </a:bodyPr>
          <a:lstStyle/>
          <a:p>
            <a:pPr algn="ct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Chọn</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i="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dấu</a:t>
            </a:r>
            <a:r>
              <a:rPr lang="en-US" altLang="zh-CN" sz="3200" b="1" i="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i="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chấm</a:t>
            </a:r>
            <a:r>
              <a:rPr lang="en-US" altLang="zh-CN" sz="3200" b="1" i="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hoặc</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i="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dấu</a:t>
            </a:r>
            <a:r>
              <a:rPr lang="en-US" altLang="zh-CN" sz="3200" b="1" i="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i="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chấm</a:t>
            </a:r>
            <a:r>
              <a:rPr lang="en-US" altLang="zh-CN" sz="3200" b="1" i="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i="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hỏi</a:t>
            </a:r>
            <a:r>
              <a:rPr lang="en-US" altLang="zh-CN" sz="3200" b="1" i="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thay</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cho</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ô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vuông</a:t>
            </a:r>
            <a:r>
              <a:rPr lang="en-US" altLang="zh-CN" sz="3200" b="1" dirty="0">
                <a:solidFill>
                  <a:srgbClr val="009F4F"/>
                </a:solidFill>
                <a:latin typeface="Arial-Rounded" panose="020B0500000000000000" pitchFamily="34" charset="0"/>
                <a:ea typeface="Arial-Rounded" panose="020B0500000000000000" pitchFamily="34" charset="0"/>
                <a:cs typeface="Arial-Rounded" panose="020B0500000000000000" pitchFamily="34" charset="0"/>
              </a:rPr>
              <a:t>.</a:t>
            </a:r>
            <a:endParaRPr lang="zh-CN" altLang="en-US" sz="3200" b="1" dirty="0">
              <a:solidFill>
                <a:srgbClr val="009F4F"/>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Oval 2">
            <a:extLst>
              <a:ext uri="{FF2B5EF4-FFF2-40B4-BE49-F238E27FC236}">
                <a16:creationId xmlns:a16="http://schemas.microsoft.com/office/drawing/2014/main" id="{E1B8C3DD-CDEC-45E5-B0FF-956762F62C73}"/>
              </a:ext>
            </a:extLst>
          </p:cNvPr>
          <p:cNvSpPr/>
          <p:nvPr/>
        </p:nvSpPr>
        <p:spPr>
          <a:xfrm>
            <a:off x="168809" y="138367"/>
            <a:ext cx="1067424" cy="1015102"/>
          </a:xfrm>
          <a:prstGeom prst="ellipse">
            <a:avLst/>
          </a:prstGeom>
          <a:solidFill>
            <a:srgbClr val="009F4F"/>
          </a:solidFill>
          <a:ln>
            <a:solidFill>
              <a:srgbClr val="009F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Rounded" panose="020B0500000000000000" pitchFamily="34" charset="0"/>
                <a:ea typeface="Arial-Rounded" panose="020B0500000000000000" pitchFamily="34" charset="0"/>
                <a:cs typeface="Arial-Rounded" panose="020B0500000000000000" pitchFamily="34" charset="0"/>
              </a:rPr>
              <a:t>10</a:t>
            </a:r>
          </a:p>
        </p:txBody>
      </p:sp>
      <p:sp>
        <p:nvSpPr>
          <p:cNvPr id="4" name="文本框 22">
            <a:extLst>
              <a:ext uri="{FF2B5EF4-FFF2-40B4-BE49-F238E27FC236}">
                <a16:creationId xmlns:a16="http://schemas.microsoft.com/office/drawing/2014/main" id="{5B5CCE54-7720-42C3-86F9-A5BE9D62C09D}"/>
              </a:ext>
            </a:extLst>
          </p:cNvPr>
          <p:cNvSpPr txBox="1"/>
          <p:nvPr/>
        </p:nvSpPr>
        <p:spPr>
          <a:xfrm>
            <a:off x="4323241" y="938305"/>
            <a:ext cx="3787497" cy="584775"/>
          </a:xfrm>
          <a:prstGeom prst="rect">
            <a:avLst/>
          </a:prstGeom>
          <a:noFill/>
        </p:spPr>
        <p:txBody>
          <a:bodyPr wrap="square" rtlCol="0">
            <a:spAutoFit/>
          </a:bodyPr>
          <a:lstStyle/>
          <a:p>
            <a:pPr algn="ctr"/>
            <a:r>
              <a:rPr lang="en-US" altLang="zh-CN" sz="3200" b="1">
                <a:solidFill>
                  <a:srgbClr val="FF3300"/>
                </a:solidFill>
                <a:latin typeface="Times New Roman" panose="02020603050405020304" pitchFamily="18" charset="0"/>
                <a:ea typeface="Arial-Rounded" panose="020B0500000000000000" pitchFamily="34" charset="0"/>
                <a:cs typeface="Times New Roman" panose="02020603050405020304" pitchFamily="18" charset="0"/>
              </a:rPr>
              <a:t>Ăn gì trước</a:t>
            </a:r>
            <a:endParaRPr lang="zh-CN" altLang="en-US" sz="3200" b="1" dirty="0">
              <a:solidFill>
                <a:srgbClr val="FF330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5" name="文本框 22">
            <a:extLst>
              <a:ext uri="{FF2B5EF4-FFF2-40B4-BE49-F238E27FC236}">
                <a16:creationId xmlns:a16="http://schemas.microsoft.com/office/drawing/2014/main" id="{B682245D-8A62-4837-B850-3E7DEC1632E4}"/>
              </a:ext>
            </a:extLst>
          </p:cNvPr>
          <p:cNvSpPr txBox="1"/>
          <p:nvPr/>
        </p:nvSpPr>
        <p:spPr>
          <a:xfrm>
            <a:off x="355000" y="1298626"/>
            <a:ext cx="11545912" cy="4536819"/>
          </a:xfrm>
          <a:prstGeom prst="rect">
            <a:avLst/>
          </a:prstGeom>
          <a:noFill/>
        </p:spPr>
        <p:txBody>
          <a:bodyPr wrap="square" rtlCol="0">
            <a:spAutoFit/>
          </a:bodyPr>
          <a:lstStyle/>
          <a:p>
            <a:pPr>
              <a:lnSpc>
                <a:spcPct val="150000"/>
              </a:lnSpc>
            </a:pPr>
            <a:r>
              <a:rPr lang="en-US" altLang="zh-CN" sz="2800" b="1">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altLang="zh-CN" sz="2800" b="1">
                <a:solidFill>
                  <a:srgbClr val="002060"/>
                </a:solidFill>
                <a:latin typeface="Arial-Rounded" panose="020B0500000000000000" pitchFamily="34" charset="0"/>
                <a:ea typeface="Arial-Rounded" panose="020B0500000000000000" pitchFamily="34" charset="0"/>
                <a:cs typeface="Arial-Rounded" panose="020B0500000000000000" pitchFamily="34" charset="0"/>
              </a:rPr>
              <a:t>Hai anh em vừa ăn bánh quy vừa trò chuyện:</a:t>
            </a:r>
          </a:p>
          <a:p>
            <a:pPr>
              <a:lnSpc>
                <a:spcPct val="150000"/>
              </a:lnSpc>
            </a:pPr>
            <a:r>
              <a:rPr lang="vi-VN" altLang="zh-CN" sz="2800" b="1">
                <a:solidFill>
                  <a:srgbClr val="002060"/>
                </a:solidFill>
                <a:latin typeface="Arial-Rounded" panose="020B0500000000000000" pitchFamily="34" charset="0"/>
                <a:ea typeface="Arial-Rounded" panose="020B0500000000000000" pitchFamily="34" charset="0"/>
                <a:cs typeface="Arial-Rounded" panose="020B0500000000000000" pitchFamily="34" charset="0"/>
              </a:rPr>
              <a:t>Anh: - Nếu cái bánh này hình chiếc ô tô, em sẽ ăn phần nào trước </a:t>
            </a:r>
          </a:p>
          <a:p>
            <a:pPr>
              <a:lnSpc>
                <a:spcPct val="150000"/>
              </a:lnSpc>
            </a:pPr>
            <a:r>
              <a:rPr lang="vi-VN" altLang="zh-CN" sz="2800" b="1">
                <a:solidFill>
                  <a:srgbClr val="002060"/>
                </a:solidFill>
                <a:latin typeface="Arial-Rounded" panose="020B0500000000000000" pitchFamily="34" charset="0"/>
                <a:ea typeface="Arial-Rounded" panose="020B0500000000000000" pitchFamily="34" charset="0"/>
                <a:cs typeface="Arial-Rounded" panose="020B0500000000000000" pitchFamily="34" charset="0"/>
              </a:rPr>
              <a:t>Em: - Em sẽ ăn bốn cái bánh xe ạ </a:t>
            </a:r>
          </a:p>
          <a:p>
            <a:pPr>
              <a:lnSpc>
                <a:spcPct val="150000"/>
              </a:lnSpc>
            </a:pPr>
            <a:r>
              <a:rPr lang="vi-VN" altLang="zh-CN" sz="2800" b="1">
                <a:solidFill>
                  <a:srgbClr val="002060"/>
                </a:solidFill>
                <a:latin typeface="Arial-Rounded" panose="020B0500000000000000" pitchFamily="34" charset="0"/>
                <a:ea typeface="Arial-Rounded" panose="020B0500000000000000" pitchFamily="34" charset="0"/>
                <a:cs typeface="Arial-Rounded" panose="020B0500000000000000" pitchFamily="34" charset="0"/>
              </a:rPr>
              <a:t>Anh: - Tại sao vậy</a:t>
            </a:r>
          </a:p>
          <a:p>
            <a:pPr>
              <a:lnSpc>
                <a:spcPct val="150000"/>
              </a:lnSpc>
            </a:pPr>
            <a:r>
              <a:rPr lang="vi-VN" altLang="zh-CN" sz="2800" b="1">
                <a:solidFill>
                  <a:srgbClr val="002060"/>
                </a:solidFill>
                <a:latin typeface="Arial-Rounded" panose="020B0500000000000000" pitchFamily="34" charset="0"/>
                <a:ea typeface="Arial-Rounded" panose="020B0500000000000000" pitchFamily="34" charset="0"/>
                <a:cs typeface="Arial-Rounded" panose="020B0500000000000000" pitchFamily="34" charset="0"/>
              </a:rPr>
              <a:t>Em: - Em phải ăn bánh xe trước để cái xe không chạy được nữa  Nếu ăn các bộ phận khác, anh nghĩ cái xe chịu đứng yên cho em ăn nó hay sao?</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Trung</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Nguyên</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i="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sưu</a:t>
            </a:r>
            <a:r>
              <a:rPr lang="en-US" altLang="zh-CN" sz="2800" b="1" i="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i="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tầm</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endParaRPr lang="zh-CN" altLang="en-US"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a:extLst>
              <a:ext uri="{FF2B5EF4-FFF2-40B4-BE49-F238E27FC236}">
                <a16:creationId xmlns:a16="http://schemas.microsoft.com/office/drawing/2014/main" id="{CA3D185C-E52D-4C2A-AB86-489DBC4C0C65}"/>
              </a:ext>
            </a:extLst>
          </p:cNvPr>
          <p:cNvSpPr/>
          <p:nvPr/>
        </p:nvSpPr>
        <p:spPr>
          <a:xfrm>
            <a:off x="3603811" y="3353552"/>
            <a:ext cx="457809" cy="426965"/>
          </a:xfrm>
          <a:prstGeom prst="rect">
            <a:avLst/>
          </a:prstGeom>
          <a:solidFill>
            <a:srgbClr val="FFD0C5">
              <a:alpha val="94902"/>
            </a:srgbClr>
          </a:solidFill>
          <a:ln w="3175">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AFE9B1-8335-4F4A-B7EF-8123377486AF}"/>
              </a:ext>
            </a:extLst>
          </p:cNvPr>
          <p:cNvSpPr/>
          <p:nvPr/>
        </p:nvSpPr>
        <p:spPr>
          <a:xfrm>
            <a:off x="11604544" y="2029812"/>
            <a:ext cx="414670" cy="444404"/>
          </a:xfrm>
          <a:prstGeom prst="rect">
            <a:avLst/>
          </a:prstGeom>
          <a:solidFill>
            <a:srgbClr val="FFD0C5">
              <a:alpha val="94902"/>
            </a:srgbClr>
          </a:solidFill>
          <a:ln w="3175">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92AAAA6-DE50-4137-8A30-2BD2A9F37B4C}"/>
              </a:ext>
            </a:extLst>
          </p:cNvPr>
          <p:cNvSpPr/>
          <p:nvPr/>
        </p:nvSpPr>
        <p:spPr>
          <a:xfrm>
            <a:off x="11338058" y="4016114"/>
            <a:ext cx="414670" cy="414670"/>
          </a:xfrm>
          <a:prstGeom prst="rect">
            <a:avLst/>
          </a:prstGeom>
          <a:solidFill>
            <a:srgbClr val="FFD0C5">
              <a:alpha val="94902"/>
            </a:srgbClr>
          </a:solidFill>
          <a:ln w="3175">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89310F9-9F1A-4385-9B84-0D6651E37614}"/>
              </a:ext>
            </a:extLst>
          </p:cNvPr>
          <p:cNvSpPr/>
          <p:nvPr/>
        </p:nvSpPr>
        <p:spPr>
          <a:xfrm>
            <a:off x="6154648" y="2712023"/>
            <a:ext cx="414670" cy="414670"/>
          </a:xfrm>
          <a:prstGeom prst="rect">
            <a:avLst/>
          </a:prstGeom>
          <a:solidFill>
            <a:srgbClr val="FFD0C5">
              <a:alpha val="94902"/>
            </a:srgbClr>
          </a:solidFill>
          <a:ln w="3175">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190536-1A2F-4ECD-94EF-298D4494F342}"/>
              </a:ext>
            </a:extLst>
          </p:cNvPr>
          <p:cNvSpPr/>
          <p:nvPr/>
        </p:nvSpPr>
        <p:spPr>
          <a:xfrm>
            <a:off x="11604544" y="1534693"/>
            <a:ext cx="414670" cy="146976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12" name="Rectangle 11">
            <a:extLst>
              <a:ext uri="{FF2B5EF4-FFF2-40B4-BE49-F238E27FC236}">
                <a16:creationId xmlns:a16="http://schemas.microsoft.com/office/drawing/2014/main" id="{8062C201-A650-433A-A4D1-FDEB26F6B2BB}"/>
              </a:ext>
            </a:extLst>
          </p:cNvPr>
          <p:cNvSpPr/>
          <p:nvPr/>
        </p:nvSpPr>
        <p:spPr>
          <a:xfrm>
            <a:off x="6053974" y="2501110"/>
            <a:ext cx="616017" cy="71495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13" name="Rectangle 12">
            <a:extLst>
              <a:ext uri="{FF2B5EF4-FFF2-40B4-BE49-F238E27FC236}">
                <a16:creationId xmlns:a16="http://schemas.microsoft.com/office/drawing/2014/main" id="{4B5251D3-D956-4634-AA33-8327DBED5E36}"/>
              </a:ext>
            </a:extLst>
          </p:cNvPr>
          <p:cNvSpPr/>
          <p:nvPr/>
        </p:nvSpPr>
        <p:spPr>
          <a:xfrm rot="16200000">
            <a:off x="10474012" y="3660275"/>
            <a:ext cx="1776477" cy="131392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14" name="Rectangle 13">
            <a:extLst>
              <a:ext uri="{FF2B5EF4-FFF2-40B4-BE49-F238E27FC236}">
                <a16:creationId xmlns:a16="http://schemas.microsoft.com/office/drawing/2014/main" id="{6462824A-F05B-4E05-9142-B162EADACB60}"/>
              </a:ext>
            </a:extLst>
          </p:cNvPr>
          <p:cNvSpPr/>
          <p:nvPr/>
        </p:nvSpPr>
        <p:spPr>
          <a:xfrm>
            <a:off x="3625380" y="3365847"/>
            <a:ext cx="414670" cy="41467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3501544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fade">
                                      <p:cBhvr>
                                        <p:cTn id="17" dur="1000"/>
                                        <p:tgtEl>
                                          <p:spTgt spid="14">
                                            <p:txEl>
                                              <p:pRg st="0" end="0"/>
                                            </p:txEl>
                                          </p:spTgt>
                                        </p:tgtEl>
                                      </p:cBhvr>
                                    </p:animEffect>
                                    <p:anim calcmode="lin" valueType="num">
                                      <p:cBhvr>
                                        <p:cTn id="1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ppt_x"/>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1953</TotalTime>
  <Words>461</Words>
  <Application>Microsoft Office PowerPoint</Application>
  <PresentationFormat>Màn hình rộng</PresentationFormat>
  <Paragraphs>62</Paragraphs>
  <Slides>11</Slides>
  <Notes>3</Notes>
  <HiddenSlides>0</HiddenSlides>
  <MMClips>0</MMClips>
  <ScaleCrop>false</ScaleCrop>
  <HeadingPairs>
    <vt:vector size="6" baseType="variant">
      <vt:variant>
        <vt:lpstr>Phông được Dùng</vt:lpstr>
      </vt:variant>
      <vt:variant>
        <vt:i4>6</vt:i4>
      </vt:variant>
      <vt:variant>
        <vt:lpstr>Chủ đề</vt:lpstr>
      </vt:variant>
      <vt:variant>
        <vt:i4>1</vt:i4>
      </vt:variant>
      <vt:variant>
        <vt:lpstr>Tiêu đề Bản chiếu</vt:lpstr>
      </vt:variant>
      <vt:variant>
        <vt:i4>11</vt:i4>
      </vt:variant>
    </vt:vector>
  </HeadingPairs>
  <TitlesOfParts>
    <vt:vector size="18" baseType="lpstr">
      <vt:lpstr>Arial</vt:lpstr>
      <vt:lpstr>Arial-Rounded</vt:lpstr>
      <vt:lpstr>Calibri</vt:lpstr>
      <vt:lpstr>Calibri Light</vt:lpstr>
      <vt:lpstr>HP001 4 hàng</vt:lpstr>
      <vt:lpstr>Times New Roman</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HuyenTT</dc:creator>
  <cp:lastModifiedBy>Nguyễn Thị Thu Hà</cp:lastModifiedBy>
  <cp:revision>201</cp:revision>
  <dcterms:created xsi:type="dcterms:W3CDTF">2019-11-27T07:37:57Z</dcterms:created>
  <dcterms:modified xsi:type="dcterms:W3CDTF">2021-11-02T02:59:37Z</dcterms:modified>
</cp:coreProperties>
</file>