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9"/>
  </p:notesMasterIdLst>
  <p:sldIdLst>
    <p:sldId id="341" r:id="rId2"/>
    <p:sldId id="342" r:id="rId3"/>
    <p:sldId id="343" r:id="rId4"/>
    <p:sldId id="344" r:id="rId5"/>
    <p:sldId id="345" r:id="rId6"/>
    <p:sldId id="346" r:id="rId7"/>
    <p:sldId id="266" r:id="rId8"/>
  </p:sldIdLst>
  <p:sldSz cx="9144000" cy="5143500" type="screen16x9"/>
  <p:notesSz cx="6858000" cy="9144000"/>
  <p:embeddedFontLst>
    <p:embeddedFont>
      <p:font typeface="Catamaran" panose="020B0604020202020204" charset="0"/>
      <p:regular r:id="rId10"/>
      <p:bold r:id="rId11"/>
    </p:embeddedFont>
    <p:embeddedFont>
      <p:font typeface="Comfortaa" panose="020B0604020202020204" charset="0"/>
      <p:regular r:id="rId12"/>
      <p:bold r:id="rId13"/>
    </p:embeddedFont>
    <p:embeddedFont>
      <p:font typeface="HP001 4 hàng" panose="020B0603050302020204" pitchFamily="34" charset="-93"/>
      <p:regular r:id="rId14"/>
      <p:bold r:id="rId15"/>
    </p:embeddedFont>
    <p:embeddedFont>
      <p:font typeface="Roboto Slab Light" panose="020B0604020202020204" charset="0"/>
      <p:regular r:id="rId16"/>
      <p:bold r:id="rId17"/>
    </p:embeddedFont>
    <p:embeddedFont>
      <p:font typeface="Tahoma" panose="020B0604030504040204" pitchFamily="34" charset="0"/>
      <p:regular r:id="rId18"/>
      <p:bold r:id="rId19"/>
    </p:embeddedFont>
    <p:embeddedFont>
      <p:font typeface="UTM Avo" panose="02040603050506020204" pitchFamily="18" charset="0"/>
      <p:regular r:id="rId20"/>
    </p:embeddedFont>
    <p:embeddedFont>
      <p:font typeface="Vibur" panose="020B0604020202020204" charset="0"/>
      <p:regular r:id="rId21"/>
    </p:embeddedFont>
    <p:embeddedFont>
      <p:font typeface="Work Sans" pitchFamily="2" charset="-93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9EAA"/>
    <a:srgbClr val="86B9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DA73C92-ACDA-4D7A-B63D-0E6331E972D0}">
  <a:tblStyle styleId="{CDA73C92-ACDA-4D7A-B63D-0E6331E972D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91" autoAdjust="0"/>
    <p:restoredTop sz="91423" autoAdjust="0"/>
  </p:normalViewPr>
  <p:slideViewPr>
    <p:cSldViewPr snapToGrid="0">
      <p:cViewPr varScale="1">
        <p:scale>
          <a:sx n="104" d="100"/>
          <a:sy n="104" d="100"/>
        </p:scale>
        <p:origin x="250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gcb044da2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3" name="Google Shape;1613;gcb044da2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9495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9" name="Google Shape;1619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4177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9" name="Google Shape;1619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5291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9" name="Google Shape;1619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8047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9" name="Google Shape;1619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6861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9" name="Google Shape;1619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2439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gd4d592a5c7_0_7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3" name="Google Shape;2043;gd4d592a5c7_0_7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title"/>
          </p:nvPr>
        </p:nvSpPr>
        <p:spPr>
          <a:xfrm>
            <a:off x="1780650" y="1329750"/>
            <a:ext cx="5582700" cy="23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 sz="65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322000" y="3717725"/>
            <a:ext cx="4500000" cy="4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Light"/>
              <a:buNone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Light"/>
              <a:buNone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Light"/>
              <a:buNone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Light"/>
              <a:buNone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Light"/>
              <a:buNone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Light"/>
              <a:buNone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Light"/>
              <a:buNone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Light"/>
              <a:buNone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Slab Light"/>
              <a:buNone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1804588" y="680830"/>
            <a:ext cx="918671" cy="667251"/>
            <a:chOff x="5211663" y="1358969"/>
            <a:chExt cx="483893" cy="351481"/>
          </a:xfrm>
        </p:grpSpPr>
        <p:sp>
          <p:nvSpPr>
            <p:cNvPr id="12" name="Google Shape;12;p2"/>
            <p:cNvSpPr/>
            <p:nvPr/>
          </p:nvSpPr>
          <p:spPr>
            <a:xfrm>
              <a:off x="5519159" y="1395927"/>
              <a:ext cx="71050" cy="66812"/>
            </a:xfrm>
            <a:custGeom>
              <a:avLst/>
              <a:gdLst/>
              <a:ahLst/>
              <a:cxnLst/>
              <a:rect l="l" t="t" r="r" b="b"/>
              <a:pathLst>
                <a:path w="1040" h="978" extrusionOk="0">
                  <a:moveTo>
                    <a:pt x="914" y="1"/>
                  </a:moveTo>
                  <a:cubicBezTo>
                    <a:pt x="801" y="1"/>
                    <a:pt x="571" y="36"/>
                    <a:pt x="67" y="176"/>
                  </a:cubicBezTo>
                  <a:cubicBezTo>
                    <a:pt x="0" y="198"/>
                    <a:pt x="16" y="324"/>
                    <a:pt x="95" y="324"/>
                  </a:cubicBezTo>
                  <a:cubicBezTo>
                    <a:pt x="102" y="324"/>
                    <a:pt x="109" y="323"/>
                    <a:pt x="116" y="322"/>
                  </a:cubicBezTo>
                  <a:cubicBezTo>
                    <a:pt x="359" y="249"/>
                    <a:pt x="626" y="200"/>
                    <a:pt x="869" y="152"/>
                  </a:cubicBezTo>
                  <a:lnTo>
                    <a:pt x="869" y="152"/>
                  </a:lnTo>
                  <a:cubicBezTo>
                    <a:pt x="796" y="322"/>
                    <a:pt x="626" y="662"/>
                    <a:pt x="505" y="880"/>
                  </a:cubicBezTo>
                  <a:cubicBezTo>
                    <a:pt x="480" y="905"/>
                    <a:pt x="480" y="953"/>
                    <a:pt x="529" y="977"/>
                  </a:cubicBezTo>
                  <a:lnTo>
                    <a:pt x="553" y="977"/>
                  </a:lnTo>
                  <a:cubicBezTo>
                    <a:pt x="577" y="977"/>
                    <a:pt x="602" y="977"/>
                    <a:pt x="602" y="953"/>
                  </a:cubicBezTo>
                  <a:cubicBezTo>
                    <a:pt x="650" y="880"/>
                    <a:pt x="990" y="249"/>
                    <a:pt x="1039" y="127"/>
                  </a:cubicBezTo>
                  <a:cubicBezTo>
                    <a:pt x="1039" y="103"/>
                    <a:pt x="1039" y="79"/>
                    <a:pt x="1039" y="30"/>
                  </a:cubicBezTo>
                  <a:cubicBezTo>
                    <a:pt x="1018" y="20"/>
                    <a:pt x="998" y="1"/>
                    <a:pt x="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211663" y="1358969"/>
              <a:ext cx="483893" cy="351481"/>
            </a:xfrm>
            <a:custGeom>
              <a:avLst/>
              <a:gdLst/>
              <a:ahLst/>
              <a:cxnLst/>
              <a:rect l="l" t="t" r="r" b="b"/>
              <a:pathLst>
                <a:path w="7083" h="5145" extrusionOk="0">
                  <a:moveTo>
                    <a:pt x="3768" y="0"/>
                  </a:moveTo>
                  <a:cubicBezTo>
                    <a:pt x="3734" y="0"/>
                    <a:pt x="3701" y="4"/>
                    <a:pt x="3670" y="12"/>
                  </a:cubicBezTo>
                  <a:cubicBezTo>
                    <a:pt x="3014" y="207"/>
                    <a:pt x="3232" y="1713"/>
                    <a:pt x="3232" y="1713"/>
                  </a:cubicBezTo>
                  <a:cubicBezTo>
                    <a:pt x="3232" y="1713"/>
                    <a:pt x="1357" y="535"/>
                    <a:pt x="891" y="535"/>
                  </a:cubicBezTo>
                  <a:cubicBezTo>
                    <a:pt x="865" y="535"/>
                    <a:pt x="844" y="539"/>
                    <a:pt x="827" y="547"/>
                  </a:cubicBezTo>
                  <a:cubicBezTo>
                    <a:pt x="366" y="814"/>
                    <a:pt x="1483" y="1664"/>
                    <a:pt x="1483" y="1664"/>
                  </a:cubicBezTo>
                  <a:cubicBezTo>
                    <a:pt x="1483" y="1664"/>
                    <a:pt x="832" y="1473"/>
                    <a:pt x="445" y="1473"/>
                  </a:cubicBezTo>
                  <a:cubicBezTo>
                    <a:pt x="263" y="1473"/>
                    <a:pt x="140" y="1516"/>
                    <a:pt x="171" y="1640"/>
                  </a:cubicBezTo>
                  <a:cubicBezTo>
                    <a:pt x="269" y="2029"/>
                    <a:pt x="1022" y="2490"/>
                    <a:pt x="1022" y="2490"/>
                  </a:cubicBezTo>
                  <a:cubicBezTo>
                    <a:pt x="730" y="2490"/>
                    <a:pt x="439" y="2539"/>
                    <a:pt x="147" y="2587"/>
                  </a:cubicBezTo>
                  <a:cubicBezTo>
                    <a:pt x="1" y="2650"/>
                    <a:pt x="594" y="3616"/>
                    <a:pt x="1664" y="3616"/>
                  </a:cubicBezTo>
                  <a:cubicBezTo>
                    <a:pt x="1835" y="3616"/>
                    <a:pt x="2018" y="3592"/>
                    <a:pt x="2212" y="3535"/>
                  </a:cubicBezTo>
                  <a:lnTo>
                    <a:pt x="2212" y="3535"/>
                  </a:lnTo>
                  <a:lnTo>
                    <a:pt x="1095" y="4506"/>
                  </a:lnTo>
                  <a:cubicBezTo>
                    <a:pt x="1095" y="4506"/>
                    <a:pt x="2102" y="5144"/>
                    <a:pt x="3258" y="5144"/>
                  </a:cubicBezTo>
                  <a:cubicBezTo>
                    <a:pt x="3697" y="5144"/>
                    <a:pt x="4158" y="5052"/>
                    <a:pt x="4593" y="4798"/>
                  </a:cubicBezTo>
                  <a:cubicBezTo>
                    <a:pt x="7083" y="3365"/>
                    <a:pt x="4779" y="0"/>
                    <a:pt x="3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467307" y="1398045"/>
              <a:ext cx="48164" cy="44746"/>
            </a:xfrm>
            <a:custGeom>
              <a:avLst/>
              <a:gdLst/>
              <a:ahLst/>
              <a:cxnLst/>
              <a:rect l="l" t="t" r="r" b="b"/>
              <a:pathLst>
                <a:path w="705" h="655" extrusionOk="0">
                  <a:moveTo>
                    <a:pt x="443" y="1"/>
                  </a:moveTo>
                  <a:cubicBezTo>
                    <a:pt x="395" y="1"/>
                    <a:pt x="349" y="49"/>
                    <a:pt x="365" y="96"/>
                  </a:cubicBezTo>
                  <a:cubicBezTo>
                    <a:pt x="413" y="218"/>
                    <a:pt x="462" y="363"/>
                    <a:pt x="486" y="485"/>
                  </a:cubicBezTo>
                  <a:cubicBezTo>
                    <a:pt x="365" y="388"/>
                    <a:pt x="243" y="291"/>
                    <a:pt x="122" y="169"/>
                  </a:cubicBezTo>
                  <a:cubicBezTo>
                    <a:pt x="110" y="157"/>
                    <a:pt x="92" y="151"/>
                    <a:pt x="73" y="151"/>
                  </a:cubicBezTo>
                  <a:cubicBezTo>
                    <a:pt x="55" y="151"/>
                    <a:pt x="37" y="157"/>
                    <a:pt x="25" y="169"/>
                  </a:cubicBezTo>
                  <a:cubicBezTo>
                    <a:pt x="0" y="218"/>
                    <a:pt x="0" y="266"/>
                    <a:pt x="25" y="291"/>
                  </a:cubicBezTo>
                  <a:cubicBezTo>
                    <a:pt x="340" y="606"/>
                    <a:pt x="462" y="655"/>
                    <a:pt x="535" y="655"/>
                  </a:cubicBezTo>
                  <a:lnTo>
                    <a:pt x="559" y="655"/>
                  </a:lnTo>
                  <a:cubicBezTo>
                    <a:pt x="608" y="631"/>
                    <a:pt x="705" y="582"/>
                    <a:pt x="511" y="48"/>
                  </a:cubicBezTo>
                  <a:cubicBezTo>
                    <a:pt x="494" y="14"/>
                    <a:pt x="468" y="1"/>
                    <a:pt x="4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309630" y="1479885"/>
              <a:ext cx="102954" cy="109167"/>
            </a:xfrm>
            <a:custGeom>
              <a:avLst/>
              <a:gdLst/>
              <a:ahLst/>
              <a:cxnLst/>
              <a:rect l="l" t="t" r="r" b="b"/>
              <a:pathLst>
                <a:path w="1507" h="1598" extrusionOk="0">
                  <a:moveTo>
                    <a:pt x="479" y="1"/>
                  </a:moveTo>
                  <a:cubicBezTo>
                    <a:pt x="444" y="1"/>
                    <a:pt x="427" y="9"/>
                    <a:pt x="414" y="16"/>
                  </a:cubicBezTo>
                  <a:cubicBezTo>
                    <a:pt x="389" y="40"/>
                    <a:pt x="389" y="64"/>
                    <a:pt x="389" y="113"/>
                  </a:cubicBezTo>
                  <a:cubicBezTo>
                    <a:pt x="389" y="210"/>
                    <a:pt x="535" y="380"/>
                    <a:pt x="657" y="477"/>
                  </a:cubicBezTo>
                  <a:cubicBezTo>
                    <a:pt x="1" y="526"/>
                    <a:pt x="1" y="599"/>
                    <a:pt x="1" y="672"/>
                  </a:cubicBezTo>
                  <a:cubicBezTo>
                    <a:pt x="1" y="744"/>
                    <a:pt x="74" y="793"/>
                    <a:pt x="98" y="817"/>
                  </a:cubicBezTo>
                  <a:cubicBezTo>
                    <a:pt x="219" y="890"/>
                    <a:pt x="316" y="963"/>
                    <a:pt x="438" y="1012"/>
                  </a:cubicBezTo>
                  <a:cubicBezTo>
                    <a:pt x="316" y="1036"/>
                    <a:pt x="195" y="1085"/>
                    <a:pt x="98" y="1157"/>
                  </a:cubicBezTo>
                  <a:cubicBezTo>
                    <a:pt x="49" y="1182"/>
                    <a:pt x="49" y="1255"/>
                    <a:pt x="74" y="1303"/>
                  </a:cubicBezTo>
                  <a:cubicBezTo>
                    <a:pt x="185" y="1481"/>
                    <a:pt x="397" y="1598"/>
                    <a:pt x="619" y="1598"/>
                  </a:cubicBezTo>
                  <a:cubicBezTo>
                    <a:pt x="639" y="1598"/>
                    <a:pt x="660" y="1597"/>
                    <a:pt x="681" y="1595"/>
                  </a:cubicBezTo>
                  <a:cubicBezTo>
                    <a:pt x="778" y="1595"/>
                    <a:pt x="875" y="1570"/>
                    <a:pt x="948" y="1546"/>
                  </a:cubicBezTo>
                  <a:cubicBezTo>
                    <a:pt x="997" y="1546"/>
                    <a:pt x="1021" y="1498"/>
                    <a:pt x="997" y="1473"/>
                  </a:cubicBezTo>
                  <a:cubicBezTo>
                    <a:pt x="997" y="1438"/>
                    <a:pt x="971" y="1415"/>
                    <a:pt x="938" y="1415"/>
                  </a:cubicBezTo>
                  <a:cubicBezTo>
                    <a:pt x="925" y="1415"/>
                    <a:pt x="912" y="1418"/>
                    <a:pt x="899" y="1425"/>
                  </a:cubicBezTo>
                  <a:cubicBezTo>
                    <a:pt x="829" y="1446"/>
                    <a:pt x="756" y="1457"/>
                    <a:pt x="683" y="1457"/>
                  </a:cubicBezTo>
                  <a:cubicBezTo>
                    <a:pt x="507" y="1457"/>
                    <a:pt x="333" y="1392"/>
                    <a:pt x="195" y="1255"/>
                  </a:cubicBezTo>
                  <a:cubicBezTo>
                    <a:pt x="365" y="1157"/>
                    <a:pt x="535" y="1109"/>
                    <a:pt x="705" y="1085"/>
                  </a:cubicBezTo>
                  <a:lnTo>
                    <a:pt x="729" y="1085"/>
                  </a:lnTo>
                  <a:cubicBezTo>
                    <a:pt x="754" y="1060"/>
                    <a:pt x="778" y="1036"/>
                    <a:pt x="778" y="1012"/>
                  </a:cubicBezTo>
                  <a:cubicBezTo>
                    <a:pt x="778" y="987"/>
                    <a:pt x="754" y="963"/>
                    <a:pt x="729" y="939"/>
                  </a:cubicBezTo>
                  <a:lnTo>
                    <a:pt x="705" y="939"/>
                  </a:lnTo>
                  <a:cubicBezTo>
                    <a:pt x="511" y="890"/>
                    <a:pt x="341" y="793"/>
                    <a:pt x="171" y="696"/>
                  </a:cubicBezTo>
                  <a:cubicBezTo>
                    <a:pt x="389" y="647"/>
                    <a:pt x="608" y="623"/>
                    <a:pt x="827" y="623"/>
                  </a:cubicBezTo>
                  <a:cubicBezTo>
                    <a:pt x="851" y="623"/>
                    <a:pt x="875" y="599"/>
                    <a:pt x="899" y="574"/>
                  </a:cubicBezTo>
                  <a:cubicBezTo>
                    <a:pt x="899" y="550"/>
                    <a:pt x="899" y="526"/>
                    <a:pt x="875" y="502"/>
                  </a:cubicBezTo>
                  <a:cubicBezTo>
                    <a:pt x="754" y="404"/>
                    <a:pt x="657" y="283"/>
                    <a:pt x="559" y="161"/>
                  </a:cubicBezTo>
                  <a:lnTo>
                    <a:pt x="559" y="161"/>
                  </a:lnTo>
                  <a:cubicBezTo>
                    <a:pt x="851" y="259"/>
                    <a:pt x="1118" y="380"/>
                    <a:pt x="1385" y="526"/>
                  </a:cubicBezTo>
                  <a:cubicBezTo>
                    <a:pt x="1434" y="526"/>
                    <a:pt x="1482" y="526"/>
                    <a:pt x="1482" y="477"/>
                  </a:cubicBezTo>
                  <a:cubicBezTo>
                    <a:pt x="1507" y="429"/>
                    <a:pt x="1482" y="404"/>
                    <a:pt x="1458" y="380"/>
                  </a:cubicBezTo>
                  <a:cubicBezTo>
                    <a:pt x="803" y="61"/>
                    <a:pt x="574" y="1"/>
                    <a:pt x="4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442439" y="1508440"/>
              <a:ext cx="151050" cy="201598"/>
            </a:xfrm>
            <a:custGeom>
              <a:avLst/>
              <a:gdLst/>
              <a:ahLst/>
              <a:cxnLst/>
              <a:rect l="l" t="t" r="r" b="b"/>
              <a:pathLst>
                <a:path w="2211" h="2951" extrusionOk="0">
                  <a:moveTo>
                    <a:pt x="2131" y="1"/>
                  </a:moveTo>
                  <a:cubicBezTo>
                    <a:pt x="2118" y="1"/>
                    <a:pt x="2103" y="4"/>
                    <a:pt x="2089" y="11"/>
                  </a:cubicBezTo>
                  <a:cubicBezTo>
                    <a:pt x="2089" y="11"/>
                    <a:pt x="0" y="982"/>
                    <a:pt x="49" y="2877"/>
                  </a:cubicBezTo>
                  <a:cubicBezTo>
                    <a:pt x="49" y="2901"/>
                    <a:pt x="73" y="2950"/>
                    <a:pt x="121" y="2950"/>
                  </a:cubicBezTo>
                  <a:cubicBezTo>
                    <a:pt x="170" y="2950"/>
                    <a:pt x="194" y="2901"/>
                    <a:pt x="194" y="2877"/>
                  </a:cubicBezTo>
                  <a:cubicBezTo>
                    <a:pt x="170" y="1080"/>
                    <a:pt x="2138" y="132"/>
                    <a:pt x="2162" y="132"/>
                  </a:cubicBezTo>
                  <a:cubicBezTo>
                    <a:pt x="2186" y="108"/>
                    <a:pt x="2211" y="84"/>
                    <a:pt x="2186" y="35"/>
                  </a:cubicBezTo>
                  <a:cubicBezTo>
                    <a:pt x="2186" y="18"/>
                    <a:pt x="2162" y="1"/>
                    <a:pt x="213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288687" y="2161953"/>
            <a:ext cx="1217483" cy="962421"/>
            <a:chOff x="855987" y="2204128"/>
            <a:chExt cx="1217483" cy="962421"/>
          </a:xfrm>
        </p:grpSpPr>
        <p:grpSp>
          <p:nvGrpSpPr>
            <p:cNvPr id="18" name="Google Shape;18;p2"/>
            <p:cNvGrpSpPr/>
            <p:nvPr/>
          </p:nvGrpSpPr>
          <p:grpSpPr>
            <a:xfrm>
              <a:off x="855987" y="2204128"/>
              <a:ext cx="1146639" cy="962421"/>
              <a:chOff x="958238" y="2157575"/>
              <a:chExt cx="1115191" cy="93602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1253863" y="215757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441088" y="23251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997663" y="233495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958238" y="255172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1165163" y="26010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1450928" y="2561600"/>
                <a:ext cx="6225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" name="Google Shape;25;p2"/>
            <p:cNvSpPr/>
            <p:nvPr/>
          </p:nvSpPr>
          <p:spPr>
            <a:xfrm>
              <a:off x="926851" y="2206843"/>
              <a:ext cx="1146619" cy="869887"/>
            </a:xfrm>
            <a:custGeom>
              <a:avLst/>
              <a:gdLst/>
              <a:ahLst/>
              <a:cxnLst/>
              <a:rect l="l" t="t" r="r" b="b"/>
              <a:pathLst>
                <a:path w="6074" h="4608" extrusionOk="0">
                  <a:moveTo>
                    <a:pt x="1749" y="936"/>
                  </a:moveTo>
                  <a:cubicBezTo>
                    <a:pt x="1968" y="985"/>
                    <a:pt x="2187" y="1131"/>
                    <a:pt x="2284" y="1325"/>
                  </a:cubicBezTo>
                  <a:cubicBezTo>
                    <a:pt x="2284" y="1398"/>
                    <a:pt x="2260" y="1446"/>
                    <a:pt x="2211" y="1471"/>
                  </a:cubicBezTo>
                  <a:cubicBezTo>
                    <a:pt x="2162" y="1519"/>
                    <a:pt x="2114" y="1519"/>
                    <a:pt x="2065" y="1544"/>
                  </a:cubicBezTo>
                  <a:cubicBezTo>
                    <a:pt x="1871" y="1544"/>
                    <a:pt x="1725" y="1276"/>
                    <a:pt x="1677" y="1155"/>
                  </a:cubicBezTo>
                  <a:lnTo>
                    <a:pt x="1677" y="1131"/>
                  </a:lnTo>
                  <a:cubicBezTo>
                    <a:pt x="1701" y="1058"/>
                    <a:pt x="1725" y="1009"/>
                    <a:pt x="1749" y="936"/>
                  </a:cubicBezTo>
                  <a:close/>
                  <a:moveTo>
                    <a:pt x="3936" y="1301"/>
                  </a:moveTo>
                  <a:lnTo>
                    <a:pt x="3936" y="1301"/>
                  </a:lnTo>
                  <a:cubicBezTo>
                    <a:pt x="3960" y="1446"/>
                    <a:pt x="3936" y="1616"/>
                    <a:pt x="3839" y="1762"/>
                  </a:cubicBezTo>
                  <a:cubicBezTo>
                    <a:pt x="3790" y="1714"/>
                    <a:pt x="3814" y="1495"/>
                    <a:pt x="3936" y="1301"/>
                  </a:cubicBezTo>
                  <a:close/>
                  <a:moveTo>
                    <a:pt x="750" y="2166"/>
                  </a:moveTo>
                  <a:cubicBezTo>
                    <a:pt x="776" y="2166"/>
                    <a:pt x="802" y="2169"/>
                    <a:pt x="826" y="2175"/>
                  </a:cubicBezTo>
                  <a:cubicBezTo>
                    <a:pt x="1142" y="2199"/>
                    <a:pt x="1264" y="2394"/>
                    <a:pt x="1264" y="2564"/>
                  </a:cubicBezTo>
                  <a:cubicBezTo>
                    <a:pt x="1264" y="2661"/>
                    <a:pt x="1166" y="2758"/>
                    <a:pt x="1045" y="2782"/>
                  </a:cubicBezTo>
                  <a:cubicBezTo>
                    <a:pt x="996" y="2758"/>
                    <a:pt x="924" y="2758"/>
                    <a:pt x="875" y="2734"/>
                  </a:cubicBezTo>
                  <a:cubicBezTo>
                    <a:pt x="705" y="2612"/>
                    <a:pt x="583" y="2442"/>
                    <a:pt x="535" y="2248"/>
                  </a:cubicBezTo>
                  <a:cubicBezTo>
                    <a:pt x="590" y="2193"/>
                    <a:pt x="672" y="2166"/>
                    <a:pt x="750" y="2166"/>
                  </a:cubicBezTo>
                  <a:close/>
                  <a:moveTo>
                    <a:pt x="5199" y="2588"/>
                  </a:moveTo>
                  <a:cubicBezTo>
                    <a:pt x="5078" y="2855"/>
                    <a:pt x="4883" y="3025"/>
                    <a:pt x="4762" y="3025"/>
                  </a:cubicBezTo>
                  <a:cubicBezTo>
                    <a:pt x="4713" y="3025"/>
                    <a:pt x="4665" y="3001"/>
                    <a:pt x="4640" y="2977"/>
                  </a:cubicBezTo>
                  <a:cubicBezTo>
                    <a:pt x="4567" y="2855"/>
                    <a:pt x="4592" y="2807"/>
                    <a:pt x="4592" y="2782"/>
                  </a:cubicBezTo>
                  <a:cubicBezTo>
                    <a:pt x="4640" y="2685"/>
                    <a:pt x="4883" y="2588"/>
                    <a:pt x="5150" y="2588"/>
                  </a:cubicBezTo>
                  <a:close/>
                  <a:moveTo>
                    <a:pt x="3596" y="3293"/>
                  </a:moveTo>
                  <a:cubicBezTo>
                    <a:pt x="3596" y="3293"/>
                    <a:pt x="3620" y="3317"/>
                    <a:pt x="3620" y="3317"/>
                  </a:cubicBezTo>
                  <a:cubicBezTo>
                    <a:pt x="3669" y="3390"/>
                    <a:pt x="3644" y="3608"/>
                    <a:pt x="3426" y="3851"/>
                  </a:cubicBezTo>
                  <a:cubicBezTo>
                    <a:pt x="3353" y="3754"/>
                    <a:pt x="3328" y="3633"/>
                    <a:pt x="3377" y="3511"/>
                  </a:cubicBezTo>
                  <a:cubicBezTo>
                    <a:pt x="3401" y="3414"/>
                    <a:pt x="3474" y="3341"/>
                    <a:pt x="3596" y="3317"/>
                  </a:cubicBezTo>
                  <a:lnTo>
                    <a:pt x="3596" y="3293"/>
                  </a:lnTo>
                  <a:close/>
                  <a:moveTo>
                    <a:pt x="1822" y="3366"/>
                  </a:moveTo>
                  <a:cubicBezTo>
                    <a:pt x="1847" y="3366"/>
                    <a:pt x="1944" y="3366"/>
                    <a:pt x="1968" y="3487"/>
                  </a:cubicBezTo>
                  <a:cubicBezTo>
                    <a:pt x="1944" y="3754"/>
                    <a:pt x="1798" y="3997"/>
                    <a:pt x="1555" y="4094"/>
                  </a:cubicBezTo>
                  <a:cubicBezTo>
                    <a:pt x="1482" y="3924"/>
                    <a:pt x="1507" y="3706"/>
                    <a:pt x="1604" y="3511"/>
                  </a:cubicBezTo>
                  <a:cubicBezTo>
                    <a:pt x="1652" y="3438"/>
                    <a:pt x="1725" y="3366"/>
                    <a:pt x="1822" y="3366"/>
                  </a:cubicBezTo>
                  <a:close/>
                  <a:moveTo>
                    <a:pt x="2745" y="159"/>
                  </a:moveTo>
                  <a:cubicBezTo>
                    <a:pt x="2867" y="159"/>
                    <a:pt x="3013" y="183"/>
                    <a:pt x="3158" y="256"/>
                  </a:cubicBezTo>
                  <a:cubicBezTo>
                    <a:pt x="3523" y="378"/>
                    <a:pt x="3814" y="693"/>
                    <a:pt x="3911" y="1058"/>
                  </a:cubicBezTo>
                  <a:cubicBezTo>
                    <a:pt x="3693" y="1325"/>
                    <a:pt x="3596" y="1714"/>
                    <a:pt x="3766" y="1859"/>
                  </a:cubicBezTo>
                  <a:cubicBezTo>
                    <a:pt x="3790" y="1908"/>
                    <a:pt x="3839" y="1932"/>
                    <a:pt x="3863" y="1932"/>
                  </a:cubicBezTo>
                  <a:cubicBezTo>
                    <a:pt x="3936" y="1932"/>
                    <a:pt x="3984" y="1884"/>
                    <a:pt x="4009" y="1835"/>
                  </a:cubicBezTo>
                  <a:cubicBezTo>
                    <a:pt x="4130" y="1616"/>
                    <a:pt x="4154" y="1349"/>
                    <a:pt x="4082" y="1106"/>
                  </a:cubicBezTo>
                  <a:cubicBezTo>
                    <a:pt x="4203" y="961"/>
                    <a:pt x="4397" y="863"/>
                    <a:pt x="4592" y="863"/>
                  </a:cubicBezTo>
                  <a:cubicBezTo>
                    <a:pt x="4762" y="863"/>
                    <a:pt x="4932" y="936"/>
                    <a:pt x="5053" y="1033"/>
                  </a:cubicBezTo>
                  <a:cubicBezTo>
                    <a:pt x="5466" y="1325"/>
                    <a:pt x="5466" y="1932"/>
                    <a:pt x="5272" y="2418"/>
                  </a:cubicBezTo>
                  <a:lnTo>
                    <a:pt x="5150" y="2418"/>
                  </a:lnTo>
                  <a:cubicBezTo>
                    <a:pt x="4907" y="2418"/>
                    <a:pt x="4567" y="2491"/>
                    <a:pt x="4470" y="2710"/>
                  </a:cubicBezTo>
                  <a:cubicBezTo>
                    <a:pt x="4397" y="2928"/>
                    <a:pt x="4543" y="3171"/>
                    <a:pt x="4762" y="3195"/>
                  </a:cubicBezTo>
                  <a:cubicBezTo>
                    <a:pt x="5029" y="3195"/>
                    <a:pt x="5248" y="2904"/>
                    <a:pt x="5369" y="2612"/>
                  </a:cubicBezTo>
                  <a:cubicBezTo>
                    <a:pt x="5612" y="2637"/>
                    <a:pt x="5806" y="2807"/>
                    <a:pt x="5879" y="3025"/>
                  </a:cubicBezTo>
                  <a:cubicBezTo>
                    <a:pt x="5903" y="3220"/>
                    <a:pt x="5831" y="3414"/>
                    <a:pt x="5685" y="3560"/>
                  </a:cubicBezTo>
                  <a:cubicBezTo>
                    <a:pt x="5320" y="3949"/>
                    <a:pt x="4810" y="4191"/>
                    <a:pt x="4252" y="4191"/>
                  </a:cubicBezTo>
                  <a:cubicBezTo>
                    <a:pt x="4082" y="4191"/>
                    <a:pt x="3887" y="4167"/>
                    <a:pt x="3741" y="4070"/>
                  </a:cubicBezTo>
                  <a:cubicBezTo>
                    <a:pt x="3669" y="4046"/>
                    <a:pt x="3620" y="4021"/>
                    <a:pt x="3571" y="3973"/>
                  </a:cubicBezTo>
                  <a:cubicBezTo>
                    <a:pt x="3814" y="3681"/>
                    <a:pt x="3887" y="3366"/>
                    <a:pt x="3766" y="3220"/>
                  </a:cubicBezTo>
                  <a:cubicBezTo>
                    <a:pt x="3717" y="3171"/>
                    <a:pt x="3669" y="3147"/>
                    <a:pt x="3596" y="3147"/>
                  </a:cubicBezTo>
                  <a:cubicBezTo>
                    <a:pt x="3426" y="3171"/>
                    <a:pt x="3280" y="3268"/>
                    <a:pt x="3231" y="3438"/>
                  </a:cubicBezTo>
                  <a:cubicBezTo>
                    <a:pt x="3158" y="3633"/>
                    <a:pt x="3207" y="3851"/>
                    <a:pt x="3328" y="3973"/>
                  </a:cubicBezTo>
                  <a:cubicBezTo>
                    <a:pt x="3037" y="4264"/>
                    <a:pt x="2648" y="4434"/>
                    <a:pt x="2260" y="4434"/>
                  </a:cubicBezTo>
                  <a:cubicBezTo>
                    <a:pt x="2215" y="4444"/>
                    <a:pt x="2169" y="4449"/>
                    <a:pt x="2124" y="4449"/>
                  </a:cubicBezTo>
                  <a:cubicBezTo>
                    <a:pt x="1946" y="4449"/>
                    <a:pt x="1768" y="4375"/>
                    <a:pt x="1652" y="4240"/>
                  </a:cubicBezTo>
                  <a:cubicBezTo>
                    <a:pt x="1944" y="4094"/>
                    <a:pt x="2138" y="3778"/>
                    <a:pt x="2138" y="3463"/>
                  </a:cubicBezTo>
                  <a:cubicBezTo>
                    <a:pt x="2116" y="3307"/>
                    <a:pt x="2013" y="3192"/>
                    <a:pt x="1865" y="3192"/>
                  </a:cubicBezTo>
                  <a:cubicBezTo>
                    <a:pt x="1851" y="3192"/>
                    <a:pt x="1837" y="3193"/>
                    <a:pt x="1822" y="3195"/>
                  </a:cubicBezTo>
                  <a:cubicBezTo>
                    <a:pt x="1677" y="3195"/>
                    <a:pt x="1531" y="3293"/>
                    <a:pt x="1458" y="3438"/>
                  </a:cubicBezTo>
                  <a:cubicBezTo>
                    <a:pt x="1337" y="3657"/>
                    <a:pt x="1312" y="3924"/>
                    <a:pt x="1409" y="4143"/>
                  </a:cubicBezTo>
                  <a:cubicBezTo>
                    <a:pt x="1361" y="4149"/>
                    <a:pt x="1314" y="4152"/>
                    <a:pt x="1268" y="4152"/>
                  </a:cubicBezTo>
                  <a:cubicBezTo>
                    <a:pt x="1130" y="4152"/>
                    <a:pt x="1002" y="4125"/>
                    <a:pt x="875" y="4070"/>
                  </a:cubicBezTo>
                  <a:cubicBezTo>
                    <a:pt x="535" y="3924"/>
                    <a:pt x="316" y="3633"/>
                    <a:pt x="268" y="3268"/>
                  </a:cubicBezTo>
                  <a:cubicBezTo>
                    <a:pt x="195" y="2977"/>
                    <a:pt x="243" y="2637"/>
                    <a:pt x="413" y="2370"/>
                  </a:cubicBezTo>
                  <a:cubicBezTo>
                    <a:pt x="486" y="2564"/>
                    <a:pt x="632" y="2734"/>
                    <a:pt x="802" y="2855"/>
                  </a:cubicBezTo>
                  <a:cubicBezTo>
                    <a:pt x="899" y="2880"/>
                    <a:pt x="972" y="2904"/>
                    <a:pt x="1069" y="2904"/>
                  </a:cubicBezTo>
                  <a:cubicBezTo>
                    <a:pt x="1264" y="2904"/>
                    <a:pt x="1434" y="2758"/>
                    <a:pt x="1434" y="2540"/>
                  </a:cubicBezTo>
                  <a:cubicBezTo>
                    <a:pt x="1434" y="2224"/>
                    <a:pt x="1166" y="1981"/>
                    <a:pt x="851" y="1981"/>
                  </a:cubicBezTo>
                  <a:cubicBezTo>
                    <a:pt x="828" y="1976"/>
                    <a:pt x="806" y="1974"/>
                    <a:pt x="784" y="1974"/>
                  </a:cubicBezTo>
                  <a:cubicBezTo>
                    <a:pt x="685" y="1974"/>
                    <a:pt x="590" y="2014"/>
                    <a:pt x="511" y="2054"/>
                  </a:cubicBezTo>
                  <a:cubicBezTo>
                    <a:pt x="438" y="1568"/>
                    <a:pt x="608" y="1058"/>
                    <a:pt x="1069" y="936"/>
                  </a:cubicBezTo>
                  <a:cubicBezTo>
                    <a:pt x="1194" y="901"/>
                    <a:pt x="1331" y="878"/>
                    <a:pt x="1463" y="878"/>
                  </a:cubicBezTo>
                  <a:cubicBezTo>
                    <a:pt x="1511" y="878"/>
                    <a:pt x="1558" y="881"/>
                    <a:pt x="1604" y="888"/>
                  </a:cubicBezTo>
                  <a:cubicBezTo>
                    <a:pt x="1555" y="1009"/>
                    <a:pt x="1507" y="1106"/>
                    <a:pt x="1507" y="1106"/>
                  </a:cubicBezTo>
                  <a:cubicBezTo>
                    <a:pt x="1507" y="1131"/>
                    <a:pt x="1507" y="1131"/>
                    <a:pt x="1507" y="1155"/>
                  </a:cubicBezTo>
                  <a:cubicBezTo>
                    <a:pt x="1531" y="1179"/>
                    <a:pt x="1725" y="1665"/>
                    <a:pt x="2065" y="1665"/>
                  </a:cubicBezTo>
                  <a:cubicBezTo>
                    <a:pt x="2162" y="1665"/>
                    <a:pt x="2235" y="1641"/>
                    <a:pt x="2308" y="1592"/>
                  </a:cubicBezTo>
                  <a:cubicBezTo>
                    <a:pt x="2405" y="1544"/>
                    <a:pt x="2478" y="1422"/>
                    <a:pt x="2454" y="1301"/>
                  </a:cubicBezTo>
                  <a:cubicBezTo>
                    <a:pt x="2357" y="1033"/>
                    <a:pt x="2114" y="839"/>
                    <a:pt x="1847" y="791"/>
                  </a:cubicBezTo>
                  <a:cubicBezTo>
                    <a:pt x="1992" y="426"/>
                    <a:pt x="2332" y="183"/>
                    <a:pt x="2745" y="159"/>
                  </a:cubicBezTo>
                  <a:close/>
                  <a:moveTo>
                    <a:pt x="2728" y="1"/>
                  </a:moveTo>
                  <a:cubicBezTo>
                    <a:pt x="2260" y="1"/>
                    <a:pt x="1815" y="296"/>
                    <a:pt x="1652" y="766"/>
                  </a:cubicBezTo>
                  <a:cubicBezTo>
                    <a:pt x="1569" y="748"/>
                    <a:pt x="1485" y="740"/>
                    <a:pt x="1403" y="740"/>
                  </a:cubicBezTo>
                  <a:cubicBezTo>
                    <a:pt x="1270" y="740"/>
                    <a:pt x="1141" y="760"/>
                    <a:pt x="1021" y="791"/>
                  </a:cubicBezTo>
                  <a:cubicBezTo>
                    <a:pt x="438" y="936"/>
                    <a:pt x="219" y="1616"/>
                    <a:pt x="341" y="2199"/>
                  </a:cubicBezTo>
                  <a:cubicBezTo>
                    <a:pt x="98" y="2515"/>
                    <a:pt x="0" y="2928"/>
                    <a:pt x="73" y="3317"/>
                  </a:cubicBezTo>
                  <a:cubicBezTo>
                    <a:pt x="146" y="3730"/>
                    <a:pt x="413" y="4070"/>
                    <a:pt x="802" y="4240"/>
                  </a:cubicBezTo>
                  <a:cubicBezTo>
                    <a:pt x="960" y="4293"/>
                    <a:pt x="1130" y="4332"/>
                    <a:pt x="1294" y="4332"/>
                  </a:cubicBezTo>
                  <a:cubicBezTo>
                    <a:pt x="1358" y="4332"/>
                    <a:pt x="1421" y="4326"/>
                    <a:pt x="1482" y="4313"/>
                  </a:cubicBezTo>
                  <a:cubicBezTo>
                    <a:pt x="1638" y="4491"/>
                    <a:pt x="1875" y="4607"/>
                    <a:pt x="2119" y="4607"/>
                  </a:cubicBezTo>
                  <a:cubicBezTo>
                    <a:pt x="2141" y="4607"/>
                    <a:pt x="2164" y="4606"/>
                    <a:pt x="2187" y="4604"/>
                  </a:cubicBezTo>
                  <a:lnTo>
                    <a:pt x="2260" y="4604"/>
                  </a:lnTo>
                  <a:cubicBezTo>
                    <a:pt x="2721" y="4580"/>
                    <a:pt x="3134" y="4410"/>
                    <a:pt x="3450" y="4094"/>
                  </a:cubicBezTo>
                  <a:cubicBezTo>
                    <a:pt x="3523" y="4143"/>
                    <a:pt x="3596" y="4191"/>
                    <a:pt x="3669" y="4240"/>
                  </a:cubicBezTo>
                  <a:cubicBezTo>
                    <a:pt x="3839" y="4313"/>
                    <a:pt x="4057" y="4361"/>
                    <a:pt x="4276" y="4361"/>
                  </a:cubicBezTo>
                  <a:cubicBezTo>
                    <a:pt x="4859" y="4361"/>
                    <a:pt x="5418" y="4094"/>
                    <a:pt x="5831" y="3681"/>
                  </a:cubicBezTo>
                  <a:cubicBezTo>
                    <a:pt x="6001" y="3487"/>
                    <a:pt x="6073" y="3244"/>
                    <a:pt x="6049" y="3001"/>
                  </a:cubicBezTo>
                  <a:cubicBezTo>
                    <a:pt x="5976" y="2710"/>
                    <a:pt x="5733" y="2491"/>
                    <a:pt x="5442" y="2467"/>
                  </a:cubicBezTo>
                  <a:cubicBezTo>
                    <a:pt x="5636" y="1908"/>
                    <a:pt x="5612" y="1252"/>
                    <a:pt x="5126" y="912"/>
                  </a:cubicBezTo>
                  <a:cubicBezTo>
                    <a:pt x="4972" y="781"/>
                    <a:pt x="4776" y="715"/>
                    <a:pt x="4580" y="715"/>
                  </a:cubicBezTo>
                  <a:cubicBezTo>
                    <a:pt x="4376" y="715"/>
                    <a:pt x="4170" y="787"/>
                    <a:pt x="4009" y="936"/>
                  </a:cubicBezTo>
                  <a:cubicBezTo>
                    <a:pt x="3887" y="548"/>
                    <a:pt x="3571" y="256"/>
                    <a:pt x="3207" y="110"/>
                  </a:cubicBezTo>
                  <a:cubicBezTo>
                    <a:pt x="3052" y="36"/>
                    <a:pt x="2889" y="1"/>
                    <a:pt x="27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3899728" y="427073"/>
            <a:ext cx="1651683" cy="719972"/>
            <a:chOff x="3965010" y="571479"/>
            <a:chExt cx="1651683" cy="719972"/>
          </a:xfrm>
        </p:grpSpPr>
        <p:grpSp>
          <p:nvGrpSpPr>
            <p:cNvPr id="27" name="Google Shape;27;p2"/>
            <p:cNvGrpSpPr/>
            <p:nvPr/>
          </p:nvGrpSpPr>
          <p:grpSpPr>
            <a:xfrm>
              <a:off x="3965010" y="571479"/>
              <a:ext cx="1446820" cy="719972"/>
              <a:chOff x="3953250" y="571500"/>
              <a:chExt cx="1383325" cy="766825"/>
            </a:xfrm>
          </p:grpSpPr>
          <p:grpSp>
            <p:nvGrpSpPr>
              <p:cNvPr id="28" name="Google Shape;28;p2"/>
              <p:cNvGrpSpPr/>
              <p:nvPr/>
            </p:nvGrpSpPr>
            <p:grpSpPr>
              <a:xfrm>
                <a:off x="3953250" y="571500"/>
                <a:ext cx="1383166" cy="669650"/>
                <a:chOff x="897088" y="2374675"/>
                <a:chExt cx="1383166" cy="669650"/>
              </a:xfrm>
            </p:grpSpPr>
            <p:sp>
              <p:nvSpPr>
                <p:cNvPr id="29" name="Google Shape;29;p2"/>
                <p:cNvSpPr/>
                <p:nvPr/>
              </p:nvSpPr>
              <p:spPr>
                <a:xfrm>
                  <a:off x="1135613" y="2416700"/>
                  <a:ext cx="622500" cy="6225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30;p2"/>
                <p:cNvSpPr/>
                <p:nvPr/>
              </p:nvSpPr>
              <p:spPr>
                <a:xfrm>
                  <a:off x="1479050" y="2374675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31;p2"/>
                <p:cNvSpPr/>
                <p:nvPr/>
              </p:nvSpPr>
              <p:spPr>
                <a:xfrm>
                  <a:off x="897088" y="2689700"/>
                  <a:ext cx="492600" cy="354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32;p2"/>
                <p:cNvSpPr/>
                <p:nvPr/>
              </p:nvSpPr>
              <p:spPr>
                <a:xfrm>
                  <a:off x="1657753" y="2551725"/>
                  <a:ext cx="6225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3" name="Google Shape;33;p2"/>
              <p:cNvSpPr/>
              <p:nvPr/>
            </p:nvSpPr>
            <p:spPr>
              <a:xfrm>
                <a:off x="3972775" y="907225"/>
                <a:ext cx="1363800" cy="4311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" name="Google Shape;34;p2"/>
            <p:cNvSpPr/>
            <p:nvPr/>
          </p:nvSpPr>
          <p:spPr>
            <a:xfrm>
              <a:off x="4006544" y="571481"/>
              <a:ext cx="1610148" cy="660750"/>
            </a:xfrm>
            <a:custGeom>
              <a:avLst/>
              <a:gdLst/>
              <a:ahLst/>
              <a:cxnLst/>
              <a:rect l="l" t="t" r="r" b="b"/>
              <a:pathLst>
                <a:path w="3864" h="1872" extrusionOk="0">
                  <a:moveTo>
                    <a:pt x="1847" y="365"/>
                  </a:moveTo>
                  <a:cubicBezTo>
                    <a:pt x="1920" y="487"/>
                    <a:pt x="1920" y="633"/>
                    <a:pt x="1871" y="754"/>
                  </a:cubicBezTo>
                  <a:lnTo>
                    <a:pt x="1847" y="754"/>
                  </a:lnTo>
                  <a:cubicBezTo>
                    <a:pt x="1847" y="754"/>
                    <a:pt x="1823" y="754"/>
                    <a:pt x="1798" y="705"/>
                  </a:cubicBezTo>
                  <a:cubicBezTo>
                    <a:pt x="1774" y="608"/>
                    <a:pt x="1774" y="487"/>
                    <a:pt x="1847" y="390"/>
                  </a:cubicBezTo>
                  <a:lnTo>
                    <a:pt x="1847" y="365"/>
                  </a:lnTo>
                  <a:close/>
                  <a:moveTo>
                    <a:pt x="2891" y="584"/>
                  </a:moveTo>
                  <a:lnTo>
                    <a:pt x="2891" y="608"/>
                  </a:lnTo>
                  <a:cubicBezTo>
                    <a:pt x="2940" y="754"/>
                    <a:pt x="2940" y="900"/>
                    <a:pt x="2867" y="948"/>
                  </a:cubicBezTo>
                  <a:cubicBezTo>
                    <a:pt x="2831" y="960"/>
                    <a:pt x="2806" y="967"/>
                    <a:pt x="2791" y="967"/>
                  </a:cubicBezTo>
                  <a:cubicBezTo>
                    <a:pt x="2776" y="967"/>
                    <a:pt x="2770" y="960"/>
                    <a:pt x="2770" y="948"/>
                  </a:cubicBezTo>
                  <a:cubicBezTo>
                    <a:pt x="2770" y="803"/>
                    <a:pt x="2794" y="681"/>
                    <a:pt x="2891" y="584"/>
                  </a:cubicBezTo>
                  <a:close/>
                  <a:moveTo>
                    <a:pt x="754" y="1021"/>
                  </a:moveTo>
                  <a:cubicBezTo>
                    <a:pt x="851" y="1021"/>
                    <a:pt x="924" y="1070"/>
                    <a:pt x="972" y="1143"/>
                  </a:cubicBezTo>
                  <a:cubicBezTo>
                    <a:pt x="997" y="1216"/>
                    <a:pt x="972" y="1288"/>
                    <a:pt x="899" y="1337"/>
                  </a:cubicBezTo>
                  <a:cubicBezTo>
                    <a:pt x="887" y="1349"/>
                    <a:pt x="875" y="1355"/>
                    <a:pt x="863" y="1355"/>
                  </a:cubicBezTo>
                  <a:cubicBezTo>
                    <a:pt x="851" y="1355"/>
                    <a:pt x="839" y="1349"/>
                    <a:pt x="827" y="1337"/>
                  </a:cubicBezTo>
                  <a:cubicBezTo>
                    <a:pt x="754" y="1240"/>
                    <a:pt x="754" y="1143"/>
                    <a:pt x="754" y="1045"/>
                  </a:cubicBezTo>
                  <a:lnTo>
                    <a:pt x="754" y="1021"/>
                  </a:lnTo>
                  <a:close/>
                  <a:moveTo>
                    <a:pt x="2357" y="74"/>
                  </a:moveTo>
                  <a:cubicBezTo>
                    <a:pt x="2600" y="122"/>
                    <a:pt x="2794" y="268"/>
                    <a:pt x="2867" y="487"/>
                  </a:cubicBezTo>
                  <a:cubicBezTo>
                    <a:pt x="2746" y="608"/>
                    <a:pt x="2673" y="778"/>
                    <a:pt x="2697" y="973"/>
                  </a:cubicBezTo>
                  <a:cubicBezTo>
                    <a:pt x="2725" y="1015"/>
                    <a:pt x="2745" y="1041"/>
                    <a:pt x="2786" y="1041"/>
                  </a:cubicBezTo>
                  <a:cubicBezTo>
                    <a:pt x="2815" y="1041"/>
                    <a:pt x="2855" y="1027"/>
                    <a:pt x="2916" y="997"/>
                  </a:cubicBezTo>
                  <a:cubicBezTo>
                    <a:pt x="3061" y="924"/>
                    <a:pt x="3037" y="681"/>
                    <a:pt x="2964" y="487"/>
                  </a:cubicBezTo>
                  <a:cubicBezTo>
                    <a:pt x="2989" y="462"/>
                    <a:pt x="3013" y="462"/>
                    <a:pt x="3061" y="462"/>
                  </a:cubicBezTo>
                  <a:cubicBezTo>
                    <a:pt x="3329" y="535"/>
                    <a:pt x="3572" y="730"/>
                    <a:pt x="3693" y="997"/>
                  </a:cubicBezTo>
                  <a:cubicBezTo>
                    <a:pt x="3766" y="1143"/>
                    <a:pt x="3766" y="1337"/>
                    <a:pt x="3644" y="1483"/>
                  </a:cubicBezTo>
                  <a:cubicBezTo>
                    <a:pt x="3474" y="1677"/>
                    <a:pt x="2819" y="1799"/>
                    <a:pt x="1774" y="1799"/>
                  </a:cubicBezTo>
                  <a:cubicBezTo>
                    <a:pt x="1118" y="1799"/>
                    <a:pt x="535" y="1750"/>
                    <a:pt x="535" y="1750"/>
                  </a:cubicBezTo>
                  <a:cubicBezTo>
                    <a:pt x="316" y="1726"/>
                    <a:pt x="195" y="1653"/>
                    <a:pt x="146" y="1507"/>
                  </a:cubicBezTo>
                  <a:cubicBezTo>
                    <a:pt x="98" y="1386"/>
                    <a:pt x="219" y="1216"/>
                    <a:pt x="438" y="1118"/>
                  </a:cubicBezTo>
                  <a:cubicBezTo>
                    <a:pt x="511" y="1070"/>
                    <a:pt x="584" y="1045"/>
                    <a:pt x="681" y="1045"/>
                  </a:cubicBezTo>
                  <a:cubicBezTo>
                    <a:pt x="657" y="1167"/>
                    <a:pt x="705" y="1288"/>
                    <a:pt x="778" y="1410"/>
                  </a:cubicBezTo>
                  <a:cubicBezTo>
                    <a:pt x="808" y="1440"/>
                    <a:pt x="857" y="1461"/>
                    <a:pt x="901" y="1461"/>
                  </a:cubicBezTo>
                  <a:cubicBezTo>
                    <a:pt x="928" y="1461"/>
                    <a:pt x="954" y="1453"/>
                    <a:pt x="972" y="1434"/>
                  </a:cubicBezTo>
                  <a:cubicBezTo>
                    <a:pt x="1070" y="1361"/>
                    <a:pt x="1118" y="1240"/>
                    <a:pt x="1094" y="1118"/>
                  </a:cubicBezTo>
                  <a:cubicBezTo>
                    <a:pt x="1045" y="1021"/>
                    <a:pt x="924" y="924"/>
                    <a:pt x="802" y="924"/>
                  </a:cubicBezTo>
                  <a:cubicBezTo>
                    <a:pt x="851" y="681"/>
                    <a:pt x="1021" y="462"/>
                    <a:pt x="1264" y="365"/>
                  </a:cubicBezTo>
                  <a:cubicBezTo>
                    <a:pt x="1395" y="278"/>
                    <a:pt x="1517" y="234"/>
                    <a:pt x="1621" y="234"/>
                  </a:cubicBezTo>
                  <a:cubicBezTo>
                    <a:pt x="1689" y="234"/>
                    <a:pt x="1750" y="254"/>
                    <a:pt x="1798" y="292"/>
                  </a:cubicBezTo>
                  <a:cubicBezTo>
                    <a:pt x="1701" y="414"/>
                    <a:pt x="1677" y="584"/>
                    <a:pt x="1750" y="730"/>
                  </a:cubicBezTo>
                  <a:cubicBezTo>
                    <a:pt x="1750" y="778"/>
                    <a:pt x="1798" y="827"/>
                    <a:pt x="1871" y="827"/>
                  </a:cubicBezTo>
                  <a:cubicBezTo>
                    <a:pt x="1895" y="827"/>
                    <a:pt x="1920" y="803"/>
                    <a:pt x="1944" y="778"/>
                  </a:cubicBezTo>
                  <a:cubicBezTo>
                    <a:pt x="2041" y="633"/>
                    <a:pt x="2017" y="438"/>
                    <a:pt x="1920" y="292"/>
                  </a:cubicBezTo>
                  <a:cubicBezTo>
                    <a:pt x="1993" y="220"/>
                    <a:pt x="2090" y="147"/>
                    <a:pt x="2187" y="122"/>
                  </a:cubicBezTo>
                  <a:cubicBezTo>
                    <a:pt x="2236" y="98"/>
                    <a:pt x="2308" y="98"/>
                    <a:pt x="2357" y="74"/>
                  </a:cubicBezTo>
                  <a:close/>
                  <a:moveTo>
                    <a:pt x="2333" y="1"/>
                  </a:moveTo>
                  <a:cubicBezTo>
                    <a:pt x="2260" y="1"/>
                    <a:pt x="2211" y="25"/>
                    <a:pt x="2138" y="50"/>
                  </a:cubicBezTo>
                  <a:cubicBezTo>
                    <a:pt x="2017" y="74"/>
                    <a:pt x="1920" y="147"/>
                    <a:pt x="1823" y="244"/>
                  </a:cubicBezTo>
                  <a:cubicBezTo>
                    <a:pt x="1756" y="188"/>
                    <a:pt x="1674" y="158"/>
                    <a:pt x="1579" y="158"/>
                  </a:cubicBezTo>
                  <a:cubicBezTo>
                    <a:pt x="1466" y="158"/>
                    <a:pt x="1336" y="200"/>
                    <a:pt x="1191" y="292"/>
                  </a:cubicBezTo>
                  <a:cubicBezTo>
                    <a:pt x="924" y="414"/>
                    <a:pt x="754" y="657"/>
                    <a:pt x="681" y="948"/>
                  </a:cubicBezTo>
                  <a:cubicBezTo>
                    <a:pt x="584" y="948"/>
                    <a:pt x="487" y="973"/>
                    <a:pt x="414" y="1021"/>
                  </a:cubicBezTo>
                  <a:cubicBezTo>
                    <a:pt x="146" y="1167"/>
                    <a:pt x="1" y="1361"/>
                    <a:pt x="49" y="1531"/>
                  </a:cubicBezTo>
                  <a:cubicBezTo>
                    <a:pt x="74" y="1701"/>
                    <a:pt x="268" y="1823"/>
                    <a:pt x="511" y="1847"/>
                  </a:cubicBezTo>
                  <a:cubicBezTo>
                    <a:pt x="511" y="1847"/>
                    <a:pt x="1118" y="1871"/>
                    <a:pt x="1774" y="1871"/>
                  </a:cubicBezTo>
                  <a:cubicBezTo>
                    <a:pt x="2867" y="1871"/>
                    <a:pt x="3523" y="1774"/>
                    <a:pt x="3717" y="1556"/>
                  </a:cubicBezTo>
                  <a:cubicBezTo>
                    <a:pt x="3839" y="1386"/>
                    <a:pt x="3863" y="1167"/>
                    <a:pt x="3766" y="973"/>
                  </a:cubicBezTo>
                  <a:cubicBezTo>
                    <a:pt x="3620" y="681"/>
                    <a:pt x="3353" y="438"/>
                    <a:pt x="3037" y="365"/>
                  </a:cubicBezTo>
                  <a:cubicBezTo>
                    <a:pt x="2989" y="365"/>
                    <a:pt x="2940" y="390"/>
                    <a:pt x="2916" y="414"/>
                  </a:cubicBezTo>
                  <a:cubicBezTo>
                    <a:pt x="2819" y="171"/>
                    <a:pt x="2600" y="25"/>
                    <a:pt x="2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7251412" y="3717734"/>
            <a:ext cx="1015806" cy="1444639"/>
            <a:chOff x="-1047799" y="3300294"/>
            <a:chExt cx="413467" cy="588041"/>
          </a:xfrm>
        </p:grpSpPr>
        <p:sp>
          <p:nvSpPr>
            <p:cNvPr id="36" name="Google Shape;36;p2"/>
            <p:cNvSpPr/>
            <p:nvPr/>
          </p:nvSpPr>
          <p:spPr>
            <a:xfrm>
              <a:off x="-994003" y="3750695"/>
              <a:ext cx="138774" cy="63785"/>
            </a:xfrm>
            <a:custGeom>
              <a:avLst/>
              <a:gdLst/>
              <a:ahLst/>
              <a:cxnLst/>
              <a:rect l="l" t="t" r="r" b="b"/>
              <a:pathLst>
                <a:path w="1847" h="849" extrusionOk="0">
                  <a:moveTo>
                    <a:pt x="728" y="0"/>
                  </a:moveTo>
                  <a:cubicBezTo>
                    <a:pt x="502" y="0"/>
                    <a:pt x="254" y="68"/>
                    <a:pt x="1" y="252"/>
                  </a:cubicBezTo>
                  <a:cubicBezTo>
                    <a:pt x="1" y="252"/>
                    <a:pt x="350" y="848"/>
                    <a:pt x="1002" y="848"/>
                  </a:cubicBezTo>
                  <a:cubicBezTo>
                    <a:pt x="1243" y="848"/>
                    <a:pt x="1526" y="767"/>
                    <a:pt x="1847" y="544"/>
                  </a:cubicBezTo>
                  <a:cubicBezTo>
                    <a:pt x="1847" y="544"/>
                    <a:pt x="1369" y="0"/>
                    <a:pt x="7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950199" y="3777592"/>
              <a:ext cx="98652" cy="17656"/>
            </a:xfrm>
            <a:custGeom>
              <a:avLst/>
              <a:gdLst/>
              <a:ahLst/>
              <a:cxnLst/>
              <a:rect l="l" t="t" r="r" b="b"/>
              <a:pathLst>
                <a:path w="1313" h="235" extrusionOk="0">
                  <a:moveTo>
                    <a:pt x="500" y="0"/>
                  </a:moveTo>
                  <a:cubicBezTo>
                    <a:pt x="349" y="0"/>
                    <a:pt x="197" y="14"/>
                    <a:pt x="49" y="40"/>
                  </a:cubicBezTo>
                  <a:cubicBezTo>
                    <a:pt x="25" y="40"/>
                    <a:pt x="1" y="64"/>
                    <a:pt x="25" y="89"/>
                  </a:cubicBezTo>
                  <a:cubicBezTo>
                    <a:pt x="25" y="113"/>
                    <a:pt x="49" y="113"/>
                    <a:pt x="73" y="113"/>
                  </a:cubicBezTo>
                  <a:cubicBezTo>
                    <a:pt x="191" y="98"/>
                    <a:pt x="311" y="90"/>
                    <a:pt x="431" y="90"/>
                  </a:cubicBezTo>
                  <a:cubicBezTo>
                    <a:pt x="708" y="90"/>
                    <a:pt x="985" y="133"/>
                    <a:pt x="1239" y="234"/>
                  </a:cubicBezTo>
                  <a:lnTo>
                    <a:pt x="1264" y="234"/>
                  </a:lnTo>
                  <a:cubicBezTo>
                    <a:pt x="1288" y="234"/>
                    <a:pt x="1288" y="210"/>
                    <a:pt x="1312" y="210"/>
                  </a:cubicBezTo>
                  <a:cubicBezTo>
                    <a:pt x="1312" y="186"/>
                    <a:pt x="1312" y="162"/>
                    <a:pt x="1288" y="137"/>
                  </a:cubicBezTo>
                  <a:cubicBezTo>
                    <a:pt x="1039" y="44"/>
                    <a:pt x="770" y="0"/>
                    <a:pt x="5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949448" y="3639053"/>
              <a:ext cx="114280" cy="249281"/>
            </a:xfrm>
            <a:custGeom>
              <a:avLst/>
              <a:gdLst/>
              <a:ahLst/>
              <a:cxnLst/>
              <a:rect l="l" t="t" r="r" b="b"/>
              <a:pathLst>
                <a:path w="1521" h="3318" extrusionOk="0">
                  <a:moveTo>
                    <a:pt x="69" y="0"/>
                  </a:moveTo>
                  <a:cubicBezTo>
                    <a:pt x="40" y="0"/>
                    <a:pt x="0" y="67"/>
                    <a:pt x="39" y="86"/>
                  </a:cubicBezTo>
                  <a:cubicBezTo>
                    <a:pt x="63" y="86"/>
                    <a:pt x="1327" y="961"/>
                    <a:pt x="1424" y="3269"/>
                  </a:cubicBezTo>
                  <a:cubicBezTo>
                    <a:pt x="1424" y="3293"/>
                    <a:pt x="1448" y="3317"/>
                    <a:pt x="1472" y="3317"/>
                  </a:cubicBezTo>
                  <a:cubicBezTo>
                    <a:pt x="1497" y="3293"/>
                    <a:pt x="1521" y="3293"/>
                    <a:pt x="1521" y="3269"/>
                  </a:cubicBezTo>
                  <a:cubicBezTo>
                    <a:pt x="1424" y="912"/>
                    <a:pt x="88" y="14"/>
                    <a:pt x="88" y="14"/>
                  </a:cubicBezTo>
                  <a:cubicBezTo>
                    <a:pt x="83" y="4"/>
                    <a:pt x="76" y="0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1047799" y="3504796"/>
              <a:ext cx="229087" cy="179936"/>
            </a:xfrm>
            <a:custGeom>
              <a:avLst/>
              <a:gdLst/>
              <a:ahLst/>
              <a:cxnLst/>
              <a:rect l="l" t="t" r="r" b="b"/>
              <a:pathLst>
                <a:path w="3049" h="2395" extrusionOk="0">
                  <a:moveTo>
                    <a:pt x="2055" y="1"/>
                  </a:moveTo>
                  <a:cubicBezTo>
                    <a:pt x="1883" y="1"/>
                    <a:pt x="1883" y="562"/>
                    <a:pt x="1883" y="562"/>
                  </a:cubicBezTo>
                  <a:cubicBezTo>
                    <a:pt x="1761" y="416"/>
                    <a:pt x="1615" y="294"/>
                    <a:pt x="1445" y="197"/>
                  </a:cubicBezTo>
                  <a:cubicBezTo>
                    <a:pt x="1434" y="193"/>
                    <a:pt x="1423" y="192"/>
                    <a:pt x="1413" y="192"/>
                  </a:cubicBezTo>
                  <a:cubicBezTo>
                    <a:pt x="1234" y="192"/>
                    <a:pt x="1300" y="780"/>
                    <a:pt x="1300" y="780"/>
                  </a:cubicBezTo>
                  <a:cubicBezTo>
                    <a:pt x="1154" y="635"/>
                    <a:pt x="984" y="537"/>
                    <a:pt x="814" y="416"/>
                  </a:cubicBezTo>
                  <a:cubicBezTo>
                    <a:pt x="785" y="400"/>
                    <a:pt x="760" y="393"/>
                    <a:pt x="740" y="393"/>
                  </a:cubicBezTo>
                  <a:cubicBezTo>
                    <a:pt x="532" y="393"/>
                    <a:pt x="692" y="1096"/>
                    <a:pt x="692" y="1096"/>
                  </a:cubicBezTo>
                  <a:cubicBezTo>
                    <a:pt x="692" y="1096"/>
                    <a:pt x="357" y="857"/>
                    <a:pt x="178" y="857"/>
                  </a:cubicBezTo>
                  <a:cubicBezTo>
                    <a:pt x="136" y="857"/>
                    <a:pt x="103" y="870"/>
                    <a:pt x="85" y="902"/>
                  </a:cubicBezTo>
                  <a:cubicBezTo>
                    <a:pt x="1" y="1049"/>
                    <a:pt x="662" y="2395"/>
                    <a:pt x="1533" y="2395"/>
                  </a:cubicBezTo>
                  <a:cubicBezTo>
                    <a:pt x="1669" y="2395"/>
                    <a:pt x="1811" y="2362"/>
                    <a:pt x="1955" y="2286"/>
                  </a:cubicBezTo>
                  <a:cubicBezTo>
                    <a:pt x="3049" y="1728"/>
                    <a:pt x="2684" y="926"/>
                    <a:pt x="2684" y="926"/>
                  </a:cubicBezTo>
                  <a:cubicBezTo>
                    <a:pt x="2684" y="926"/>
                    <a:pt x="2368" y="197"/>
                    <a:pt x="2125" y="27"/>
                  </a:cubicBezTo>
                  <a:cubicBezTo>
                    <a:pt x="2099" y="9"/>
                    <a:pt x="2076" y="1"/>
                    <a:pt x="2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1006775" y="3550625"/>
              <a:ext cx="157032" cy="111418"/>
            </a:xfrm>
            <a:custGeom>
              <a:avLst/>
              <a:gdLst/>
              <a:ahLst/>
              <a:cxnLst/>
              <a:rect l="l" t="t" r="r" b="b"/>
              <a:pathLst>
                <a:path w="2090" h="1483" extrusionOk="0">
                  <a:moveTo>
                    <a:pt x="1652" y="292"/>
                  </a:moveTo>
                  <a:cubicBezTo>
                    <a:pt x="1677" y="292"/>
                    <a:pt x="1701" y="316"/>
                    <a:pt x="1725" y="340"/>
                  </a:cubicBezTo>
                  <a:cubicBezTo>
                    <a:pt x="1749" y="365"/>
                    <a:pt x="1749" y="389"/>
                    <a:pt x="1774" y="413"/>
                  </a:cubicBezTo>
                  <a:lnTo>
                    <a:pt x="1725" y="389"/>
                  </a:lnTo>
                  <a:cubicBezTo>
                    <a:pt x="1701" y="365"/>
                    <a:pt x="1677" y="316"/>
                    <a:pt x="1652" y="292"/>
                  </a:cubicBezTo>
                  <a:close/>
                  <a:moveTo>
                    <a:pt x="802" y="656"/>
                  </a:moveTo>
                  <a:lnTo>
                    <a:pt x="802" y="656"/>
                  </a:lnTo>
                  <a:cubicBezTo>
                    <a:pt x="826" y="680"/>
                    <a:pt x="851" y="729"/>
                    <a:pt x="875" y="778"/>
                  </a:cubicBezTo>
                  <a:cubicBezTo>
                    <a:pt x="851" y="729"/>
                    <a:pt x="826" y="705"/>
                    <a:pt x="802" y="656"/>
                  </a:cubicBezTo>
                  <a:close/>
                  <a:moveTo>
                    <a:pt x="535" y="923"/>
                  </a:moveTo>
                  <a:lnTo>
                    <a:pt x="535" y="923"/>
                  </a:lnTo>
                  <a:cubicBezTo>
                    <a:pt x="583" y="948"/>
                    <a:pt x="608" y="996"/>
                    <a:pt x="608" y="1045"/>
                  </a:cubicBezTo>
                  <a:cubicBezTo>
                    <a:pt x="583" y="996"/>
                    <a:pt x="559" y="972"/>
                    <a:pt x="535" y="923"/>
                  </a:cubicBezTo>
                  <a:close/>
                  <a:moveTo>
                    <a:pt x="1944" y="0"/>
                  </a:moveTo>
                  <a:cubicBezTo>
                    <a:pt x="1920" y="25"/>
                    <a:pt x="1920" y="49"/>
                    <a:pt x="1920" y="73"/>
                  </a:cubicBezTo>
                  <a:cubicBezTo>
                    <a:pt x="1944" y="146"/>
                    <a:pt x="2017" y="292"/>
                    <a:pt x="1968" y="365"/>
                  </a:cubicBezTo>
                  <a:cubicBezTo>
                    <a:pt x="1968" y="389"/>
                    <a:pt x="1944" y="413"/>
                    <a:pt x="1920" y="413"/>
                  </a:cubicBezTo>
                  <a:lnTo>
                    <a:pt x="1847" y="413"/>
                  </a:lnTo>
                  <a:cubicBezTo>
                    <a:pt x="1847" y="365"/>
                    <a:pt x="1822" y="316"/>
                    <a:pt x="1798" y="267"/>
                  </a:cubicBezTo>
                  <a:cubicBezTo>
                    <a:pt x="1774" y="195"/>
                    <a:pt x="1701" y="170"/>
                    <a:pt x="1628" y="146"/>
                  </a:cubicBezTo>
                  <a:cubicBezTo>
                    <a:pt x="1604" y="146"/>
                    <a:pt x="1579" y="170"/>
                    <a:pt x="1555" y="195"/>
                  </a:cubicBezTo>
                  <a:cubicBezTo>
                    <a:pt x="1531" y="243"/>
                    <a:pt x="1555" y="316"/>
                    <a:pt x="1604" y="365"/>
                  </a:cubicBezTo>
                  <a:cubicBezTo>
                    <a:pt x="1652" y="413"/>
                    <a:pt x="1701" y="462"/>
                    <a:pt x="1749" y="486"/>
                  </a:cubicBezTo>
                  <a:lnTo>
                    <a:pt x="1749" y="510"/>
                  </a:lnTo>
                  <a:cubicBezTo>
                    <a:pt x="1749" y="559"/>
                    <a:pt x="1701" y="559"/>
                    <a:pt x="1628" y="559"/>
                  </a:cubicBezTo>
                  <a:cubicBezTo>
                    <a:pt x="1555" y="559"/>
                    <a:pt x="1482" y="535"/>
                    <a:pt x="1409" y="510"/>
                  </a:cubicBezTo>
                  <a:cubicBezTo>
                    <a:pt x="1385" y="437"/>
                    <a:pt x="1337" y="389"/>
                    <a:pt x="1288" y="365"/>
                  </a:cubicBezTo>
                  <a:cubicBezTo>
                    <a:pt x="1256" y="365"/>
                    <a:pt x="1234" y="354"/>
                    <a:pt x="1209" y="354"/>
                  </a:cubicBezTo>
                  <a:cubicBezTo>
                    <a:pt x="1196" y="354"/>
                    <a:pt x="1183" y="357"/>
                    <a:pt x="1166" y="365"/>
                  </a:cubicBezTo>
                  <a:cubicBezTo>
                    <a:pt x="1166" y="389"/>
                    <a:pt x="1142" y="413"/>
                    <a:pt x="1166" y="437"/>
                  </a:cubicBezTo>
                  <a:cubicBezTo>
                    <a:pt x="1215" y="486"/>
                    <a:pt x="1264" y="559"/>
                    <a:pt x="1337" y="583"/>
                  </a:cubicBezTo>
                  <a:cubicBezTo>
                    <a:pt x="1385" y="656"/>
                    <a:pt x="1385" y="753"/>
                    <a:pt x="1361" y="850"/>
                  </a:cubicBezTo>
                  <a:cubicBezTo>
                    <a:pt x="1343" y="905"/>
                    <a:pt x="1311" y="932"/>
                    <a:pt x="1255" y="932"/>
                  </a:cubicBezTo>
                  <a:cubicBezTo>
                    <a:pt x="1236" y="932"/>
                    <a:pt x="1215" y="929"/>
                    <a:pt x="1191" y="923"/>
                  </a:cubicBezTo>
                  <a:cubicBezTo>
                    <a:pt x="1142" y="923"/>
                    <a:pt x="1069" y="899"/>
                    <a:pt x="1021" y="850"/>
                  </a:cubicBezTo>
                  <a:cubicBezTo>
                    <a:pt x="996" y="729"/>
                    <a:pt x="924" y="608"/>
                    <a:pt x="826" y="535"/>
                  </a:cubicBezTo>
                  <a:lnTo>
                    <a:pt x="729" y="535"/>
                  </a:lnTo>
                  <a:cubicBezTo>
                    <a:pt x="705" y="559"/>
                    <a:pt x="705" y="583"/>
                    <a:pt x="705" y="632"/>
                  </a:cubicBezTo>
                  <a:cubicBezTo>
                    <a:pt x="754" y="753"/>
                    <a:pt x="826" y="850"/>
                    <a:pt x="924" y="923"/>
                  </a:cubicBezTo>
                  <a:cubicBezTo>
                    <a:pt x="948" y="972"/>
                    <a:pt x="948" y="1021"/>
                    <a:pt x="924" y="1093"/>
                  </a:cubicBezTo>
                  <a:cubicBezTo>
                    <a:pt x="924" y="1129"/>
                    <a:pt x="898" y="1151"/>
                    <a:pt x="874" y="1151"/>
                  </a:cubicBezTo>
                  <a:cubicBezTo>
                    <a:pt x="865" y="1151"/>
                    <a:pt x="857" y="1148"/>
                    <a:pt x="851" y="1142"/>
                  </a:cubicBezTo>
                  <a:cubicBezTo>
                    <a:pt x="802" y="1142"/>
                    <a:pt x="754" y="1118"/>
                    <a:pt x="729" y="1093"/>
                  </a:cubicBezTo>
                  <a:cubicBezTo>
                    <a:pt x="729" y="972"/>
                    <a:pt x="656" y="875"/>
                    <a:pt x="559" y="826"/>
                  </a:cubicBezTo>
                  <a:cubicBezTo>
                    <a:pt x="547" y="814"/>
                    <a:pt x="529" y="808"/>
                    <a:pt x="508" y="808"/>
                  </a:cubicBezTo>
                  <a:cubicBezTo>
                    <a:pt x="486" y="808"/>
                    <a:pt x="462" y="814"/>
                    <a:pt x="438" y="826"/>
                  </a:cubicBezTo>
                  <a:cubicBezTo>
                    <a:pt x="438" y="826"/>
                    <a:pt x="413" y="875"/>
                    <a:pt x="438" y="899"/>
                  </a:cubicBezTo>
                  <a:cubicBezTo>
                    <a:pt x="462" y="996"/>
                    <a:pt x="535" y="1093"/>
                    <a:pt x="632" y="1166"/>
                  </a:cubicBezTo>
                  <a:cubicBezTo>
                    <a:pt x="608" y="1239"/>
                    <a:pt x="559" y="1312"/>
                    <a:pt x="486" y="1336"/>
                  </a:cubicBezTo>
                  <a:cubicBezTo>
                    <a:pt x="455" y="1356"/>
                    <a:pt x="424" y="1364"/>
                    <a:pt x="393" y="1364"/>
                  </a:cubicBezTo>
                  <a:cubicBezTo>
                    <a:pt x="234" y="1364"/>
                    <a:pt x="98" y="1142"/>
                    <a:pt x="98" y="1142"/>
                  </a:cubicBezTo>
                  <a:cubicBezTo>
                    <a:pt x="85" y="1130"/>
                    <a:pt x="73" y="1124"/>
                    <a:pt x="64" y="1124"/>
                  </a:cubicBezTo>
                  <a:cubicBezTo>
                    <a:pt x="55" y="1124"/>
                    <a:pt x="49" y="1130"/>
                    <a:pt x="49" y="1142"/>
                  </a:cubicBezTo>
                  <a:cubicBezTo>
                    <a:pt x="25" y="1166"/>
                    <a:pt x="0" y="1191"/>
                    <a:pt x="25" y="1215"/>
                  </a:cubicBezTo>
                  <a:cubicBezTo>
                    <a:pt x="25" y="1215"/>
                    <a:pt x="195" y="1482"/>
                    <a:pt x="389" y="1482"/>
                  </a:cubicBezTo>
                  <a:cubicBezTo>
                    <a:pt x="438" y="1458"/>
                    <a:pt x="486" y="1433"/>
                    <a:pt x="535" y="1385"/>
                  </a:cubicBezTo>
                  <a:cubicBezTo>
                    <a:pt x="608" y="1336"/>
                    <a:pt x="681" y="1263"/>
                    <a:pt x="705" y="1166"/>
                  </a:cubicBezTo>
                  <a:cubicBezTo>
                    <a:pt x="754" y="1191"/>
                    <a:pt x="778" y="1191"/>
                    <a:pt x="826" y="1215"/>
                  </a:cubicBezTo>
                  <a:cubicBezTo>
                    <a:pt x="839" y="1219"/>
                    <a:pt x="852" y="1221"/>
                    <a:pt x="866" y="1221"/>
                  </a:cubicBezTo>
                  <a:cubicBezTo>
                    <a:pt x="930" y="1221"/>
                    <a:pt x="1001" y="1174"/>
                    <a:pt x="1021" y="1093"/>
                  </a:cubicBezTo>
                  <a:cubicBezTo>
                    <a:pt x="1021" y="1045"/>
                    <a:pt x="1021" y="996"/>
                    <a:pt x="1021" y="948"/>
                  </a:cubicBezTo>
                  <a:cubicBezTo>
                    <a:pt x="1069" y="972"/>
                    <a:pt x="1118" y="996"/>
                    <a:pt x="1166" y="996"/>
                  </a:cubicBezTo>
                  <a:cubicBezTo>
                    <a:pt x="1192" y="1007"/>
                    <a:pt x="1218" y="1011"/>
                    <a:pt x="1243" y="1011"/>
                  </a:cubicBezTo>
                  <a:cubicBezTo>
                    <a:pt x="1335" y="1011"/>
                    <a:pt x="1415" y="946"/>
                    <a:pt x="1434" y="850"/>
                  </a:cubicBezTo>
                  <a:cubicBezTo>
                    <a:pt x="1458" y="778"/>
                    <a:pt x="1458" y="680"/>
                    <a:pt x="1434" y="608"/>
                  </a:cubicBezTo>
                  <a:cubicBezTo>
                    <a:pt x="1507" y="608"/>
                    <a:pt x="1555" y="632"/>
                    <a:pt x="1628" y="632"/>
                  </a:cubicBezTo>
                  <a:cubicBezTo>
                    <a:pt x="1701" y="632"/>
                    <a:pt x="1798" y="608"/>
                    <a:pt x="1822" y="535"/>
                  </a:cubicBezTo>
                  <a:cubicBezTo>
                    <a:pt x="1847" y="510"/>
                    <a:pt x="1847" y="510"/>
                    <a:pt x="1847" y="486"/>
                  </a:cubicBezTo>
                  <a:cubicBezTo>
                    <a:pt x="1859" y="498"/>
                    <a:pt x="1877" y="504"/>
                    <a:pt x="1895" y="504"/>
                  </a:cubicBezTo>
                  <a:cubicBezTo>
                    <a:pt x="1913" y="504"/>
                    <a:pt x="1932" y="498"/>
                    <a:pt x="1944" y="486"/>
                  </a:cubicBezTo>
                  <a:cubicBezTo>
                    <a:pt x="1992" y="486"/>
                    <a:pt x="2041" y="462"/>
                    <a:pt x="2065" y="413"/>
                  </a:cubicBezTo>
                  <a:cubicBezTo>
                    <a:pt x="2090" y="267"/>
                    <a:pt x="2065" y="146"/>
                    <a:pt x="2017" y="25"/>
                  </a:cubicBezTo>
                  <a:cubicBezTo>
                    <a:pt x="1992" y="0"/>
                    <a:pt x="1968" y="0"/>
                    <a:pt x="19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868753" y="3630488"/>
              <a:ext cx="108420" cy="91959"/>
            </a:xfrm>
            <a:custGeom>
              <a:avLst/>
              <a:gdLst/>
              <a:ahLst/>
              <a:cxnLst/>
              <a:rect l="l" t="t" r="r" b="b"/>
              <a:pathLst>
                <a:path w="1443" h="1224" extrusionOk="0">
                  <a:moveTo>
                    <a:pt x="158" y="1"/>
                  </a:moveTo>
                  <a:cubicBezTo>
                    <a:pt x="118" y="1"/>
                    <a:pt x="76" y="3"/>
                    <a:pt x="34" y="6"/>
                  </a:cubicBezTo>
                  <a:cubicBezTo>
                    <a:pt x="34" y="6"/>
                    <a:pt x="34" y="6"/>
                    <a:pt x="34" y="6"/>
                  </a:cubicBezTo>
                  <a:lnTo>
                    <a:pt x="34" y="6"/>
                  </a:lnTo>
                  <a:cubicBezTo>
                    <a:pt x="33" y="6"/>
                    <a:pt x="1" y="1224"/>
                    <a:pt x="1328" y="1224"/>
                  </a:cubicBezTo>
                  <a:cubicBezTo>
                    <a:pt x="1365" y="1224"/>
                    <a:pt x="1404" y="1223"/>
                    <a:pt x="1443" y="1221"/>
                  </a:cubicBezTo>
                  <a:cubicBezTo>
                    <a:pt x="1443" y="1221"/>
                    <a:pt x="1240" y="1"/>
                    <a:pt x="1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837046" y="3663019"/>
              <a:ext cx="80394" cy="62884"/>
            </a:xfrm>
            <a:custGeom>
              <a:avLst/>
              <a:gdLst/>
              <a:ahLst/>
              <a:cxnLst/>
              <a:rect l="l" t="t" r="r" b="b"/>
              <a:pathLst>
                <a:path w="1070" h="837" extrusionOk="0">
                  <a:moveTo>
                    <a:pt x="53" y="0"/>
                  </a:moveTo>
                  <a:cubicBezTo>
                    <a:pt x="37" y="0"/>
                    <a:pt x="25" y="17"/>
                    <a:pt x="25" y="35"/>
                  </a:cubicBezTo>
                  <a:cubicBezTo>
                    <a:pt x="1" y="59"/>
                    <a:pt x="25" y="83"/>
                    <a:pt x="49" y="83"/>
                  </a:cubicBezTo>
                  <a:cubicBezTo>
                    <a:pt x="414" y="253"/>
                    <a:pt x="729" y="496"/>
                    <a:pt x="997" y="812"/>
                  </a:cubicBezTo>
                  <a:cubicBezTo>
                    <a:pt x="997" y="812"/>
                    <a:pt x="1021" y="836"/>
                    <a:pt x="1021" y="836"/>
                  </a:cubicBezTo>
                  <a:lnTo>
                    <a:pt x="1045" y="812"/>
                  </a:lnTo>
                  <a:cubicBezTo>
                    <a:pt x="1069" y="812"/>
                    <a:pt x="1069" y="788"/>
                    <a:pt x="1069" y="763"/>
                  </a:cubicBezTo>
                  <a:cubicBezTo>
                    <a:pt x="802" y="423"/>
                    <a:pt x="462" y="156"/>
                    <a:pt x="74" y="10"/>
                  </a:cubicBezTo>
                  <a:cubicBezTo>
                    <a:pt x="66" y="3"/>
                    <a:pt x="59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764015" y="3539732"/>
              <a:ext cx="129683" cy="73101"/>
            </a:xfrm>
            <a:custGeom>
              <a:avLst/>
              <a:gdLst/>
              <a:ahLst/>
              <a:cxnLst/>
              <a:rect l="l" t="t" r="r" b="b"/>
              <a:pathLst>
                <a:path w="1726" h="973" extrusionOk="0">
                  <a:moveTo>
                    <a:pt x="1242" y="0"/>
                  </a:moveTo>
                  <a:cubicBezTo>
                    <a:pt x="434" y="0"/>
                    <a:pt x="0" y="850"/>
                    <a:pt x="0" y="850"/>
                  </a:cubicBezTo>
                  <a:cubicBezTo>
                    <a:pt x="232" y="937"/>
                    <a:pt x="435" y="973"/>
                    <a:pt x="612" y="973"/>
                  </a:cubicBezTo>
                  <a:cubicBezTo>
                    <a:pt x="1474" y="973"/>
                    <a:pt x="1725" y="117"/>
                    <a:pt x="1725" y="97"/>
                  </a:cubicBezTo>
                  <a:cubicBezTo>
                    <a:pt x="1552" y="29"/>
                    <a:pt x="1391" y="0"/>
                    <a:pt x="12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769500" y="3568882"/>
              <a:ext cx="94971" cy="38391"/>
            </a:xfrm>
            <a:custGeom>
              <a:avLst/>
              <a:gdLst/>
              <a:ahLst/>
              <a:cxnLst/>
              <a:rect l="l" t="t" r="r" b="b"/>
              <a:pathLst>
                <a:path w="1264" h="511" extrusionOk="0">
                  <a:moveTo>
                    <a:pt x="1191" y="0"/>
                  </a:moveTo>
                  <a:cubicBezTo>
                    <a:pt x="778" y="49"/>
                    <a:pt x="389" y="194"/>
                    <a:pt x="25" y="413"/>
                  </a:cubicBezTo>
                  <a:cubicBezTo>
                    <a:pt x="0" y="462"/>
                    <a:pt x="25" y="510"/>
                    <a:pt x="73" y="510"/>
                  </a:cubicBezTo>
                  <a:cubicBezTo>
                    <a:pt x="73" y="510"/>
                    <a:pt x="98" y="510"/>
                    <a:pt x="98" y="486"/>
                  </a:cubicBezTo>
                  <a:cubicBezTo>
                    <a:pt x="438" y="267"/>
                    <a:pt x="802" y="146"/>
                    <a:pt x="1215" y="97"/>
                  </a:cubicBezTo>
                  <a:cubicBezTo>
                    <a:pt x="1239" y="97"/>
                    <a:pt x="1264" y="73"/>
                    <a:pt x="1264" y="49"/>
                  </a:cubicBezTo>
                  <a:cubicBezTo>
                    <a:pt x="1239" y="24"/>
                    <a:pt x="1215" y="0"/>
                    <a:pt x="1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800981" y="3409081"/>
              <a:ext cx="60784" cy="462801"/>
            </a:xfrm>
            <a:custGeom>
              <a:avLst/>
              <a:gdLst/>
              <a:ahLst/>
              <a:cxnLst/>
              <a:rect l="l" t="t" r="r" b="b"/>
              <a:pathLst>
                <a:path w="809" h="6160" extrusionOk="0">
                  <a:moveTo>
                    <a:pt x="69" y="1"/>
                  </a:moveTo>
                  <a:cubicBezTo>
                    <a:pt x="37" y="1"/>
                    <a:pt x="0" y="32"/>
                    <a:pt x="31" y="62"/>
                  </a:cubicBezTo>
                  <a:cubicBezTo>
                    <a:pt x="711" y="1860"/>
                    <a:pt x="541" y="6063"/>
                    <a:pt x="541" y="6111"/>
                  </a:cubicBezTo>
                  <a:cubicBezTo>
                    <a:pt x="541" y="6135"/>
                    <a:pt x="565" y="6135"/>
                    <a:pt x="589" y="6160"/>
                  </a:cubicBezTo>
                  <a:cubicBezTo>
                    <a:pt x="614" y="6135"/>
                    <a:pt x="638" y="6135"/>
                    <a:pt x="638" y="6111"/>
                  </a:cubicBezTo>
                  <a:cubicBezTo>
                    <a:pt x="638" y="6063"/>
                    <a:pt x="808" y="1836"/>
                    <a:pt x="104" y="38"/>
                  </a:cubicBezTo>
                  <a:cubicBezTo>
                    <a:pt x="104" y="11"/>
                    <a:pt x="87" y="1"/>
                    <a:pt x="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905869" y="3300294"/>
              <a:ext cx="198507" cy="165361"/>
            </a:xfrm>
            <a:custGeom>
              <a:avLst/>
              <a:gdLst/>
              <a:ahLst/>
              <a:cxnLst/>
              <a:rect l="l" t="t" r="r" b="b"/>
              <a:pathLst>
                <a:path w="2642" h="2201" extrusionOk="0">
                  <a:moveTo>
                    <a:pt x="898" y="1"/>
                  </a:moveTo>
                  <a:cubicBezTo>
                    <a:pt x="722" y="1"/>
                    <a:pt x="649" y="636"/>
                    <a:pt x="649" y="636"/>
                  </a:cubicBezTo>
                  <a:cubicBezTo>
                    <a:pt x="649" y="636"/>
                    <a:pt x="381" y="252"/>
                    <a:pt x="219" y="252"/>
                  </a:cubicBezTo>
                  <a:cubicBezTo>
                    <a:pt x="198" y="252"/>
                    <a:pt x="180" y="258"/>
                    <a:pt x="164" y="271"/>
                  </a:cubicBezTo>
                  <a:cubicBezTo>
                    <a:pt x="0" y="365"/>
                    <a:pt x="217" y="2201"/>
                    <a:pt x="1307" y="2201"/>
                  </a:cubicBezTo>
                  <a:cubicBezTo>
                    <a:pt x="1353" y="2201"/>
                    <a:pt x="1401" y="2197"/>
                    <a:pt x="1451" y="2190"/>
                  </a:cubicBezTo>
                  <a:cubicBezTo>
                    <a:pt x="2641" y="2045"/>
                    <a:pt x="2569" y="1170"/>
                    <a:pt x="2569" y="1170"/>
                  </a:cubicBezTo>
                  <a:cubicBezTo>
                    <a:pt x="2569" y="1170"/>
                    <a:pt x="2544" y="369"/>
                    <a:pt x="2374" y="126"/>
                  </a:cubicBezTo>
                  <a:cubicBezTo>
                    <a:pt x="2348" y="89"/>
                    <a:pt x="2321" y="73"/>
                    <a:pt x="2293" y="73"/>
                  </a:cubicBezTo>
                  <a:cubicBezTo>
                    <a:pt x="2136" y="73"/>
                    <a:pt x="1961" y="563"/>
                    <a:pt x="1961" y="563"/>
                  </a:cubicBezTo>
                  <a:cubicBezTo>
                    <a:pt x="1888" y="369"/>
                    <a:pt x="1791" y="199"/>
                    <a:pt x="1670" y="53"/>
                  </a:cubicBezTo>
                  <a:cubicBezTo>
                    <a:pt x="1650" y="38"/>
                    <a:pt x="1631" y="32"/>
                    <a:pt x="1612" y="32"/>
                  </a:cubicBezTo>
                  <a:cubicBezTo>
                    <a:pt x="1443" y="32"/>
                    <a:pt x="1305" y="563"/>
                    <a:pt x="1305" y="563"/>
                  </a:cubicBezTo>
                  <a:cubicBezTo>
                    <a:pt x="1232" y="369"/>
                    <a:pt x="1111" y="199"/>
                    <a:pt x="990" y="53"/>
                  </a:cubicBezTo>
                  <a:cubicBezTo>
                    <a:pt x="957" y="16"/>
                    <a:pt x="926" y="1"/>
                    <a:pt x="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884456" y="3364454"/>
              <a:ext cx="171608" cy="62133"/>
            </a:xfrm>
            <a:custGeom>
              <a:avLst/>
              <a:gdLst/>
              <a:ahLst/>
              <a:cxnLst/>
              <a:rect l="l" t="t" r="r" b="b"/>
              <a:pathLst>
                <a:path w="2284" h="827" extrusionOk="0">
                  <a:moveTo>
                    <a:pt x="1846" y="122"/>
                  </a:moveTo>
                  <a:lnTo>
                    <a:pt x="1846" y="122"/>
                  </a:lnTo>
                  <a:cubicBezTo>
                    <a:pt x="1871" y="146"/>
                    <a:pt x="1895" y="146"/>
                    <a:pt x="1919" y="195"/>
                  </a:cubicBezTo>
                  <a:cubicBezTo>
                    <a:pt x="1919" y="219"/>
                    <a:pt x="1919" y="243"/>
                    <a:pt x="1919" y="268"/>
                  </a:cubicBezTo>
                  <a:cubicBezTo>
                    <a:pt x="1895" y="268"/>
                    <a:pt x="1895" y="243"/>
                    <a:pt x="1895" y="243"/>
                  </a:cubicBezTo>
                  <a:cubicBezTo>
                    <a:pt x="1871" y="195"/>
                    <a:pt x="1846" y="146"/>
                    <a:pt x="1846" y="122"/>
                  </a:cubicBezTo>
                  <a:close/>
                  <a:moveTo>
                    <a:pt x="923" y="170"/>
                  </a:moveTo>
                  <a:lnTo>
                    <a:pt x="923" y="170"/>
                  </a:lnTo>
                  <a:cubicBezTo>
                    <a:pt x="947" y="219"/>
                    <a:pt x="947" y="268"/>
                    <a:pt x="972" y="292"/>
                  </a:cubicBezTo>
                  <a:cubicBezTo>
                    <a:pt x="947" y="268"/>
                    <a:pt x="923" y="219"/>
                    <a:pt x="923" y="170"/>
                  </a:cubicBezTo>
                  <a:close/>
                  <a:moveTo>
                    <a:pt x="583" y="341"/>
                  </a:moveTo>
                  <a:lnTo>
                    <a:pt x="583" y="341"/>
                  </a:lnTo>
                  <a:cubicBezTo>
                    <a:pt x="607" y="365"/>
                    <a:pt x="632" y="413"/>
                    <a:pt x="632" y="486"/>
                  </a:cubicBezTo>
                  <a:cubicBezTo>
                    <a:pt x="607" y="438"/>
                    <a:pt x="583" y="389"/>
                    <a:pt x="583" y="341"/>
                  </a:cubicBezTo>
                  <a:close/>
                  <a:moveTo>
                    <a:pt x="2211" y="0"/>
                  </a:moveTo>
                  <a:cubicBezTo>
                    <a:pt x="2186" y="0"/>
                    <a:pt x="2162" y="25"/>
                    <a:pt x="2186" y="49"/>
                  </a:cubicBezTo>
                  <a:cubicBezTo>
                    <a:pt x="2186" y="122"/>
                    <a:pt x="2186" y="292"/>
                    <a:pt x="2138" y="341"/>
                  </a:cubicBezTo>
                  <a:cubicBezTo>
                    <a:pt x="2113" y="365"/>
                    <a:pt x="2089" y="365"/>
                    <a:pt x="2065" y="365"/>
                  </a:cubicBezTo>
                  <a:cubicBezTo>
                    <a:pt x="2041" y="365"/>
                    <a:pt x="2016" y="365"/>
                    <a:pt x="1992" y="341"/>
                  </a:cubicBezTo>
                  <a:cubicBezTo>
                    <a:pt x="2016" y="292"/>
                    <a:pt x="2016" y="243"/>
                    <a:pt x="1992" y="195"/>
                  </a:cubicBezTo>
                  <a:cubicBezTo>
                    <a:pt x="1992" y="122"/>
                    <a:pt x="1943" y="49"/>
                    <a:pt x="1895" y="25"/>
                  </a:cubicBezTo>
                  <a:cubicBezTo>
                    <a:pt x="1846" y="25"/>
                    <a:pt x="1822" y="25"/>
                    <a:pt x="1798" y="49"/>
                  </a:cubicBezTo>
                  <a:cubicBezTo>
                    <a:pt x="1749" y="98"/>
                    <a:pt x="1749" y="170"/>
                    <a:pt x="1798" y="219"/>
                  </a:cubicBezTo>
                  <a:cubicBezTo>
                    <a:pt x="1822" y="292"/>
                    <a:pt x="1846" y="341"/>
                    <a:pt x="1895" y="365"/>
                  </a:cubicBezTo>
                  <a:lnTo>
                    <a:pt x="1871" y="389"/>
                  </a:lnTo>
                  <a:cubicBezTo>
                    <a:pt x="1858" y="401"/>
                    <a:pt x="1834" y="407"/>
                    <a:pt x="1810" y="407"/>
                  </a:cubicBezTo>
                  <a:cubicBezTo>
                    <a:pt x="1786" y="407"/>
                    <a:pt x="1761" y="401"/>
                    <a:pt x="1749" y="389"/>
                  </a:cubicBezTo>
                  <a:cubicBezTo>
                    <a:pt x="1676" y="365"/>
                    <a:pt x="1603" y="316"/>
                    <a:pt x="1555" y="268"/>
                  </a:cubicBezTo>
                  <a:cubicBezTo>
                    <a:pt x="1555" y="195"/>
                    <a:pt x="1530" y="146"/>
                    <a:pt x="1482" y="98"/>
                  </a:cubicBezTo>
                  <a:cubicBezTo>
                    <a:pt x="1458" y="49"/>
                    <a:pt x="1409" y="49"/>
                    <a:pt x="1385" y="49"/>
                  </a:cubicBezTo>
                  <a:cubicBezTo>
                    <a:pt x="1360" y="73"/>
                    <a:pt x="1336" y="98"/>
                    <a:pt x="1336" y="122"/>
                  </a:cubicBezTo>
                  <a:cubicBezTo>
                    <a:pt x="1360" y="195"/>
                    <a:pt x="1409" y="268"/>
                    <a:pt x="1458" y="316"/>
                  </a:cubicBezTo>
                  <a:cubicBezTo>
                    <a:pt x="1458" y="413"/>
                    <a:pt x="1433" y="511"/>
                    <a:pt x="1385" y="583"/>
                  </a:cubicBezTo>
                  <a:cubicBezTo>
                    <a:pt x="1360" y="608"/>
                    <a:pt x="1336" y="620"/>
                    <a:pt x="1309" y="620"/>
                  </a:cubicBezTo>
                  <a:cubicBezTo>
                    <a:pt x="1281" y="620"/>
                    <a:pt x="1251" y="608"/>
                    <a:pt x="1215" y="583"/>
                  </a:cubicBezTo>
                  <a:cubicBezTo>
                    <a:pt x="1142" y="559"/>
                    <a:pt x="1093" y="511"/>
                    <a:pt x="1069" y="462"/>
                  </a:cubicBezTo>
                  <a:cubicBezTo>
                    <a:pt x="1093" y="341"/>
                    <a:pt x="1069" y="195"/>
                    <a:pt x="996" y="98"/>
                  </a:cubicBezTo>
                  <a:cubicBezTo>
                    <a:pt x="979" y="80"/>
                    <a:pt x="950" y="63"/>
                    <a:pt x="925" y="63"/>
                  </a:cubicBezTo>
                  <a:cubicBezTo>
                    <a:pt x="915" y="63"/>
                    <a:pt x="906" y="66"/>
                    <a:pt x="899" y="73"/>
                  </a:cubicBezTo>
                  <a:cubicBezTo>
                    <a:pt x="850" y="73"/>
                    <a:pt x="850" y="98"/>
                    <a:pt x="850" y="146"/>
                  </a:cubicBezTo>
                  <a:cubicBezTo>
                    <a:pt x="850" y="243"/>
                    <a:pt x="875" y="365"/>
                    <a:pt x="947" y="462"/>
                  </a:cubicBezTo>
                  <a:cubicBezTo>
                    <a:pt x="947" y="535"/>
                    <a:pt x="923" y="583"/>
                    <a:pt x="899" y="632"/>
                  </a:cubicBezTo>
                  <a:cubicBezTo>
                    <a:pt x="885" y="660"/>
                    <a:pt x="862" y="672"/>
                    <a:pt x="836" y="672"/>
                  </a:cubicBezTo>
                  <a:cubicBezTo>
                    <a:pt x="818" y="672"/>
                    <a:pt x="798" y="666"/>
                    <a:pt x="777" y="656"/>
                  </a:cubicBezTo>
                  <a:cubicBezTo>
                    <a:pt x="753" y="632"/>
                    <a:pt x="729" y="608"/>
                    <a:pt x="705" y="559"/>
                  </a:cubicBezTo>
                  <a:cubicBezTo>
                    <a:pt x="729" y="462"/>
                    <a:pt x="729" y="341"/>
                    <a:pt x="632" y="243"/>
                  </a:cubicBezTo>
                  <a:cubicBezTo>
                    <a:pt x="607" y="219"/>
                    <a:pt x="559" y="219"/>
                    <a:pt x="534" y="219"/>
                  </a:cubicBezTo>
                  <a:cubicBezTo>
                    <a:pt x="510" y="219"/>
                    <a:pt x="486" y="243"/>
                    <a:pt x="486" y="292"/>
                  </a:cubicBezTo>
                  <a:cubicBezTo>
                    <a:pt x="486" y="389"/>
                    <a:pt x="510" y="486"/>
                    <a:pt x="583" y="583"/>
                  </a:cubicBezTo>
                  <a:cubicBezTo>
                    <a:pt x="534" y="656"/>
                    <a:pt x="462" y="705"/>
                    <a:pt x="389" y="705"/>
                  </a:cubicBezTo>
                  <a:cubicBezTo>
                    <a:pt x="374" y="708"/>
                    <a:pt x="360" y="710"/>
                    <a:pt x="347" y="710"/>
                  </a:cubicBezTo>
                  <a:cubicBezTo>
                    <a:pt x="161" y="710"/>
                    <a:pt x="97" y="413"/>
                    <a:pt x="97" y="413"/>
                  </a:cubicBezTo>
                  <a:cubicBezTo>
                    <a:pt x="97" y="389"/>
                    <a:pt x="73" y="365"/>
                    <a:pt x="49" y="365"/>
                  </a:cubicBezTo>
                  <a:cubicBezTo>
                    <a:pt x="24" y="389"/>
                    <a:pt x="0" y="413"/>
                    <a:pt x="0" y="438"/>
                  </a:cubicBezTo>
                  <a:cubicBezTo>
                    <a:pt x="0" y="438"/>
                    <a:pt x="97" y="826"/>
                    <a:pt x="364" y="826"/>
                  </a:cubicBezTo>
                  <a:lnTo>
                    <a:pt x="413" y="802"/>
                  </a:lnTo>
                  <a:cubicBezTo>
                    <a:pt x="510" y="802"/>
                    <a:pt x="583" y="753"/>
                    <a:pt x="656" y="656"/>
                  </a:cubicBezTo>
                  <a:cubicBezTo>
                    <a:pt x="680" y="681"/>
                    <a:pt x="705" y="729"/>
                    <a:pt x="753" y="729"/>
                  </a:cubicBezTo>
                  <a:cubicBezTo>
                    <a:pt x="784" y="760"/>
                    <a:pt x="818" y="773"/>
                    <a:pt x="852" y="773"/>
                  </a:cubicBezTo>
                  <a:cubicBezTo>
                    <a:pt x="899" y="773"/>
                    <a:pt x="943" y="747"/>
                    <a:pt x="972" y="705"/>
                  </a:cubicBezTo>
                  <a:cubicBezTo>
                    <a:pt x="996" y="656"/>
                    <a:pt x="1020" y="608"/>
                    <a:pt x="1045" y="559"/>
                  </a:cubicBezTo>
                  <a:cubicBezTo>
                    <a:pt x="1069" y="608"/>
                    <a:pt x="1117" y="632"/>
                    <a:pt x="1166" y="656"/>
                  </a:cubicBezTo>
                  <a:cubicBezTo>
                    <a:pt x="1198" y="699"/>
                    <a:pt x="1244" y="718"/>
                    <a:pt x="1292" y="718"/>
                  </a:cubicBezTo>
                  <a:cubicBezTo>
                    <a:pt x="1353" y="718"/>
                    <a:pt x="1417" y="687"/>
                    <a:pt x="1458" y="632"/>
                  </a:cubicBezTo>
                  <a:cubicBezTo>
                    <a:pt x="1506" y="559"/>
                    <a:pt x="1530" y="462"/>
                    <a:pt x="1555" y="389"/>
                  </a:cubicBezTo>
                  <a:cubicBezTo>
                    <a:pt x="1603" y="413"/>
                    <a:pt x="1652" y="438"/>
                    <a:pt x="1700" y="462"/>
                  </a:cubicBezTo>
                  <a:cubicBezTo>
                    <a:pt x="1737" y="486"/>
                    <a:pt x="1779" y="498"/>
                    <a:pt x="1822" y="498"/>
                  </a:cubicBezTo>
                  <a:cubicBezTo>
                    <a:pt x="1864" y="498"/>
                    <a:pt x="1907" y="486"/>
                    <a:pt x="1943" y="462"/>
                  </a:cubicBezTo>
                  <a:lnTo>
                    <a:pt x="1968" y="413"/>
                  </a:lnTo>
                  <a:cubicBezTo>
                    <a:pt x="1992" y="438"/>
                    <a:pt x="2016" y="438"/>
                    <a:pt x="2065" y="462"/>
                  </a:cubicBezTo>
                  <a:cubicBezTo>
                    <a:pt x="2113" y="462"/>
                    <a:pt x="2162" y="438"/>
                    <a:pt x="2211" y="413"/>
                  </a:cubicBezTo>
                  <a:cubicBezTo>
                    <a:pt x="2259" y="292"/>
                    <a:pt x="2284" y="170"/>
                    <a:pt x="2284" y="25"/>
                  </a:cubicBezTo>
                  <a:cubicBezTo>
                    <a:pt x="2259" y="0"/>
                    <a:pt x="2235" y="0"/>
                    <a:pt x="2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48;p2"/>
          <p:cNvGrpSpPr/>
          <p:nvPr/>
        </p:nvGrpSpPr>
        <p:grpSpPr>
          <a:xfrm rot="1386123">
            <a:off x="880040" y="3648935"/>
            <a:ext cx="1073209" cy="1808370"/>
            <a:chOff x="-653265" y="1899986"/>
            <a:chExt cx="171302" cy="288619"/>
          </a:xfrm>
        </p:grpSpPr>
        <p:sp>
          <p:nvSpPr>
            <p:cNvPr id="49" name="Google Shape;49;p2"/>
            <p:cNvSpPr/>
            <p:nvPr/>
          </p:nvSpPr>
          <p:spPr>
            <a:xfrm>
              <a:off x="-651356" y="1997166"/>
              <a:ext cx="32212" cy="26798"/>
            </a:xfrm>
            <a:custGeom>
              <a:avLst/>
              <a:gdLst/>
              <a:ahLst/>
              <a:cxnLst/>
              <a:rect l="l" t="t" r="r" b="b"/>
              <a:pathLst>
                <a:path w="827" h="688" extrusionOk="0">
                  <a:moveTo>
                    <a:pt x="462" y="80"/>
                  </a:moveTo>
                  <a:cubicBezTo>
                    <a:pt x="802" y="80"/>
                    <a:pt x="802" y="591"/>
                    <a:pt x="462" y="591"/>
                  </a:cubicBezTo>
                  <a:cubicBezTo>
                    <a:pt x="122" y="591"/>
                    <a:pt x="122" y="80"/>
                    <a:pt x="462" y="80"/>
                  </a:cubicBezTo>
                  <a:close/>
                  <a:moveTo>
                    <a:pt x="470" y="0"/>
                  </a:moveTo>
                  <a:cubicBezTo>
                    <a:pt x="381" y="0"/>
                    <a:pt x="291" y="33"/>
                    <a:pt x="219" y="105"/>
                  </a:cubicBezTo>
                  <a:cubicBezTo>
                    <a:pt x="0" y="323"/>
                    <a:pt x="146" y="688"/>
                    <a:pt x="462" y="688"/>
                  </a:cubicBezTo>
                  <a:cubicBezTo>
                    <a:pt x="656" y="688"/>
                    <a:pt x="826" y="542"/>
                    <a:pt x="826" y="348"/>
                  </a:cubicBezTo>
                  <a:cubicBezTo>
                    <a:pt x="826" y="136"/>
                    <a:pt x="651" y="0"/>
                    <a:pt x="4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527106" y="1913930"/>
              <a:ext cx="45143" cy="47052"/>
            </a:xfrm>
            <a:custGeom>
              <a:avLst/>
              <a:gdLst/>
              <a:ahLst/>
              <a:cxnLst/>
              <a:rect l="l" t="t" r="r" b="b"/>
              <a:pathLst>
                <a:path w="1159" h="1208" extrusionOk="0">
                  <a:moveTo>
                    <a:pt x="626" y="1"/>
                  </a:moveTo>
                  <a:cubicBezTo>
                    <a:pt x="368" y="1"/>
                    <a:pt x="163" y="396"/>
                    <a:pt x="163" y="396"/>
                  </a:cubicBezTo>
                  <a:cubicBezTo>
                    <a:pt x="0" y="997"/>
                    <a:pt x="317" y="1207"/>
                    <a:pt x="551" y="1207"/>
                  </a:cubicBezTo>
                  <a:cubicBezTo>
                    <a:pt x="666" y="1207"/>
                    <a:pt x="762" y="1156"/>
                    <a:pt x="770" y="1076"/>
                  </a:cubicBezTo>
                  <a:cubicBezTo>
                    <a:pt x="794" y="833"/>
                    <a:pt x="479" y="736"/>
                    <a:pt x="479" y="736"/>
                  </a:cubicBezTo>
                  <a:cubicBezTo>
                    <a:pt x="479" y="736"/>
                    <a:pt x="1159" y="396"/>
                    <a:pt x="819" y="80"/>
                  </a:cubicBezTo>
                  <a:cubicBezTo>
                    <a:pt x="753" y="23"/>
                    <a:pt x="688" y="1"/>
                    <a:pt x="6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564303" y="1911944"/>
              <a:ext cx="42728" cy="46273"/>
            </a:xfrm>
            <a:custGeom>
              <a:avLst/>
              <a:gdLst/>
              <a:ahLst/>
              <a:cxnLst/>
              <a:rect l="l" t="t" r="r" b="b"/>
              <a:pathLst>
                <a:path w="1097" h="1188" extrusionOk="0">
                  <a:moveTo>
                    <a:pt x="548" y="1"/>
                  </a:moveTo>
                  <a:cubicBezTo>
                    <a:pt x="491" y="1"/>
                    <a:pt x="429" y="17"/>
                    <a:pt x="365" y="58"/>
                  </a:cubicBezTo>
                  <a:cubicBezTo>
                    <a:pt x="0" y="301"/>
                    <a:pt x="680" y="738"/>
                    <a:pt x="680" y="738"/>
                  </a:cubicBezTo>
                  <a:cubicBezTo>
                    <a:pt x="680" y="738"/>
                    <a:pt x="340" y="811"/>
                    <a:pt x="340" y="1030"/>
                  </a:cubicBezTo>
                  <a:cubicBezTo>
                    <a:pt x="349" y="1120"/>
                    <a:pt x="464" y="1188"/>
                    <a:pt x="597" y="1188"/>
                  </a:cubicBezTo>
                  <a:cubicBezTo>
                    <a:pt x="821" y="1188"/>
                    <a:pt x="1097" y="1000"/>
                    <a:pt x="1021" y="422"/>
                  </a:cubicBezTo>
                  <a:cubicBezTo>
                    <a:pt x="1021" y="422"/>
                    <a:pt x="835" y="1"/>
                    <a:pt x="5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525509" y="1900921"/>
              <a:ext cx="20838" cy="20877"/>
            </a:xfrm>
            <a:custGeom>
              <a:avLst/>
              <a:gdLst/>
              <a:ahLst/>
              <a:cxnLst/>
              <a:rect l="l" t="t" r="r" b="b"/>
              <a:pathLst>
                <a:path w="535" h="536" extrusionOk="0">
                  <a:moveTo>
                    <a:pt x="462" y="1"/>
                  </a:moveTo>
                  <a:cubicBezTo>
                    <a:pt x="292" y="25"/>
                    <a:pt x="0" y="195"/>
                    <a:pt x="49" y="487"/>
                  </a:cubicBezTo>
                  <a:cubicBezTo>
                    <a:pt x="49" y="511"/>
                    <a:pt x="73" y="535"/>
                    <a:pt x="97" y="535"/>
                  </a:cubicBezTo>
                  <a:lnTo>
                    <a:pt x="122" y="535"/>
                  </a:lnTo>
                  <a:cubicBezTo>
                    <a:pt x="146" y="535"/>
                    <a:pt x="146" y="511"/>
                    <a:pt x="146" y="487"/>
                  </a:cubicBezTo>
                  <a:cubicBezTo>
                    <a:pt x="97" y="171"/>
                    <a:pt x="462" y="98"/>
                    <a:pt x="486" y="98"/>
                  </a:cubicBezTo>
                  <a:cubicBezTo>
                    <a:pt x="510" y="74"/>
                    <a:pt x="535" y="49"/>
                    <a:pt x="510" y="25"/>
                  </a:cubicBezTo>
                  <a:cubicBezTo>
                    <a:pt x="510" y="1"/>
                    <a:pt x="486" y="1"/>
                    <a:pt x="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540660" y="1899986"/>
              <a:ext cx="17060" cy="20838"/>
            </a:xfrm>
            <a:custGeom>
              <a:avLst/>
              <a:gdLst/>
              <a:ahLst/>
              <a:cxnLst/>
              <a:rect l="l" t="t" r="r" b="b"/>
              <a:pathLst>
                <a:path w="438" h="535" extrusionOk="0">
                  <a:moveTo>
                    <a:pt x="49" y="1"/>
                  </a:moveTo>
                  <a:cubicBezTo>
                    <a:pt x="1" y="1"/>
                    <a:pt x="1" y="25"/>
                    <a:pt x="1" y="49"/>
                  </a:cubicBezTo>
                  <a:cubicBezTo>
                    <a:pt x="1" y="98"/>
                    <a:pt x="25" y="98"/>
                    <a:pt x="49" y="98"/>
                  </a:cubicBezTo>
                  <a:cubicBezTo>
                    <a:pt x="98" y="98"/>
                    <a:pt x="146" y="122"/>
                    <a:pt x="195" y="146"/>
                  </a:cubicBezTo>
                  <a:cubicBezTo>
                    <a:pt x="292" y="243"/>
                    <a:pt x="341" y="365"/>
                    <a:pt x="341" y="511"/>
                  </a:cubicBezTo>
                  <a:cubicBezTo>
                    <a:pt x="341" y="535"/>
                    <a:pt x="365" y="535"/>
                    <a:pt x="389" y="535"/>
                  </a:cubicBezTo>
                  <a:cubicBezTo>
                    <a:pt x="414" y="535"/>
                    <a:pt x="438" y="511"/>
                    <a:pt x="438" y="486"/>
                  </a:cubicBezTo>
                  <a:cubicBezTo>
                    <a:pt x="438" y="341"/>
                    <a:pt x="365" y="171"/>
                    <a:pt x="243" y="73"/>
                  </a:cubicBezTo>
                  <a:cubicBezTo>
                    <a:pt x="195" y="25"/>
                    <a:pt x="122" y="1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-653265" y="1974731"/>
              <a:ext cx="137260" cy="213874"/>
            </a:xfrm>
            <a:custGeom>
              <a:avLst/>
              <a:gdLst/>
              <a:ahLst/>
              <a:cxnLst/>
              <a:rect l="l" t="t" r="r" b="b"/>
              <a:pathLst>
                <a:path w="3524" h="5491" extrusionOk="0">
                  <a:moveTo>
                    <a:pt x="3353" y="1"/>
                  </a:moveTo>
                  <a:cubicBezTo>
                    <a:pt x="3329" y="25"/>
                    <a:pt x="3329" y="49"/>
                    <a:pt x="3329" y="73"/>
                  </a:cubicBezTo>
                  <a:cubicBezTo>
                    <a:pt x="3353" y="122"/>
                    <a:pt x="3377" y="171"/>
                    <a:pt x="3377" y="244"/>
                  </a:cubicBezTo>
                  <a:cubicBezTo>
                    <a:pt x="3377" y="268"/>
                    <a:pt x="3402" y="268"/>
                    <a:pt x="3426" y="268"/>
                  </a:cubicBezTo>
                  <a:cubicBezTo>
                    <a:pt x="3450" y="268"/>
                    <a:pt x="3475" y="244"/>
                    <a:pt x="3475" y="219"/>
                  </a:cubicBezTo>
                  <a:cubicBezTo>
                    <a:pt x="3450" y="98"/>
                    <a:pt x="3426" y="25"/>
                    <a:pt x="3426" y="25"/>
                  </a:cubicBezTo>
                  <a:cubicBezTo>
                    <a:pt x="3402" y="1"/>
                    <a:pt x="3377" y="1"/>
                    <a:pt x="3353" y="1"/>
                  </a:cubicBezTo>
                  <a:close/>
                  <a:moveTo>
                    <a:pt x="3465" y="377"/>
                  </a:moveTo>
                  <a:cubicBezTo>
                    <a:pt x="3438" y="377"/>
                    <a:pt x="3414" y="389"/>
                    <a:pt x="3426" y="414"/>
                  </a:cubicBezTo>
                  <a:cubicBezTo>
                    <a:pt x="3426" y="462"/>
                    <a:pt x="3426" y="535"/>
                    <a:pt x="3426" y="584"/>
                  </a:cubicBezTo>
                  <a:lnTo>
                    <a:pt x="3426" y="608"/>
                  </a:lnTo>
                  <a:cubicBezTo>
                    <a:pt x="3426" y="632"/>
                    <a:pt x="3450" y="656"/>
                    <a:pt x="3475" y="656"/>
                  </a:cubicBezTo>
                  <a:cubicBezTo>
                    <a:pt x="3499" y="656"/>
                    <a:pt x="3499" y="632"/>
                    <a:pt x="3523" y="632"/>
                  </a:cubicBezTo>
                  <a:lnTo>
                    <a:pt x="3523" y="584"/>
                  </a:lnTo>
                  <a:cubicBezTo>
                    <a:pt x="3523" y="535"/>
                    <a:pt x="3523" y="486"/>
                    <a:pt x="3523" y="414"/>
                  </a:cubicBezTo>
                  <a:cubicBezTo>
                    <a:pt x="3523" y="389"/>
                    <a:pt x="3493" y="377"/>
                    <a:pt x="3465" y="377"/>
                  </a:cubicBezTo>
                  <a:close/>
                  <a:moveTo>
                    <a:pt x="3450" y="754"/>
                  </a:moveTo>
                  <a:cubicBezTo>
                    <a:pt x="3426" y="754"/>
                    <a:pt x="3402" y="754"/>
                    <a:pt x="3402" y="778"/>
                  </a:cubicBezTo>
                  <a:cubicBezTo>
                    <a:pt x="3402" y="851"/>
                    <a:pt x="3377" y="899"/>
                    <a:pt x="3353" y="948"/>
                  </a:cubicBezTo>
                  <a:cubicBezTo>
                    <a:pt x="3329" y="972"/>
                    <a:pt x="3353" y="997"/>
                    <a:pt x="3377" y="1021"/>
                  </a:cubicBezTo>
                  <a:lnTo>
                    <a:pt x="3402" y="1021"/>
                  </a:lnTo>
                  <a:cubicBezTo>
                    <a:pt x="3426" y="1021"/>
                    <a:pt x="3426" y="997"/>
                    <a:pt x="3426" y="997"/>
                  </a:cubicBezTo>
                  <a:cubicBezTo>
                    <a:pt x="3450" y="924"/>
                    <a:pt x="3475" y="875"/>
                    <a:pt x="3499" y="802"/>
                  </a:cubicBezTo>
                  <a:cubicBezTo>
                    <a:pt x="3499" y="778"/>
                    <a:pt x="3475" y="754"/>
                    <a:pt x="3450" y="754"/>
                  </a:cubicBezTo>
                  <a:close/>
                  <a:moveTo>
                    <a:pt x="2576" y="899"/>
                  </a:moveTo>
                  <a:cubicBezTo>
                    <a:pt x="2503" y="924"/>
                    <a:pt x="2430" y="997"/>
                    <a:pt x="2406" y="1045"/>
                  </a:cubicBezTo>
                  <a:cubicBezTo>
                    <a:pt x="2406" y="1069"/>
                    <a:pt x="2406" y="1118"/>
                    <a:pt x="2430" y="1118"/>
                  </a:cubicBezTo>
                  <a:lnTo>
                    <a:pt x="2454" y="1118"/>
                  </a:lnTo>
                  <a:cubicBezTo>
                    <a:pt x="2479" y="1118"/>
                    <a:pt x="2479" y="1118"/>
                    <a:pt x="2503" y="1094"/>
                  </a:cubicBezTo>
                  <a:cubicBezTo>
                    <a:pt x="2503" y="1045"/>
                    <a:pt x="2551" y="1021"/>
                    <a:pt x="2600" y="997"/>
                  </a:cubicBezTo>
                  <a:cubicBezTo>
                    <a:pt x="2649" y="972"/>
                    <a:pt x="2624" y="899"/>
                    <a:pt x="2576" y="899"/>
                  </a:cubicBezTo>
                  <a:close/>
                  <a:moveTo>
                    <a:pt x="2722" y="948"/>
                  </a:moveTo>
                  <a:cubicBezTo>
                    <a:pt x="2697" y="972"/>
                    <a:pt x="2697" y="997"/>
                    <a:pt x="2722" y="1021"/>
                  </a:cubicBezTo>
                  <a:cubicBezTo>
                    <a:pt x="2770" y="1045"/>
                    <a:pt x="2794" y="1094"/>
                    <a:pt x="2819" y="1142"/>
                  </a:cubicBezTo>
                  <a:cubicBezTo>
                    <a:pt x="2843" y="1167"/>
                    <a:pt x="2843" y="1167"/>
                    <a:pt x="2867" y="1167"/>
                  </a:cubicBezTo>
                  <a:lnTo>
                    <a:pt x="2916" y="1191"/>
                  </a:lnTo>
                  <a:cubicBezTo>
                    <a:pt x="2916" y="1167"/>
                    <a:pt x="2940" y="1142"/>
                    <a:pt x="2916" y="1118"/>
                  </a:cubicBezTo>
                  <a:cubicBezTo>
                    <a:pt x="2892" y="1045"/>
                    <a:pt x="2843" y="997"/>
                    <a:pt x="2794" y="948"/>
                  </a:cubicBezTo>
                  <a:close/>
                  <a:moveTo>
                    <a:pt x="3268" y="1078"/>
                  </a:moveTo>
                  <a:cubicBezTo>
                    <a:pt x="3256" y="1078"/>
                    <a:pt x="3243" y="1082"/>
                    <a:pt x="3232" y="1094"/>
                  </a:cubicBezTo>
                  <a:cubicBezTo>
                    <a:pt x="3207" y="1142"/>
                    <a:pt x="3159" y="1167"/>
                    <a:pt x="3110" y="1215"/>
                  </a:cubicBezTo>
                  <a:cubicBezTo>
                    <a:pt x="3086" y="1215"/>
                    <a:pt x="3086" y="1239"/>
                    <a:pt x="3110" y="1264"/>
                  </a:cubicBezTo>
                  <a:cubicBezTo>
                    <a:pt x="3110" y="1288"/>
                    <a:pt x="3134" y="1288"/>
                    <a:pt x="3159" y="1288"/>
                  </a:cubicBezTo>
                  <a:cubicBezTo>
                    <a:pt x="3207" y="1264"/>
                    <a:pt x="3256" y="1215"/>
                    <a:pt x="3305" y="1167"/>
                  </a:cubicBezTo>
                  <a:cubicBezTo>
                    <a:pt x="3342" y="1129"/>
                    <a:pt x="3308" y="1078"/>
                    <a:pt x="3268" y="1078"/>
                  </a:cubicBezTo>
                  <a:close/>
                  <a:moveTo>
                    <a:pt x="2469" y="1197"/>
                  </a:moveTo>
                  <a:cubicBezTo>
                    <a:pt x="2460" y="1197"/>
                    <a:pt x="2454" y="1203"/>
                    <a:pt x="2454" y="1215"/>
                  </a:cubicBezTo>
                  <a:cubicBezTo>
                    <a:pt x="2430" y="1215"/>
                    <a:pt x="2406" y="1264"/>
                    <a:pt x="2430" y="1264"/>
                  </a:cubicBezTo>
                  <a:cubicBezTo>
                    <a:pt x="2479" y="1337"/>
                    <a:pt x="2527" y="1385"/>
                    <a:pt x="2600" y="1385"/>
                  </a:cubicBezTo>
                  <a:lnTo>
                    <a:pt x="2624" y="1410"/>
                  </a:lnTo>
                  <a:cubicBezTo>
                    <a:pt x="2649" y="1410"/>
                    <a:pt x="2673" y="1385"/>
                    <a:pt x="2673" y="1361"/>
                  </a:cubicBezTo>
                  <a:cubicBezTo>
                    <a:pt x="2673" y="1337"/>
                    <a:pt x="2649" y="1288"/>
                    <a:pt x="2624" y="1288"/>
                  </a:cubicBezTo>
                  <a:cubicBezTo>
                    <a:pt x="2576" y="1288"/>
                    <a:pt x="2527" y="1264"/>
                    <a:pt x="2503" y="1215"/>
                  </a:cubicBezTo>
                  <a:cubicBezTo>
                    <a:pt x="2491" y="1203"/>
                    <a:pt x="2479" y="1197"/>
                    <a:pt x="2469" y="1197"/>
                  </a:cubicBezTo>
                  <a:close/>
                  <a:moveTo>
                    <a:pt x="2958" y="1253"/>
                  </a:moveTo>
                  <a:cubicBezTo>
                    <a:pt x="2954" y="1253"/>
                    <a:pt x="2948" y="1256"/>
                    <a:pt x="2940" y="1264"/>
                  </a:cubicBezTo>
                  <a:cubicBezTo>
                    <a:pt x="2916" y="1264"/>
                    <a:pt x="2892" y="1264"/>
                    <a:pt x="2892" y="1288"/>
                  </a:cubicBezTo>
                  <a:lnTo>
                    <a:pt x="2794" y="1312"/>
                  </a:lnTo>
                  <a:cubicBezTo>
                    <a:pt x="2790" y="1310"/>
                    <a:pt x="2786" y="1309"/>
                    <a:pt x="2782" y="1309"/>
                  </a:cubicBezTo>
                  <a:cubicBezTo>
                    <a:pt x="2746" y="1309"/>
                    <a:pt x="2750" y="1410"/>
                    <a:pt x="2794" y="1410"/>
                  </a:cubicBezTo>
                  <a:cubicBezTo>
                    <a:pt x="2843" y="1410"/>
                    <a:pt x="2867" y="1385"/>
                    <a:pt x="2916" y="1385"/>
                  </a:cubicBezTo>
                  <a:cubicBezTo>
                    <a:pt x="2916" y="1410"/>
                    <a:pt x="2916" y="1458"/>
                    <a:pt x="2916" y="1482"/>
                  </a:cubicBezTo>
                  <a:cubicBezTo>
                    <a:pt x="2916" y="1507"/>
                    <a:pt x="2940" y="1531"/>
                    <a:pt x="2964" y="1531"/>
                  </a:cubicBezTo>
                  <a:lnTo>
                    <a:pt x="2989" y="1531"/>
                  </a:lnTo>
                  <a:cubicBezTo>
                    <a:pt x="3013" y="1531"/>
                    <a:pt x="3037" y="1507"/>
                    <a:pt x="3037" y="1482"/>
                  </a:cubicBezTo>
                  <a:cubicBezTo>
                    <a:pt x="3013" y="1434"/>
                    <a:pt x="3013" y="1410"/>
                    <a:pt x="3013" y="1361"/>
                  </a:cubicBezTo>
                  <a:cubicBezTo>
                    <a:pt x="3037" y="1361"/>
                    <a:pt x="3037" y="1337"/>
                    <a:pt x="3037" y="1312"/>
                  </a:cubicBezTo>
                  <a:cubicBezTo>
                    <a:pt x="3013" y="1288"/>
                    <a:pt x="3013" y="1264"/>
                    <a:pt x="2989" y="1264"/>
                  </a:cubicBezTo>
                  <a:cubicBezTo>
                    <a:pt x="2973" y="1264"/>
                    <a:pt x="2967" y="1253"/>
                    <a:pt x="2958" y="1253"/>
                  </a:cubicBezTo>
                  <a:close/>
                  <a:moveTo>
                    <a:pt x="2989" y="1628"/>
                  </a:moveTo>
                  <a:cubicBezTo>
                    <a:pt x="2964" y="1628"/>
                    <a:pt x="2940" y="1652"/>
                    <a:pt x="2940" y="1677"/>
                  </a:cubicBezTo>
                  <a:cubicBezTo>
                    <a:pt x="2916" y="1725"/>
                    <a:pt x="2916" y="1798"/>
                    <a:pt x="2892" y="1847"/>
                  </a:cubicBezTo>
                  <a:cubicBezTo>
                    <a:pt x="2892" y="1871"/>
                    <a:pt x="2916" y="1895"/>
                    <a:pt x="2940" y="1895"/>
                  </a:cubicBezTo>
                  <a:cubicBezTo>
                    <a:pt x="2964" y="1895"/>
                    <a:pt x="2989" y="1895"/>
                    <a:pt x="2989" y="1871"/>
                  </a:cubicBezTo>
                  <a:cubicBezTo>
                    <a:pt x="3013" y="1798"/>
                    <a:pt x="3013" y="1750"/>
                    <a:pt x="3037" y="1677"/>
                  </a:cubicBezTo>
                  <a:cubicBezTo>
                    <a:pt x="3037" y="1652"/>
                    <a:pt x="3013" y="1628"/>
                    <a:pt x="2989" y="1628"/>
                  </a:cubicBezTo>
                  <a:close/>
                  <a:moveTo>
                    <a:pt x="1628" y="1993"/>
                  </a:moveTo>
                  <a:cubicBezTo>
                    <a:pt x="1604" y="1993"/>
                    <a:pt x="1580" y="2017"/>
                    <a:pt x="1580" y="2041"/>
                  </a:cubicBezTo>
                  <a:cubicBezTo>
                    <a:pt x="1580" y="2065"/>
                    <a:pt x="1604" y="2090"/>
                    <a:pt x="1628" y="2090"/>
                  </a:cubicBezTo>
                  <a:cubicBezTo>
                    <a:pt x="1677" y="2090"/>
                    <a:pt x="1726" y="2090"/>
                    <a:pt x="1750" y="2114"/>
                  </a:cubicBezTo>
                  <a:lnTo>
                    <a:pt x="1823" y="2114"/>
                  </a:lnTo>
                  <a:cubicBezTo>
                    <a:pt x="1823" y="2114"/>
                    <a:pt x="1847" y="2114"/>
                    <a:pt x="1847" y="2090"/>
                  </a:cubicBezTo>
                  <a:cubicBezTo>
                    <a:pt x="1847" y="2065"/>
                    <a:pt x="1847" y="2041"/>
                    <a:pt x="1823" y="2017"/>
                  </a:cubicBezTo>
                  <a:lnTo>
                    <a:pt x="1798" y="2017"/>
                  </a:lnTo>
                  <a:cubicBezTo>
                    <a:pt x="1750" y="1993"/>
                    <a:pt x="1677" y="1993"/>
                    <a:pt x="1628" y="1993"/>
                  </a:cubicBezTo>
                  <a:close/>
                  <a:moveTo>
                    <a:pt x="2892" y="1993"/>
                  </a:moveTo>
                  <a:cubicBezTo>
                    <a:pt x="2867" y="1993"/>
                    <a:pt x="2843" y="1993"/>
                    <a:pt x="2819" y="2017"/>
                  </a:cubicBezTo>
                  <a:cubicBezTo>
                    <a:pt x="2794" y="2065"/>
                    <a:pt x="2770" y="2114"/>
                    <a:pt x="2722" y="2163"/>
                  </a:cubicBezTo>
                  <a:cubicBezTo>
                    <a:pt x="2722" y="2187"/>
                    <a:pt x="2722" y="2211"/>
                    <a:pt x="2722" y="2235"/>
                  </a:cubicBezTo>
                  <a:lnTo>
                    <a:pt x="2794" y="2235"/>
                  </a:lnTo>
                  <a:cubicBezTo>
                    <a:pt x="2843" y="2187"/>
                    <a:pt x="2867" y="2114"/>
                    <a:pt x="2916" y="2065"/>
                  </a:cubicBezTo>
                  <a:cubicBezTo>
                    <a:pt x="2916" y="2041"/>
                    <a:pt x="2916" y="2017"/>
                    <a:pt x="2892" y="1993"/>
                  </a:cubicBezTo>
                  <a:close/>
                  <a:moveTo>
                    <a:pt x="1968" y="2144"/>
                  </a:moveTo>
                  <a:cubicBezTo>
                    <a:pt x="1956" y="2144"/>
                    <a:pt x="1944" y="2150"/>
                    <a:pt x="1944" y="2163"/>
                  </a:cubicBezTo>
                  <a:cubicBezTo>
                    <a:pt x="1920" y="2163"/>
                    <a:pt x="1920" y="2211"/>
                    <a:pt x="1944" y="2211"/>
                  </a:cubicBezTo>
                  <a:cubicBezTo>
                    <a:pt x="1993" y="2260"/>
                    <a:pt x="2017" y="2284"/>
                    <a:pt x="2066" y="2333"/>
                  </a:cubicBezTo>
                  <a:lnTo>
                    <a:pt x="2114" y="2333"/>
                  </a:lnTo>
                  <a:cubicBezTo>
                    <a:pt x="2114" y="2357"/>
                    <a:pt x="2139" y="2357"/>
                    <a:pt x="2139" y="2357"/>
                  </a:cubicBezTo>
                  <a:cubicBezTo>
                    <a:pt x="2163" y="2333"/>
                    <a:pt x="2163" y="2308"/>
                    <a:pt x="2139" y="2284"/>
                  </a:cubicBezTo>
                  <a:cubicBezTo>
                    <a:pt x="2114" y="2235"/>
                    <a:pt x="2066" y="2187"/>
                    <a:pt x="1993" y="2163"/>
                  </a:cubicBezTo>
                  <a:cubicBezTo>
                    <a:pt x="1993" y="2150"/>
                    <a:pt x="1981" y="2144"/>
                    <a:pt x="1968" y="2144"/>
                  </a:cubicBezTo>
                  <a:close/>
                  <a:moveTo>
                    <a:pt x="1531" y="2114"/>
                  </a:moveTo>
                  <a:cubicBezTo>
                    <a:pt x="1507" y="2114"/>
                    <a:pt x="1483" y="2138"/>
                    <a:pt x="1483" y="2163"/>
                  </a:cubicBezTo>
                  <a:cubicBezTo>
                    <a:pt x="1483" y="2235"/>
                    <a:pt x="1507" y="2308"/>
                    <a:pt x="1555" y="2357"/>
                  </a:cubicBezTo>
                  <a:cubicBezTo>
                    <a:pt x="1555" y="2357"/>
                    <a:pt x="1580" y="2381"/>
                    <a:pt x="1604" y="2381"/>
                  </a:cubicBezTo>
                  <a:cubicBezTo>
                    <a:pt x="1604" y="2381"/>
                    <a:pt x="1628" y="2381"/>
                    <a:pt x="1628" y="2357"/>
                  </a:cubicBezTo>
                  <a:cubicBezTo>
                    <a:pt x="1653" y="2357"/>
                    <a:pt x="1653" y="2308"/>
                    <a:pt x="1628" y="2308"/>
                  </a:cubicBezTo>
                  <a:cubicBezTo>
                    <a:pt x="1580" y="2260"/>
                    <a:pt x="1580" y="2211"/>
                    <a:pt x="1555" y="2163"/>
                  </a:cubicBezTo>
                  <a:cubicBezTo>
                    <a:pt x="1580" y="2138"/>
                    <a:pt x="1555" y="2114"/>
                    <a:pt x="1531" y="2114"/>
                  </a:cubicBezTo>
                  <a:close/>
                  <a:moveTo>
                    <a:pt x="2637" y="2266"/>
                  </a:moveTo>
                  <a:cubicBezTo>
                    <a:pt x="2624" y="2266"/>
                    <a:pt x="2612" y="2272"/>
                    <a:pt x="2600" y="2284"/>
                  </a:cubicBezTo>
                  <a:cubicBezTo>
                    <a:pt x="2551" y="2308"/>
                    <a:pt x="2503" y="2333"/>
                    <a:pt x="2454" y="2357"/>
                  </a:cubicBezTo>
                  <a:cubicBezTo>
                    <a:pt x="2406" y="2381"/>
                    <a:pt x="2406" y="2406"/>
                    <a:pt x="2430" y="2430"/>
                  </a:cubicBezTo>
                  <a:cubicBezTo>
                    <a:pt x="2430" y="2454"/>
                    <a:pt x="2430" y="2454"/>
                    <a:pt x="2454" y="2454"/>
                  </a:cubicBezTo>
                  <a:lnTo>
                    <a:pt x="2503" y="2430"/>
                  </a:lnTo>
                  <a:cubicBezTo>
                    <a:pt x="2551" y="2406"/>
                    <a:pt x="2600" y="2381"/>
                    <a:pt x="2673" y="2333"/>
                  </a:cubicBezTo>
                  <a:cubicBezTo>
                    <a:pt x="2673" y="2333"/>
                    <a:pt x="2673" y="2284"/>
                    <a:pt x="2673" y="2284"/>
                  </a:cubicBezTo>
                  <a:cubicBezTo>
                    <a:pt x="2661" y="2272"/>
                    <a:pt x="2649" y="2266"/>
                    <a:pt x="2637" y="2266"/>
                  </a:cubicBezTo>
                  <a:close/>
                  <a:moveTo>
                    <a:pt x="1748" y="2395"/>
                  </a:moveTo>
                  <a:cubicBezTo>
                    <a:pt x="1726" y="2395"/>
                    <a:pt x="1701" y="2413"/>
                    <a:pt x="1701" y="2430"/>
                  </a:cubicBezTo>
                  <a:cubicBezTo>
                    <a:pt x="1677" y="2454"/>
                    <a:pt x="1701" y="2478"/>
                    <a:pt x="1726" y="2478"/>
                  </a:cubicBezTo>
                  <a:cubicBezTo>
                    <a:pt x="1774" y="2527"/>
                    <a:pt x="1847" y="2527"/>
                    <a:pt x="1920" y="2551"/>
                  </a:cubicBezTo>
                  <a:cubicBezTo>
                    <a:pt x="1968" y="2527"/>
                    <a:pt x="1968" y="2478"/>
                    <a:pt x="1920" y="2454"/>
                  </a:cubicBezTo>
                  <a:cubicBezTo>
                    <a:pt x="1871" y="2454"/>
                    <a:pt x="1823" y="2430"/>
                    <a:pt x="1774" y="2406"/>
                  </a:cubicBezTo>
                  <a:cubicBezTo>
                    <a:pt x="1767" y="2398"/>
                    <a:pt x="1758" y="2395"/>
                    <a:pt x="1748" y="2395"/>
                  </a:cubicBezTo>
                  <a:close/>
                  <a:moveTo>
                    <a:pt x="2208" y="2395"/>
                  </a:moveTo>
                  <a:cubicBezTo>
                    <a:pt x="2201" y="2395"/>
                    <a:pt x="2194" y="2398"/>
                    <a:pt x="2187" y="2406"/>
                  </a:cubicBezTo>
                  <a:cubicBezTo>
                    <a:pt x="2163" y="2406"/>
                    <a:pt x="2139" y="2430"/>
                    <a:pt x="2139" y="2454"/>
                  </a:cubicBezTo>
                  <a:lnTo>
                    <a:pt x="2090" y="2454"/>
                  </a:lnTo>
                  <a:cubicBezTo>
                    <a:pt x="2066" y="2454"/>
                    <a:pt x="2041" y="2478"/>
                    <a:pt x="2041" y="2503"/>
                  </a:cubicBezTo>
                  <a:cubicBezTo>
                    <a:pt x="2041" y="2527"/>
                    <a:pt x="2066" y="2551"/>
                    <a:pt x="2090" y="2551"/>
                  </a:cubicBezTo>
                  <a:lnTo>
                    <a:pt x="2187" y="2551"/>
                  </a:lnTo>
                  <a:cubicBezTo>
                    <a:pt x="2187" y="2551"/>
                    <a:pt x="2187" y="2576"/>
                    <a:pt x="2187" y="2600"/>
                  </a:cubicBezTo>
                  <a:lnTo>
                    <a:pt x="2187" y="2624"/>
                  </a:lnTo>
                  <a:cubicBezTo>
                    <a:pt x="2163" y="2648"/>
                    <a:pt x="2187" y="2673"/>
                    <a:pt x="2211" y="2673"/>
                  </a:cubicBezTo>
                  <a:lnTo>
                    <a:pt x="2236" y="2673"/>
                  </a:lnTo>
                  <a:cubicBezTo>
                    <a:pt x="2260" y="2673"/>
                    <a:pt x="2260" y="2648"/>
                    <a:pt x="2260" y="2624"/>
                  </a:cubicBezTo>
                  <a:lnTo>
                    <a:pt x="2260" y="2600"/>
                  </a:lnTo>
                  <a:cubicBezTo>
                    <a:pt x="2260" y="2576"/>
                    <a:pt x="2260" y="2551"/>
                    <a:pt x="2260" y="2527"/>
                  </a:cubicBezTo>
                  <a:lnTo>
                    <a:pt x="2284" y="2527"/>
                  </a:lnTo>
                  <a:cubicBezTo>
                    <a:pt x="2333" y="2478"/>
                    <a:pt x="2309" y="2430"/>
                    <a:pt x="2260" y="2430"/>
                  </a:cubicBezTo>
                  <a:lnTo>
                    <a:pt x="2236" y="2430"/>
                  </a:lnTo>
                  <a:cubicBezTo>
                    <a:pt x="2236" y="2413"/>
                    <a:pt x="2224" y="2395"/>
                    <a:pt x="2208" y="2395"/>
                  </a:cubicBezTo>
                  <a:close/>
                  <a:moveTo>
                    <a:pt x="2158" y="2774"/>
                  </a:moveTo>
                  <a:cubicBezTo>
                    <a:pt x="2147" y="2774"/>
                    <a:pt x="2139" y="2780"/>
                    <a:pt x="2139" y="2794"/>
                  </a:cubicBezTo>
                  <a:cubicBezTo>
                    <a:pt x="2090" y="2843"/>
                    <a:pt x="2066" y="2891"/>
                    <a:pt x="2041" y="2940"/>
                  </a:cubicBezTo>
                  <a:cubicBezTo>
                    <a:pt x="2017" y="2964"/>
                    <a:pt x="2017" y="2989"/>
                    <a:pt x="2041" y="3013"/>
                  </a:cubicBezTo>
                  <a:lnTo>
                    <a:pt x="2090" y="3013"/>
                  </a:lnTo>
                  <a:cubicBezTo>
                    <a:pt x="2139" y="2964"/>
                    <a:pt x="2187" y="2916"/>
                    <a:pt x="2211" y="2843"/>
                  </a:cubicBezTo>
                  <a:cubicBezTo>
                    <a:pt x="2229" y="2808"/>
                    <a:pt x="2185" y="2774"/>
                    <a:pt x="2158" y="2774"/>
                  </a:cubicBezTo>
                  <a:close/>
                  <a:moveTo>
                    <a:pt x="1943" y="3045"/>
                  </a:moveTo>
                  <a:cubicBezTo>
                    <a:pt x="1934" y="3045"/>
                    <a:pt x="1926" y="3050"/>
                    <a:pt x="1920" y="3061"/>
                  </a:cubicBezTo>
                  <a:cubicBezTo>
                    <a:pt x="1871" y="3086"/>
                    <a:pt x="1798" y="3134"/>
                    <a:pt x="1750" y="3183"/>
                  </a:cubicBezTo>
                  <a:cubicBezTo>
                    <a:pt x="1701" y="3207"/>
                    <a:pt x="1726" y="3256"/>
                    <a:pt x="1774" y="3256"/>
                  </a:cubicBezTo>
                  <a:lnTo>
                    <a:pt x="1798" y="3256"/>
                  </a:lnTo>
                  <a:cubicBezTo>
                    <a:pt x="1798" y="3256"/>
                    <a:pt x="1823" y="3256"/>
                    <a:pt x="1823" y="3231"/>
                  </a:cubicBezTo>
                  <a:cubicBezTo>
                    <a:pt x="1871" y="3207"/>
                    <a:pt x="1920" y="3159"/>
                    <a:pt x="1968" y="3134"/>
                  </a:cubicBezTo>
                  <a:cubicBezTo>
                    <a:pt x="2006" y="3097"/>
                    <a:pt x="1971" y="3045"/>
                    <a:pt x="1943" y="3045"/>
                  </a:cubicBezTo>
                  <a:close/>
                  <a:moveTo>
                    <a:pt x="1634" y="3269"/>
                  </a:moveTo>
                  <a:cubicBezTo>
                    <a:pt x="1623" y="3269"/>
                    <a:pt x="1612" y="3272"/>
                    <a:pt x="1604" y="3280"/>
                  </a:cubicBezTo>
                  <a:lnTo>
                    <a:pt x="1580" y="3304"/>
                  </a:lnTo>
                  <a:lnTo>
                    <a:pt x="1458" y="3377"/>
                  </a:lnTo>
                  <a:cubicBezTo>
                    <a:pt x="1434" y="3377"/>
                    <a:pt x="1434" y="3402"/>
                    <a:pt x="1434" y="3426"/>
                  </a:cubicBezTo>
                  <a:cubicBezTo>
                    <a:pt x="1434" y="3450"/>
                    <a:pt x="1458" y="3450"/>
                    <a:pt x="1483" y="3450"/>
                  </a:cubicBezTo>
                  <a:lnTo>
                    <a:pt x="1507" y="3450"/>
                  </a:lnTo>
                  <a:lnTo>
                    <a:pt x="1653" y="3377"/>
                  </a:lnTo>
                  <a:lnTo>
                    <a:pt x="1677" y="3353"/>
                  </a:lnTo>
                  <a:cubicBezTo>
                    <a:pt x="1701" y="3329"/>
                    <a:pt x="1701" y="3304"/>
                    <a:pt x="1677" y="3280"/>
                  </a:cubicBezTo>
                  <a:cubicBezTo>
                    <a:pt x="1677" y="3280"/>
                    <a:pt x="1655" y="3269"/>
                    <a:pt x="1634" y="3269"/>
                  </a:cubicBezTo>
                  <a:close/>
                  <a:moveTo>
                    <a:pt x="1303" y="3461"/>
                  </a:moveTo>
                  <a:cubicBezTo>
                    <a:pt x="1292" y="3461"/>
                    <a:pt x="1278" y="3465"/>
                    <a:pt x="1264" y="3474"/>
                  </a:cubicBezTo>
                  <a:lnTo>
                    <a:pt x="1118" y="3572"/>
                  </a:lnTo>
                  <a:cubicBezTo>
                    <a:pt x="1094" y="3572"/>
                    <a:pt x="1094" y="3620"/>
                    <a:pt x="1118" y="3620"/>
                  </a:cubicBezTo>
                  <a:cubicBezTo>
                    <a:pt x="1118" y="3644"/>
                    <a:pt x="1143" y="3644"/>
                    <a:pt x="1167" y="3644"/>
                  </a:cubicBezTo>
                  <a:lnTo>
                    <a:pt x="1337" y="3547"/>
                  </a:lnTo>
                  <a:cubicBezTo>
                    <a:pt x="1376" y="3528"/>
                    <a:pt x="1352" y="3461"/>
                    <a:pt x="1303" y="3461"/>
                  </a:cubicBezTo>
                  <a:close/>
                  <a:moveTo>
                    <a:pt x="1006" y="3651"/>
                  </a:moveTo>
                  <a:cubicBezTo>
                    <a:pt x="997" y="3651"/>
                    <a:pt x="985" y="3657"/>
                    <a:pt x="972" y="3669"/>
                  </a:cubicBezTo>
                  <a:lnTo>
                    <a:pt x="802" y="3766"/>
                  </a:lnTo>
                  <a:cubicBezTo>
                    <a:pt x="778" y="3766"/>
                    <a:pt x="778" y="3814"/>
                    <a:pt x="802" y="3839"/>
                  </a:cubicBezTo>
                  <a:lnTo>
                    <a:pt x="851" y="3839"/>
                  </a:lnTo>
                  <a:cubicBezTo>
                    <a:pt x="900" y="3814"/>
                    <a:pt x="972" y="3766"/>
                    <a:pt x="1021" y="3742"/>
                  </a:cubicBezTo>
                  <a:cubicBezTo>
                    <a:pt x="1045" y="3717"/>
                    <a:pt x="1045" y="3693"/>
                    <a:pt x="1021" y="3669"/>
                  </a:cubicBezTo>
                  <a:cubicBezTo>
                    <a:pt x="1021" y="3657"/>
                    <a:pt x="1015" y="3651"/>
                    <a:pt x="1006" y="3651"/>
                  </a:cubicBezTo>
                  <a:close/>
                  <a:moveTo>
                    <a:pt x="657" y="3863"/>
                  </a:moveTo>
                  <a:lnTo>
                    <a:pt x="487" y="3985"/>
                  </a:lnTo>
                  <a:cubicBezTo>
                    <a:pt x="487" y="4009"/>
                    <a:pt x="487" y="4033"/>
                    <a:pt x="487" y="4057"/>
                  </a:cubicBezTo>
                  <a:lnTo>
                    <a:pt x="560" y="4057"/>
                  </a:lnTo>
                  <a:lnTo>
                    <a:pt x="705" y="3936"/>
                  </a:lnTo>
                  <a:cubicBezTo>
                    <a:pt x="730" y="3912"/>
                    <a:pt x="730" y="3887"/>
                    <a:pt x="705" y="3863"/>
                  </a:cubicBezTo>
                  <a:close/>
                  <a:moveTo>
                    <a:pt x="385" y="4101"/>
                  </a:moveTo>
                  <a:cubicBezTo>
                    <a:pt x="379" y="4101"/>
                    <a:pt x="372" y="4103"/>
                    <a:pt x="365" y="4106"/>
                  </a:cubicBezTo>
                  <a:cubicBezTo>
                    <a:pt x="317" y="4155"/>
                    <a:pt x="268" y="4203"/>
                    <a:pt x="219" y="4252"/>
                  </a:cubicBezTo>
                  <a:cubicBezTo>
                    <a:pt x="219" y="4276"/>
                    <a:pt x="219" y="4300"/>
                    <a:pt x="219" y="4325"/>
                  </a:cubicBezTo>
                  <a:lnTo>
                    <a:pt x="292" y="4325"/>
                  </a:lnTo>
                  <a:cubicBezTo>
                    <a:pt x="341" y="4276"/>
                    <a:pt x="389" y="4227"/>
                    <a:pt x="438" y="4179"/>
                  </a:cubicBezTo>
                  <a:cubicBezTo>
                    <a:pt x="459" y="4158"/>
                    <a:pt x="426" y="4101"/>
                    <a:pt x="385" y="4101"/>
                  </a:cubicBezTo>
                  <a:close/>
                  <a:moveTo>
                    <a:pt x="137" y="4379"/>
                  </a:moveTo>
                  <a:cubicBezTo>
                    <a:pt x="128" y="4379"/>
                    <a:pt x="122" y="4385"/>
                    <a:pt x="122" y="4397"/>
                  </a:cubicBezTo>
                  <a:cubicBezTo>
                    <a:pt x="74" y="4470"/>
                    <a:pt x="49" y="4519"/>
                    <a:pt x="25" y="4592"/>
                  </a:cubicBezTo>
                  <a:cubicBezTo>
                    <a:pt x="25" y="4616"/>
                    <a:pt x="25" y="4640"/>
                    <a:pt x="49" y="4640"/>
                  </a:cubicBezTo>
                  <a:lnTo>
                    <a:pt x="98" y="4640"/>
                  </a:lnTo>
                  <a:cubicBezTo>
                    <a:pt x="98" y="4640"/>
                    <a:pt x="122" y="4640"/>
                    <a:pt x="122" y="4616"/>
                  </a:cubicBezTo>
                  <a:cubicBezTo>
                    <a:pt x="147" y="4568"/>
                    <a:pt x="171" y="4495"/>
                    <a:pt x="195" y="4446"/>
                  </a:cubicBezTo>
                  <a:cubicBezTo>
                    <a:pt x="195" y="4422"/>
                    <a:pt x="195" y="4397"/>
                    <a:pt x="171" y="4397"/>
                  </a:cubicBezTo>
                  <a:cubicBezTo>
                    <a:pt x="159" y="4385"/>
                    <a:pt x="147" y="4379"/>
                    <a:pt x="137" y="4379"/>
                  </a:cubicBezTo>
                  <a:close/>
                  <a:moveTo>
                    <a:pt x="49" y="4738"/>
                  </a:moveTo>
                  <a:cubicBezTo>
                    <a:pt x="25" y="4738"/>
                    <a:pt x="1" y="4762"/>
                    <a:pt x="1" y="4786"/>
                  </a:cubicBezTo>
                  <a:cubicBezTo>
                    <a:pt x="1" y="4859"/>
                    <a:pt x="25" y="4908"/>
                    <a:pt x="25" y="4981"/>
                  </a:cubicBezTo>
                  <a:cubicBezTo>
                    <a:pt x="49" y="5005"/>
                    <a:pt x="49" y="5005"/>
                    <a:pt x="74" y="5005"/>
                  </a:cubicBezTo>
                  <a:lnTo>
                    <a:pt x="98" y="5005"/>
                  </a:lnTo>
                  <a:cubicBezTo>
                    <a:pt x="122" y="5005"/>
                    <a:pt x="122" y="4981"/>
                    <a:pt x="122" y="4956"/>
                  </a:cubicBezTo>
                  <a:cubicBezTo>
                    <a:pt x="98" y="4908"/>
                    <a:pt x="98" y="4835"/>
                    <a:pt x="98" y="4786"/>
                  </a:cubicBezTo>
                  <a:cubicBezTo>
                    <a:pt x="98" y="4762"/>
                    <a:pt x="74" y="4738"/>
                    <a:pt x="49" y="4738"/>
                  </a:cubicBezTo>
                  <a:close/>
                  <a:moveTo>
                    <a:pt x="144" y="5092"/>
                  </a:moveTo>
                  <a:cubicBezTo>
                    <a:pt x="136" y="5092"/>
                    <a:pt x="129" y="5095"/>
                    <a:pt x="122" y="5102"/>
                  </a:cubicBezTo>
                  <a:cubicBezTo>
                    <a:pt x="98" y="5102"/>
                    <a:pt x="98" y="5151"/>
                    <a:pt x="98" y="5175"/>
                  </a:cubicBezTo>
                  <a:cubicBezTo>
                    <a:pt x="147" y="5223"/>
                    <a:pt x="171" y="5272"/>
                    <a:pt x="219" y="5321"/>
                  </a:cubicBezTo>
                  <a:cubicBezTo>
                    <a:pt x="219" y="5345"/>
                    <a:pt x="244" y="5345"/>
                    <a:pt x="244" y="5345"/>
                  </a:cubicBezTo>
                  <a:lnTo>
                    <a:pt x="292" y="5345"/>
                  </a:lnTo>
                  <a:cubicBezTo>
                    <a:pt x="292" y="5321"/>
                    <a:pt x="292" y="5296"/>
                    <a:pt x="292" y="5272"/>
                  </a:cubicBezTo>
                  <a:cubicBezTo>
                    <a:pt x="244" y="5223"/>
                    <a:pt x="219" y="5175"/>
                    <a:pt x="195" y="5126"/>
                  </a:cubicBezTo>
                  <a:cubicBezTo>
                    <a:pt x="178" y="5109"/>
                    <a:pt x="161" y="5092"/>
                    <a:pt x="144" y="5092"/>
                  </a:cubicBezTo>
                  <a:close/>
                  <a:moveTo>
                    <a:pt x="365" y="5400"/>
                  </a:moveTo>
                  <a:cubicBezTo>
                    <a:pt x="353" y="5400"/>
                    <a:pt x="341" y="5406"/>
                    <a:pt x="341" y="5418"/>
                  </a:cubicBezTo>
                  <a:cubicBezTo>
                    <a:pt x="317" y="5442"/>
                    <a:pt x="317" y="5466"/>
                    <a:pt x="341" y="5491"/>
                  </a:cubicBezTo>
                  <a:lnTo>
                    <a:pt x="389" y="5491"/>
                  </a:lnTo>
                  <a:cubicBezTo>
                    <a:pt x="414" y="5466"/>
                    <a:pt x="414" y="5442"/>
                    <a:pt x="389" y="5418"/>
                  </a:cubicBezTo>
                  <a:cubicBezTo>
                    <a:pt x="389" y="5406"/>
                    <a:pt x="377" y="5400"/>
                    <a:pt x="365" y="54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" name="Google Shape;55;p2"/>
          <p:cNvGrpSpPr/>
          <p:nvPr/>
        </p:nvGrpSpPr>
        <p:grpSpPr>
          <a:xfrm rot="8903269">
            <a:off x="-62368" y="122449"/>
            <a:ext cx="1100970" cy="787622"/>
            <a:chOff x="1202177" y="4613417"/>
            <a:chExt cx="528376" cy="377938"/>
          </a:xfrm>
        </p:grpSpPr>
        <p:sp>
          <p:nvSpPr>
            <p:cNvPr id="56" name="Google Shape;56;p2"/>
            <p:cNvSpPr/>
            <p:nvPr/>
          </p:nvSpPr>
          <p:spPr>
            <a:xfrm>
              <a:off x="1564214" y="4671691"/>
              <a:ext cx="166339" cy="48340"/>
            </a:xfrm>
            <a:custGeom>
              <a:avLst/>
              <a:gdLst/>
              <a:ahLst/>
              <a:cxnLst/>
              <a:rect l="l" t="t" r="r" b="b"/>
              <a:pathLst>
                <a:path w="1507" h="438" extrusionOk="0">
                  <a:moveTo>
                    <a:pt x="1409" y="1"/>
                  </a:moveTo>
                  <a:lnTo>
                    <a:pt x="73" y="316"/>
                  </a:lnTo>
                  <a:cubicBezTo>
                    <a:pt x="25" y="316"/>
                    <a:pt x="0" y="341"/>
                    <a:pt x="25" y="389"/>
                  </a:cubicBezTo>
                  <a:cubicBezTo>
                    <a:pt x="25" y="414"/>
                    <a:pt x="49" y="438"/>
                    <a:pt x="73" y="438"/>
                  </a:cubicBezTo>
                  <a:lnTo>
                    <a:pt x="98" y="438"/>
                  </a:lnTo>
                  <a:lnTo>
                    <a:pt x="1434" y="122"/>
                  </a:lnTo>
                  <a:cubicBezTo>
                    <a:pt x="1506" y="122"/>
                    <a:pt x="1482" y="1"/>
                    <a:pt x="14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602846" y="4613417"/>
              <a:ext cx="60708" cy="176363"/>
            </a:xfrm>
            <a:custGeom>
              <a:avLst/>
              <a:gdLst/>
              <a:ahLst/>
              <a:cxnLst/>
              <a:rect l="l" t="t" r="r" b="b"/>
              <a:pathLst>
                <a:path w="550" h="1598" extrusionOk="0">
                  <a:moveTo>
                    <a:pt x="77" y="0"/>
                  </a:moveTo>
                  <a:cubicBezTo>
                    <a:pt x="39" y="0"/>
                    <a:pt x="0" y="32"/>
                    <a:pt x="15" y="91"/>
                  </a:cubicBezTo>
                  <a:lnTo>
                    <a:pt x="403" y="1573"/>
                  </a:lnTo>
                  <a:cubicBezTo>
                    <a:pt x="428" y="1597"/>
                    <a:pt x="452" y="1597"/>
                    <a:pt x="476" y="1597"/>
                  </a:cubicBezTo>
                  <a:lnTo>
                    <a:pt x="501" y="1597"/>
                  </a:lnTo>
                  <a:cubicBezTo>
                    <a:pt x="525" y="1597"/>
                    <a:pt x="549" y="1549"/>
                    <a:pt x="525" y="1525"/>
                  </a:cubicBezTo>
                  <a:lnTo>
                    <a:pt x="136" y="43"/>
                  </a:lnTo>
                  <a:cubicBezTo>
                    <a:pt x="127" y="14"/>
                    <a:pt x="102" y="0"/>
                    <a:pt x="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582978" y="4629421"/>
              <a:ext cx="104638" cy="138950"/>
            </a:xfrm>
            <a:custGeom>
              <a:avLst/>
              <a:gdLst/>
              <a:ahLst/>
              <a:cxnLst/>
              <a:rect l="l" t="t" r="r" b="b"/>
              <a:pathLst>
                <a:path w="948" h="1259" extrusionOk="0">
                  <a:moveTo>
                    <a:pt x="875" y="1"/>
                  </a:moveTo>
                  <a:cubicBezTo>
                    <a:pt x="857" y="1"/>
                    <a:pt x="838" y="7"/>
                    <a:pt x="826" y="19"/>
                  </a:cubicBezTo>
                  <a:lnTo>
                    <a:pt x="25" y="1161"/>
                  </a:lnTo>
                  <a:cubicBezTo>
                    <a:pt x="0" y="1185"/>
                    <a:pt x="0" y="1234"/>
                    <a:pt x="49" y="1258"/>
                  </a:cubicBezTo>
                  <a:lnTo>
                    <a:pt x="122" y="1258"/>
                  </a:lnTo>
                  <a:lnTo>
                    <a:pt x="924" y="92"/>
                  </a:lnTo>
                  <a:cubicBezTo>
                    <a:pt x="948" y="68"/>
                    <a:pt x="948" y="19"/>
                    <a:pt x="924" y="19"/>
                  </a:cubicBezTo>
                  <a:cubicBezTo>
                    <a:pt x="911" y="7"/>
                    <a:pt x="893" y="1"/>
                    <a:pt x="8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548982" y="4644430"/>
              <a:ext cx="160158" cy="102419"/>
            </a:xfrm>
            <a:custGeom>
              <a:avLst/>
              <a:gdLst/>
              <a:ahLst/>
              <a:cxnLst/>
              <a:rect l="l" t="t" r="r" b="b"/>
              <a:pathLst>
                <a:path w="1451" h="928" extrusionOk="0">
                  <a:moveTo>
                    <a:pt x="115" y="1"/>
                  </a:moveTo>
                  <a:cubicBezTo>
                    <a:pt x="51" y="1"/>
                    <a:pt x="0" y="83"/>
                    <a:pt x="65" y="126"/>
                  </a:cubicBezTo>
                  <a:lnTo>
                    <a:pt x="1329" y="928"/>
                  </a:lnTo>
                  <a:lnTo>
                    <a:pt x="1377" y="928"/>
                  </a:lnTo>
                  <a:cubicBezTo>
                    <a:pt x="1426" y="928"/>
                    <a:pt x="1450" y="831"/>
                    <a:pt x="1402" y="806"/>
                  </a:cubicBezTo>
                  <a:lnTo>
                    <a:pt x="138" y="5"/>
                  </a:lnTo>
                  <a:cubicBezTo>
                    <a:pt x="130" y="2"/>
                    <a:pt x="123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202177" y="4673346"/>
              <a:ext cx="177156" cy="151310"/>
            </a:xfrm>
            <a:custGeom>
              <a:avLst/>
              <a:gdLst/>
              <a:ahLst/>
              <a:cxnLst/>
              <a:rect l="l" t="t" r="r" b="b"/>
              <a:pathLst>
                <a:path w="1605" h="1371" extrusionOk="0">
                  <a:moveTo>
                    <a:pt x="924" y="131"/>
                  </a:moveTo>
                  <a:cubicBezTo>
                    <a:pt x="1216" y="131"/>
                    <a:pt x="1458" y="374"/>
                    <a:pt x="1483" y="690"/>
                  </a:cubicBezTo>
                  <a:cubicBezTo>
                    <a:pt x="1483" y="1019"/>
                    <a:pt x="1204" y="1248"/>
                    <a:pt x="911" y="1248"/>
                  </a:cubicBezTo>
                  <a:cubicBezTo>
                    <a:pt x="771" y="1248"/>
                    <a:pt x="629" y="1196"/>
                    <a:pt x="511" y="1079"/>
                  </a:cubicBezTo>
                  <a:cubicBezTo>
                    <a:pt x="171" y="739"/>
                    <a:pt x="414" y="131"/>
                    <a:pt x="924" y="131"/>
                  </a:cubicBezTo>
                  <a:close/>
                  <a:moveTo>
                    <a:pt x="907" y="1"/>
                  </a:moveTo>
                  <a:cubicBezTo>
                    <a:pt x="740" y="1"/>
                    <a:pt x="571" y="63"/>
                    <a:pt x="438" y="204"/>
                  </a:cubicBezTo>
                  <a:cubicBezTo>
                    <a:pt x="1" y="641"/>
                    <a:pt x="317" y="1370"/>
                    <a:pt x="924" y="1370"/>
                  </a:cubicBezTo>
                  <a:cubicBezTo>
                    <a:pt x="1288" y="1370"/>
                    <a:pt x="1604" y="1079"/>
                    <a:pt x="1604" y="690"/>
                  </a:cubicBezTo>
                  <a:cubicBezTo>
                    <a:pt x="1604" y="278"/>
                    <a:pt x="1258" y="1"/>
                    <a:pt x="9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419143" y="4894566"/>
              <a:ext cx="115344" cy="96790"/>
            </a:xfrm>
            <a:custGeom>
              <a:avLst/>
              <a:gdLst/>
              <a:ahLst/>
              <a:cxnLst/>
              <a:rect l="l" t="t" r="r" b="b"/>
              <a:pathLst>
                <a:path w="1045" h="877" extrusionOk="0">
                  <a:moveTo>
                    <a:pt x="583" y="124"/>
                  </a:moveTo>
                  <a:cubicBezTo>
                    <a:pt x="753" y="124"/>
                    <a:pt x="899" y="269"/>
                    <a:pt x="899" y="439"/>
                  </a:cubicBezTo>
                  <a:cubicBezTo>
                    <a:pt x="899" y="622"/>
                    <a:pt x="741" y="747"/>
                    <a:pt x="587" y="747"/>
                  </a:cubicBezTo>
                  <a:cubicBezTo>
                    <a:pt x="515" y="747"/>
                    <a:pt x="443" y="720"/>
                    <a:pt x="389" y="658"/>
                  </a:cubicBezTo>
                  <a:cubicBezTo>
                    <a:pt x="195" y="464"/>
                    <a:pt x="316" y="124"/>
                    <a:pt x="583" y="124"/>
                  </a:cubicBezTo>
                  <a:close/>
                  <a:moveTo>
                    <a:pt x="584" y="0"/>
                  </a:moveTo>
                  <a:cubicBezTo>
                    <a:pt x="473" y="0"/>
                    <a:pt x="361" y="38"/>
                    <a:pt x="268" y="124"/>
                  </a:cubicBezTo>
                  <a:cubicBezTo>
                    <a:pt x="0" y="415"/>
                    <a:pt x="195" y="877"/>
                    <a:pt x="583" y="877"/>
                  </a:cubicBezTo>
                  <a:cubicBezTo>
                    <a:pt x="826" y="877"/>
                    <a:pt x="1021" y="682"/>
                    <a:pt x="1045" y="439"/>
                  </a:cubicBezTo>
                  <a:cubicBezTo>
                    <a:pt x="1045" y="175"/>
                    <a:pt x="820" y="0"/>
                    <a:pt x="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" name="Google Shape;62;p2"/>
          <p:cNvGrpSpPr/>
          <p:nvPr/>
        </p:nvGrpSpPr>
        <p:grpSpPr>
          <a:xfrm>
            <a:off x="7532342" y="1264395"/>
            <a:ext cx="2525833" cy="1610805"/>
            <a:chOff x="7239867" y="1514545"/>
            <a:chExt cx="2525833" cy="1610805"/>
          </a:xfrm>
        </p:grpSpPr>
        <p:grpSp>
          <p:nvGrpSpPr>
            <p:cNvPr id="63" name="Google Shape;63;p2"/>
            <p:cNvGrpSpPr/>
            <p:nvPr/>
          </p:nvGrpSpPr>
          <p:grpSpPr>
            <a:xfrm>
              <a:off x="7346663" y="1514545"/>
              <a:ext cx="2419037" cy="1551678"/>
              <a:chOff x="7410211" y="1555302"/>
              <a:chExt cx="2355440" cy="1510884"/>
            </a:xfrm>
          </p:grpSpPr>
          <p:grpSp>
            <p:nvGrpSpPr>
              <p:cNvPr id="64" name="Google Shape;64;p2"/>
              <p:cNvGrpSpPr/>
              <p:nvPr/>
            </p:nvGrpSpPr>
            <p:grpSpPr>
              <a:xfrm>
                <a:off x="7410211" y="1555302"/>
                <a:ext cx="2355440" cy="1510884"/>
                <a:chOff x="761258" y="2062480"/>
                <a:chExt cx="1646470" cy="1056119"/>
              </a:xfrm>
            </p:grpSpPr>
            <p:sp>
              <p:nvSpPr>
                <p:cNvPr id="65" name="Google Shape;65;p2"/>
                <p:cNvSpPr/>
                <p:nvPr/>
              </p:nvSpPr>
              <p:spPr>
                <a:xfrm rot="-1481318">
                  <a:off x="1087094" y="2126891"/>
                  <a:ext cx="430227" cy="556678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66;p2"/>
                <p:cNvSpPr/>
                <p:nvPr/>
              </p:nvSpPr>
              <p:spPr>
                <a:xfrm>
                  <a:off x="1415418" y="2201127"/>
                  <a:ext cx="5577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67;p2"/>
                <p:cNvSpPr/>
                <p:nvPr/>
              </p:nvSpPr>
              <p:spPr>
                <a:xfrm>
                  <a:off x="761258" y="2379293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68;p2"/>
                <p:cNvSpPr/>
                <p:nvPr/>
              </p:nvSpPr>
              <p:spPr>
                <a:xfrm>
                  <a:off x="899445" y="2606080"/>
                  <a:ext cx="469500" cy="4695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69;p2"/>
                <p:cNvSpPr/>
                <p:nvPr/>
              </p:nvSpPr>
              <p:spPr>
                <a:xfrm>
                  <a:off x="1250808" y="2594534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70;p2"/>
                <p:cNvSpPr/>
                <p:nvPr/>
              </p:nvSpPr>
              <p:spPr>
                <a:xfrm rot="-2967336">
                  <a:off x="1706888" y="2475460"/>
                  <a:ext cx="622580" cy="492779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1" name="Google Shape;71;p2"/>
              <p:cNvSpPr/>
              <p:nvPr/>
            </p:nvSpPr>
            <p:spPr>
              <a:xfrm>
                <a:off x="7933212" y="2119383"/>
                <a:ext cx="704700" cy="70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8386462" y="2119383"/>
                <a:ext cx="704700" cy="70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" name="Google Shape;73;p2"/>
            <p:cNvSpPr/>
            <p:nvPr/>
          </p:nvSpPr>
          <p:spPr>
            <a:xfrm>
              <a:off x="7239867" y="1792171"/>
              <a:ext cx="2256600" cy="1333178"/>
            </a:xfrm>
            <a:custGeom>
              <a:avLst/>
              <a:gdLst/>
              <a:ahLst/>
              <a:cxnLst/>
              <a:rect l="l" t="t" r="r" b="b"/>
              <a:pathLst>
                <a:path w="4957" h="2929" extrusionOk="0">
                  <a:moveTo>
                    <a:pt x="1215" y="718"/>
                  </a:moveTo>
                  <a:cubicBezTo>
                    <a:pt x="1312" y="743"/>
                    <a:pt x="1337" y="767"/>
                    <a:pt x="1361" y="815"/>
                  </a:cubicBezTo>
                  <a:cubicBezTo>
                    <a:pt x="1361" y="840"/>
                    <a:pt x="1312" y="888"/>
                    <a:pt x="1288" y="913"/>
                  </a:cubicBezTo>
                  <a:cubicBezTo>
                    <a:pt x="1264" y="913"/>
                    <a:pt x="1264" y="937"/>
                    <a:pt x="1215" y="937"/>
                  </a:cubicBezTo>
                  <a:cubicBezTo>
                    <a:pt x="1215" y="864"/>
                    <a:pt x="1215" y="815"/>
                    <a:pt x="1215" y="743"/>
                  </a:cubicBezTo>
                  <a:lnTo>
                    <a:pt x="1215" y="718"/>
                  </a:lnTo>
                  <a:close/>
                  <a:moveTo>
                    <a:pt x="2527" y="475"/>
                  </a:moveTo>
                  <a:cubicBezTo>
                    <a:pt x="2624" y="597"/>
                    <a:pt x="2673" y="767"/>
                    <a:pt x="2624" y="937"/>
                  </a:cubicBezTo>
                  <a:cubicBezTo>
                    <a:pt x="2601" y="983"/>
                    <a:pt x="2567" y="1007"/>
                    <a:pt x="2530" y="1007"/>
                  </a:cubicBezTo>
                  <a:cubicBezTo>
                    <a:pt x="2489" y="1007"/>
                    <a:pt x="2444" y="977"/>
                    <a:pt x="2405" y="913"/>
                  </a:cubicBezTo>
                  <a:cubicBezTo>
                    <a:pt x="2333" y="767"/>
                    <a:pt x="2381" y="573"/>
                    <a:pt x="2527" y="475"/>
                  </a:cubicBezTo>
                  <a:close/>
                  <a:moveTo>
                    <a:pt x="3984" y="1010"/>
                  </a:moveTo>
                  <a:lnTo>
                    <a:pt x="3984" y="1010"/>
                  </a:lnTo>
                  <a:cubicBezTo>
                    <a:pt x="4009" y="1107"/>
                    <a:pt x="3984" y="1228"/>
                    <a:pt x="3936" y="1326"/>
                  </a:cubicBezTo>
                  <a:cubicBezTo>
                    <a:pt x="3912" y="1350"/>
                    <a:pt x="3912" y="1350"/>
                    <a:pt x="3887" y="1350"/>
                  </a:cubicBezTo>
                  <a:cubicBezTo>
                    <a:pt x="3863" y="1350"/>
                    <a:pt x="3839" y="1326"/>
                    <a:pt x="3814" y="1326"/>
                  </a:cubicBezTo>
                  <a:cubicBezTo>
                    <a:pt x="3766" y="1277"/>
                    <a:pt x="3766" y="1277"/>
                    <a:pt x="3766" y="1204"/>
                  </a:cubicBezTo>
                  <a:cubicBezTo>
                    <a:pt x="3790" y="1131"/>
                    <a:pt x="3863" y="1058"/>
                    <a:pt x="3984" y="1010"/>
                  </a:cubicBezTo>
                  <a:close/>
                  <a:moveTo>
                    <a:pt x="1045" y="1860"/>
                  </a:moveTo>
                  <a:cubicBezTo>
                    <a:pt x="948" y="1957"/>
                    <a:pt x="851" y="2030"/>
                    <a:pt x="754" y="2079"/>
                  </a:cubicBezTo>
                  <a:cubicBezTo>
                    <a:pt x="778" y="1982"/>
                    <a:pt x="875" y="1909"/>
                    <a:pt x="972" y="1860"/>
                  </a:cubicBezTo>
                  <a:close/>
                  <a:moveTo>
                    <a:pt x="3159" y="1957"/>
                  </a:moveTo>
                  <a:cubicBezTo>
                    <a:pt x="3159" y="1957"/>
                    <a:pt x="3183" y="1957"/>
                    <a:pt x="3231" y="2006"/>
                  </a:cubicBezTo>
                  <a:cubicBezTo>
                    <a:pt x="3280" y="2054"/>
                    <a:pt x="3304" y="2152"/>
                    <a:pt x="3280" y="2224"/>
                  </a:cubicBezTo>
                  <a:cubicBezTo>
                    <a:pt x="3159" y="2127"/>
                    <a:pt x="3159" y="2006"/>
                    <a:pt x="3159" y="1957"/>
                  </a:cubicBezTo>
                  <a:close/>
                  <a:moveTo>
                    <a:pt x="1701" y="2030"/>
                  </a:moveTo>
                  <a:cubicBezTo>
                    <a:pt x="1750" y="2054"/>
                    <a:pt x="1798" y="2079"/>
                    <a:pt x="1822" y="2127"/>
                  </a:cubicBezTo>
                  <a:cubicBezTo>
                    <a:pt x="1847" y="2249"/>
                    <a:pt x="1822" y="2346"/>
                    <a:pt x="1774" y="2443"/>
                  </a:cubicBezTo>
                  <a:cubicBezTo>
                    <a:pt x="1677" y="2346"/>
                    <a:pt x="1628" y="2200"/>
                    <a:pt x="1652" y="2054"/>
                  </a:cubicBezTo>
                  <a:cubicBezTo>
                    <a:pt x="1652" y="2030"/>
                    <a:pt x="1677" y="2030"/>
                    <a:pt x="1677" y="2030"/>
                  </a:cubicBezTo>
                  <a:close/>
                  <a:moveTo>
                    <a:pt x="1688" y="116"/>
                  </a:moveTo>
                  <a:cubicBezTo>
                    <a:pt x="1796" y="116"/>
                    <a:pt x="1923" y="140"/>
                    <a:pt x="2065" y="184"/>
                  </a:cubicBezTo>
                  <a:cubicBezTo>
                    <a:pt x="2211" y="232"/>
                    <a:pt x="2333" y="305"/>
                    <a:pt x="2454" y="427"/>
                  </a:cubicBezTo>
                  <a:cubicBezTo>
                    <a:pt x="2284" y="548"/>
                    <a:pt x="2235" y="791"/>
                    <a:pt x="2333" y="961"/>
                  </a:cubicBezTo>
                  <a:cubicBezTo>
                    <a:pt x="2430" y="1083"/>
                    <a:pt x="2503" y="1131"/>
                    <a:pt x="2551" y="1131"/>
                  </a:cubicBezTo>
                  <a:cubicBezTo>
                    <a:pt x="2648" y="1107"/>
                    <a:pt x="2721" y="1058"/>
                    <a:pt x="2746" y="986"/>
                  </a:cubicBezTo>
                  <a:cubicBezTo>
                    <a:pt x="2794" y="791"/>
                    <a:pt x="2746" y="573"/>
                    <a:pt x="2624" y="427"/>
                  </a:cubicBezTo>
                  <a:cubicBezTo>
                    <a:pt x="2818" y="305"/>
                    <a:pt x="3061" y="232"/>
                    <a:pt x="3304" y="232"/>
                  </a:cubicBezTo>
                  <a:lnTo>
                    <a:pt x="3450" y="232"/>
                  </a:lnTo>
                  <a:cubicBezTo>
                    <a:pt x="3742" y="330"/>
                    <a:pt x="3960" y="597"/>
                    <a:pt x="3984" y="888"/>
                  </a:cubicBezTo>
                  <a:cubicBezTo>
                    <a:pt x="3839" y="937"/>
                    <a:pt x="3717" y="1034"/>
                    <a:pt x="3693" y="1180"/>
                  </a:cubicBezTo>
                  <a:cubicBezTo>
                    <a:pt x="3669" y="1277"/>
                    <a:pt x="3693" y="1350"/>
                    <a:pt x="3766" y="1423"/>
                  </a:cubicBezTo>
                  <a:cubicBezTo>
                    <a:pt x="3802" y="1459"/>
                    <a:pt x="3845" y="1477"/>
                    <a:pt x="3887" y="1477"/>
                  </a:cubicBezTo>
                  <a:cubicBezTo>
                    <a:pt x="3930" y="1477"/>
                    <a:pt x="3972" y="1459"/>
                    <a:pt x="4009" y="1423"/>
                  </a:cubicBezTo>
                  <a:cubicBezTo>
                    <a:pt x="4082" y="1277"/>
                    <a:pt x="4106" y="1131"/>
                    <a:pt x="4082" y="986"/>
                  </a:cubicBezTo>
                  <a:cubicBezTo>
                    <a:pt x="4130" y="986"/>
                    <a:pt x="4203" y="961"/>
                    <a:pt x="4252" y="961"/>
                  </a:cubicBezTo>
                  <a:cubicBezTo>
                    <a:pt x="4470" y="961"/>
                    <a:pt x="4640" y="1083"/>
                    <a:pt x="4738" y="1277"/>
                  </a:cubicBezTo>
                  <a:cubicBezTo>
                    <a:pt x="4835" y="1544"/>
                    <a:pt x="4810" y="1836"/>
                    <a:pt x="4665" y="2079"/>
                  </a:cubicBezTo>
                  <a:cubicBezTo>
                    <a:pt x="4483" y="2341"/>
                    <a:pt x="4201" y="2486"/>
                    <a:pt x="3902" y="2486"/>
                  </a:cubicBezTo>
                  <a:cubicBezTo>
                    <a:pt x="3841" y="2486"/>
                    <a:pt x="3779" y="2480"/>
                    <a:pt x="3717" y="2467"/>
                  </a:cubicBezTo>
                  <a:cubicBezTo>
                    <a:pt x="3572" y="2443"/>
                    <a:pt x="3450" y="2370"/>
                    <a:pt x="3353" y="2297"/>
                  </a:cubicBezTo>
                  <a:cubicBezTo>
                    <a:pt x="3401" y="2176"/>
                    <a:pt x="3377" y="2030"/>
                    <a:pt x="3304" y="1933"/>
                  </a:cubicBezTo>
                  <a:cubicBezTo>
                    <a:pt x="3244" y="1884"/>
                    <a:pt x="3189" y="1860"/>
                    <a:pt x="3143" y="1860"/>
                  </a:cubicBezTo>
                  <a:cubicBezTo>
                    <a:pt x="3098" y="1860"/>
                    <a:pt x="3061" y="1884"/>
                    <a:pt x="3037" y="1933"/>
                  </a:cubicBezTo>
                  <a:cubicBezTo>
                    <a:pt x="3037" y="2103"/>
                    <a:pt x="3086" y="2249"/>
                    <a:pt x="3231" y="2322"/>
                  </a:cubicBezTo>
                  <a:cubicBezTo>
                    <a:pt x="3071" y="2620"/>
                    <a:pt x="2781" y="2809"/>
                    <a:pt x="2442" y="2809"/>
                  </a:cubicBezTo>
                  <a:cubicBezTo>
                    <a:pt x="2422" y="2809"/>
                    <a:pt x="2402" y="2809"/>
                    <a:pt x="2381" y="2807"/>
                  </a:cubicBezTo>
                  <a:cubicBezTo>
                    <a:pt x="2187" y="2807"/>
                    <a:pt x="1968" y="2686"/>
                    <a:pt x="1847" y="2516"/>
                  </a:cubicBezTo>
                  <a:cubicBezTo>
                    <a:pt x="1920" y="2394"/>
                    <a:pt x="1968" y="2249"/>
                    <a:pt x="1920" y="2103"/>
                  </a:cubicBezTo>
                  <a:cubicBezTo>
                    <a:pt x="1895" y="2030"/>
                    <a:pt x="1822" y="1957"/>
                    <a:pt x="1725" y="1933"/>
                  </a:cubicBezTo>
                  <a:cubicBezTo>
                    <a:pt x="1712" y="1928"/>
                    <a:pt x="1699" y="1926"/>
                    <a:pt x="1685" y="1926"/>
                  </a:cubicBezTo>
                  <a:cubicBezTo>
                    <a:pt x="1627" y="1926"/>
                    <a:pt x="1575" y="1966"/>
                    <a:pt x="1555" y="2006"/>
                  </a:cubicBezTo>
                  <a:cubicBezTo>
                    <a:pt x="1531" y="2200"/>
                    <a:pt x="1580" y="2394"/>
                    <a:pt x="1725" y="2540"/>
                  </a:cubicBezTo>
                  <a:cubicBezTo>
                    <a:pt x="1604" y="2662"/>
                    <a:pt x="1434" y="2735"/>
                    <a:pt x="1264" y="2759"/>
                  </a:cubicBezTo>
                  <a:lnTo>
                    <a:pt x="1191" y="2759"/>
                  </a:lnTo>
                  <a:cubicBezTo>
                    <a:pt x="1045" y="2759"/>
                    <a:pt x="924" y="2686"/>
                    <a:pt x="826" y="2589"/>
                  </a:cubicBezTo>
                  <a:cubicBezTo>
                    <a:pt x="729" y="2467"/>
                    <a:pt x="705" y="2346"/>
                    <a:pt x="729" y="2224"/>
                  </a:cubicBezTo>
                  <a:cubicBezTo>
                    <a:pt x="924" y="2152"/>
                    <a:pt x="1167" y="1957"/>
                    <a:pt x="1142" y="1836"/>
                  </a:cubicBezTo>
                  <a:cubicBezTo>
                    <a:pt x="1142" y="1801"/>
                    <a:pt x="1118" y="1767"/>
                    <a:pt x="1052" y="1767"/>
                  </a:cubicBezTo>
                  <a:cubicBezTo>
                    <a:pt x="1025" y="1767"/>
                    <a:pt x="991" y="1773"/>
                    <a:pt x="948" y="1787"/>
                  </a:cubicBezTo>
                  <a:cubicBezTo>
                    <a:pt x="802" y="1836"/>
                    <a:pt x="681" y="1982"/>
                    <a:pt x="656" y="2152"/>
                  </a:cubicBezTo>
                  <a:cubicBezTo>
                    <a:pt x="638" y="2154"/>
                    <a:pt x="621" y="2155"/>
                    <a:pt x="603" y="2155"/>
                  </a:cubicBezTo>
                  <a:cubicBezTo>
                    <a:pt x="414" y="2155"/>
                    <a:pt x="286" y="2032"/>
                    <a:pt x="219" y="1787"/>
                  </a:cubicBezTo>
                  <a:cubicBezTo>
                    <a:pt x="98" y="1520"/>
                    <a:pt x="122" y="1228"/>
                    <a:pt x="243" y="961"/>
                  </a:cubicBezTo>
                  <a:cubicBezTo>
                    <a:pt x="389" y="791"/>
                    <a:pt x="608" y="694"/>
                    <a:pt x="851" y="694"/>
                  </a:cubicBezTo>
                  <a:lnTo>
                    <a:pt x="1142" y="694"/>
                  </a:lnTo>
                  <a:lnTo>
                    <a:pt x="1142" y="743"/>
                  </a:lnTo>
                  <a:cubicBezTo>
                    <a:pt x="1118" y="840"/>
                    <a:pt x="1142" y="937"/>
                    <a:pt x="1191" y="1010"/>
                  </a:cubicBezTo>
                  <a:cubicBezTo>
                    <a:pt x="1204" y="1036"/>
                    <a:pt x="1232" y="1056"/>
                    <a:pt x="1271" y="1056"/>
                  </a:cubicBezTo>
                  <a:cubicBezTo>
                    <a:pt x="1302" y="1056"/>
                    <a:pt x="1341" y="1043"/>
                    <a:pt x="1385" y="1010"/>
                  </a:cubicBezTo>
                  <a:cubicBezTo>
                    <a:pt x="1482" y="913"/>
                    <a:pt x="1507" y="888"/>
                    <a:pt x="1482" y="791"/>
                  </a:cubicBezTo>
                  <a:cubicBezTo>
                    <a:pt x="1458" y="718"/>
                    <a:pt x="1385" y="645"/>
                    <a:pt x="1239" y="621"/>
                  </a:cubicBezTo>
                  <a:cubicBezTo>
                    <a:pt x="1239" y="475"/>
                    <a:pt x="1288" y="330"/>
                    <a:pt x="1385" y="232"/>
                  </a:cubicBezTo>
                  <a:cubicBezTo>
                    <a:pt x="1452" y="152"/>
                    <a:pt x="1556" y="116"/>
                    <a:pt x="1688" y="116"/>
                  </a:cubicBezTo>
                  <a:close/>
                  <a:moveTo>
                    <a:pt x="1650" y="1"/>
                  </a:moveTo>
                  <a:cubicBezTo>
                    <a:pt x="1501" y="1"/>
                    <a:pt x="1380" y="43"/>
                    <a:pt x="1288" y="135"/>
                  </a:cubicBezTo>
                  <a:cubicBezTo>
                    <a:pt x="1191" y="257"/>
                    <a:pt x="1118" y="427"/>
                    <a:pt x="1118" y="597"/>
                  </a:cubicBezTo>
                  <a:cubicBezTo>
                    <a:pt x="1069" y="585"/>
                    <a:pt x="1021" y="579"/>
                    <a:pt x="972" y="579"/>
                  </a:cubicBezTo>
                  <a:cubicBezTo>
                    <a:pt x="924" y="579"/>
                    <a:pt x="875" y="585"/>
                    <a:pt x="826" y="597"/>
                  </a:cubicBezTo>
                  <a:cubicBezTo>
                    <a:pt x="559" y="597"/>
                    <a:pt x="316" y="694"/>
                    <a:pt x="146" y="888"/>
                  </a:cubicBezTo>
                  <a:cubicBezTo>
                    <a:pt x="1" y="1180"/>
                    <a:pt x="1" y="1520"/>
                    <a:pt x="122" y="1811"/>
                  </a:cubicBezTo>
                  <a:cubicBezTo>
                    <a:pt x="219" y="2152"/>
                    <a:pt x="414" y="2224"/>
                    <a:pt x="559" y="2224"/>
                  </a:cubicBezTo>
                  <a:lnTo>
                    <a:pt x="608" y="2224"/>
                  </a:lnTo>
                  <a:cubicBezTo>
                    <a:pt x="608" y="2394"/>
                    <a:pt x="656" y="2540"/>
                    <a:pt x="754" y="2637"/>
                  </a:cubicBezTo>
                  <a:cubicBezTo>
                    <a:pt x="851" y="2783"/>
                    <a:pt x="1021" y="2856"/>
                    <a:pt x="1191" y="2856"/>
                  </a:cubicBezTo>
                  <a:lnTo>
                    <a:pt x="1264" y="2856"/>
                  </a:lnTo>
                  <a:cubicBezTo>
                    <a:pt x="1458" y="2832"/>
                    <a:pt x="1652" y="2759"/>
                    <a:pt x="1774" y="2613"/>
                  </a:cubicBezTo>
                  <a:cubicBezTo>
                    <a:pt x="1944" y="2783"/>
                    <a:pt x="2163" y="2905"/>
                    <a:pt x="2381" y="2929"/>
                  </a:cubicBezTo>
                  <a:lnTo>
                    <a:pt x="2430" y="2929"/>
                  </a:lnTo>
                  <a:cubicBezTo>
                    <a:pt x="2794" y="2905"/>
                    <a:pt x="3134" y="2710"/>
                    <a:pt x="3304" y="2394"/>
                  </a:cubicBezTo>
                  <a:cubicBezTo>
                    <a:pt x="3426" y="2467"/>
                    <a:pt x="3547" y="2516"/>
                    <a:pt x="3693" y="2540"/>
                  </a:cubicBezTo>
                  <a:cubicBezTo>
                    <a:pt x="3766" y="2559"/>
                    <a:pt x="3841" y="2567"/>
                    <a:pt x="3916" y="2567"/>
                  </a:cubicBezTo>
                  <a:cubicBezTo>
                    <a:pt x="4239" y="2567"/>
                    <a:pt x="4560" y="2403"/>
                    <a:pt x="4738" y="2127"/>
                  </a:cubicBezTo>
                  <a:cubicBezTo>
                    <a:pt x="4932" y="1860"/>
                    <a:pt x="4956" y="1496"/>
                    <a:pt x="4835" y="1204"/>
                  </a:cubicBezTo>
                  <a:cubicBezTo>
                    <a:pt x="4738" y="986"/>
                    <a:pt x="4495" y="840"/>
                    <a:pt x="4252" y="840"/>
                  </a:cubicBezTo>
                  <a:cubicBezTo>
                    <a:pt x="4203" y="840"/>
                    <a:pt x="4130" y="840"/>
                    <a:pt x="4057" y="864"/>
                  </a:cubicBezTo>
                  <a:cubicBezTo>
                    <a:pt x="4033" y="500"/>
                    <a:pt x="3790" y="232"/>
                    <a:pt x="3450" y="135"/>
                  </a:cubicBezTo>
                  <a:cubicBezTo>
                    <a:pt x="3426" y="123"/>
                    <a:pt x="3395" y="117"/>
                    <a:pt x="3365" y="117"/>
                  </a:cubicBezTo>
                  <a:cubicBezTo>
                    <a:pt x="3335" y="117"/>
                    <a:pt x="3304" y="123"/>
                    <a:pt x="3280" y="135"/>
                  </a:cubicBezTo>
                  <a:cubicBezTo>
                    <a:pt x="3013" y="135"/>
                    <a:pt x="2746" y="208"/>
                    <a:pt x="2527" y="330"/>
                  </a:cubicBezTo>
                  <a:cubicBezTo>
                    <a:pt x="2405" y="232"/>
                    <a:pt x="2235" y="135"/>
                    <a:pt x="2090" y="87"/>
                  </a:cubicBezTo>
                  <a:cubicBezTo>
                    <a:pt x="1923" y="31"/>
                    <a:pt x="1776" y="1"/>
                    <a:pt x="1650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" name="Google Shape;74;p2"/>
          <p:cNvSpPr/>
          <p:nvPr/>
        </p:nvSpPr>
        <p:spPr>
          <a:xfrm>
            <a:off x="-49275" y="4823551"/>
            <a:ext cx="1603944" cy="369024"/>
          </a:xfrm>
          <a:custGeom>
            <a:avLst/>
            <a:gdLst/>
            <a:ahLst/>
            <a:cxnLst/>
            <a:rect l="l" t="t" r="r" b="b"/>
            <a:pathLst>
              <a:path w="7289" h="1677" extrusionOk="0">
                <a:moveTo>
                  <a:pt x="2819" y="1"/>
                </a:moveTo>
                <a:lnTo>
                  <a:pt x="2114" y="1191"/>
                </a:lnTo>
                <a:lnTo>
                  <a:pt x="1604" y="268"/>
                </a:lnTo>
                <a:lnTo>
                  <a:pt x="1118" y="1361"/>
                </a:lnTo>
                <a:lnTo>
                  <a:pt x="584" y="754"/>
                </a:lnTo>
                <a:lnTo>
                  <a:pt x="1" y="1677"/>
                </a:lnTo>
                <a:lnTo>
                  <a:pt x="7289" y="1677"/>
                </a:lnTo>
                <a:lnTo>
                  <a:pt x="6657" y="559"/>
                </a:lnTo>
                <a:lnTo>
                  <a:pt x="6001" y="1191"/>
                </a:lnTo>
                <a:lnTo>
                  <a:pt x="5394" y="268"/>
                </a:lnTo>
                <a:lnTo>
                  <a:pt x="4738" y="1191"/>
                </a:lnTo>
                <a:lnTo>
                  <a:pt x="4252" y="1"/>
                </a:lnTo>
                <a:lnTo>
                  <a:pt x="3353" y="1118"/>
                </a:lnTo>
                <a:lnTo>
                  <a:pt x="281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506177" y="4960727"/>
            <a:ext cx="1065936" cy="231849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6003929" y="4843706"/>
            <a:ext cx="1603952" cy="348870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7532351" y="4823550"/>
            <a:ext cx="1696695" cy="369025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3145661" y="4843706"/>
            <a:ext cx="1603952" cy="348870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669614" y="4886410"/>
            <a:ext cx="1407648" cy="306163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2368255" y="4960727"/>
            <a:ext cx="1065936" cy="231849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>
            <a:spLocks noGrp="1"/>
          </p:cNvSpPr>
          <p:nvPr>
            <p:ph type="body" idx="1"/>
          </p:nvPr>
        </p:nvSpPr>
        <p:spPr>
          <a:xfrm>
            <a:off x="753825" y="1084825"/>
            <a:ext cx="7590300" cy="34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Work Sans"/>
              <a:buAutoNum type="arabicPeriod"/>
              <a:defRPr sz="11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Light"/>
              <a:buAutoNum type="alphaLcPeriod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Light"/>
              <a:buAutoNum type="romanLcPeriod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Light"/>
              <a:buAutoNum type="arabicPeriod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Light"/>
              <a:buAutoNum type="alphaLcPeriod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Light"/>
              <a:buAutoNum type="romanLcPeriod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Light"/>
              <a:buAutoNum type="arabicPeriod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Light"/>
              <a:buAutoNum type="alphaLcPeriod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Slab Light"/>
              <a:buAutoNum type="romanLcPeriod"/>
              <a:defRPr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109" name="Google Shape;109;p4"/>
          <p:cNvSpPr txBox="1">
            <a:spLocks noGrp="1"/>
          </p:cNvSpPr>
          <p:nvPr>
            <p:ph type="title"/>
          </p:nvPr>
        </p:nvSpPr>
        <p:spPr>
          <a:xfrm>
            <a:off x="753825" y="420100"/>
            <a:ext cx="7444800" cy="6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10" name="Google Shape;110;p4"/>
          <p:cNvGrpSpPr/>
          <p:nvPr/>
        </p:nvGrpSpPr>
        <p:grpSpPr>
          <a:xfrm>
            <a:off x="7844079" y="226728"/>
            <a:ext cx="1373387" cy="1246991"/>
            <a:chOff x="7844079" y="226728"/>
            <a:chExt cx="1373387" cy="1246991"/>
          </a:xfrm>
        </p:grpSpPr>
        <p:sp>
          <p:nvSpPr>
            <p:cNvPr id="111" name="Google Shape;111;p4"/>
            <p:cNvSpPr/>
            <p:nvPr/>
          </p:nvSpPr>
          <p:spPr>
            <a:xfrm rot="-1688081">
              <a:off x="8295818" y="1015024"/>
              <a:ext cx="222185" cy="222398"/>
            </a:xfrm>
            <a:custGeom>
              <a:avLst/>
              <a:gdLst/>
              <a:ahLst/>
              <a:cxnLst/>
              <a:rect l="l" t="t" r="r" b="b"/>
              <a:pathLst>
                <a:path w="1118" h="1119" extrusionOk="0">
                  <a:moveTo>
                    <a:pt x="607" y="98"/>
                  </a:moveTo>
                  <a:cubicBezTo>
                    <a:pt x="607" y="147"/>
                    <a:pt x="632" y="219"/>
                    <a:pt x="632" y="268"/>
                  </a:cubicBezTo>
                  <a:cubicBezTo>
                    <a:pt x="656" y="317"/>
                    <a:pt x="656" y="389"/>
                    <a:pt x="680" y="438"/>
                  </a:cubicBezTo>
                  <a:cubicBezTo>
                    <a:pt x="705" y="438"/>
                    <a:pt x="729" y="462"/>
                    <a:pt x="826" y="487"/>
                  </a:cubicBezTo>
                  <a:lnTo>
                    <a:pt x="972" y="560"/>
                  </a:lnTo>
                  <a:cubicBezTo>
                    <a:pt x="899" y="584"/>
                    <a:pt x="802" y="632"/>
                    <a:pt x="705" y="657"/>
                  </a:cubicBezTo>
                  <a:cubicBezTo>
                    <a:pt x="705" y="657"/>
                    <a:pt x="705" y="657"/>
                    <a:pt x="680" y="681"/>
                  </a:cubicBezTo>
                  <a:cubicBezTo>
                    <a:pt x="656" y="802"/>
                    <a:pt x="583" y="924"/>
                    <a:pt x="559" y="972"/>
                  </a:cubicBezTo>
                  <a:cubicBezTo>
                    <a:pt x="535" y="924"/>
                    <a:pt x="486" y="802"/>
                    <a:pt x="462" y="681"/>
                  </a:cubicBezTo>
                  <a:cubicBezTo>
                    <a:pt x="462" y="657"/>
                    <a:pt x="437" y="657"/>
                    <a:pt x="413" y="632"/>
                  </a:cubicBezTo>
                  <a:cubicBezTo>
                    <a:pt x="316" y="632"/>
                    <a:pt x="194" y="584"/>
                    <a:pt x="122" y="584"/>
                  </a:cubicBezTo>
                  <a:cubicBezTo>
                    <a:pt x="219" y="511"/>
                    <a:pt x="340" y="462"/>
                    <a:pt x="462" y="414"/>
                  </a:cubicBezTo>
                  <a:cubicBezTo>
                    <a:pt x="462" y="414"/>
                    <a:pt x="462" y="389"/>
                    <a:pt x="486" y="389"/>
                  </a:cubicBezTo>
                  <a:cubicBezTo>
                    <a:pt x="510" y="292"/>
                    <a:pt x="559" y="195"/>
                    <a:pt x="607" y="98"/>
                  </a:cubicBezTo>
                  <a:close/>
                  <a:moveTo>
                    <a:pt x="607" y="1"/>
                  </a:moveTo>
                  <a:cubicBezTo>
                    <a:pt x="583" y="1"/>
                    <a:pt x="535" y="1"/>
                    <a:pt x="389" y="341"/>
                  </a:cubicBezTo>
                  <a:cubicBezTo>
                    <a:pt x="24" y="487"/>
                    <a:pt x="0" y="560"/>
                    <a:pt x="0" y="560"/>
                  </a:cubicBezTo>
                  <a:cubicBezTo>
                    <a:pt x="0" y="584"/>
                    <a:pt x="0" y="608"/>
                    <a:pt x="0" y="608"/>
                  </a:cubicBezTo>
                  <a:cubicBezTo>
                    <a:pt x="0" y="632"/>
                    <a:pt x="49" y="657"/>
                    <a:pt x="364" y="730"/>
                  </a:cubicBezTo>
                  <a:cubicBezTo>
                    <a:pt x="462" y="1118"/>
                    <a:pt x="510" y="1118"/>
                    <a:pt x="535" y="1118"/>
                  </a:cubicBezTo>
                  <a:lnTo>
                    <a:pt x="559" y="1118"/>
                  </a:lnTo>
                  <a:cubicBezTo>
                    <a:pt x="583" y="1118"/>
                    <a:pt x="607" y="1118"/>
                    <a:pt x="777" y="754"/>
                  </a:cubicBezTo>
                  <a:cubicBezTo>
                    <a:pt x="875" y="705"/>
                    <a:pt x="996" y="681"/>
                    <a:pt x="1093" y="608"/>
                  </a:cubicBezTo>
                  <a:cubicBezTo>
                    <a:pt x="1118" y="608"/>
                    <a:pt x="1118" y="584"/>
                    <a:pt x="1118" y="560"/>
                  </a:cubicBezTo>
                  <a:cubicBezTo>
                    <a:pt x="1118" y="511"/>
                    <a:pt x="1045" y="487"/>
                    <a:pt x="875" y="414"/>
                  </a:cubicBezTo>
                  <a:lnTo>
                    <a:pt x="753" y="389"/>
                  </a:lnTo>
                  <a:cubicBezTo>
                    <a:pt x="753" y="341"/>
                    <a:pt x="729" y="317"/>
                    <a:pt x="729" y="268"/>
                  </a:cubicBezTo>
                  <a:cubicBezTo>
                    <a:pt x="729" y="171"/>
                    <a:pt x="680" y="98"/>
                    <a:pt x="656" y="25"/>
                  </a:cubicBezTo>
                  <a:cubicBezTo>
                    <a:pt x="632" y="1"/>
                    <a:pt x="632" y="1"/>
                    <a:pt x="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 rot="-1688081">
              <a:off x="8403840" y="292330"/>
              <a:ext cx="164354" cy="141707"/>
            </a:xfrm>
            <a:custGeom>
              <a:avLst/>
              <a:gdLst/>
              <a:ahLst/>
              <a:cxnLst/>
              <a:rect l="l" t="t" r="r" b="b"/>
              <a:pathLst>
                <a:path w="827" h="713" extrusionOk="0">
                  <a:moveTo>
                    <a:pt x="462" y="105"/>
                  </a:moveTo>
                  <a:cubicBezTo>
                    <a:pt x="802" y="105"/>
                    <a:pt x="802" y="615"/>
                    <a:pt x="462" y="615"/>
                  </a:cubicBezTo>
                  <a:cubicBezTo>
                    <a:pt x="317" y="591"/>
                    <a:pt x="219" y="494"/>
                    <a:pt x="219" y="348"/>
                  </a:cubicBezTo>
                  <a:cubicBezTo>
                    <a:pt x="219" y="202"/>
                    <a:pt x="341" y="105"/>
                    <a:pt x="462" y="105"/>
                  </a:cubicBezTo>
                  <a:close/>
                  <a:moveTo>
                    <a:pt x="481" y="1"/>
                  </a:moveTo>
                  <a:cubicBezTo>
                    <a:pt x="392" y="1"/>
                    <a:pt x="299" y="33"/>
                    <a:pt x="219" y="105"/>
                  </a:cubicBezTo>
                  <a:cubicBezTo>
                    <a:pt x="1" y="324"/>
                    <a:pt x="171" y="688"/>
                    <a:pt x="462" y="712"/>
                  </a:cubicBezTo>
                  <a:cubicBezTo>
                    <a:pt x="657" y="712"/>
                    <a:pt x="827" y="542"/>
                    <a:pt x="827" y="348"/>
                  </a:cubicBezTo>
                  <a:cubicBezTo>
                    <a:pt x="827" y="136"/>
                    <a:pt x="663" y="1"/>
                    <a:pt x="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 rot="-1688081">
              <a:off x="7886315" y="509903"/>
              <a:ext cx="222384" cy="213454"/>
            </a:xfrm>
            <a:custGeom>
              <a:avLst/>
              <a:gdLst/>
              <a:ahLst/>
              <a:cxnLst/>
              <a:rect l="l" t="t" r="r" b="b"/>
              <a:pathLst>
                <a:path w="1119" h="1074" extrusionOk="0">
                  <a:moveTo>
                    <a:pt x="681" y="441"/>
                  </a:moveTo>
                  <a:cubicBezTo>
                    <a:pt x="681" y="441"/>
                    <a:pt x="681" y="441"/>
                    <a:pt x="681" y="466"/>
                  </a:cubicBezTo>
                  <a:cubicBezTo>
                    <a:pt x="681" y="466"/>
                    <a:pt x="657" y="490"/>
                    <a:pt x="584" y="490"/>
                  </a:cubicBezTo>
                  <a:cubicBezTo>
                    <a:pt x="608" y="466"/>
                    <a:pt x="632" y="441"/>
                    <a:pt x="657" y="441"/>
                  </a:cubicBezTo>
                  <a:close/>
                  <a:moveTo>
                    <a:pt x="384" y="97"/>
                  </a:moveTo>
                  <a:cubicBezTo>
                    <a:pt x="401" y="97"/>
                    <a:pt x="420" y="98"/>
                    <a:pt x="438" y="101"/>
                  </a:cubicBezTo>
                  <a:cubicBezTo>
                    <a:pt x="559" y="101"/>
                    <a:pt x="681" y="126"/>
                    <a:pt x="778" y="150"/>
                  </a:cubicBezTo>
                  <a:cubicBezTo>
                    <a:pt x="924" y="199"/>
                    <a:pt x="1021" y="369"/>
                    <a:pt x="972" y="514"/>
                  </a:cubicBezTo>
                  <a:cubicBezTo>
                    <a:pt x="924" y="733"/>
                    <a:pt x="705" y="976"/>
                    <a:pt x="559" y="976"/>
                  </a:cubicBezTo>
                  <a:lnTo>
                    <a:pt x="511" y="976"/>
                  </a:lnTo>
                  <a:cubicBezTo>
                    <a:pt x="414" y="879"/>
                    <a:pt x="438" y="733"/>
                    <a:pt x="511" y="612"/>
                  </a:cubicBezTo>
                  <a:cubicBezTo>
                    <a:pt x="608" y="587"/>
                    <a:pt x="754" y="563"/>
                    <a:pt x="778" y="490"/>
                  </a:cubicBezTo>
                  <a:cubicBezTo>
                    <a:pt x="802" y="441"/>
                    <a:pt x="778" y="393"/>
                    <a:pt x="754" y="369"/>
                  </a:cubicBezTo>
                  <a:cubicBezTo>
                    <a:pt x="730" y="344"/>
                    <a:pt x="705" y="344"/>
                    <a:pt x="681" y="344"/>
                  </a:cubicBezTo>
                  <a:cubicBezTo>
                    <a:pt x="608" y="344"/>
                    <a:pt x="535" y="417"/>
                    <a:pt x="462" y="514"/>
                  </a:cubicBezTo>
                  <a:cubicBezTo>
                    <a:pt x="441" y="519"/>
                    <a:pt x="419" y="521"/>
                    <a:pt x="398" y="521"/>
                  </a:cubicBezTo>
                  <a:cubicBezTo>
                    <a:pt x="299" y="521"/>
                    <a:pt x="202" y="477"/>
                    <a:pt x="122" y="417"/>
                  </a:cubicBezTo>
                  <a:cubicBezTo>
                    <a:pt x="98" y="369"/>
                    <a:pt x="98" y="344"/>
                    <a:pt x="122" y="296"/>
                  </a:cubicBezTo>
                  <a:cubicBezTo>
                    <a:pt x="165" y="168"/>
                    <a:pt x="263" y="97"/>
                    <a:pt x="384" y="97"/>
                  </a:cubicBezTo>
                  <a:close/>
                  <a:moveTo>
                    <a:pt x="386" y="1"/>
                  </a:moveTo>
                  <a:cubicBezTo>
                    <a:pt x="230" y="1"/>
                    <a:pt x="69" y="97"/>
                    <a:pt x="25" y="271"/>
                  </a:cubicBezTo>
                  <a:cubicBezTo>
                    <a:pt x="1" y="344"/>
                    <a:pt x="1" y="417"/>
                    <a:pt x="49" y="466"/>
                  </a:cubicBezTo>
                  <a:cubicBezTo>
                    <a:pt x="147" y="563"/>
                    <a:pt x="292" y="612"/>
                    <a:pt x="414" y="612"/>
                  </a:cubicBezTo>
                  <a:cubicBezTo>
                    <a:pt x="341" y="733"/>
                    <a:pt x="341" y="927"/>
                    <a:pt x="462" y="1049"/>
                  </a:cubicBezTo>
                  <a:cubicBezTo>
                    <a:pt x="487" y="1073"/>
                    <a:pt x="511" y="1073"/>
                    <a:pt x="559" y="1073"/>
                  </a:cubicBezTo>
                  <a:cubicBezTo>
                    <a:pt x="754" y="1073"/>
                    <a:pt x="1021" y="782"/>
                    <a:pt x="1070" y="539"/>
                  </a:cubicBezTo>
                  <a:cubicBezTo>
                    <a:pt x="1118" y="320"/>
                    <a:pt x="997" y="126"/>
                    <a:pt x="827" y="77"/>
                  </a:cubicBezTo>
                  <a:cubicBezTo>
                    <a:pt x="705" y="29"/>
                    <a:pt x="584" y="4"/>
                    <a:pt x="438" y="4"/>
                  </a:cubicBezTo>
                  <a:cubicBezTo>
                    <a:pt x="421" y="2"/>
                    <a:pt x="403" y="1"/>
                    <a:pt x="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 rot="-1688081">
              <a:off x="7968779" y="265401"/>
              <a:ext cx="217416" cy="213057"/>
            </a:xfrm>
            <a:custGeom>
              <a:avLst/>
              <a:gdLst/>
              <a:ahLst/>
              <a:cxnLst/>
              <a:rect l="l" t="t" r="r" b="b"/>
              <a:pathLst>
                <a:path w="1094" h="1072" extrusionOk="0">
                  <a:moveTo>
                    <a:pt x="484" y="620"/>
                  </a:moveTo>
                  <a:cubicBezTo>
                    <a:pt x="474" y="660"/>
                    <a:pt x="413" y="681"/>
                    <a:pt x="413" y="681"/>
                  </a:cubicBezTo>
                  <a:cubicBezTo>
                    <a:pt x="433" y="641"/>
                    <a:pt x="452" y="634"/>
                    <a:pt x="484" y="620"/>
                  </a:cubicBezTo>
                  <a:close/>
                  <a:moveTo>
                    <a:pt x="480" y="88"/>
                  </a:moveTo>
                  <a:cubicBezTo>
                    <a:pt x="512" y="88"/>
                    <a:pt x="542" y="105"/>
                    <a:pt x="559" y="122"/>
                  </a:cubicBezTo>
                  <a:cubicBezTo>
                    <a:pt x="607" y="243"/>
                    <a:pt x="607" y="365"/>
                    <a:pt x="559" y="486"/>
                  </a:cubicBezTo>
                  <a:cubicBezTo>
                    <a:pt x="462" y="486"/>
                    <a:pt x="389" y="535"/>
                    <a:pt x="340" y="608"/>
                  </a:cubicBezTo>
                  <a:cubicBezTo>
                    <a:pt x="316" y="632"/>
                    <a:pt x="316" y="681"/>
                    <a:pt x="340" y="681"/>
                  </a:cubicBezTo>
                  <a:cubicBezTo>
                    <a:pt x="365" y="729"/>
                    <a:pt x="389" y="753"/>
                    <a:pt x="437" y="753"/>
                  </a:cubicBezTo>
                  <a:cubicBezTo>
                    <a:pt x="535" y="753"/>
                    <a:pt x="607" y="632"/>
                    <a:pt x="632" y="559"/>
                  </a:cubicBezTo>
                  <a:lnTo>
                    <a:pt x="778" y="559"/>
                  </a:lnTo>
                  <a:cubicBezTo>
                    <a:pt x="790" y="555"/>
                    <a:pt x="804" y="553"/>
                    <a:pt x="818" y="553"/>
                  </a:cubicBezTo>
                  <a:cubicBezTo>
                    <a:pt x="883" y="553"/>
                    <a:pt x="956" y="596"/>
                    <a:pt x="996" y="656"/>
                  </a:cubicBezTo>
                  <a:cubicBezTo>
                    <a:pt x="996" y="681"/>
                    <a:pt x="996" y="729"/>
                    <a:pt x="972" y="753"/>
                  </a:cubicBezTo>
                  <a:cubicBezTo>
                    <a:pt x="850" y="899"/>
                    <a:pt x="656" y="972"/>
                    <a:pt x="462" y="972"/>
                  </a:cubicBezTo>
                  <a:cubicBezTo>
                    <a:pt x="449" y="974"/>
                    <a:pt x="437" y="975"/>
                    <a:pt x="424" y="975"/>
                  </a:cubicBezTo>
                  <a:cubicBezTo>
                    <a:pt x="268" y="975"/>
                    <a:pt x="122" y="838"/>
                    <a:pt x="122" y="681"/>
                  </a:cubicBezTo>
                  <a:cubicBezTo>
                    <a:pt x="97" y="511"/>
                    <a:pt x="146" y="316"/>
                    <a:pt x="243" y="170"/>
                  </a:cubicBezTo>
                  <a:cubicBezTo>
                    <a:pt x="292" y="122"/>
                    <a:pt x="365" y="98"/>
                    <a:pt x="437" y="98"/>
                  </a:cubicBezTo>
                  <a:cubicBezTo>
                    <a:pt x="452" y="90"/>
                    <a:pt x="466" y="88"/>
                    <a:pt x="480" y="88"/>
                  </a:cubicBezTo>
                  <a:close/>
                  <a:moveTo>
                    <a:pt x="437" y="0"/>
                  </a:moveTo>
                  <a:cubicBezTo>
                    <a:pt x="340" y="0"/>
                    <a:pt x="243" y="49"/>
                    <a:pt x="170" y="122"/>
                  </a:cubicBezTo>
                  <a:cubicBezTo>
                    <a:pt x="49" y="292"/>
                    <a:pt x="0" y="511"/>
                    <a:pt x="24" y="705"/>
                  </a:cubicBezTo>
                  <a:cubicBezTo>
                    <a:pt x="24" y="910"/>
                    <a:pt x="195" y="1072"/>
                    <a:pt x="396" y="1072"/>
                  </a:cubicBezTo>
                  <a:cubicBezTo>
                    <a:pt x="410" y="1072"/>
                    <a:pt x="423" y="1071"/>
                    <a:pt x="437" y="1069"/>
                  </a:cubicBezTo>
                  <a:cubicBezTo>
                    <a:pt x="656" y="1069"/>
                    <a:pt x="875" y="972"/>
                    <a:pt x="1045" y="826"/>
                  </a:cubicBezTo>
                  <a:cubicBezTo>
                    <a:pt x="1069" y="753"/>
                    <a:pt x="1093" y="705"/>
                    <a:pt x="1069" y="632"/>
                  </a:cubicBezTo>
                  <a:cubicBezTo>
                    <a:pt x="1006" y="548"/>
                    <a:pt x="906" y="482"/>
                    <a:pt x="801" y="482"/>
                  </a:cubicBezTo>
                  <a:cubicBezTo>
                    <a:pt x="785" y="482"/>
                    <a:pt x="769" y="483"/>
                    <a:pt x="753" y="486"/>
                  </a:cubicBezTo>
                  <a:lnTo>
                    <a:pt x="656" y="486"/>
                  </a:lnTo>
                  <a:cubicBezTo>
                    <a:pt x="705" y="365"/>
                    <a:pt x="680" y="219"/>
                    <a:pt x="632" y="98"/>
                  </a:cubicBezTo>
                  <a:cubicBezTo>
                    <a:pt x="583" y="49"/>
                    <a:pt x="510" y="0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 rot="-1688081">
              <a:off x="8097363" y="456906"/>
              <a:ext cx="198138" cy="172512"/>
            </a:xfrm>
            <a:custGeom>
              <a:avLst/>
              <a:gdLst/>
              <a:ahLst/>
              <a:cxnLst/>
              <a:rect l="l" t="t" r="r" b="b"/>
              <a:pathLst>
                <a:path w="997" h="868" extrusionOk="0">
                  <a:moveTo>
                    <a:pt x="405" y="1"/>
                  </a:moveTo>
                  <a:cubicBezTo>
                    <a:pt x="214" y="1"/>
                    <a:pt x="67" y="97"/>
                    <a:pt x="49" y="168"/>
                  </a:cubicBezTo>
                  <a:cubicBezTo>
                    <a:pt x="0" y="363"/>
                    <a:pt x="49" y="557"/>
                    <a:pt x="195" y="703"/>
                  </a:cubicBezTo>
                  <a:cubicBezTo>
                    <a:pt x="350" y="801"/>
                    <a:pt x="529" y="867"/>
                    <a:pt x="667" y="867"/>
                  </a:cubicBezTo>
                  <a:cubicBezTo>
                    <a:pt x="767" y="867"/>
                    <a:pt x="844" y="833"/>
                    <a:pt x="875" y="751"/>
                  </a:cubicBezTo>
                  <a:cubicBezTo>
                    <a:pt x="996" y="484"/>
                    <a:pt x="875" y="168"/>
                    <a:pt x="632" y="47"/>
                  </a:cubicBezTo>
                  <a:cubicBezTo>
                    <a:pt x="553" y="14"/>
                    <a:pt x="476" y="1"/>
                    <a:pt x="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 rot="-1688081">
              <a:off x="8096253" y="485759"/>
              <a:ext cx="92014" cy="96790"/>
            </a:xfrm>
            <a:custGeom>
              <a:avLst/>
              <a:gdLst/>
              <a:ahLst/>
              <a:cxnLst/>
              <a:rect l="l" t="t" r="r" b="b"/>
              <a:pathLst>
                <a:path w="463" h="487" extrusionOk="0">
                  <a:moveTo>
                    <a:pt x="462" y="0"/>
                  </a:moveTo>
                  <a:lnTo>
                    <a:pt x="1" y="486"/>
                  </a:lnTo>
                  <a:cubicBezTo>
                    <a:pt x="1" y="486"/>
                    <a:pt x="438" y="98"/>
                    <a:pt x="4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 rot="-1688081">
              <a:off x="8086573" y="475658"/>
              <a:ext cx="111093" cy="116466"/>
            </a:xfrm>
            <a:custGeom>
              <a:avLst/>
              <a:gdLst/>
              <a:ahLst/>
              <a:cxnLst/>
              <a:rect l="l" t="t" r="r" b="b"/>
              <a:pathLst>
                <a:path w="559" h="586" extrusionOk="0">
                  <a:moveTo>
                    <a:pt x="504" y="1"/>
                  </a:moveTo>
                  <a:cubicBezTo>
                    <a:pt x="487" y="1"/>
                    <a:pt x="471" y="9"/>
                    <a:pt x="462" y="27"/>
                  </a:cubicBezTo>
                  <a:cubicBezTo>
                    <a:pt x="340" y="197"/>
                    <a:pt x="195" y="367"/>
                    <a:pt x="25" y="489"/>
                  </a:cubicBezTo>
                  <a:cubicBezTo>
                    <a:pt x="0" y="513"/>
                    <a:pt x="0" y="537"/>
                    <a:pt x="25" y="562"/>
                  </a:cubicBezTo>
                  <a:cubicBezTo>
                    <a:pt x="25" y="562"/>
                    <a:pt x="49" y="562"/>
                    <a:pt x="49" y="586"/>
                  </a:cubicBezTo>
                  <a:cubicBezTo>
                    <a:pt x="73" y="562"/>
                    <a:pt x="73" y="562"/>
                    <a:pt x="73" y="562"/>
                  </a:cubicBezTo>
                  <a:cubicBezTo>
                    <a:pt x="267" y="416"/>
                    <a:pt x="413" y="246"/>
                    <a:pt x="559" y="51"/>
                  </a:cubicBezTo>
                  <a:cubicBezTo>
                    <a:pt x="559" y="21"/>
                    <a:pt x="531" y="1"/>
                    <a:pt x="5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 rot="-1688081">
              <a:off x="8145749" y="485303"/>
              <a:ext cx="101553" cy="116068"/>
            </a:xfrm>
            <a:custGeom>
              <a:avLst/>
              <a:gdLst/>
              <a:ahLst/>
              <a:cxnLst/>
              <a:rect l="l" t="t" r="r" b="b"/>
              <a:pathLst>
                <a:path w="511" h="584" extrusionOk="0">
                  <a:moveTo>
                    <a:pt x="510" y="1"/>
                  </a:moveTo>
                  <a:lnTo>
                    <a:pt x="0" y="584"/>
                  </a:lnTo>
                  <a:cubicBezTo>
                    <a:pt x="194" y="390"/>
                    <a:pt x="365" y="195"/>
                    <a:pt x="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/>
            <p:nvPr/>
          </p:nvSpPr>
          <p:spPr>
            <a:xfrm rot="-1688081">
              <a:off x="8132238" y="479541"/>
              <a:ext cx="125600" cy="132564"/>
            </a:xfrm>
            <a:custGeom>
              <a:avLst/>
              <a:gdLst/>
              <a:ahLst/>
              <a:cxnLst/>
              <a:rect l="l" t="t" r="r" b="b"/>
              <a:pathLst>
                <a:path w="632" h="667" extrusionOk="0">
                  <a:moveTo>
                    <a:pt x="563" y="1"/>
                  </a:moveTo>
                  <a:cubicBezTo>
                    <a:pt x="547" y="1"/>
                    <a:pt x="535" y="18"/>
                    <a:pt x="535" y="35"/>
                  </a:cubicBezTo>
                  <a:cubicBezTo>
                    <a:pt x="389" y="254"/>
                    <a:pt x="219" y="448"/>
                    <a:pt x="25" y="594"/>
                  </a:cubicBezTo>
                  <a:cubicBezTo>
                    <a:pt x="0" y="618"/>
                    <a:pt x="0" y="642"/>
                    <a:pt x="25" y="667"/>
                  </a:cubicBezTo>
                  <a:lnTo>
                    <a:pt x="97" y="667"/>
                  </a:lnTo>
                  <a:cubicBezTo>
                    <a:pt x="292" y="496"/>
                    <a:pt x="486" y="278"/>
                    <a:pt x="632" y="59"/>
                  </a:cubicBezTo>
                  <a:cubicBezTo>
                    <a:pt x="632" y="35"/>
                    <a:pt x="608" y="11"/>
                    <a:pt x="583" y="11"/>
                  </a:cubicBezTo>
                  <a:cubicBezTo>
                    <a:pt x="576" y="3"/>
                    <a:pt x="569" y="1"/>
                    <a:pt x="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 rot="-1688081">
              <a:off x="7848968" y="476562"/>
              <a:ext cx="144878" cy="57040"/>
            </a:xfrm>
            <a:custGeom>
              <a:avLst/>
              <a:gdLst/>
              <a:ahLst/>
              <a:cxnLst/>
              <a:rect l="l" t="t" r="r" b="b"/>
              <a:pathLst>
                <a:path w="729" h="287" extrusionOk="0">
                  <a:moveTo>
                    <a:pt x="254" y="0"/>
                  </a:moveTo>
                  <a:cubicBezTo>
                    <a:pt x="184" y="0"/>
                    <a:pt x="114" y="14"/>
                    <a:pt x="49" y="43"/>
                  </a:cubicBezTo>
                  <a:cubicBezTo>
                    <a:pt x="0" y="68"/>
                    <a:pt x="25" y="140"/>
                    <a:pt x="73" y="140"/>
                  </a:cubicBezTo>
                  <a:cubicBezTo>
                    <a:pt x="133" y="118"/>
                    <a:pt x="196" y="107"/>
                    <a:pt x="258" y="107"/>
                  </a:cubicBezTo>
                  <a:cubicBezTo>
                    <a:pt x="396" y="107"/>
                    <a:pt x="531" y="161"/>
                    <a:pt x="632" y="262"/>
                  </a:cubicBezTo>
                  <a:cubicBezTo>
                    <a:pt x="656" y="286"/>
                    <a:pt x="656" y="286"/>
                    <a:pt x="680" y="286"/>
                  </a:cubicBezTo>
                  <a:lnTo>
                    <a:pt x="705" y="286"/>
                  </a:lnTo>
                  <a:cubicBezTo>
                    <a:pt x="729" y="262"/>
                    <a:pt x="729" y="213"/>
                    <a:pt x="705" y="213"/>
                  </a:cubicBezTo>
                  <a:cubicBezTo>
                    <a:pt x="585" y="77"/>
                    <a:pt x="418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 rot="-1688081">
              <a:off x="8202326" y="503855"/>
              <a:ext cx="77308" cy="91821"/>
            </a:xfrm>
            <a:custGeom>
              <a:avLst/>
              <a:gdLst/>
              <a:ahLst/>
              <a:cxnLst/>
              <a:rect l="l" t="t" r="r" b="b"/>
              <a:pathLst>
                <a:path w="389" h="462" extrusionOk="0">
                  <a:moveTo>
                    <a:pt x="389" y="0"/>
                  </a:moveTo>
                  <a:lnTo>
                    <a:pt x="0" y="462"/>
                  </a:lnTo>
                  <a:cubicBezTo>
                    <a:pt x="0" y="462"/>
                    <a:pt x="364" y="146"/>
                    <a:pt x="3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 rot="-1688081">
              <a:off x="8187819" y="494119"/>
              <a:ext cx="101553" cy="112491"/>
            </a:xfrm>
            <a:custGeom>
              <a:avLst/>
              <a:gdLst/>
              <a:ahLst/>
              <a:cxnLst/>
              <a:rect l="l" t="t" r="r" b="b"/>
              <a:pathLst>
                <a:path w="511" h="566" extrusionOk="0">
                  <a:moveTo>
                    <a:pt x="462" y="1"/>
                  </a:moveTo>
                  <a:cubicBezTo>
                    <a:pt x="444" y="1"/>
                    <a:pt x="425" y="19"/>
                    <a:pt x="413" y="55"/>
                  </a:cubicBezTo>
                  <a:cubicBezTo>
                    <a:pt x="389" y="152"/>
                    <a:pt x="170" y="371"/>
                    <a:pt x="24" y="468"/>
                  </a:cubicBezTo>
                  <a:cubicBezTo>
                    <a:pt x="0" y="493"/>
                    <a:pt x="0" y="517"/>
                    <a:pt x="24" y="541"/>
                  </a:cubicBezTo>
                  <a:cubicBezTo>
                    <a:pt x="24" y="541"/>
                    <a:pt x="49" y="565"/>
                    <a:pt x="73" y="565"/>
                  </a:cubicBezTo>
                  <a:cubicBezTo>
                    <a:pt x="73" y="565"/>
                    <a:pt x="73" y="541"/>
                    <a:pt x="73" y="541"/>
                  </a:cubicBezTo>
                  <a:cubicBezTo>
                    <a:pt x="122" y="493"/>
                    <a:pt x="486" y="225"/>
                    <a:pt x="510" y="55"/>
                  </a:cubicBezTo>
                  <a:cubicBezTo>
                    <a:pt x="498" y="19"/>
                    <a:pt x="480" y="1"/>
                    <a:pt x="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 rot="-1688081">
              <a:off x="7905638" y="365861"/>
              <a:ext cx="77507" cy="138924"/>
            </a:xfrm>
            <a:custGeom>
              <a:avLst/>
              <a:gdLst/>
              <a:ahLst/>
              <a:cxnLst/>
              <a:rect l="l" t="t" r="r" b="b"/>
              <a:pathLst>
                <a:path w="390" h="699" extrusionOk="0">
                  <a:moveTo>
                    <a:pt x="158" y="0"/>
                  </a:moveTo>
                  <a:cubicBezTo>
                    <a:pt x="146" y="0"/>
                    <a:pt x="134" y="6"/>
                    <a:pt x="122" y="18"/>
                  </a:cubicBezTo>
                  <a:cubicBezTo>
                    <a:pt x="0" y="237"/>
                    <a:pt x="98" y="529"/>
                    <a:pt x="292" y="699"/>
                  </a:cubicBezTo>
                  <a:lnTo>
                    <a:pt x="365" y="699"/>
                  </a:lnTo>
                  <a:cubicBezTo>
                    <a:pt x="389" y="674"/>
                    <a:pt x="389" y="650"/>
                    <a:pt x="365" y="626"/>
                  </a:cubicBezTo>
                  <a:cubicBezTo>
                    <a:pt x="171" y="504"/>
                    <a:pt x="122" y="261"/>
                    <a:pt x="195" y="67"/>
                  </a:cubicBezTo>
                  <a:cubicBezTo>
                    <a:pt x="219" y="43"/>
                    <a:pt x="219" y="18"/>
                    <a:pt x="195" y="18"/>
                  </a:cubicBezTo>
                  <a:cubicBezTo>
                    <a:pt x="183" y="6"/>
                    <a:pt x="171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4"/>
            <p:cNvSpPr/>
            <p:nvPr/>
          </p:nvSpPr>
          <p:spPr>
            <a:xfrm rot="-1688081">
              <a:off x="8626261" y="406849"/>
              <a:ext cx="367262" cy="1041832"/>
            </a:xfrm>
            <a:custGeom>
              <a:avLst/>
              <a:gdLst/>
              <a:ahLst/>
              <a:cxnLst/>
              <a:rect l="l" t="t" r="r" b="b"/>
              <a:pathLst>
                <a:path w="1848" h="5242" extrusionOk="0">
                  <a:moveTo>
                    <a:pt x="156" y="1"/>
                  </a:moveTo>
                  <a:cubicBezTo>
                    <a:pt x="122" y="1"/>
                    <a:pt x="86" y="7"/>
                    <a:pt x="49" y="19"/>
                  </a:cubicBezTo>
                  <a:cubicBezTo>
                    <a:pt x="25" y="19"/>
                    <a:pt x="1" y="43"/>
                    <a:pt x="1" y="68"/>
                  </a:cubicBezTo>
                  <a:cubicBezTo>
                    <a:pt x="25" y="92"/>
                    <a:pt x="25" y="116"/>
                    <a:pt x="49" y="116"/>
                  </a:cubicBezTo>
                  <a:lnTo>
                    <a:pt x="74" y="92"/>
                  </a:lnTo>
                  <a:lnTo>
                    <a:pt x="244" y="92"/>
                  </a:lnTo>
                  <a:cubicBezTo>
                    <a:pt x="251" y="99"/>
                    <a:pt x="258" y="102"/>
                    <a:pt x="265" y="102"/>
                  </a:cubicBezTo>
                  <a:cubicBezTo>
                    <a:pt x="280" y="102"/>
                    <a:pt x="292" y="85"/>
                    <a:pt x="292" y="68"/>
                  </a:cubicBezTo>
                  <a:cubicBezTo>
                    <a:pt x="292" y="43"/>
                    <a:pt x="268" y="19"/>
                    <a:pt x="244" y="19"/>
                  </a:cubicBezTo>
                  <a:cubicBezTo>
                    <a:pt x="220" y="7"/>
                    <a:pt x="189" y="1"/>
                    <a:pt x="156" y="1"/>
                  </a:cubicBezTo>
                  <a:close/>
                  <a:moveTo>
                    <a:pt x="438" y="43"/>
                  </a:moveTo>
                  <a:cubicBezTo>
                    <a:pt x="414" y="43"/>
                    <a:pt x="390" y="68"/>
                    <a:pt x="390" y="92"/>
                  </a:cubicBezTo>
                  <a:cubicBezTo>
                    <a:pt x="390" y="116"/>
                    <a:pt x="390" y="141"/>
                    <a:pt x="414" y="141"/>
                  </a:cubicBezTo>
                  <a:cubicBezTo>
                    <a:pt x="487" y="165"/>
                    <a:pt x="535" y="165"/>
                    <a:pt x="584" y="189"/>
                  </a:cubicBezTo>
                  <a:lnTo>
                    <a:pt x="608" y="189"/>
                  </a:lnTo>
                  <a:cubicBezTo>
                    <a:pt x="632" y="189"/>
                    <a:pt x="632" y="189"/>
                    <a:pt x="657" y="165"/>
                  </a:cubicBezTo>
                  <a:cubicBezTo>
                    <a:pt x="657" y="141"/>
                    <a:pt x="657" y="116"/>
                    <a:pt x="632" y="116"/>
                  </a:cubicBezTo>
                  <a:cubicBezTo>
                    <a:pt x="560" y="92"/>
                    <a:pt x="511" y="68"/>
                    <a:pt x="438" y="43"/>
                  </a:cubicBezTo>
                  <a:close/>
                  <a:moveTo>
                    <a:pt x="778" y="195"/>
                  </a:moveTo>
                  <a:cubicBezTo>
                    <a:pt x="766" y="195"/>
                    <a:pt x="754" y="201"/>
                    <a:pt x="754" y="213"/>
                  </a:cubicBezTo>
                  <a:cubicBezTo>
                    <a:pt x="730" y="238"/>
                    <a:pt x="730" y="262"/>
                    <a:pt x="754" y="286"/>
                  </a:cubicBezTo>
                  <a:cubicBezTo>
                    <a:pt x="803" y="311"/>
                    <a:pt x="851" y="359"/>
                    <a:pt x="875" y="384"/>
                  </a:cubicBezTo>
                  <a:cubicBezTo>
                    <a:pt x="900" y="408"/>
                    <a:pt x="900" y="408"/>
                    <a:pt x="924" y="408"/>
                  </a:cubicBezTo>
                  <a:lnTo>
                    <a:pt x="973" y="408"/>
                  </a:lnTo>
                  <a:cubicBezTo>
                    <a:pt x="973" y="384"/>
                    <a:pt x="973" y="359"/>
                    <a:pt x="973" y="335"/>
                  </a:cubicBezTo>
                  <a:cubicBezTo>
                    <a:pt x="924" y="286"/>
                    <a:pt x="875" y="238"/>
                    <a:pt x="803" y="213"/>
                  </a:cubicBezTo>
                  <a:cubicBezTo>
                    <a:pt x="803" y="201"/>
                    <a:pt x="790" y="195"/>
                    <a:pt x="778" y="195"/>
                  </a:cubicBezTo>
                  <a:close/>
                  <a:moveTo>
                    <a:pt x="1033" y="438"/>
                  </a:moveTo>
                  <a:cubicBezTo>
                    <a:pt x="1021" y="438"/>
                    <a:pt x="1009" y="444"/>
                    <a:pt x="997" y="456"/>
                  </a:cubicBezTo>
                  <a:cubicBezTo>
                    <a:pt x="973" y="456"/>
                    <a:pt x="973" y="505"/>
                    <a:pt x="997" y="529"/>
                  </a:cubicBezTo>
                  <a:cubicBezTo>
                    <a:pt x="1021" y="578"/>
                    <a:pt x="1045" y="626"/>
                    <a:pt x="1070" y="675"/>
                  </a:cubicBezTo>
                  <a:cubicBezTo>
                    <a:pt x="1070" y="699"/>
                    <a:pt x="1094" y="724"/>
                    <a:pt x="1118" y="724"/>
                  </a:cubicBezTo>
                  <a:lnTo>
                    <a:pt x="1118" y="699"/>
                  </a:lnTo>
                  <a:cubicBezTo>
                    <a:pt x="1143" y="675"/>
                    <a:pt x="1167" y="651"/>
                    <a:pt x="1143" y="626"/>
                  </a:cubicBezTo>
                  <a:cubicBezTo>
                    <a:pt x="1118" y="578"/>
                    <a:pt x="1094" y="505"/>
                    <a:pt x="1070" y="456"/>
                  </a:cubicBezTo>
                  <a:cubicBezTo>
                    <a:pt x="1058" y="444"/>
                    <a:pt x="1045" y="438"/>
                    <a:pt x="1033" y="438"/>
                  </a:cubicBezTo>
                  <a:close/>
                  <a:moveTo>
                    <a:pt x="1143" y="796"/>
                  </a:moveTo>
                  <a:cubicBezTo>
                    <a:pt x="1118" y="821"/>
                    <a:pt x="1118" y="845"/>
                    <a:pt x="1118" y="869"/>
                  </a:cubicBezTo>
                  <a:cubicBezTo>
                    <a:pt x="1118" y="918"/>
                    <a:pt x="1143" y="991"/>
                    <a:pt x="1143" y="991"/>
                  </a:cubicBezTo>
                  <a:lnTo>
                    <a:pt x="1143" y="1039"/>
                  </a:lnTo>
                  <a:cubicBezTo>
                    <a:pt x="1143" y="1064"/>
                    <a:pt x="1167" y="1088"/>
                    <a:pt x="1191" y="1088"/>
                  </a:cubicBezTo>
                  <a:cubicBezTo>
                    <a:pt x="1215" y="1088"/>
                    <a:pt x="1240" y="1064"/>
                    <a:pt x="1240" y="1039"/>
                  </a:cubicBezTo>
                  <a:cubicBezTo>
                    <a:pt x="1240" y="1015"/>
                    <a:pt x="1240" y="1015"/>
                    <a:pt x="1240" y="991"/>
                  </a:cubicBezTo>
                  <a:cubicBezTo>
                    <a:pt x="1215" y="942"/>
                    <a:pt x="1215" y="894"/>
                    <a:pt x="1215" y="845"/>
                  </a:cubicBezTo>
                  <a:cubicBezTo>
                    <a:pt x="1191" y="821"/>
                    <a:pt x="1167" y="796"/>
                    <a:pt x="1143" y="796"/>
                  </a:cubicBezTo>
                  <a:close/>
                  <a:moveTo>
                    <a:pt x="1191" y="1185"/>
                  </a:moveTo>
                  <a:cubicBezTo>
                    <a:pt x="1167" y="1185"/>
                    <a:pt x="1143" y="1209"/>
                    <a:pt x="1143" y="1234"/>
                  </a:cubicBezTo>
                  <a:cubicBezTo>
                    <a:pt x="1143" y="1282"/>
                    <a:pt x="1143" y="1355"/>
                    <a:pt x="1118" y="1404"/>
                  </a:cubicBezTo>
                  <a:cubicBezTo>
                    <a:pt x="1118" y="1428"/>
                    <a:pt x="1143" y="1452"/>
                    <a:pt x="1167" y="1452"/>
                  </a:cubicBezTo>
                  <a:cubicBezTo>
                    <a:pt x="1191" y="1452"/>
                    <a:pt x="1215" y="1452"/>
                    <a:pt x="1215" y="1428"/>
                  </a:cubicBezTo>
                  <a:cubicBezTo>
                    <a:pt x="1215" y="1355"/>
                    <a:pt x="1240" y="1307"/>
                    <a:pt x="1240" y="1234"/>
                  </a:cubicBezTo>
                  <a:cubicBezTo>
                    <a:pt x="1240" y="1209"/>
                    <a:pt x="1215" y="1185"/>
                    <a:pt x="1191" y="1185"/>
                  </a:cubicBezTo>
                  <a:close/>
                  <a:moveTo>
                    <a:pt x="1107" y="1549"/>
                  </a:moveTo>
                  <a:cubicBezTo>
                    <a:pt x="1093" y="1549"/>
                    <a:pt x="1078" y="1557"/>
                    <a:pt x="1070" y="1574"/>
                  </a:cubicBezTo>
                  <a:cubicBezTo>
                    <a:pt x="1045" y="1622"/>
                    <a:pt x="997" y="1695"/>
                    <a:pt x="973" y="1744"/>
                  </a:cubicBezTo>
                  <a:cubicBezTo>
                    <a:pt x="948" y="1744"/>
                    <a:pt x="948" y="1792"/>
                    <a:pt x="973" y="1792"/>
                  </a:cubicBezTo>
                  <a:lnTo>
                    <a:pt x="1045" y="1792"/>
                  </a:lnTo>
                  <a:cubicBezTo>
                    <a:pt x="1094" y="1744"/>
                    <a:pt x="1118" y="1671"/>
                    <a:pt x="1143" y="1622"/>
                  </a:cubicBezTo>
                  <a:cubicBezTo>
                    <a:pt x="1158" y="1575"/>
                    <a:pt x="1133" y="1549"/>
                    <a:pt x="1107" y="1549"/>
                  </a:cubicBezTo>
                  <a:close/>
                  <a:moveTo>
                    <a:pt x="438" y="1792"/>
                  </a:moveTo>
                  <a:cubicBezTo>
                    <a:pt x="394" y="1792"/>
                    <a:pt x="390" y="1893"/>
                    <a:pt x="426" y="1893"/>
                  </a:cubicBezTo>
                  <a:cubicBezTo>
                    <a:pt x="430" y="1893"/>
                    <a:pt x="434" y="1892"/>
                    <a:pt x="438" y="1890"/>
                  </a:cubicBezTo>
                  <a:lnTo>
                    <a:pt x="632" y="1890"/>
                  </a:lnTo>
                  <a:cubicBezTo>
                    <a:pt x="657" y="1890"/>
                    <a:pt x="681" y="1890"/>
                    <a:pt x="681" y="1841"/>
                  </a:cubicBezTo>
                  <a:cubicBezTo>
                    <a:pt x="681" y="1817"/>
                    <a:pt x="657" y="1817"/>
                    <a:pt x="632" y="1792"/>
                  </a:cubicBezTo>
                  <a:close/>
                  <a:moveTo>
                    <a:pt x="244" y="1841"/>
                  </a:moveTo>
                  <a:cubicBezTo>
                    <a:pt x="171" y="1865"/>
                    <a:pt x="98" y="1914"/>
                    <a:pt x="74" y="1963"/>
                  </a:cubicBezTo>
                  <a:cubicBezTo>
                    <a:pt x="49" y="1987"/>
                    <a:pt x="49" y="2011"/>
                    <a:pt x="74" y="2011"/>
                  </a:cubicBezTo>
                  <a:cubicBezTo>
                    <a:pt x="74" y="2023"/>
                    <a:pt x="74" y="2029"/>
                    <a:pt x="77" y="2029"/>
                  </a:cubicBezTo>
                  <a:cubicBezTo>
                    <a:pt x="80" y="2029"/>
                    <a:pt x="86" y="2023"/>
                    <a:pt x="98" y="2011"/>
                  </a:cubicBezTo>
                  <a:cubicBezTo>
                    <a:pt x="98" y="2023"/>
                    <a:pt x="104" y="2029"/>
                    <a:pt x="110" y="2029"/>
                  </a:cubicBezTo>
                  <a:cubicBezTo>
                    <a:pt x="116" y="2029"/>
                    <a:pt x="122" y="2023"/>
                    <a:pt x="122" y="2011"/>
                  </a:cubicBezTo>
                  <a:cubicBezTo>
                    <a:pt x="171" y="1987"/>
                    <a:pt x="220" y="1938"/>
                    <a:pt x="268" y="1938"/>
                  </a:cubicBezTo>
                  <a:cubicBezTo>
                    <a:pt x="292" y="1938"/>
                    <a:pt x="317" y="1914"/>
                    <a:pt x="292" y="1865"/>
                  </a:cubicBezTo>
                  <a:cubicBezTo>
                    <a:pt x="292" y="1841"/>
                    <a:pt x="268" y="1841"/>
                    <a:pt x="244" y="1841"/>
                  </a:cubicBezTo>
                  <a:close/>
                  <a:moveTo>
                    <a:pt x="803" y="1841"/>
                  </a:moveTo>
                  <a:cubicBezTo>
                    <a:pt x="778" y="1841"/>
                    <a:pt x="754" y="1841"/>
                    <a:pt x="754" y="1865"/>
                  </a:cubicBezTo>
                  <a:cubicBezTo>
                    <a:pt x="754" y="1890"/>
                    <a:pt x="754" y="1914"/>
                    <a:pt x="778" y="1938"/>
                  </a:cubicBezTo>
                  <a:lnTo>
                    <a:pt x="705" y="1987"/>
                  </a:lnTo>
                  <a:cubicBezTo>
                    <a:pt x="681" y="2011"/>
                    <a:pt x="681" y="2035"/>
                    <a:pt x="705" y="2060"/>
                  </a:cubicBezTo>
                  <a:lnTo>
                    <a:pt x="754" y="2060"/>
                  </a:lnTo>
                  <a:cubicBezTo>
                    <a:pt x="754" y="2060"/>
                    <a:pt x="754" y="2060"/>
                    <a:pt x="754" y="2035"/>
                  </a:cubicBezTo>
                  <a:cubicBezTo>
                    <a:pt x="803" y="2011"/>
                    <a:pt x="827" y="1987"/>
                    <a:pt x="875" y="1938"/>
                  </a:cubicBezTo>
                  <a:lnTo>
                    <a:pt x="948" y="1963"/>
                  </a:lnTo>
                  <a:cubicBezTo>
                    <a:pt x="955" y="1970"/>
                    <a:pt x="963" y="1973"/>
                    <a:pt x="970" y="1973"/>
                  </a:cubicBezTo>
                  <a:cubicBezTo>
                    <a:pt x="987" y="1973"/>
                    <a:pt x="1004" y="1955"/>
                    <a:pt x="1021" y="1938"/>
                  </a:cubicBezTo>
                  <a:cubicBezTo>
                    <a:pt x="1021" y="1914"/>
                    <a:pt x="997" y="1890"/>
                    <a:pt x="997" y="1890"/>
                  </a:cubicBezTo>
                  <a:lnTo>
                    <a:pt x="900" y="1841"/>
                  </a:lnTo>
                  <a:close/>
                  <a:moveTo>
                    <a:pt x="1143" y="1993"/>
                  </a:moveTo>
                  <a:cubicBezTo>
                    <a:pt x="1130" y="1993"/>
                    <a:pt x="1118" y="1999"/>
                    <a:pt x="1118" y="2011"/>
                  </a:cubicBezTo>
                  <a:cubicBezTo>
                    <a:pt x="1094" y="2035"/>
                    <a:pt x="1094" y="2060"/>
                    <a:pt x="1118" y="2084"/>
                  </a:cubicBezTo>
                  <a:cubicBezTo>
                    <a:pt x="1167" y="2108"/>
                    <a:pt x="1191" y="2157"/>
                    <a:pt x="1240" y="2205"/>
                  </a:cubicBezTo>
                  <a:cubicBezTo>
                    <a:pt x="1240" y="2205"/>
                    <a:pt x="1264" y="2205"/>
                    <a:pt x="1264" y="2230"/>
                  </a:cubicBezTo>
                  <a:lnTo>
                    <a:pt x="1313" y="2230"/>
                  </a:lnTo>
                  <a:cubicBezTo>
                    <a:pt x="1337" y="2205"/>
                    <a:pt x="1337" y="2181"/>
                    <a:pt x="1313" y="2157"/>
                  </a:cubicBezTo>
                  <a:cubicBezTo>
                    <a:pt x="1264" y="2108"/>
                    <a:pt x="1215" y="2060"/>
                    <a:pt x="1167" y="2011"/>
                  </a:cubicBezTo>
                  <a:cubicBezTo>
                    <a:pt x="1167" y="1999"/>
                    <a:pt x="1155" y="1993"/>
                    <a:pt x="1143" y="1993"/>
                  </a:cubicBezTo>
                  <a:close/>
                  <a:moveTo>
                    <a:pt x="585" y="2074"/>
                  </a:moveTo>
                  <a:cubicBezTo>
                    <a:pt x="576" y="2074"/>
                    <a:pt x="567" y="2077"/>
                    <a:pt x="560" y="2084"/>
                  </a:cubicBezTo>
                  <a:cubicBezTo>
                    <a:pt x="511" y="2108"/>
                    <a:pt x="462" y="2133"/>
                    <a:pt x="414" y="2157"/>
                  </a:cubicBezTo>
                  <a:cubicBezTo>
                    <a:pt x="365" y="2157"/>
                    <a:pt x="365" y="2230"/>
                    <a:pt x="414" y="2254"/>
                  </a:cubicBezTo>
                  <a:lnTo>
                    <a:pt x="438" y="2230"/>
                  </a:lnTo>
                  <a:cubicBezTo>
                    <a:pt x="487" y="2205"/>
                    <a:pt x="560" y="2181"/>
                    <a:pt x="608" y="2157"/>
                  </a:cubicBezTo>
                  <a:cubicBezTo>
                    <a:pt x="632" y="2157"/>
                    <a:pt x="632" y="2133"/>
                    <a:pt x="632" y="2108"/>
                  </a:cubicBezTo>
                  <a:cubicBezTo>
                    <a:pt x="632" y="2091"/>
                    <a:pt x="608" y="2074"/>
                    <a:pt x="585" y="2074"/>
                  </a:cubicBezTo>
                  <a:close/>
                  <a:moveTo>
                    <a:pt x="49" y="2108"/>
                  </a:moveTo>
                  <a:cubicBezTo>
                    <a:pt x="25" y="2133"/>
                    <a:pt x="1" y="2157"/>
                    <a:pt x="25" y="2181"/>
                  </a:cubicBezTo>
                  <a:cubicBezTo>
                    <a:pt x="74" y="2230"/>
                    <a:pt x="147" y="2278"/>
                    <a:pt x="220" y="2278"/>
                  </a:cubicBezTo>
                  <a:lnTo>
                    <a:pt x="244" y="2278"/>
                  </a:lnTo>
                  <a:cubicBezTo>
                    <a:pt x="244" y="2278"/>
                    <a:pt x="268" y="2254"/>
                    <a:pt x="268" y="2230"/>
                  </a:cubicBezTo>
                  <a:cubicBezTo>
                    <a:pt x="268" y="2205"/>
                    <a:pt x="244" y="2181"/>
                    <a:pt x="220" y="2181"/>
                  </a:cubicBezTo>
                  <a:cubicBezTo>
                    <a:pt x="195" y="2181"/>
                    <a:pt x="122" y="2181"/>
                    <a:pt x="98" y="2133"/>
                  </a:cubicBezTo>
                  <a:cubicBezTo>
                    <a:pt x="98" y="2108"/>
                    <a:pt x="74" y="2108"/>
                    <a:pt x="49" y="2108"/>
                  </a:cubicBezTo>
                  <a:close/>
                  <a:moveTo>
                    <a:pt x="1361" y="2278"/>
                  </a:moveTo>
                  <a:cubicBezTo>
                    <a:pt x="1337" y="2303"/>
                    <a:pt x="1313" y="2327"/>
                    <a:pt x="1337" y="2351"/>
                  </a:cubicBezTo>
                  <a:cubicBezTo>
                    <a:pt x="1337" y="2400"/>
                    <a:pt x="1361" y="2448"/>
                    <a:pt x="1361" y="2521"/>
                  </a:cubicBezTo>
                  <a:cubicBezTo>
                    <a:pt x="1361" y="2546"/>
                    <a:pt x="1386" y="2570"/>
                    <a:pt x="1410" y="2570"/>
                  </a:cubicBezTo>
                  <a:cubicBezTo>
                    <a:pt x="1434" y="2570"/>
                    <a:pt x="1458" y="2546"/>
                    <a:pt x="1458" y="2521"/>
                  </a:cubicBezTo>
                  <a:cubicBezTo>
                    <a:pt x="1458" y="2448"/>
                    <a:pt x="1434" y="2375"/>
                    <a:pt x="1410" y="2327"/>
                  </a:cubicBezTo>
                  <a:cubicBezTo>
                    <a:pt x="1410" y="2303"/>
                    <a:pt x="1361" y="2278"/>
                    <a:pt x="1361" y="2278"/>
                  </a:cubicBezTo>
                  <a:close/>
                  <a:moveTo>
                    <a:pt x="1402" y="2657"/>
                  </a:moveTo>
                  <a:cubicBezTo>
                    <a:pt x="1383" y="2657"/>
                    <a:pt x="1378" y="2674"/>
                    <a:pt x="1361" y="2691"/>
                  </a:cubicBezTo>
                  <a:cubicBezTo>
                    <a:pt x="1361" y="2764"/>
                    <a:pt x="1337" y="2813"/>
                    <a:pt x="1313" y="2861"/>
                  </a:cubicBezTo>
                  <a:cubicBezTo>
                    <a:pt x="1313" y="2886"/>
                    <a:pt x="1337" y="2910"/>
                    <a:pt x="1361" y="2934"/>
                  </a:cubicBezTo>
                  <a:cubicBezTo>
                    <a:pt x="1386" y="2934"/>
                    <a:pt x="1410" y="2934"/>
                    <a:pt x="1410" y="2910"/>
                  </a:cubicBezTo>
                  <a:cubicBezTo>
                    <a:pt x="1434" y="2837"/>
                    <a:pt x="1458" y="2764"/>
                    <a:pt x="1458" y="2716"/>
                  </a:cubicBezTo>
                  <a:cubicBezTo>
                    <a:pt x="1458" y="2691"/>
                    <a:pt x="1458" y="2667"/>
                    <a:pt x="1434" y="2667"/>
                  </a:cubicBezTo>
                  <a:cubicBezTo>
                    <a:pt x="1420" y="2660"/>
                    <a:pt x="1410" y="2657"/>
                    <a:pt x="1402" y="2657"/>
                  </a:cubicBezTo>
                  <a:close/>
                  <a:moveTo>
                    <a:pt x="1288" y="3021"/>
                  </a:moveTo>
                  <a:cubicBezTo>
                    <a:pt x="1272" y="3021"/>
                    <a:pt x="1256" y="3031"/>
                    <a:pt x="1240" y="3031"/>
                  </a:cubicBezTo>
                  <a:lnTo>
                    <a:pt x="1167" y="3201"/>
                  </a:lnTo>
                  <a:cubicBezTo>
                    <a:pt x="1143" y="3226"/>
                    <a:pt x="1167" y="3250"/>
                    <a:pt x="1191" y="3274"/>
                  </a:cubicBezTo>
                  <a:cubicBezTo>
                    <a:pt x="1215" y="3274"/>
                    <a:pt x="1240" y="3274"/>
                    <a:pt x="1240" y="3250"/>
                  </a:cubicBezTo>
                  <a:cubicBezTo>
                    <a:pt x="1264" y="3201"/>
                    <a:pt x="1313" y="3153"/>
                    <a:pt x="1337" y="3080"/>
                  </a:cubicBezTo>
                  <a:cubicBezTo>
                    <a:pt x="1337" y="3056"/>
                    <a:pt x="1337" y="3031"/>
                    <a:pt x="1313" y="3031"/>
                  </a:cubicBezTo>
                  <a:cubicBezTo>
                    <a:pt x="1305" y="3023"/>
                    <a:pt x="1296" y="3021"/>
                    <a:pt x="1288" y="3021"/>
                  </a:cubicBezTo>
                  <a:close/>
                  <a:moveTo>
                    <a:pt x="1124" y="3351"/>
                  </a:moveTo>
                  <a:cubicBezTo>
                    <a:pt x="1112" y="3351"/>
                    <a:pt x="1101" y="3357"/>
                    <a:pt x="1094" y="3371"/>
                  </a:cubicBezTo>
                  <a:cubicBezTo>
                    <a:pt x="1045" y="3444"/>
                    <a:pt x="1021" y="3493"/>
                    <a:pt x="997" y="3542"/>
                  </a:cubicBezTo>
                  <a:cubicBezTo>
                    <a:pt x="973" y="3542"/>
                    <a:pt x="973" y="3566"/>
                    <a:pt x="997" y="3590"/>
                  </a:cubicBezTo>
                  <a:lnTo>
                    <a:pt x="1070" y="3590"/>
                  </a:lnTo>
                  <a:cubicBezTo>
                    <a:pt x="1094" y="3542"/>
                    <a:pt x="1143" y="3493"/>
                    <a:pt x="1167" y="3420"/>
                  </a:cubicBezTo>
                  <a:cubicBezTo>
                    <a:pt x="1184" y="3386"/>
                    <a:pt x="1153" y="3351"/>
                    <a:pt x="1124" y="3351"/>
                  </a:cubicBezTo>
                  <a:close/>
                  <a:moveTo>
                    <a:pt x="705" y="3566"/>
                  </a:moveTo>
                  <a:cubicBezTo>
                    <a:pt x="632" y="3566"/>
                    <a:pt x="560" y="3590"/>
                    <a:pt x="511" y="3639"/>
                  </a:cubicBezTo>
                  <a:cubicBezTo>
                    <a:pt x="487" y="3639"/>
                    <a:pt x="487" y="3687"/>
                    <a:pt x="511" y="3687"/>
                  </a:cubicBezTo>
                  <a:cubicBezTo>
                    <a:pt x="511" y="3699"/>
                    <a:pt x="511" y="3705"/>
                    <a:pt x="514" y="3705"/>
                  </a:cubicBezTo>
                  <a:cubicBezTo>
                    <a:pt x="517" y="3705"/>
                    <a:pt x="523" y="3699"/>
                    <a:pt x="535" y="3687"/>
                  </a:cubicBezTo>
                  <a:cubicBezTo>
                    <a:pt x="535" y="3687"/>
                    <a:pt x="535" y="3712"/>
                    <a:pt x="560" y="3712"/>
                  </a:cubicBezTo>
                  <a:cubicBezTo>
                    <a:pt x="608" y="3663"/>
                    <a:pt x="657" y="3663"/>
                    <a:pt x="705" y="3663"/>
                  </a:cubicBezTo>
                  <a:cubicBezTo>
                    <a:pt x="730" y="3663"/>
                    <a:pt x="754" y="3639"/>
                    <a:pt x="754" y="3614"/>
                  </a:cubicBezTo>
                  <a:cubicBezTo>
                    <a:pt x="754" y="3590"/>
                    <a:pt x="730" y="3566"/>
                    <a:pt x="705" y="3566"/>
                  </a:cubicBezTo>
                  <a:close/>
                  <a:moveTo>
                    <a:pt x="900" y="3590"/>
                  </a:moveTo>
                  <a:cubicBezTo>
                    <a:pt x="875" y="3590"/>
                    <a:pt x="851" y="3614"/>
                    <a:pt x="851" y="3639"/>
                  </a:cubicBezTo>
                  <a:cubicBezTo>
                    <a:pt x="827" y="3639"/>
                    <a:pt x="851" y="3663"/>
                    <a:pt x="851" y="3687"/>
                  </a:cubicBezTo>
                  <a:cubicBezTo>
                    <a:pt x="827" y="3736"/>
                    <a:pt x="778" y="3760"/>
                    <a:pt x="730" y="3809"/>
                  </a:cubicBezTo>
                  <a:cubicBezTo>
                    <a:pt x="730" y="3833"/>
                    <a:pt x="730" y="3857"/>
                    <a:pt x="730" y="3882"/>
                  </a:cubicBezTo>
                  <a:lnTo>
                    <a:pt x="803" y="3882"/>
                  </a:lnTo>
                  <a:cubicBezTo>
                    <a:pt x="851" y="3833"/>
                    <a:pt x="900" y="3784"/>
                    <a:pt x="948" y="3736"/>
                  </a:cubicBezTo>
                  <a:cubicBezTo>
                    <a:pt x="948" y="3736"/>
                    <a:pt x="948" y="3712"/>
                    <a:pt x="948" y="3712"/>
                  </a:cubicBezTo>
                  <a:cubicBezTo>
                    <a:pt x="973" y="3712"/>
                    <a:pt x="1021" y="3736"/>
                    <a:pt x="1045" y="3736"/>
                  </a:cubicBezTo>
                  <a:cubicBezTo>
                    <a:pt x="1053" y="3743"/>
                    <a:pt x="1060" y="3746"/>
                    <a:pt x="1067" y="3746"/>
                  </a:cubicBezTo>
                  <a:cubicBezTo>
                    <a:pt x="1084" y="3746"/>
                    <a:pt x="1101" y="3729"/>
                    <a:pt x="1118" y="3712"/>
                  </a:cubicBezTo>
                  <a:cubicBezTo>
                    <a:pt x="1118" y="3712"/>
                    <a:pt x="1118" y="3663"/>
                    <a:pt x="1094" y="3663"/>
                  </a:cubicBezTo>
                  <a:cubicBezTo>
                    <a:pt x="1021" y="3639"/>
                    <a:pt x="973" y="3614"/>
                    <a:pt x="900" y="3590"/>
                  </a:cubicBezTo>
                  <a:close/>
                  <a:moveTo>
                    <a:pt x="1231" y="3742"/>
                  </a:moveTo>
                  <a:cubicBezTo>
                    <a:pt x="1222" y="3742"/>
                    <a:pt x="1215" y="3748"/>
                    <a:pt x="1215" y="3760"/>
                  </a:cubicBezTo>
                  <a:cubicBezTo>
                    <a:pt x="1191" y="3784"/>
                    <a:pt x="1191" y="3809"/>
                    <a:pt x="1215" y="3833"/>
                  </a:cubicBezTo>
                  <a:cubicBezTo>
                    <a:pt x="1264" y="3857"/>
                    <a:pt x="1313" y="3882"/>
                    <a:pt x="1361" y="3930"/>
                  </a:cubicBezTo>
                  <a:lnTo>
                    <a:pt x="1386" y="3930"/>
                  </a:lnTo>
                  <a:cubicBezTo>
                    <a:pt x="1386" y="3930"/>
                    <a:pt x="1396" y="3941"/>
                    <a:pt x="1411" y="3941"/>
                  </a:cubicBezTo>
                  <a:cubicBezTo>
                    <a:pt x="1418" y="3941"/>
                    <a:pt x="1426" y="3938"/>
                    <a:pt x="1434" y="3930"/>
                  </a:cubicBezTo>
                  <a:cubicBezTo>
                    <a:pt x="1434" y="3930"/>
                    <a:pt x="1434" y="3882"/>
                    <a:pt x="1434" y="3882"/>
                  </a:cubicBezTo>
                  <a:cubicBezTo>
                    <a:pt x="1386" y="3833"/>
                    <a:pt x="1313" y="3784"/>
                    <a:pt x="1264" y="3760"/>
                  </a:cubicBezTo>
                  <a:cubicBezTo>
                    <a:pt x="1252" y="3748"/>
                    <a:pt x="1240" y="3742"/>
                    <a:pt x="1231" y="3742"/>
                  </a:cubicBezTo>
                  <a:close/>
                  <a:moveTo>
                    <a:pt x="462" y="3784"/>
                  </a:moveTo>
                  <a:cubicBezTo>
                    <a:pt x="438" y="3784"/>
                    <a:pt x="414" y="3809"/>
                    <a:pt x="438" y="3833"/>
                  </a:cubicBezTo>
                  <a:cubicBezTo>
                    <a:pt x="438" y="3906"/>
                    <a:pt x="487" y="3979"/>
                    <a:pt x="584" y="3979"/>
                  </a:cubicBezTo>
                  <a:lnTo>
                    <a:pt x="608" y="3979"/>
                  </a:lnTo>
                  <a:cubicBezTo>
                    <a:pt x="632" y="3979"/>
                    <a:pt x="657" y="3954"/>
                    <a:pt x="657" y="3906"/>
                  </a:cubicBezTo>
                  <a:cubicBezTo>
                    <a:pt x="632" y="3882"/>
                    <a:pt x="608" y="3882"/>
                    <a:pt x="584" y="3882"/>
                  </a:cubicBezTo>
                  <a:cubicBezTo>
                    <a:pt x="560" y="3882"/>
                    <a:pt x="511" y="3882"/>
                    <a:pt x="511" y="3809"/>
                  </a:cubicBezTo>
                  <a:cubicBezTo>
                    <a:pt x="511" y="3784"/>
                    <a:pt x="487" y="3784"/>
                    <a:pt x="462" y="3784"/>
                  </a:cubicBezTo>
                  <a:close/>
                  <a:moveTo>
                    <a:pt x="1520" y="3963"/>
                  </a:moveTo>
                  <a:cubicBezTo>
                    <a:pt x="1480" y="3963"/>
                    <a:pt x="1445" y="4014"/>
                    <a:pt x="1483" y="4052"/>
                  </a:cubicBezTo>
                  <a:cubicBezTo>
                    <a:pt x="1507" y="4100"/>
                    <a:pt x="1556" y="4149"/>
                    <a:pt x="1580" y="4197"/>
                  </a:cubicBezTo>
                  <a:cubicBezTo>
                    <a:pt x="1604" y="4197"/>
                    <a:pt x="1604" y="4222"/>
                    <a:pt x="1628" y="4222"/>
                  </a:cubicBezTo>
                  <a:lnTo>
                    <a:pt x="1628" y="4197"/>
                  </a:lnTo>
                  <a:lnTo>
                    <a:pt x="1653" y="4197"/>
                  </a:lnTo>
                  <a:cubicBezTo>
                    <a:pt x="1677" y="4197"/>
                    <a:pt x="1677" y="4173"/>
                    <a:pt x="1677" y="4149"/>
                  </a:cubicBezTo>
                  <a:cubicBezTo>
                    <a:pt x="1628" y="4100"/>
                    <a:pt x="1604" y="4027"/>
                    <a:pt x="1556" y="3979"/>
                  </a:cubicBezTo>
                  <a:cubicBezTo>
                    <a:pt x="1544" y="3967"/>
                    <a:pt x="1532" y="3963"/>
                    <a:pt x="1520" y="3963"/>
                  </a:cubicBezTo>
                  <a:close/>
                  <a:moveTo>
                    <a:pt x="1722" y="4285"/>
                  </a:moveTo>
                  <a:cubicBezTo>
                    <a:pt x="1716" y="4285"/>
                    <a:pt x="1708" y="4287"/>
                    <a:pt x="1701" y="4295"/>
                  </a:cubicBezTo>
                  <a:cubicBezTo>
                    <a:pt x="1677" y="4295"/>
                    <a:pt x="1653" y="4319"/>
                    <a:pt x="1677" y="4343"/>
                  </a:cubicBezTo>
                  <a:cubicBezTo>
                    <a:pt x="1701" y="4416"/>
                    <a:pt x="1726" y="4465"/>
                    <a:pt x="1726" y="4513"/>
                  </a:cubicBezTo>
                  <a:cubicBezTo>
                    <a:pt x="1726" y="4537"/>
                    <a:pt x="1750" y="4562"/>
                    <a:pt x="1774" y="4562"/>
                  </a:cubicBezTo>
                  <a:cubicBezTo>
                    <a:pt x="1799" y="4562"/>
                    <a:pt x="1823" y="4513"/>
                    <a:pt x="1823" y="4489"/>
                  </a:cubicBezTo>
                  <a:cubicBezTo>
                    <a:pt x="1799" y="4440"/>
                    <a:pt x="1774" y="4367"/>
                    <a:pt x="1750" y="4319"/>
                  </a:cubicBezTo>
                  <a:cubicBezTo>
                    <a:pt x="1750" y="4302"/>
                    <a:pt x="1738" y="4285"/>
                    <a:pt x="1722" y="4285"/>
                  </a:cubicBezTo>
                  <a:close/>
                  <a:moveTo>
                    <a:pt x="1799" y="4635"/>
                  </a:moveTo>
                  <a:cubicBezTo>
                    <a:pt x="1774" y="4659"/>
                    <a:pt x="1750" y="4683"/>
                    <a:pt x="1750" y="4708"/>
                  </a:cubicBezTo>
                  <a:lnTo>
                    <a:pt x="1750" y="4780"/>
                  </a:lnTo>
                  <a:lnTo>
                    <a:pt x="1750" y="4878"/>
                  </a:lnTo>
                  <a:cubicBezTo>
                    <a:pt x="1750" y="4902"/>
                    <a:pt x="1774" y="4926"/>
                    <a:pt x="1799" y="4926"/>
                  </a:cubicBezTo>
                  <a:cubicBezTo>
                    <a:pt x="1823" y="4926"/>
                    <a:pt x="1847" y="4902"/>
                    <a:pt x="1847" y="4878"/>
                  </a:cubicBezTo>
                  <a:lnTo>
                    <a:pt x="1847" y="4780"/>
                  </a:lnTo>
                  <a:lnTo>
                    <a:pt x="1847" y="4683"/>
                  </a:lnTo>
                  <a:cubicBezTo>
                    <a:pt x="1847" y="4659"/>
                    <a:pt x="1823" y="4635"/>
                    <a:pt x="1799" y="4635"/>
                  </a:cubicBezTo>
                  <a:close/>
                  <a:moveTo>
                    <a:pt x="1799" y="5023"/>
                  </a:moveTo>
                  <a:cubicBezTo>
                    <a:pt x="1774" y="5023"/>
                    <a:pt x="1750" y="5023"/>
                    <a:pt x="1750" y="5048"/>
                  </a:cubicBezTo>
                  <a:cubicBezTo>
                    <a:pt x="1726" y="5096"/>
                    <a:pt x="1726" y="5145"/>
                    <a:pt x="1726" y="5169"/>
                  </a:cubicBezTo>
                  <a:cubicBezTo>
                    <a:pt x="1701" y="5193"/>
                    <a:pt x="1726" y="5218"/>
                    <a:pt x="1750" y="5242"/>
                  </a:cubicBezTo>
                  <a:cubicBezTo>
                    <a:pt x="1774" y="5242"/>
                    <a:pt x="1799" y="5218"/>
                    <a:pt x="1799" y="5193"/>
                  </a:cubicBezTo>
                  <a:cubicBezTo>
                    <a:pt x="1823" y="5169"/>
                    <a:pt x="1823" y="5121"/>
                    <a:pt x="1823" y="5072"/>
                  </a:cubicBezTo>
                  <a:cubicBezTo>
                    <a:pt x="1847" y="5048"/>
                    <a:pt x="1823" y="5023"/>
                    <a:pt x="1799" y="50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" name="Google Shape;125;p4"/>
          <p:cNvGrpSpPr/>
          <p:nvPr/>
        </p:nvGrpSpPr>
        <p:grpSpPr>
          <a:xfrm>
            <a:off x="91757" y="3957734"/>
            <a:ext cx="708344" cy="1228537"/>
            <a:chOff x="-1056319" y="1385262"/>
            <a:chExt cx="212940" cy="369285"/>
          </a:xfrm>
        </p:grpSpPr>
        <p:sp>
          <p:nvSpPr>
            <p:cNvPr id="126" name="Google Shape;126;p4"/>
            <p:cNvSpPr/>
            <p:nvPr/>
          </p:nvSpPr>
          <p:spPr>
            <a:xfrm>
              <a:off x="-933315" y="1467563"/>
              <a:ext cx="27460" cy="279194"/>
            </a:xfrm>
            <a:custGeom>
              <a:avLst/>
              <a:gdLst/>
              <a:ahLst/>
              <a:cxnLst/>
              <a:rect l="l" t="t" r="r" b="b"/>
              <a:pathLst>
                <a:path w="705" h="7168" extrusionOk="0">
                  <a:moveTo>
                    <a:pt x="680" y="1"/>
                  </a:moveTo>
                  <a:cubicBezTo>
                    <a:pt x="656" y="1"/>
                    <a:pt x="632" y="25"/>
                    <a:pt x="632" y="50"/>
                  </a:cubicBezTo>
                  <a:cubicBezTo>
                    <a:pt x="608" y="292"/>
                    <a:pt x="0" y="6123"/>
                    <a:pt x="170" y="7119"/>
                  </a:cubicBezTo>
                  <a:cubicBezTo>
                    <a:pt x="170" y="7143"/>
                    <a:pt x="170" y="7167"/>
                    <a:pt x="195" y="7167"/>
                  </a:cubicBezTo>
                  <a:lnTo>
                    <a:pt x="219" y="7167"/>
                  </a:lnTo>
                  <a:cubicBezTo>
                    <a:pt x="243" y="7143"/>
                    <a:pt x="243" y="7119"/>
                    <a:pt x="243" y="7094"/>
                  </a:cubicBezTo>
                  <a:cubicBezTo>
                    <a:pt x="97" y="6123"/>
                    <a:pt x="705" y="122"/>
                    <a:pt x="705" y="74"/>
                  </a:cubicBezTo>
                  <a:cubicBezTo>
                    <a:pt x="705" y="25"/>
                    <a:pt x="705" y="25"/>
                    <a:pt x="6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-968331" y="1385262"/>
              <a:ext cx="124952" cy="123978"/>
            </a:xfrm>
            <a:custGeom>
              <a:avLst/>
              <a:gdLst/>
              <a:ahLst/>
              <a:cxnLst/>
              <a:rect l="l" t="t" r="r" b="b"/>
              <a:pathLst>
                <a:path w="3208" h="3183" extrusionOk="0">
                  <a:moveTo>
                    <a:pt x="1555" y="98"/>
                  </a:moveTo>
                  <a:cubicBezTo>
                    <a:pt x="1871" y="171"/>
                    <a:pt x="1871" y="705"/>
                    <a:pt x="1871" y="705"/>
                  </a:cubicBezTo>
                  <a:cubicBezTo>
                    <a:pt x="1871" y="729"/>
                    <a:pt x="1895" y="754"/>
                    <a:pt x="1920" y="754"/>
                  </a:cubicBezTo>
                  <a:cubicBezTo>
                    <a:pt x="1944" y="754"/>
                    <a:pt x="1968" y="754"/>
                    <a:pt x="1968" y="729"/>
                  </a:cubicBezTo>
                  <a:cubicBezTo>
                    <a:pt x="2065" y="535"/>
                    <a:pt x="2260" y="243"/>
                    <a:pt x="2381" y="243"/>
                  </a:cubicBezTo>
                  <a:cubicBezTo>
                    <a:pt x="2405" y="243"/>
                    <a:pt x="2430" y="243"/>
                    <a:pt x="2430" y="268"/>
                  </a:cubicBezTo>
                  <a:cubicBezTo>
                    <a:pt x="2600" y="389"/>
                    <a:pt x="2478" y="802"/>
                    <a:pt x="2405" y="948"/>
                  </a:cubicBezTo>
                  <a:cubicBezTo>
                    <a:pt x="2386" y="988"/>
                    <a:pt x="2414" y="1027"/>
                    <a:pt x="2452" y="1027"/>
                  </a:cubicBezTo>
                  <a:cubicBezTo>
                    <a:pt x="2460" y="1027"/>
                    <a:pt x="2469" y="1025"/>
                    <a:pt x="2478" y="1021"/>
                  </a:cubicBezTo>
                  <a:cubicBezTo>
                    <a:pt x="2600" y="972"/>
                    <a:pt x="2745" y="924"/>
                    <a:pt x="2891" y="924"/>
                  </a:cubicBezTo>
                  <a:cubicBezTo>
                    <a:pt x="2940" y="924"/>
                    <a:pt x="3013" y="924"/>
                    <a:pt x="3061" y="972"/>
                  </a:cubicBezTo>
                  <a:cubicBezTo>
                    <a:pt x="3061" y="972"/>
                    <a:pt x="3061" y="996"/>
                    <a:pt x="3061" y="996"/>
                  </a:cubicBezTo>
                  <a:cubicBezTo>
                    <a:pt x="3037" y="1142"/>
                    <a:pt x="2745" y="1409"/>
                    <a:pt x="2551" y="1580"/>
                  </a:cubicBezTo>
                  <a:cubicBezTo>
                    <a:pt x="2527" y="1580"/>
                    <a:pt x="2527" y="1604"/>
                    <a:pt x="2527" y="1628"/>
                  </a:cubicBezTo>
                  <a:cubicBezTo>
                    <a:pt x="2551" y="1628"/>
                    <a:pt x="2551" y="1652"/>
                    <a:pt x="2575" y="1652"/>
                  </a:cubicBezTo>
                  <a:cubicBezTo>
                    <a:pt x="2721" y="1652"/>
                    <a:pt x="3134" y="1725"/>
                    <a:pt x="3134" y="1920"/>
                  </a:cubicBezTo>
                  <a:cubicBezTo>
                    <a:pt x="3134" y="2114"/>
                    <a:pt x="2624" y="2163"/>
                    <a:pt x="2430" y="2163"/>
                  </a:cubicBezTo>
                  <a:cubicBezTo>
                    <a:pt x="2430" y="2163"/>
                    <a:pt x="2405" y="2163"/>
                    <a:pt x="2405" y="2187"/>
                  </a:cubicBezTo>
                  <a:cubicBezTo>
                    <a:pt x="2381" y="2211"/>
                    <a:pt x="2381" y="2211"/>
                    <a:pt x="2405" y="2235"/>
                  </a:cubicBezTo>
                  <a:cubicBezTo>
                    <a:pt x="2405" y="2235"/>
                    <a:pt x="2697" y="2551"/>
                    <a:pt x="2527" y="2794"/>
                  </a:cubicBezTo>
                  <a:cubicBezTo>
                    <a:pt x="2503" y="2818"/>
                    <a:pt x="2454" y="2843"/>
                    <a:pt x="2430" y="2843"/>
                  </a:cubicBezTo>
                  <a:cubicBezTo>
                    <a:pt x="2260" y="2843"/>
                    <a:pt x="1992" y="2503"/>
                    <a:pt x="1895" y="2381"/>
                  </a:cubicBezTo>
                  <a:cubicBezTo>
                    <a:pt x="1883" y="2369"/>
                    <a:pt x="1871" y="2363"/>
                    <a:pt x="1862" y="2363"/>
                  </a:cubicBezTo>
                  <a:cubicBezTo>
                    <a:pt x="1853" y="2363"/>
                    <a:pt x="1847" y="2369"/>
                    <a:pt x="1847" y="2381"/>
                  </a:cubicBezTo>
                  <a:cubicBezTo>
                    <a:pt x="1822" y="2381"/>
                    <a:pt x="1798" y="2405"/>
                    <a:pt x="1798" y="2430"/>
                  </a:cubicBezTo>
                  <a:cubicBezTo>
                    <a:pt x="1798" y="2430"/>
                    <a:pt x="1871" y="2964"/>
                    <a:pt x="1579" y="3086"/>
                  </a:cubicBezTo>
                  <a:lnTo>
                    <a:pt x="1507" y="3086"/>
                  </a:lnTo>
                  <a:cubicBezTo>
                    <a:pt x="1312" y="3086"/>
                    <a:pt x="1215" y="2624"/>
                    <a:pt x="1215" y="2454"/>
                  </a:cubicBezTo>
                  <a:cubicBezTo>
                    <a:pt x="1215" y="2430"/>
                    <a:pt x="1191" y="2430"/>
                    <a:pt x="1166" y="2430"/>
                  </a:cubicBezTo>
                  <a:cubicBezTo>
                    <a:pt x="1166" y="2430"/>
                    <a:pt x="1166" y="2454"/>
                    <a:pt x="1166" y="2454"/>
                  </a:cubicBezTo>
                  <a:cubicBezTo>
                    <a:pt x="1045" y="2551"/>
                    <a:pt x="899" y="2624"/>
                    <a:pt x="754" y="2624"/>
                  </a:cubicBezTo>
                  <a:cubicBezTo>
                    <a:pt x="656" y="2624"/>
                    <a:pt x="583" y="2600"/>
                    <a:pt x="511" y="2575"/>
                  </a:cubicBezTo>
                  <a:cubicBezTo>
                    <a:pt x="462" y="2551"/>
                    <a:pt x="413" y="2503"/>
                    <a:pt x="413" y="2454"/>
                  </a:cubicBezTo>
                  <a:cubicBezTo>
                    <a:pt x="389" y="2235"/>
                    <a:pt x="729" y="1871"/>
                    <a:pt x="875" y="1725"/>
                  </a:cubicBezTo>
                  <a:cubicBezTo>
                    <a:pt x="875" y="1701"/>
                    <a:pt x="875" y="1701"/>
                    <a:pt x="875" y="1677"/>
                  </a:cubicBezTo>
                  <a:cubicBezTo>
                    <a:pt x="851" y="1652"/>
                    <a:pt x="826" y="1652"/>
                    <a:pt x="826" y="1652"/>
                  </a:cubicBezTo>
                  <a:lnTo>
                    <a:pt x="705" y="1652"/>
                  </a:lnTo>
                  <a:cubicBezTo>
                    <a:pt x="535" y="1652"/>
                    <a:pt x="195" y="1628"/>
                    <a:pt x="146" y="1409"/>
                  </a:cubicBezTo>
                  <a:cubicBezTo>
                    <a:pt x="122" y="1385"/>
                    <a:pt x="122" y="1361"/>
                    <a:pt x="146" y="1337"/>
                  </a:cubicBezTo>
                  <a:cubicBezTo>
                    <a:pt x="219" y="1215"/>
                    <a:pt x="559" y="1191"/>
                    <a:pt x="826" y="1191"/>
                  </a:cubicBezTo>
                  <a:lnTo>
                    <a:pt x="851" y="1191"/>
                  </a:lnTo>
                  <a:cubicBezTo>
                    <a:pt x="899" y="1167"/>
                    <a:pt x="924" y="1118"/>
                    <a:pt x="875" y="1094"/>
                  </a:cubicBezTo>
                  <a:cubicBezTo>
                    <a:pt x="778" y="1021"/>
                    <a:pt x="511" y="778"/>
                    <a:pt x="511" y="608"/>
                  </a:cubicBezTo>
                  <a:cubicBezTo>
                    <a:pt x="511" y="559"/>
                    <a:pt x="511" y="535"/>
                    <a:pt x="535" y="511"/>
                  </a:cubicBezTo>
                  <a:cubicBezTo>
                    <a:pt x="583" y="486"/>
                    <a:pt x="608" y="462"/>
                    <a:pt x="656" y="462"/>
                  </a:cubicBezTo>
                  <a:cubicBezTo>
                    <a:pt x="899" y="511"/>
                    <a:pt x="1118" y="632"/>
                    <a:pt x="1312" y="778"/>
                  </a:cubicBezTo>
                  <a:lnTo>
                    <a:pt x="1361" y="778"/>
                  </a:lnTo>
                  <a:cubicBezTo>
                    <a:pt x="1385" y="754"/>
                    <a:pt x="1385" y="754"/>
                    <a:pt x="1385" y="729"/>
                  </a:cubicBezTo>
                  <a:cubicBezTo>
                    <a:pt x="1361" y="608"/>
                    <a:pt x="1337" y="268"/>
                    <a:pt x="1434" y="146"/>
                  </a:cubicBezTo>
                  <a:cubicBezTo>
                    <a:pt x="1458" y="98"/>
                    <a:pt x="1507" y="98"/>
                    <a:pt x="1555" y="98"/>
                  </a:cubicBezTo>
                  <a:close/>
                  <a:moveTo>
                    <a:pt x="1531" y="1"/>
                  </a:moveTo>
                  <a:cubicBezTo>
                    <a:pt x="1458" y="1"/>
                    <a:pt x="1385" y="25"/>
                    <a:pt x="1337" y="73"/>
                  </a:cubicBezTo>
                  <a:cubicBezTo>
                    <a:pt x="1239" y="243"/>
                    <a:pt x="1215" y="438"/>
                    <a:pt x="1239" y="632"/>
                  </a:cubicBezTo>
                  <a:cubicBezTo>
                    <a:pt x="1069" y="486"/>
                    <a:pt x="875" y="389"/>
                    <a:pt x="632" y="365"/>
                  </a:cubicBezTo>
                  <a:cubicBezTo>
                    <a:pt x="583" y="365"/>
                    <a:pt x="511" y="389"/>
                    <a:pt x="462" y="413"/>
                  </a:cubicBezTo>
                  <a:cubicBezTo>
                    <a:pt x="413" y="462"/>
                    <a:pt x="389" y="535"/>
                    <a:pt x="389" y="584"/>
                  </a:cubicBezTo>
                  <a:cubicBezTo>
                    <a:pt x="438" y="778"/>
                    <a:pt x="559" y="948"/>
                    <a:pt x="705" y="1069"/>
                  </a:cubicBezTo>
                  <a:cubicBezTo>
                    <a:pt x="511" y="1069"/>
                    <a:pt x="171" y="1118"/>
                    <a:pt x="49" y="1264"/>
                  </a:cubicBezTo>
                  <a:cubicBezTo>
                    <a:pt x="0" y="1312"/>
                    <a:pt x="0" y="1361"/>
                    <a:pt x="0" y="1434"/>
                  </a:cubicBezTo>
                  <a:cubicBezTo>
                    <a:pt x="73" y="1701"/>
                    <a:pt x="462" y="1725"/>
                    <a:pt x="681" y="1725"/>
                  </a:cubicBezTo>
                  <a:cubicBezTo>
                    <a:pt x="511" y="1895"/>
                    <a:pt x="243" y="2211"/>
                    <a:pt x="268" y="2454"/>
                  </a:cubicBezTo>
                  <a:cubicBezTo>
                    <a:pt x="292" y="2527"/>
                    <a:pt x="341" y="2600"/>
                    <a:pt x="413" y="2624"/>
                  </a:cubicBezTo>
                  <a:cubicBezTo>
                    <a:pt x="511" y="2673"/>
                    <a:pt x="608" y="2697"/>
                    <a:pt x="705" y="2697"/>
                  </a:cubicBezTo>
                  <a:cubicBezTo>
                    <a:pt x="851" y="2697"/>
                    <a:pt x="996" y="2648"/>
                    <a:pt x="1118" y="2551"/>
                  </a:cubicBezTo>
                  <a:cubicBezTo>
                    <a:pt x="1166" y="2746"/>
                    <a:pt x="1264" y="3183"/>
                    <a:pt x="1507" y="3183"/>
                  </a:cubicBezTo>
                  <a:cubicBezTo>
                    <a:pt x="1531" y="3183"/>
                    <a:pt x="1579" y="3183"/>
                    <a:pt x="1604" y="3159"/>
                  </a:cubicBezTo>
                  <a:cubicBezTo>
                    <a:pt x="1822" y="3037"/>
                    <a:pt x="1944" y="2794"/>
                    <a:pt x="1895" y="2551"/>
                  </a:cubicBezTo>
                  <a:lnTo>
                    <a:pt x="1895" y="2551"/>
                  </a:lnTo>
                  <a:cubicBezTo>
                    <a:pt x="2041" y="2721"/>
                    <a:pt x="2260" y="2940"/>
                    <a:pt x="2430" y="2940"/>
                  </a:cubicBezTo>
                  <a:cubicBezTo>
                    <a:pt x="2503" y="2940"/>
                    <a:pt x="2551" y="2916"/>
                    <a:pt x="2600" y="2867"/>
                  </a:cubicBezTo>
                  <a:cubicBezTo>
                    <a:pt x="2697" y="2648"/>
                    <a:pt x="2673" y="2405"/>
                    <a:pt x="2527" y="2260"/>
                  </a:cubicBezTo>
                  <a:cubicBezTo>
                    <a:pt x="2745" y="2235"/>
                    <a:pt x="3207" y="2163"/>
                    <a:pt x="3207" y="1920"/>
                  </a:cubicBezTo>
                  <a:cubicBezTo>
                    <a:pt x="3207" y="1677"/>
                    <a:pt x="2867" y="1604"/>
                    <a:pt x="2673" y="1580"/>
                  </a:cubicBezTo>
                  <a:cubicBezTo>
                    <a:pt x="2818" y="1434"/>
                    <a:pt x="3134" y="1191"/>
                    <a:pt x="3134" y="1021"/>
                  </a:cubicBezTo>
                  <a:cubicBezTo>
                    <a:pt x="3134" y="972"/>
                    <a:pt x="3110" y="948"/>
                    <a:pt x="3086" y="899"/>
                  </a:cubicBezTo>
                  <a:cubicBezTo>
                    <a:pt x="3037" y="851"/>
                    <a:pt x="2940" y="826"/>
                    <a:pt x="2867" y="826"/>
                  </a:cubicBezTo>
                  <a:cubicBezTo>
                    <a:pt x="2745" y="826"/>
                    <a:pt x="2624" y="851"/>
                    <a:pt x="2503" y="899"/>
                  </a:cubicBezTo>
                  <a:cubicBezTo>
                    <a:pt x="2551" y="729"/>
                    <a:pt x="2648" y="341"/>
                    <a:pt x="2478" y="195"/>
                  </a:cubicBezTo>
                  <a:cubicBezTo>
                    <a:pt x="2430" y="171"/>
                    <a:pt x="2405" y="146"/>
                    <a:pt x="2357" y="146"/>
                  </a:cubicBezTo>
                  <a:cubicBezTo>
                    <a:pt x="2187" y="146"/>
                    <a:pt x="2017" y="389"/>
                    <a:pt x="1920" y="559"/>
                  </a:cubicBezTo>
                  <a:cubicBezTo>
                    <a:pt x="1895" y="365"/>
                    <a:pt x="1798" y="73"/>
                    <a:pt x="1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-990104" y="1535297"/>
              <a:ext cx="60606" cy="203864"/>
            </a:xfrm>
            <a:custGeom>
              <a:avLst/>
              <a:gdLst/>
              <a:ahLst/>
              <a:cxnLst/>
              <a:rect l="l" t="t" r="r" b="b"/>
              <a:pathLst>
                <a:path w="1556" h="5234" extrusionOk="0">
                  <a:moveTo>
                    <a:pt x="70" y="1"/>
                  </a:moveTo>
                  <a:cubicBezTo>
                    <a:pt x="64" y="1"/>
                    <a:pt x="56" y="4"/>
                    <a:pt x="49" y="11"/>
                  </a:cubicBezTo>
                  <a:cubicBezTo>
                    <a:pt x="25" y="11"/>
                    <a:pt x="1" y="35"/>
                    <a:pt x="25" y="60"/>
                  </a:cubicBezTo>
                  <a:cubicBezTo>
                    <a:pt x="49" y="108"/>
                    <a:pt x="1458" y="3290"/>
                    <a:pt x="948" y="5185"/>
                  </a:cubicBezTo>
                  <a:cubicBezTo>
                    <a:pt x="948" y="5210"/>
                    <a:pt x="948" y="5234"/>
                    <a:pt x="972" y="5234"/>
                  </a:cubicBezTo>
                  <a:cubicBezTo>
                    <a:pt x="1021" y="5234"/>
                    <a:pt x="1045" y="5234"/>
                    <a:pt x="1045" y="5185"/>
                  </a:cubicBezTo>
                  <a:cubicBezTo>
                    <a:pt x="1555" y="3290"/>
                    <a:pt x="122" y="60"/>
                    <a:pt x="98" y="35"/>
                  </a:cubicBezTo>
                  <a:cubicBezTo>
                    <a:pt x="98" y="18"/>
                    <a:pt x="86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-1056319" y="1471965"/>
              <a:ext cx="125886" cy="123394"/>
            </a:xfrm>
            <a:custGeom>
              <a:avLst/>
              <a:gdLst/>
              <a:ahLst/>
              <a:cxnLst/>
              <a:rect l="l" t="t" r="r" b="b"/>
              <a:pathLst>
                <a:path w="3232" h="3168" extrusionOk="0">
                  <a:moveTo>
                    <a:pt x="1513" y="97"/>
                  </a:moveTo>
                  <a:cubicBezTo>
                    <a:pt x="1527" y="97"/>
                    <a:pt x="1541" y="99"/>
                    <a:pt x="1555" y="107"/>
                  </a:cubicBezTo>
                  <a:cubicBezTo>
                    <a:pt x="1871" y="155"/>
                    <a:pt x="1895" y="714"/>
                    <a:pt x="1895" y="714"/>
                  </a:cubicBezTo>
                  <a:cubicBezTo>
                    <a:pt x="1895" y="738"/>
                    <a:pt x="1895" y="738"/>
                    <a:pt x="1919" y="738"/>
                  </a:cubicBezTo>
                  <a:cubicBezTo>
                    <a:pt x="1926" y="745"/>
                    <a:pt x="1934" y="748"/>
                    <a:pt x="1940" y="748"/>
                  </a:cubicBezTo>
                  <a:cubicBezTo>
                    <a:pt x="1956" y="748"/>
                    <a:pt x="1968" y="731"/>
                    <a:pt x="1968" y="714"/>
                  </a:cubicBezTo>
                  <a:cubicBezTo>
                    <a:pt x="2065" y="544"/>
                    <a:pt x="2259" y="228"/>
                    <a:pt x="2381" y="228"/>
                  </a:cubicBezTo>
                  <a:cubicBezTo>
                    <a:pt x="2405" y="228"/>
                    <a:pt x="2430" y="252"/>
                    <a:pt x="2454" y="252"/>
                  </a:cubicBezTo>
                  <a:cubicBezTo>
                    <a:pt x="2600" y="398"/>
                    <a:pt x="2478" y="811"/>
                    <a:pt x="2430" y="957"/>
                  </a:cubicBezTo>
                  <a:cubicBezTo>
                    <a:pt x="2405" y="957"/>
                    <a:pt x="2405" y="981"/>
                    <a:pt x="2430" y="1005"/>
                  </a:cubicBezTo>
                  <a:lnTo>
                    <a:pt x="2478" y="1005"/>
                  </a:lnTo>
                  <a:cubicBezTo>
                    <a:pt x="2600" y="933"/>
                    <a:pt x="2745" y="908"/>
                    <a:pt x="2891" y="908"/>
                  </a:cubicBezTo>
                  <a:cubicBezTo>
                    <a:pt x="2940" y="908"/>
                    <a:pt x="3013" y="908"/>
                    <a:pt x="3061" y="957"/>
                  </a:cubicBezTo>
                  <a:cubicBezTo>
                    <a:pt x="3061" y="957"/>
                    <a:pt x="3061" y="981"/>
                    <a:pt x="3061" y="981"/>
                  </a:cubicBezTo>
                  <a:cubicBezTo>
                    <a:pt x="3037" y="1127"/>
                    <a:pt x="2745" y="1394"/>
                    <a:pt x="2551" y="1540"/>
                  </a:cubicBezTo>
                  <a:cubicBezTo>
                    <a:pt x="2551" y="1564"/>
                    <a:pt x="2527" y="1588"/>
                    <a:pt x="2527" y="1588"/>
                  </a:cubicBezTo>
                  <a:cubicBezTo>
                    <a:pt x="2551" y="1613"/>
                    <a:pt x="2551" y="1637"/>
                    <a:pt x="2575" y="1637"/>
                  </a:cubicBezTo>
                  <a:cubicBezTo>
                    <a:pt x="2575" y="1637"/>
                    <a:pt x="3134" y="1710"/>
                    <a:pt x="3134" y="1904"/>
                  </a:cubicBezTo>
                  <a:cubicBezTo>
                    <a:pt x="3134" y="2099"/>
                    <a:pt x="2624" y="2147"/>
                    <a:pt x="2454" y="2147"/>
                  </a:cubicBezTo>
                  <a:cubicBezTo>
                    <a:pt x="2430" y="2147"/>
                    <a:pt x="2405" y="2147"/>
                    <a:pt x="2405" y="2171"/>
                  </a:cubicBezTo>
                  <a:cubicBezTo>
                    <a:pt x="2381" y="2171"/>
                    <a:pt x="2381" y="2196"/>
                    <a:pt x="2405" y="2220"/>
                  </a:cubicBezTo>
                  <a:cubicBezTo>
                    <a:pt x="2405" y="2220"/>
                    <a:pt x="2697" y="2536"/>
                    <a:pt x="2527" y="2779"/>
                  </a:cubicBezTo>
                  <a:cubicBezTo>
                    <a:pt x="2502" y="2803"/>
                    <a:pt x="2478" y="2827"/>
                    <a:pt x="2430" y="2827"/>
                  </a:cubicBezTo>
                  <a:cubicBezTo>
                    <a:pt x="2259" y="2827"/>
                    <a:pt x="1992" y="2487"/>
                    <a:pt x="1895" y="2341"/>
                  </a:cubicBezTo>
                  <a:cubicBezTo>
                    <a:pt x="1895" y="2341"/>
                    <a:pt x="1884" y="2331"/>
                    <a:pt x="1870" y="2331"/>
                  </a:cubicBezTo>
                  <a:cubicBezTo>
                    <a:pt x="1863" y="2331"/>
                    <a:pt x="1855" y="2333"/>
                    <a:pt x="1846" y="2341"/>
                  </a:cubicBezTo>
                  <a:cubicBezTo>
                    <a:pt x="1822" y="2341"/>
                    <a:pt x="1822" y="2366"/>
                    <a:pt x="1822" y="2390"/>
                  </a:cubicBezTo>
                  <a:cubicBezTo>
                    <a:pt x="1822" y="2390"/>
                    <a:pt x="1895" y="2924"/>
                    <a:pt x="1579" y="3046"/>
                  </a:cubicBezTo>
                  <a:lnTo>
                    <a:pt x="1531" y="3046"/>
                  </a:lnTo>
                  <a:cubicBezTo>
                    <a:pt x="1336" y="3046"/>
                    <a:pt x="1239" y="2609"/>
                    <a:pt x="1215" y="2439"/>
                  </a:cubicBezTo>
                  <a:cubicBezTo>
                    <a:pt x="1215" y="2414"/>
                    <a:pt x="1191" y="2414"/>
                    <a:pt x="1191" y="2414"/>
                  </a:cubicBezTo>
                  <a:lnTo>
                    <a:pt x="1142" y="2414"/>
                  </a:lnTo>
                  <a:cubicBezTo>
                    <a:pt x="1021" y="2512"/>
                    <a:pt x="875" y="2584"/>
                    <a:pt x="705" y="2584"/>
                  </a:cubicBezTo>
                  <a:cubicBezTo>
                    <a:pt x="632" y="2584"/>
                    <a:pt x="535" y="2560"/>
                    <a:pt x="462" y="2536"/>
                  </a:cubicBezTo>
                  <a:cubicBezTo>
                    <a:pt x="413" y="2512"/>
                    <a:pt x="389" y="2463"/>
                    <a:pt x="365" y="2414"/>
                  </a:cubicBezTo>
                  <a:cubicBezTo>
                    <a:pt x="340" y="2220"/>
                    <a:pt x="705" y="1831"/>
                    <a:pt x="826" y="1686"/>
                  </a:cubicBezTo>
                  <a:cubicBezTo>
                    <a:pt x="851" y="1661"/>
                    <a:pt x="826" y="1613"/>
                    <a:pt x="802" y="1613"/>
                  </a:cubicBezTo>
                  <a:lnTo>
                    <a:pt x="656" y="1613"/>
                  </a:lnTo>
                  <a:cubicBezTo>
                    <a:pt x="510" y="1613"/>
                    <a:pt x="170" y="1588"/>
                    <a:pt x="122" y="1394"/>
                  </a:cubicBezTo>
                  <a:cubicBezTo>
                    <a:pt x="122" y="1370"/>
                    <a:pt x="122" y="1345"/>
                    <a:pt x="146" y="1321"/>
                  </a:cubicBezTo>
                  <a:cubicBezTo>
                    <a:pt x="219" y="1200"/>
                    <a:pt x="559" y="1175"/>
                    <a:pt x="826" y="1175"/>
                  </a:cubicBezTo>
                  <a:lnTo>
                    <a:pt x="875" y="1175"/>
                  </a:lnTo>
                  <a:cubicBezTo>
                    <a:pt x="875" y="1175"/>
                    <a:pt x="899" y="1151"/>
                    <a:pt x="923" y="1151"/>
                  </a:cubicBezTo>
                  <a:cubicBezTo>
                    <a:pt x="923" y="1127"/>
                    <a:pt x="899" y="1103"/>
                    <a:pt x="899" y="1078"/>
                  </a:cubicBezTo>
                  <a:cubicBezTo>
                    <a:pt x="802" y="1005"/>
                    <a:pt x="510" y="762"/>
                    <a:pt x="510" y="592"/>
                  </a:cubicBezTo>
                  <a:cubicBezTo>
                    <a:pt x="510" y="568"/>
                    <a:pt x="535" y="520"/>
                    <a:pt x="559" y="495"/>
                  </a:cubicBezTo>
                  <a:cubicBezTo>
                    <a:pt x="583" y="471"/>
                    <a:pt x="632" y="471"/>
                    <a:pt x="680" y="471"/>
                  </a:cubicBezTo>
                  <a:cubicBezTo>
                    <a:pt x="899" y="520"/>
                    <a:pt x="1142" y="617"/>
                    <a:pt x="1312" y="762"/>
                  </a:cubicBezTo>
                  <a:cubicBezTo>
                    <a:pt x="1324" y="775"/>
                    <a:pt x="1336" y="781"/>
                    <a:pt x="1345" y="781"/>
                  </a:cubicBezTo>
                  <a:cubicBezTo>
                    <a:pt x="1355" y="781"/>
                    <a:pt x="1361" y="775"/>
                    <a:pt x="1361" y="762"/>
                  </a:cubicBezTo>
                  <a:cubicBezTo>
                    <a:pt x="1385" y="762"/>
                    <a:pt x="1409" y="738"/>
                    <a:pt x="1385" y="714"/>
                  </a:cubicBezTo>
                  <a:cubicBezTo>
                    <a:pt x="1361" y="592"/>
                    <a:pt x="1336" y="252"/>
                    <a:pt x="1434" y="131"/>
                  </a:cubicBezTo>
                  <a:cubicBezTo>
                    <a:pt x="1451" y="114"/>
                    <a:pt x="1480" y="97"/>
                    <a:pt x="1513" y="97"/>
                  </a:cubicBezTo>
                  <a:close/>
                  <a:moveTo>
                    <a:pt x="1497" y="0"/>
                  </a:moveTo>
                  <a:cubicBezTo>
                    <a:pt x="1437" y="0"/>
                    <a:pt x="1373" y="28"/>
                    <a:pt x="1336" y="82"/>
                  </a:cubicBezTo>
                  <a:cubicBezTo>
                    <a:pt x="1263" y="252"/>
                    <a:pt x="1215" y="447"/>
                    <a:pt x="1263" y="617"/>
                  </a:cubicBezTo>
                  <a:cubicBezTo>
                    <a:pt x="1093" y="471"/>
                    <a:pt x="875" y="398"/>
                    <a:pt x="656" y="349"/>
                  </a:cubicBezTo>
                  <a:cubicBezTo>
                    <a:pt x="583" y="349"/>
                    <a:pt x="535" y="374"/>
                    <a:pt x="462" y="422"/>
                  </a:cubicBezTo>
                  <a:cubicBezTo>
                    <a:pt x="413" y="447"/>
                    <a:pt x="389" y="520"/>
                    <a:pt x="389" y="568"/>
                  </a:cubicBezTo>
                  <a:cubicBezTo>
                    <a:pt x="413" y="762"/>
                    <a:pt x="608" y="957"/>
                    <a:pt x="729" y="1054"/>
                  </a:cubicBezTo>
                  <a:cubicBezTo>
                    <a:pt x="510" y="1078"/>
                    <a:pt x="170" y="1103"/>
                    <a:pt x="49" y="1248"/>
                  </a:cubicBezTo>
                  <a:cubicBezTo>
                    <a:pt x="25" y="1297"/>
                    <a:pt x="0" y="1370"/>
                    <a:pt x="25" y="1418"/>
                  </a:cubicBezTo>
                  <a:cubicBezTo>
                    <a:pt x="73" y="1686"/>
                    <a:pt x="462" y="1710"/>
                    <a:pt x="680" y="1710"/>
                  </a:cubicBezTo>
                  <a:cubicBezTo>
                    <a:pt x="535" y="1880"/>
                    <a:pt x="243" y="2220"/>
                    <a:pt x="292" y="2439"/>
                  </a:cubicBezTo>
                  <a:cubicBezTo>
                    <a:pt x="292" y="2536"/>
                    <a:pt x="340" y="2584"/>
                    <a:pt x="438" y="2633"/>
                  </a:cubicBezTo>
                  <a:cubicBezTo>
                    <a:pt x="510" y="2682"/>
                    <a:pt x="608" y="2706"/>
                    <a:pt x="705" y="2706"/>
                  </a:cubicBezTo>
                  <a:cubicBezTo>
                    <a:pt x="875" y="2682"/>
                    <a:pt x="1021" y="2633"/>
                    <a:pt x="1142" y="2560"/>
                  </a:cubicBezTo>
                  <a:cubicBezTo>
                    <a:pt x="1166" y="2730"/>
                    <a:pt x="1263" y="3167"/>
                    <a:pt x="1531" y="3167"/>
                  </a:cubicBezTo>
                  <a:lnTo>
                    <a:pt x="1628" y="3167"/>
                  </a:lnTo>
                  <a:cubicBezTo>
                    <a:pt x="1822" y="3046"/>
                    <a:pt x="1944" y="2803"/>
                    <a:pt x="1919" y="2560"/>
                  </a:cubicBezTo>
                  <a:lnTo>
                    <a:pt x="1919" y="2560"/>
                  </a:lnTo>
                  <a:cubicBezTo>
                    <a:pt x="2041" y="2706"/>
                    <a:pt x="2259" y="2949"/>
                    <a:pt x="2454" y="2949"/>
                  </a:cubicBezTo>
                  <a:cubicBezTo>
                    <a:pt x="2502" y="2949"/>
                    <a:pt x="2575" y="2900"/>
                    <a:pt x="2600" y="2852"/>
                  </a:cubicBezTo>
                  <a:cubicBezTo>
                    <a:pt x="2721" y="2657"/>
                    <a:pt x="2697" y="2414"/>
                    <a:pt x="2551" y="2244"/>
                  </a:cubicBezTo>
                  <a:cubicBezTo>
                    <a:pt x="2745" y="2220"/>
                    <a:pt x="3231" y="2147"/>
                    <a:pt x="3231" y="1904"/>
                  </a:cubicBezTo>
                  <a:cubicBezTo>
                    <a:pt x="3231" y="1661"/>
                    <a:pt x="2891" y="1588"/>
                    <a:pt x="2697" y="1564"/>
                  </a:cubicBezTo>
                  <a:cubicBezTo>
                    <a:pt x="2842" y="1443"/>
                    <a:pt x="3134" y="1175"/>
                    <a:pt x="3134" y="1005"/>
                  </a:cubicBezTo>
                  <a:cubicBezTo>
                    <a:pt x="3134" y="981"/>
                    <a:pt x="3134" y="933"/>
                    <a:pt x="3110" y="908"/>
                  </a:cubicBezTo>
                  <a:cubicBezTo>
                    <a:pt x="3055" y="854"/>
                    <a:pt x="3000" y="826"/>
                    <a:pt x="2935" y="826"/>
                  </a:cubicBezTo>
                  <a:cubicBezTo>
                    <a:pt x="2914" y="826"/>
                    <a:pt x="2891" y="829"/>
                    <a:pt x="2867" y="835"/>
                  </a:cubicBezTo>
                  <a:cubicBezTo>
                    <a:pt x="2745" y="835"/>
                    <a:pt x="2624" y="860"/>
                    <a:pt x="2527" y="884"/>
                  </a:cubicBezTo>
                  <a:cubicBezTo>
                    <a:pt x="2575" y="714"/>
                    <a:pt x="2672" y="349"/>
                    <a:pt x="2478" y="179"/>
                  </a:cubicBezTo>
                  <a:cubicBezTo>
                    <a:pt x="2454" y="155"/>
                    <a:pt x="2405" y="155"/>
                    <a:pt x="2381" y="131"/>
                  </a:cubicBezTo>
                  <a:cubicBezTo>
                    <a:pt x="2211" y="131"/>
                    <a:pt x="2041" y="374"/>
                    <a:pt x="1944" y="544"/>
                  </a:cubicBezTo>
                  <a:cubicBezTo>
                    <a:pt x="1919" y="349"/>
                    <a:pt x="1822" y="58"/>
                    <a:pt x="1555" y="9"/>
                  </a:cubicBezTo>
                  <a:cubicBezTo>
                    <a:pt x="1537" y="3"/>
                    <a:pt x="1517" y="0"/>
                    <a:pt x="14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-933315" y="1418369"/>
              <a:ext cx="55854" cy="54919"/>
            </a:xfrm>
            <a:custGeom>
              <a:avLst/>
              <a:gdLst/>
              <a:ahLst/>
              <a:cxnLst/>
              <a:rect l="l" t="t" r="r" b="b"/>
              <a:pathLst>
                <a:path w="1434" h="1410" extrusionOk="0">
                  <a:moveTo>
                    <a:pt x="729" y="1"/>
                  </a:moveTo>
                  <a:cubicBezTo>
                    <a:pt x="340" y="1"/>
                    <a:pt x="0" y="317"/>
                    <a:pt x="0" y="705"/>
                  </a:cubicBezTo>
                  <a:cubicBezTo>
                    <a:pt x="0" y="1094"/>
                    <a:pt x="340" y="1410"/>
                    <a:pt x="729" y="1410"/>
                  </a:cubicBezTo>
                  <a:cubicBezTo>
                    <a:pt x="1118" y="1410"/>
                    <a:pt x="1434" y="1094"/>
                    <a:pt x="1434" y="705"/>
                  </a:cubicBezTo>
                  <a:cubicBezTo>
                    <a:pt x="1434" y="317"/>
                    <a:pt x="1118" y="1"/>
                    <a:pt x="7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-1021303" y="1507331"/>
              <a:ext cx="55854" cy="54919"/>
            </a:xfrm>
            <a:custGeom>
              <a:avLst/>
              <a:gdLst/>
              <a:ahLst/>
              <a:cxnLst/>
              <a:rect l="l" t="t" r="r" b="b"/>
              <a:pathLst>
                <a:path w="1434" h="1410" extrusionOk="0">
                  <a:moveTo>
                    <a:pt x="705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1093"/>
                    <a:pt x="316" y="1409"/>
                    <a:pt x="705" y="1409"/>
                  </a:cubicBezTo>
                  <a:cubicBezTo>
                    <a:pt x="1118" y="1409"/>
                    <a:pt x="1433" y="1093"/>
                    <a:pt x="1433" y="705"/>
                  </a:cubicBezTo>
                  <a:cubicBezTo>
                    <a:pt x="1433" y="316"/>
                    <a:pt x="1118" y="0"/>
                    <a:pt x="7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-1029833" y="1690513"/>
              <a:ext cx="173717" cy="64034"/>
            </a:xfrm>
            <a:custGeom>
              <a:avLst/>
              <a:gdLst/>
              <a:ahLst/>
              <a:cxnLst/>
              <a:rect l="l" t="t" r="r" b="b"/>
              <a:pathLst>
                <a:path w="4460" h="1644" extrusionOk="0">
                  <a:moveTo>
                    <a:pt x="2533" y="0"/>
                  </a:moveTo>
                  <a:cubicBezTo>
                    <a:pt x="2511" y="0"/>
                    <a:pt x="2492" y="11"/>
                    <a:pt x="2478" y="34"/>
                  </a:cubicBezTo>
                  <a:cubicBezTo>
                    <a:pt x="2308" y="253"/>
                    <a:pt x="1920" y="763"/>
                    <a:pt x="1920" y="763"/>
                  </a:cubicBezTo>
                  <a:cubicBezTo>
                    <a:pt x="1920" y="763"/>
                    <a:pt x="1830" y="97"/>
                    <a:pt x="1603" y="97"/>
                  </a:cubicBezTo>
                  <a:cubicBezTo>
                    <a:pt x="1567" y="97"/>
                    <a:pt x="1526" y="115"/>
                    <a:pt x="1482" y="156"/>
                  </a:cubicBezTo>
                  <a:cubicBezTo>
                    <a:pt x="1288" y="350"/>
                    <a:pt x="1094" y="544"/>
                    <a:pt x="924" y="739"/>
                  </a:cubicBezTo>
                  <a:cubicBezTo>
                    <a:pt x="924" y="739"/>
                    <a:pt x="672" y="73"/>
                    <a:pt x="493" y="73"/>
                  </a:cubicBezTo>
                  <a:cubicBezTo>
                    <a:pt x="464" y="73"/>
                    <a:pt x="437" y="91"/>
                    <a:pt x="413" y="131"/>
                  </a:cubicBezTo>
                  <a:cubicBezTo>
                    <a:pt x="243" y="617"/>
                    <a:pt x="98" y="1103"/>
                    <a:pt x="0" y="1613"/>
                  </a:cubicBezTo>
                  <a:cubicBezTo>
                    <a:pt x="0" y="1613"/>
                    <a:pt x="1039" y="1644"/>
                    <a:pt x="2099" y="1644"/>
                  </a:cubicBezTo>
                  <a:cubicBezTo>
                    <a:pt x="3158" y="1644"/>
                    <a:pt x="4239" y="1613"/>
                    <a:pt x="4324" y="1492"/>
                  </a:cubicBezTo>
                  <a:cubicBezTo>
                    <a:pt x="4459" y="1289"/>
                    <a:pt x="4115" y="108"/>
                    <a:pt x="3813" y="108"/>
                  </a:cubicBezTo>
                  <a:cubicBezTo>
                    <a:pt x="3789" y="108"/>
                    <a:pt x="3765" y="115"/>
                    <a:pt x="3741" y="131"/>
                  </a:cubicBezTo>
                  <a:cubicBezTo>
                    <a:pt x="3523" y="350"/>
                    <a:pt x="3353" y="642"/>
                    <a:pt x="3280" y="933"/>
                  </a:cubicBezTo>
                  <a:cubicBezTo>
                    <a:pt x="3280" y="933"/>
                    <a:pt x="2744" y="0"/>
                    <a:pt x="25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" name="Google Shape;133;p4"/>
          <p:cNvGrpSpPr/>
          <p:nvPr/>
        </p:nvGrpSpPr>
        <p:grpSpPr>
          <a:xfrm>
            <a:off x="8410820" y="4473980"/>
            <a:ext cx="537853" cy="555858"/>
            <a:chOff x="5294267" y="4624350"/>
            <a:chExt cx="383004" cy="395854"/>
          </a:xfrm>
        </p:grpSpPr>
        <p:sp>
          <p:nvSpPr>
            <p:cNvPr id="134" name="Google Shape;134;p4"/>
            <p:cNvSpPr/>
            <p:nvPr/>
          </p:nvSpPr>
          <p:spPr>
            <a:xfrm>
              <a:off x="5358550" y="4859712"/>
              <a:ext cx="58369" cy="160492"/>
            </a:xfrm>
            <a:custGeom>
              <a:avLst/>
              <a:gdLst/>
              <a:ahLst/>
              <a:cxnLst/>
              <a:rect l="l" t="t" r="r" b="b"/>
              <a:pathLst>
                <a:path w="671" h="1845" extrusionOk="0">
                  <a:moveTo>
                    <a:pt x="106" y="0"/>
                  </a:moveTo>
                  <a:cubicBezTo>
                    <a:pt x="55" y="0"/>
                    <a:pt x="0" y="47"/>
                    <a:pt x="15" y="119"/>
                  </a:cubicBezTo>
                  <a:lnTo>
                    <a:pt x="501" y="1796"/>
                  </a:lnTo>
                  <a:cubicBezTo>
                    <a:pt x="501" y="1820"/>
                    <a:pt x="525" y="1844"/>
                    <a:pt x="573" y="1844"/>
                  </a:cubicBezTo>
                  <a:lnTo>
                    <a:pt x="598" y="1844"/>
                  </a:lnTo>
                  <a:cubicBezTo>
                    <a:pt x="646" y="1844"/>
                    <a:pt x="671" y="1796"/>
                    <a:pt x="646" y="1747"/>
                  </a:cubicBezTo>
                  <a:lnTo>
                    <a:pt x="185" y="71"/>
                  </a:lnTo>
                  <a:cubicBezTo>
                    <a:pt x="175" y="22"/>
                    <a:pt x="141" y="0"/>
                    <a:pt x="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5294267" y="4894594"/>
              <a:ext cx="175454" cy="68546"/>
            </a:xfrm>
            <a:custGeom>
              <a:avLst/>
              <a:gdLst/>
              <a:ahLst/>
              <a:cxnLst/>
              <a:rect l="l" t="t" r="r" b="b"/>
              <a:pathLst>
                <a:path w="2017" h="788" extrusionOk="0">
                  <a:moveTo>
                    <a:pt x="1934" y="0"/>
                  </a:moveTo>
                  <a:cubicBezTo>
                    <a:pt x="1921" y="0"/>
                    <a:pt x="1908" y="3"/>
                    <a:pt x="1895" y="10"/>
                  </a:cubicBezTo>
                  <a:lnTo>
                    <a:pt x="49" y="617"/>
                  </a:lnTo>
                  <a:cubicBezTo>
                    <a:pt x="25" y="642"/>
                    <a:pt x="1" y="666"/>
                    <a:pt x="1" y="714"/>
                  </a:cubicBezTo>
                  <a:cubicBezTo>
                    <a:pt x="1" y="739"/>
                    <a:pt x="49" y="763"/>
                    <a:pt x="74" y="763"/>
                  </a:cubicBezTo>
                  <a:lnTo>
                    <a:pt x="98" y="787"/>
                  </a:lnTo>
                  <a:lnTo>
                    <a:pt x="1944" y="180"/>
                  </a:lnTo>
                  <a:cubicBezTo>
                    <a:pt x="1993" y="156"/>
                    <a:pt x="2017" y="107"/>
                    <a:pt x="1993" y="59"/>
                  </a:cubicBezTo>
                  <a:cubicBezTo>
                    <a:pt x="1993" y="23"/>
                    <a:pt x="1967" y="0"/>
                    <a:pt x="19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5310447" y="4883895"/>
              <a:ext cx="150836" cy="94033"/>
            </a:xfrm>
            <a:custGeom>
              <a:avLst/>
              <a:gdLst/>
              <a:ahLst/>
              <a:cxnLst/>
              <a:rect l="l" t="t" r="r" b="b"/>
              <a:pathLst>
                <a:path w="1734" h="1081" extrusionOk="0">
                  <a:moveTo>
                    <a:pt x="110" y="0"/>
                  </a:moveTo>
                  <a:cubicBezTo>
                    <a:pt x="38" y="0"/>
                    <a:pt x="0" y="92"/>
                    <a:pt x="82" y="133"/>
                  </a:cubicBezTo>
                  <a:lnTo>
                    <a:pt x="1588" y="1080"/>
                  </a:lnTo>
                  <a:lnTo>
                    <a:pt x="1637" y="1080"/>
                  </a:lnTo>
                  <a:cubicBezTo>
                    <a:pt x="1661" y="1080"/>
                    <a:pt x="1685" y="1080"/>
                    <a:pt x="1709" y="1056"/>
                  </a:cubicBezTo>
                  <a:cubicBezTo>
                    <a:pt x="1734" y="1007"/>
                    <a:pt x="1709" y="959"/>
                    <a:pt x="1685" y="935"/>
                  </a:cubicBezTo>
                  <a:lnTo>
                    <a:pt x="155" y="11"/>
                  </a:lnTo>
                  <a:cubicBezTo>
                    <a:pt x="139" y="4"/>
                    <a:pt x="124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5340805" y="4845446"/>
              <a:ext cx="97252" cy="157795"/>
            </a:xfrm>
            <a:custGeom>
              <a:avLst/>
              <a:gdLst/>
              <a:ahLst/>
              <a:cxnLst/>
              <a:rect l="l" t="t" r="r" b="b"/>
              <a:pathLst>
                <a:path w="1118" h="1814" extrusionOk="0">
                  <a:moveTo>
                    <a:pt x="1010" y="0"/>
                  </a:moveTo>
                  <a:cubicBezTo>
                    <a:pt x="984" y="0"/>
                    <a:pt x="962" y="12"/>
                    <a:pt x="947" y="41"/>
                  </a:cubicBezTo>
                  <a:lnTo>
                    <a:pt x="24" y="1717"/>
                  </a:lnTo>
                  <a:cubicBezTo>
                    <a:pt x="0" y="1741"/>
                    <a:pt x="24" y="1790"/>
                    <a:pt x="49" y="1814"/>
                  </a:cubicBezTo>
                  <a:lnTo>
                    <a:pt x="97" y="1814"/>
                  </a:lnTo>
                  <a:cubicBezTo>
                    <a:pt x="122" y="1814"/>
                    <a:pt x="146" y="1814"/>
                    <a:pt x="170" y="1790"/>
                  </a:cubicBezTo>
                  <a:lnTo>
                    <a:pt x="1093" y="113"/>
                  </a:lnTo>
                  <a:cubicBezTo>
                    <a:pt x="1118" y="89"/>
                    <a:pt x="1093" y="41"/>
                    <a:pt x="1069" y="16"/>
                  </a:cubicBezTo>
                  <a:cubicBezTo>
                    <a:pt x="1049" y="6"/>
                    <a:pt x="1029" y="0"/>
                    <a:pt x="10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5499297" y="4624350"/>
              <a:ext cx="175454" cy="150575"/>
            </a:xfrm>
            <a:custGeom>
              <a:avLst/>
              <a:gdLst/>
              <a:ahLst/>
              <a:cxnLst/>
              <a:rect l="l" t="t" r="r" b="b"/>
              <a:pathLst>
                <a:path w="2017" h="1731" extrusionOk="0">
                  <a:moveTo>
                    <a:pt x="1166" y="175"/>
                  </a:moveTo>
                  <a:cubicBezTo>
                    <a:pt x="1555" y="175"/>
                    <a:pt x="1871" y="467"/>
                    <a:pt x="1871" y="856"/>
                  </a:cubicBezTo>
                  <a:cubicBezTo>
                    <a:pt x="1871" y="1285"/>
                    <a:pt x="1511" y="1569"/>
                    <a:pt x="1144" y="1569"/>
                  </a:cubicBezTo>
                  <a:cubicBezTo>
                    <a:pt x="971" y="1569"/>
                    <a:pt x="796" y="1506"/>
                    <a:pt x="656" y="1366"/>
                  </a:cubicBezTo>
                  <a:cubicBezTo>
                    <a:pt x="219" y="929"/>
                    <a:pt x="534" y="175"/>
                    <a:pt x="1166" y="175"/>
                  </a:cubicBezTo>
                  <a:close/>
                  <a:moveTo>
                    <a:pt x="1142" y="1"/>
                  </a:moveTo>
                  <a:cubicBezTo>
                    <a:pt x="930" y="1"/>
                    <a:pt x="714" y="77"/>
                    <a:pt x="534" y="248"/>
                  </a:cubicBezTo>
                  <a:cubicBezTo>
                    <a:pt x="0" y="807"/>
                    <a:pt x="389" y="1730"/>
                    <a:pt x="1166" y="1730"/>
                  </a:cubicBezTo>
                  <a:cubicBezTo>
                    <a:pt x="1628" y="1730"/>
                    <a:pt x="2016" y="1342"/>
                    <a:pt x="2016" y="856"/>
                  </a:cubicBezTo>
                  <a:cubicBezTo>
                    <a:pt x="2016" y="344"/>
                    <a:pt x="1590" y="1"/>
                    <a:pt x="11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5615653" y="4833656"/>
              <a:ext cx="32352" cy="88957"/>
            </a:xfrm>
            <a:custGeom>
              <a:avLst/>
              <a:gdLst/>
              <a:ahLst/>
              <a:cxnLst/>
              <a:rect l="l" t="t" r="r" b="b"/>
              <a:pathLst>
                <a:path w="671" h="1845" extrusionOk="0">
                  <a:moveTo>
                    <a:pt x="106" y="0"/>
                  </a:moveTo>
                  <a:cubicBezTo>
                    <a:pt x="55" y="0"/>
                    <a:pt x="0" y="47"/>
                    <a:pt x="15" y="119"/>
                  </a:cubicBezTo>
                  <a:lnTo>
                    <a:pt x="501" y="1796"/>
                  </a:lnTo>
                  <a:cubicBezTo>
                    <a:pt x="501" y="1820"/>
                    <a:pt x="525" y="1844"/>
                    <a:pt x="573" y="1844"/>
                  </a:cubicBezTo>
                  <a:lnTo>
                    <a:pt x="598" y="1844"/>
                  </a:lnTo>
                  <a:cubicBezTo>
                    <a:pt x="646" y="1844"/>
                    <a:pt x="671" y="1796"/>
                    <a:pt x="646" y="1747"/>
                  </a:cubicBezTo>
                  <a:lnTo>
                    <a:pt x="185" y="71"/>
                  </a:lnTo>
                  <a:cubicBezTo>
                    <a:pt x="175" y="22"/>
                    <a:pt x="141" y="0"/>
                    <a:pt x="1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5580022" y="4852990"/>
              <a:ext cx="97250" cy="37993"/>
            </a:xfrm>
            <a:custGeom>
              <a:avLst/>
              <a:gdLst/>
              <a:ahLst/>
              <a:cxnLst/>
              <a:rect l="l" t="t" r="r" b="b"/>
              <a:pathLst>
                <a:path w="2017" h="788" extrusionOk="0">
                  <a:moveTo>
                    <a:pt x="1934" y="0"/>
                  </a:moveTo>
                  <a:cubicBezTo>
                    <a:pt x="1921" y="0"/>
                    <a:pt x="1908" y="3"/>
                    <a:pt x="1895" y="10"/>
                  </a:cubicBezTo>
                  <a:lnTo>
                    <a:pt x="49" y="617"/>
                  </a:lnTo>
                  <a:cubicBezTo>
                    <a:pt x="25" y="642"/>
                    <a:pt x="1" y="666"/>
                    <a:pt x="1" y="714"/>
                  </a:cubicBezTo>
                  <a:cubicBezTo>
                    <a:pt x="1" y="739"/>
                    <a:pt x="49" y="763"/>
                    <a:pt x="74" y="763"/>
                  </a:cubicBezTo>
                  <a:lnTo>
                    <a:pt x="98" y="787"/>
                  </a:lnTo>
                  <a:lnTo>
                    <a:pt x="1944" y="180"/>
                  </a:lnTo>
                  <a:cubicBezTo>
                    <a:pt x="1993" y="156"/>
                    <a:pt x="2017" y="107"/>
                    <a:pt x="1993" y="59"/>
                  </a:cubicBezTo>
                  <a:cubicBezTo>
                    <a:pt x="1993" y="23"/>
                    <a:pt x="1967" y="0"/>
                    <a:pt x="19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5588990" y="4847059"/>
              <a:ext cx="83605" cy="52120"/>
            </a:xfrm>
            <a:custGeom>
              <a:avLst/>
              <a:gdLst/>
              <a:ahLst/>
              <a:cxnLst/>
              <a:rect l="l" t="t" r="r" b="b"/>
              <a:pathLst>
                <a:path w="1734" h="1081" extrusionOk="0">
                  <a:moveTo>
                    <a:pt x="110" y="0"/>
                  </a:moveTo>
                  <a:cubicBezTo>
                    <a:pt x="38" y="0"/>
                    <a:pt x="0" y="92"/>
                    <a:pt x="82" y="133"/>
                  </a:cubicBezTo>
                  <a:lnTo>
                    <a:pt x="1588" y="1080"/>
                  </a:lnTo>
                  <a:lnTo>
                    <a:pt x="1637" y="1080"/>
                  </a:lnTo>
                  <a:cubicBezTo>
                    <a:pt x="1661" y="1080"/>
                    <a:pt x="1685" y="1080"/>
                    <a:pt x="1709" y="1056"/>
                  </a:cubicBezTo>
                  <a:cubicBezTo>
                    <a:pt x="1734" y="1007"/>
                    <a:pt x="1709" y="959"/>
                    <a:pt x="1685" y="935"/>
                  </a:cubicBezTo>
                  <a:lnTo>
                    <a:pt x="155" y="11"/>
                  </a:lnTo>
                  <a:cubicBezTo>
                    <a:pt x="139" y="4"/>
                    <a:pt x="124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5605817" y="4825749"/>
              <a:ext cx="53904" cy="87462"/>
            </a:xfrm>
            <a:custGeom>
              <a:avLst/>
              <a:gdLst/>
              <a:ahLst/>
              <a:cxnLst/>
              <a:rect l="l" t="t" r="r" b="b"/>
              <a:pathLst>
                <a:path w="1118" h="1814" extrusionOk="0">
                  <a:moveTo>
                    <a:pt x="1010" y="0"/>
                  </a:moveTo>
                  <a:cubicBezTo>
                    <a:pt x="984" y="0"/>
                    <a:pt x="962" y="12"/>
                    <a:pt x="947" y="41"/>
                  </a:cubicBezTo>
                  <a:lnTo>
                    <a:pt x="24" y="1717"/>
                  </a:lnTo>
                  <a:cubicBezTo>
                    <a:pt x="0" y="1741"/>
                    <a:pt x="24" y="1790"/>
                    <a:pt x="49" y="1814"/>
                  </a:cubicBezTo>
                  <a:lnTo>
                    <a:pt x="97" y="1814"/>
                  </a:lnTo>
                  <a:cubicBezTo>
                    <a:pt x="122" y="1814"/>
                    <a:pt x="146" y="1814"/>
                    <a:pt x="170" y="1790"/>
                  </a:cubicBezTo>
                  <a:lnTo>
                    <a:pt x="1093" y="113"/>
                  </a:lnTo>
                  <a:cubicBezTo>
                    <a:pt x="1118" y="89"/>
                    <a:pt x="1093" y="41"/>
                    <a:pt x="1069" y="16"/>
                  </a:cubicBezTo>
                  <a:cubicBezTo>
                    <a:pt x="1049" y="6"/>
                    <a:pt x="1029" y="0"/>
                    <a:pt x="10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" name="Google Shape;143;p4"/>
          <p:cNvGrpSpPr/>
          <p:nvPr/>
        </p:nvGrpSpPr>
        <p:grpSpPr>
          <a:xfrm>
            <a:off x="122839" y="125316"/>
            <a:ext cx="604654" cy="578037"/>
            <a:chOff x="122839" y="125316"/>
            <a:chExt cx="604654" cy="578037"/>
          </a:xfrm>
        </p:grpSpPr>
        <p:sp>
          <p:nvSpPr>
            <p:cNvPr id="144" name="Google Shape;144;p4"/>
            <p:cNvSpPr/>
            <p:nvPr/>
          </p:nvSpPr>
          <p:spPr>
            <a:xfrm rot="10232062">
              <a:off x="183718" y="463675"/>
              <a:ext cx="246284" cy="220932"/>
            </a:xfrm>
            <a:custGeom>
              <a:avLst/>
              <a:gdLst/>
              <a:ahLst/>
              <a:cxnLst/>
              <a:rect l="l" t="t" r="r" b="b"/>
              <a:pathLst>
                <a:path w="2891" h="2593" extrusionOk="0">
                  <a:moveTo>
                    <a:pt x="2397" y="0"/>
                  </a:moveTo>
                  <a:cubicBezTo>
                    <a:pt x="2197" y="0"/>
                    <a:pt x="1879" y="238"/>
                    <a:pt x="1117" y="367"/>
                  </a:cubicBezTo>
                  <a:cubicBezTo>
                    <a:pt x="0" y="586"/>
                    <a:pt x="389" y="2213"/>
                    <a:pt x="389" y="2335"/>
                  </a:cubicBezTo>
                  <a:cubicBezTo>
                    <a:pt x="672" y="2505"/>
                    <a:pt x="988" y="2592"/>
                    <a:pt x="1309" y="2592"/>
                  </a:cubicBezTo>
                  <a:cubicBezTo>
                    <a:pt x="1538" y="2592"/>
                    <a:pt x="1769" y="2547"/>
                    <a:pt x="1992" y="2456"/>
                  </a:cubicBezTo>
                  <a:cubicBezTo>
                    <a:pt x="2891" y="2092"/>
                    <a:pt x="2891" y="683"/>
                    <a:pt x="2648" y="221"/>
                  </a:cubicBezTo>
                  <a:cubicBezTo>
                    <a:pt x="2567" y="59"/>
                    <a:pt x="2497" y="0"/>
                    <a:pt x="23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 rot="10232062">
              <a:off x="259551" y="505895"/>
              <a:ext cx="122162" cy="100199"/>
            </a:xfrm>
            <a:custGeom>
              <a:avLst/>
              <a:gdLst/>
              <a:ahLst/>
              <a:cxnLst/>
              <a:rect l="l" t="t" r="r" b="b"/>
              <a:pathLst>
                <a:path w="1434" h="1176" extrusionOk="0">
                  <a:moveTo>
                    <a:pt x="1347" y="0"/>
                  </a:moveTo>
                  <a:cubicBezTo>
                    <a:pt x="1312" y="0"/>
                    <a:pt x="1281" y="23"/>
                    <a:pt x="1264" y="58"/>
                  </a:cubicBezTo>
                  <a:cubicBezTo>
                    <a:pt x="1069" y="520"/>
                    <a:pt x="49" y="1030"/>
                    <a:pt x="49" y="1030"/>
                  </a:cubicBezTo>
                  <a:cubicBezTo>
                    <a:pt x="25" y="1054"/>
                    <a:pt x="0" y="1103"/>
                    <a:pt x="25" y="1151"/>
                  </a:cubicBezTo>
                  <a:cubicBezTo>
                    <a:pt x="49" y="1176"/>
                    <a:pt x="73" y="1176"/>
                    <a:pt x="98" y="1176"/>
                  </a:cubicBezTo>
                  <a:lnTo>
                    <a:pt x="122" y="1176"/>
                  </a:lnTo>
                  <a:cubicBezTo>
                    <a:pt x="171" y="1151"/>
                    <a:pt x="1166" y="641"/>
                    <a:pt x="1409" y="107"/>
                  </a:cubicBezTo>
                  <a:cubicBezTo>
                    <a:pt x="1434" y="82"/>
                    <a:pt x="1409" y="34"/>
                    <a:pt x="1385" y="10"/>
                  </a:cubicBezTo>
                  <a:cubicBezTo>
                    <a:pt x="1372" y="3"/>
                    <a:pt x="1359" y="0"/>
                    <a:pt x="1347" y="0"/>
                  </a:cubicBezTo>
                  <a:close/>
                </a:path>
              </a:pathLst>
            </a:custGeom>
            <a:solidFill>
              <a:srgbClr val="261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 rot="10232062">
              <a:off x="138246" y="172035"/>
              <a:ext cx="254633" cy="208407"/>
            </a:xfrm>
            <a:custGeom>
              <a:avLst/>
              <a:gdLst/>
              <a:ahLst/>
              <a:cxnLst/>
              <a:rect l="l" t="t" r="r" b="b"/>
              <a:pathLst>
                <a:path w="2989" h="2446" extrusionOk="0">
                  <a:moveTo>
                    <a:pt x="1122" y="0"/>
                  </a:moveTo>
                  <a:cubicBezTo>
                    <a:pt x="708" y="0"/>
                    <a:pt x="337" y="106"/>
                    <a:pt x="292" y="117"/>
                  </a:cubicBezTo>
                  <a:cubicBezTo>
                    <a:pt x="25" y="628"/>
                    <a:pt x="0" y="1211"/>
                    <a:pt x="267" y="1721"/>
                  </a:cubicBezTo>
                  <a:cubicBezTo>
                    <a:pt x="520" y="2255"/>
                    <a:pt x="1145" y="2445"/>
                    <a:pt x="1692" y="2445"/>
                  </a:cubicBezTo>
                  <a:cubicBezTo>
                    <a:pt x="2040" y="2445"/>
                    <a:pt x="2357" y="2368"/>
                    <a:pt x="2527" y="2255"/>
                  </a:cubicBezTo>
                  <a:cubicBezTo>
                    <a:pt x="2988" y="1939"/>
                    <a:pt x="2551" y="1842"/>
                    <a:pt x="2284" y="725"/>
                  </a:cubicBezTo>
                  <a:cubicBezTo>
                    <a:pt x="2128" y="140"/>
                    <a:pt x="1597" y="0"/>
                    <a:pt x="11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4"/>
            <p:cNvSpPr/>
            <p:nvPr/>
          </p:nvSpPr>
          <p:spPr>
            <a:xfrm rot="10232062">
              <a:off x="241030" y="237329"/>
              <a:ext cx="109810" cy="114769"/>
            </a:xfrm>
            <a:custGeom>
              <a:avLst/>
              <a:gdLst/>
              <a:ahLst/>
              <a:cxnLst/>
              <a:rect l="l" t="t" r="r" b="b"/>
              <a:pathLst>
                <a:path w="1289" h="1347" extrusionOk="0">
                  <a:moveTo>
                    <a:pt x="91" y="0"/>
                  </a:moveTo>
                  <a:cubicBezTo>
                    <a:pt x="78" y="0"/>
                    <a:pt x="64" y="3"/>
                    <a:pt x="49" y="11"/>
                  </a:cubicBezTo>
                  <a:cubicBezTo>
                    <a:pt x="1" y="35"/>
                    <a:pt x="1" y="83"/>
                    <a:pt x="25" y="132"/>
                  </a:cubicBezTo>
                  <a:cubicBezTo>
                    <a:pt x="49" y="156"/>
                    <a:pt x="632" y="1128"/>
                    <a:pt x="1167" y="1347"/>
                  </a:cubicBezTo>
                  <a:lnTo>
                    <a:pt x="1191" y="1347"/>
                  </a:lnTo>
                  <a:cubicBezTo>
                    <a:pt x="1215" y="1347"/>
                    <a:pt x="1240" y="1322"/>
                    <a:pt x="1264" y="1298"/>
                  </a:cubicBezTo>
                  <a:cubicBezTo>
                    <a:pt x="1288" y="1249"/>
                    <a:pt x="1264" y="1201"/>
                    <a:pt x="1215" y="1201"/>
                  </a:cubicBezTo>
                  <a:cubicBezTo>
                    <a:pt x="754" y="1006"/>
                    <a:pt x="171" y="35"/>
                    <a:pt x="171" y="35"/>
                  </a:cubicBezTo>
                  <a:cubicBezTo>
                    <a:pt x="154" y="18"/>
                    <a:pt x="124" y="0"/>
                    <a:pt x="91" y="0"/>
                  </a:cubicBezTo>
                  <a:close/>
                </a:path>
              </a:pathLst>
            </a:custGeom>
            <a:solidFill>
              <a:srgbClr val="261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4"/>
            <p:cNvSpPr/>
            <p:nvPr/>
          </p:nvSpPr>
          <p:spPr>
            <a:xfrm rot="10232062">
              <a:off x="467454" y="143954"/>
              <a:ext cx="244239" cy="212326"/>
            </a:xfrm>
            <a:custGeom>
              <a:avLst/>
              <a:gdLst/>
              <a:ahLst/>
              <a:cxnLst/>
              <a:rect l="l" t="t" r="r" b="b"/>
              <a:pathLst>
                <a:path w="2867" h="2492" extrusionOk="0">
                  <a:moveTo>
                    <a:pt x="1588" y="0"/>
                  </a:moveTo>
                  <a:cubicBezTo>
                    <a:pt x="1396" y="0"/>
                    <a:pt x="1204" y="32"/>
                    <a:pt x="1021" y="99"/>
                  </a:cubicBezTo>
                  <a:cubicBezTo>
                    <a:pt x="122" y="391"/>
                    <a:pt x="0" y="1775"/>
                    <a:pt x="195" y="2261"/>
                  </a:cubicBezTo>
                  <a:cubicBezTo>
                    <a:pt x="272" y="2432"/>
                    <a:pt x="340" y="2492"/>
                    <a:pt x="447" y="2492"/>
                  </a:cubicBezTo>
                  <a:cubicBezTo>
                    <a:pt x="643" y="2492"/>
                    <a:pt x="970" y="2291"/>
                    <a:pt x="1725" y="2213"/>
                  </a:cubicBezTo>
                  <a:cubicBezTo>
                    <a:pt x="2867" y="2115"/>
                    <a:pt x="2624" y="439"/>
                    <a:pt x="2624" y="342"/>
                  </a:cubicBezTo>
                  <a:cubicBezTo>
                    <a:pt x="2321" y="119"/>
                    <a:pt x="1955" y="0"/>
                    <a:pt x="1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4"/>
            <p:cNvSpPr/>
            <p:nvPr/>
          </p:nvSpPr>
          <p:spPr>
            <a:xfrm rot="10232062">
              <a:off x="506806" y="218606"/>
              <a:ext cx="128381" cy="91934"/>
            </a:xfrm>
            <a:custGeom>
              <a:avLst/>
              <a:gdLst/>
              <a:ahLst/>
              <a:cxnLst/>
              <a:rect l="l" t="t" r="r" b="b"/>
              <a:pathLst>
                <a:path w="1507" h="1079" extrusionOk="0">
                  <a:moveTo>
                    <a:pt x="1423" y="0"/>
                  </a:moveTo>
                  <a:cubicBezTo>
                    <a:pt x="1411" y="0"/>
                    <a:pt x="1398" y="3"/>
                    <a:pt x="1385" y="10"/>
                  </a:cubicBezTo>
                  <a:cubicBezTo>
                    <a:pt x="1336" y="34"/>
                    <a:pt x="292" y="471"/>
                    <a:pt x="25" y="957"/>
                  </a:cubicBezTo>
                  <a:cubicBezTo>
                    <a:pt x="0" y="1006"/>
                    <a:pt x="0" y="1054"/>
                    <a:pt x="49" y="1079"/>
                  </a:cubicBezTo>
                  <a:lnTo>
                    <a:pt x="98" y="1079"/>
                  </a:lnTo>
                  <a:cubicBezTo>
                    <a:pt x="122" y="1079"/>
                    <a:pt x="146" y="1054"/>
                    <a:pt x="146" y="1054"/>
                  </a:cubicBezTo>
                  <a:cubicBezTo>
                    <a:pt x="413" y="593"/>
                    <a:pt x="1458" y="156"/>
                    <a:pt x="1458" y="156"/>
                  </a:cubicBezTo>
                  <a:cubicBezTo>
                    <a:pt x="1482" y="131"/>
                    <a:pt x="1506" y="83"/>
                    <a:pt x="1482" y="59"/>
                  </a:cubicBezTo>
                  <a:cubicBezTo>
                    <a:pt x="1482" y="23"/>
                    <a:pt x="1456" y="0"/>
                    <a:pt x="1423" y="0"/>
                  </a:cubicBezTo>
                  <a:close/>
                </a:path>
              </a:pathLst>
            </a:custGeom>
            <a:solidFill>
              <a:srgbClr val="261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4"/>
            <p:cNvSpPr/>
            <p:nvPr/>
          </p:nvSpPr>
          <p:spPr>
            <a:xfrm rot="10232062">
              <a:off x="212752" y="211973"/>
              <a:ext cx="453381" cy="339193"/>
            </a:xfrm>
            <a:custGeom>
              <a:avLst/>
              <a:gdLst/>
              <a:ahLst/>
              <a:cxnLst/>
              <a:rect l="l" t="t" r="r" b="b"/>
              <a:pathLst>
                <a:path w="5322" h="3981" extrusionOk="0">
                  <a:moveTo>
                    <a:pt x="2229" y="0"/>
                  </a:moveTo>
                  <a:cubicBezTo>
                    <a:pt x="2176" y="0"/>
                    <a:pt x="2121" y="3"/>
                    <a:pt x="2061" y="9"/>
                  </a:cubicBezTo>
                  <a:cubicBezTo>
                    <a:pt x="1523" y="53"/>
                    <a:pt x="1298" y="507"/>
                    <a:pt x="1299" y="894"/>
                  </a:cubicBezTo>
                  <a:lnTo>
                    <a:pt x="1299" y="894"/>
                  </a:lnTo>
                  <a:cubicBezTo>
                    <a:pt x="1256" y="882"/>
                    <a:pt x="1211" y="870"/>
                    <a:pt x="1163" y="859"/>
                  </a:cubicBezTo>
                  <a:cubicBezTo>
                    <a:pt x="1123" y="851"/>
                    <a:pt x="1085" y="847"/>
                    <a:pt x="1048" y="847"/>
                  </a:cubicBezTo>
                  <a:cubicBezTo>
                    <a:pt x="240" y="847"/>
                    <a:pt x="0" y="2788"/>
                    <a:pt x="604" y="2997"/>
                  </a:cubicBezTo>
                  <a:cubicBezTo>
                    <a:pt x="676" y="3025"/>
                    <a:pt x="742" y="3037"/>
                    <a:pt x="801" y="3037"/>
                  </a:cubicBezTo>
                  <a:cubicBezTo>
                    <a:pt x="824" y="3037"/>
                    <a:pt x="847" y="3035"/>
                    <a:pt x="868" y="3032"/>
                  </a:cubicBezTo>
                  <a:lnTo>
                    <a:pt x="868" y="3032"/>
                  </a:lnTo>
                  <a:cubicBezTo>
                    <a:pt x="1077" y="3454"/>
                    <a:pt x="1536" y="3921"/>
                    <a:pt x="2132" y="3921"/>
                  </a:cubicBezTo>
                  <a:cubicBezTo>
                    <a:pt x="2149" y="3921"/>
                    <a:pt x="2166" y="3921"/>
                    <a:pt x="2183" y="3920"/>
                  </a:cubicBezTo>
                  <a:cubicBezTo>
                    <a:pt x="2358" y="3908"/>
                    <a:pt x="2491" y="3882"/>
                    <a:pt x="2590" y="3846"/>
                  </a:cubicBezTo>
                  <a:lnTo>
                    <a:pt x="2590" y="3846"/>
                  </a:lnTo>
                  <a:cubicBezTo>
                    <a:pt x="2678" y="3927"/>
                    <a:pt x="2799" y="3981"/>
                    <a:pt x="2960" y="3981"/>
                  </a:cubicBezTo>
                  <a:cubicBezTo>
                    <a:pt x="3070" y="3981"/>
                    <a:pt x="3199" y="3955"/>
                    <a:pt x="3349" y="3896"/>
                  </a:cubicBezTo>
                  <a:cubicBezTo>
                    <a:pt x="3931" y="3671"/>
                    <a:pt x="4211" y="3324"/>
                    <a:pt x="4262" y="3034"/>
                  </a:cubicBezTo>
                  <a:lnTo>
                    <a:pt x="4262" y="3034"/>
                  </a:lnTo>
                  <a:cubicBezTo>
                    <a:pt x="4365" y="3023"/>
                    <a:pt x="4482" y="2989"/>
                    <a:pt x="4612" y="2924"/>
                  </a:cubicBezTo>
                  <a:cubicBezTo>
                    <a:pt x="5321" y="2580"/>
                    <a:pt x="4915" y="1660"/>
                    <a:pt x="4479" y="1295"/>
                  </a:cubicBezTo>
                  <a:lnTo>
                    <a:pt x="4479" y="1295"/>
                  </a:lnTo>
                  <a:cubicBezTo>
                    <a:pt x="4597" y="1026"/>
                    <a:pt x="4485" y="563"/>
                    <a:pt x="3835" y="179"/>
                  </a:cubicBezTo>
                  <a:cubicBezTo>
                    <a:pt x="3619" y="52"/>
                    <a:pt x="3439" y="3"/>
                    <a:pt x="3289" y="3"/>
                  </a:cubicBezTo>
                  <a:cubicBezTo>
                    <a:pt x="3074" y="3"/>
                    <a:pt x="2921" y="104"/>
                    <a:pt x="2817" y="220"/>
                  </a:cubicBezTo>
                  <a:lnTo>
                    <a:pt x="2817" y="220"/>
                  </a:lnTo>
                  <a:cubicBezTo>
                    <a:pt x="2713" y="96"/>
                    <a:pt x="2527" y="0"/>
                    <a:pt x="22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4"/>
            <p:cNvSpPr/>
            <p:nvPr/>
          </p:nvSpPr>
          <p:spPr>
            <a:xfrm rot="10232062">
              <a:off x="230506" y="204162"/>
              <a:ext cx="422201" cy="355297"/>
            </a:xfrm>
            <a:custGeom>
              <a:avLst/>
              <a:gdLst/>
              <a:ahLst/>
              <a:cxnLst/>
              <a:rect l="l" t="t" r="r" b="b"/>
              <a:pathLst>
                <a:path w="4956" h="4170" extrusionOk="0">
                  <a:moveTo>
                    <a:pt x="2673" y="452"/>
                  </a:moveTo>
                  <a:cubicBezTo>
                    <a:pt x="2697" y="501"/>
                    <a:pt x="2721" y="574"/>
                    <a:pt x="2697" y="647"/>
                  </a:cubicBezTo>
                  <a:cubicBezTo>
                    <a:pt x="2697" y="695"/>
                    <a:pt x="2697" y="744"/>
                    <a:pt x="2648" y="768"/>
                  </a:cubicBezTo>
                  <a:lnTo>
                    <a:pt x="2600" y="768"/>
                  </a:lnTo>
                  <a:cubicBezTo>
                    <a:pt x="2575" y="768"/>
                    <a:pt x="2551" y="720"/>
                    <a:pt x="2551" y="671"/>
                  </a:cubicBezTo>
                  <a:cubicBezTo>
                    <a:pt x="2575" y="598"/>
                    <a:pt x="2624" y="525"/>
                    <a:pt x="2673" y="452"/>
                  </a:cubicBezTo>
                  <a:close/>
                  <a:moveTo>
                    <a:pt x="1264" y="1108"/>
                  </a:moveTo>
                  <a:lnTo>
                    <a:pt x="1264" y="1108"/>
                  </a:lnTo>
                  <a:cubicBezTo>
                    <a:pt x="1579" y="1230"/>
                    <a:pt x="1677" y="1400"/>
                    <a:pt x="1652" y="1448"/>
                  </a:cubicBezTo>
                  <a:cubicBezTo>
                    <a:pt x="1652" y="1473"/>
                    <a:pt x="1604" y="1473"/>
                    <a:pt x="1579" y="1473"/>
                  </a:cubicBezTo>
                  <a:cubicBezTo>
                    <a:pt x="1531" y="1473"/>
                    <a:pt x="1506" y="1473"/>
                    <a:pt x="1458" y="1448"/>
                  </a:cubicBezTo>
                  <a:cubicBezTo>
                    <a:pt x="1336" y="1400"/>
                    <a:pt x="1264" y="1254"/>
                    <a:pt x="1264" y="1108"/>
                  </a:cubicBezTo>
                  <a:close/>
                  <a:moveTo>
                    <a:pt x="3984" y="1303"/>
                  </a:moveTo>
                  <a:cubicBezTo>
                    <a:pt x="4009" y="1303"/>
                    <a:pt x="4033" y="1327"/>
                    <a:pt x="4081" y="1327"/>
                  </a:cubicBezTo>
                  <a:cubicBezTo>
                    <a:pt x="4130" y="1351"/>
                    <a:pt x="4179" y="1375"/>
                    <a:pt x="4252" y="1424"/>
                  </a:cubicBezTo>
                  <a:cubicBezTo>
                    <a:pt x="4203" y="1473"/>
                    <a:pt x="4130" y="1521"/>
                    <a:pt x="4057" y="1545"/>
                  </a:cubicBezTo>
                  <a:cubicBezTo>
                    <a:pt x="4039" y="1552"/>
                    <a:pt x="4019" y="1555"/>
                    <a:pt x="3999" y="1555"/>
                  </a:cubicBezTo>
                  <a:cubicBezTo>
                    <a:pt x="3940" y="1555"/>
                    <a:pt x="3881" y="1527"/>
                    <a:pt x="3863" y="1473"/>
                  </a:cubicBezTo>
                  <a:cubicBezTo>
                    <a:pt x="3839" y="1424"/>
                    <a:pt x="3839" y="1400"/>
                    <a:pt x="3863" y="1351"/>
                  </a:cubicBezTo>
                  <a:cubicBezTo>
                    <a:pt x="3887" y="1327"/>
                    <a:pt x="3936" y="1303"/>
                    <a:pt x="3984" y="1303"/>
                  </a:cubicBezTo>
                  <a:close/>
                  <a:moveTo>
                    <a:pt x="826" y="2541"/>
                  </a:moveTo>
                  <a:cubicBezTo>
                    <a:pt x="923" y="2541"/>
                    <a:pt x="972" y="2614"/>
                    <a:pt x="972" y="2687"/>
                  </a:cubicBezTo>
                  <a:cubicBezTo>
                    <a:pt x="996" y="2833"/>
                    <a:pt x="923" y="2979"/>
                    <a:pt x="778" y="3027"/>
                  </a:cubicBezTo>
                  <a:cubicBezTo>
                    <a:pt x="705" y="2906"/>
                    <a:pt x="681" y="2736"/>
                    <a:pt x="729" y="2590"/>
                  </a:cubicBezTo>
                  <a:cubicBezTo>
                    <a:pt x="729" y="2566"/>
                    <a:pt x="753" y="2541"/>
                    <a:pt x="802" y="2541"/>
                  </a:cubicBezTo>
                  <a:close/>
                  <a:moveTo>
                    <a:pt x="3720" y="2701"/>
                  </a:moveTo>
                  <a:cubicBezTo>
                    <a:pt x="3727" y="2701"/>
                    <a:pt x="3734" y="2704"/>
                    <a:pt x="3741" y="2712"/>
                  </a:cubicBezTo>
                  <a:lnTo>
                    <a:pt x="3814" y="2712"/>
                  </a:lnTo>
                  <a:cubicBezTo>
                    <a:pt x="3960" y="2736"/>
                    <a:pt x="4081" y="2906"/>
                    <a:pt x="4057" y="3052"/>
                  </a:cubicBezTo>
                  <a:cubicBezTo>
                    <a:pt x="4038" y="3055"/>
                    <a:pt x="4020" y="3056"/>
                    <a:pt x="4001" y="3056"/>
                  </a:cubicBezTo>
                  <a:cubicBezTo>
                    <a:pt x="3875" y="3056"/>
                    <a:pt x="3756" y="2987"/>
                    <a:pt x="3693" y="2882"/>
                  </a:cubicBezTo>
                  <a:cubicBezTo>
                    <a:pt x="3669" y="2833"/>
                    <a:pt x="3644" y="2784"/>
                    <a:pt x="3669" y="2736"/>
                  </a:cubicBezTo>
                  <a:cubicBezTo>
                    <a:pt x="3686" y="2719"/>
                    <a:pt x="3703" y="2701"/>
                    <a:pt x="3720" y="2701"/>
                  </a:cubicBezTo>
                  <a:close/>
                  <a:moveTo>
                    <a:pt x="2381" y="3343"/>
                  </a:moveTo>
                  <a:cubicBezTo>
                    <a:pt x="2527" y="3392"/>
                    <a:pt x="2624" y="3537"/>
                    <a:pt x="2648" y="3683"/>
                  </a:cubicBezTo>
                  <a:cubicBezTo>
                    <a:pt x="2648" y="3756"/>
                    <a:pt x="2600" y="3805"/>
                    <a:pt x="2478" y="3853"/>
                  </a:cubicBezTo>
                  <a:cubicBezTo>
                    <a:pt x="2405" y="3756"/>
                    <a:pt x="2357" y="3610"/>
                    <a:pt x="2357" y="3465"/>
                  </a:cubicBezTo>
                  <a:cubicBezTo>
                    <a:pt x="2357" y="3367"/>
                    <a:pt x="2381" y="3343"/>
                    <a:pt x="2381" y="3343"/>
                  </a:cubicBezTo>
                  <a:close/>
                  <a:moveTo>
                    <a:pt x="3124" y="188"/>
                  </a:moveTo>
                  <a:cubicBezTo>
                    <a:pt x="3276" y="188"/>
                    <a:pt x="3445" y="243"/>
                    <a:pt x="3620" y="355"/>
                  </a:cubicBezTo>
                  <a:cubicBezTo>
                    <a:pt x="4130" y="671"/>
                    <a:pt x="4300" y="1011"/>
                    <a:pt x="4276" y="1278"/>
                  </a:cubicBezTo>
                  <a:cubicBezTo>
                    <a:pt x="4203" y="1230"/>
                    <a:pt x="4154" y="1205"/>
                    <a:pt x="4081" y="1181"/>
                  </a:cubicBezTo>
                  <a:cubicBezTo>
                    <a:pt x="4033" y="1157"/>
                    <a:pt x="3984" y="1157"/>
                    <a:pt x="3936" y="1157"/>
                  </a:cubicBezTo>
                  <a:cubicBezTo>
                    <a:pt x="3839" y="1157"/>
                    <a:pt x="3741" y="1205"/>
                    <a:pt x="3693" y="1303"/>
                  </a:cubicBezTo>
                  <a:cubicBezTo>
                    <a:pt x="3644" y="1375"/>
                    <a:pt x="3644" y="1473"/>
                    <a:pt x="3693" y="1570"/>
                  </a:cubicBezTo>
                  <a:cubicBezTo>
                    <a:pt x="3741" y="1667"/>
                    <a:pt x="3863" y="1716"/>
                    <a:pt x="3984" y="1716"/>
                  </a:cubicBezTo>
                  <a:lnTo>
                    <a:pt x="4033" y="1716"/>
                  </a:lnTo>
                  <a:cubicBezTo>
                    <a:pt x="4154" y="1716"/>
                    <a:pt x="4276" y="1643"/>
                    <a:pt x="4349" y="1545"/>
                  </a:cubicBezTo>
                  <a:cubicBezTo>
                    <a:pt x="4616" y="1788"/>
                    <a:pt x="4762" y="2153"/>
                    <a:pt x="4762" y="2541"/>
                  </a:cubicBezTo>
                  <a:cubicBezTo>
                    <a:pt x="4737" y="2736"/>
                    <a:pt x="4592" y="2906"/>
                    <a:pt x="4422" y="2979"/>
                  </a:cubicBezTo>
                  <a:cubicBezTo>
                    <a:pt x="4349" y="3027"/>
                    <a:pt x="4276" y="3052"/>
                    <a:pt x="4203" y="3052"/>
                  </a:cubicBezTo>
                  <a:cubicBezTo>
                    <a:pt x="4203" y="2833"/>
                    <a:pt x="4057" y="2614"/>
                    <a:pt x="3814" y="2566"/>
                  </a:cubicBezTo>
                  <a:cubicBezTo>
                    <a:pt x="3791" y="2560"/>
                    <a:pt x="3767" y="2557"/>
                    <a:pt x="3742" y="2557"/>
                  </a:cubicBezTo>
                  <a:cubicBezTo>
                    <a:pt x="3662" y="2557"/>
                    <a:pt x="3578" y="2589"/>
                    <a:pt x="3523" y="2663"/>
                  </a:cubicBezTo>
                  <a:cubicBezTo>
                    <a:pt x="3474" y="2760"/>
                    <a:pt x="3474" y="2882"/>
                    <a:pt x="3547" y="2979"/>
                  </a:cubicBezTo>
                  <a:cubicBezTo>
                    <a:pt x="3644" y="3124"/>
                    <a:pt x="3814" y="3222"/>
                    <a:pt x="4009" y="3246"/>
                  </a:cubicBezTo>
                  <a:cubicBezTo>
                    <a:pt x="3839" y="3562"/>
                    <a:pt x="3547" y="3805"/>
                    <a:pt x="3207" y="3926"/>
                  </a:cubicBezTo>
                  <a:cubicBezTo>
                    <a:pt x="3093" y="3983"/>
                    <a:pt x="2979" y="4007"/>
                    <a:pt x="2865" y="4007"/>
                  </a:cubicBezTo>
                  <a:cubicBezTo>
                    <a:pt x="2785" y="4007"/>
                    <a:pt x="2704" y="3995"/>
                    <a:pt x="2624" y="3975"/>
                  </a:cubicBezTo>
                  <a:cubicBezTo>
                    <a:pt x="2721" y="3902"/>
                    <a:pt x="2770" y="3805"/>
                    <a:pt x="2794" y="3707"/>
                  </a:cubicBezTo>
                  <a:cubicBezTo>
                    <a:pt x="2770" y="3489"/>
                    <a:pt x="2624" y="3295"/>
                    <a:pt x="2405" y="3222"/>
                  </a:cubicBezTo>
                  <a:cubicBezTo>
                    <a:pt x="2393" y="3209"/>
                    <a:pt x="2387" y="3203"/>
                    <a:pt x="2381" y="3203"/>
                  </a:cubicBezTo>
                  <a:cubicBezTo>
                    <a:pt x="2375" y="3203"/>
                    <a:pt x="2369" y="3209"/>
                    <a:pt x="2357" y="3222"/>
                  </a:cubicBezTo>
                  <a:cubicBezTo>
                    <a:pt x="2284" y="3222"/>
                    <a:pt x="2211" y="3270"/>
                    <a:pt x="2211" y="3343"/>
                  </a:cubicBezTo>
                  <a:cubicBezTo>
                    <a:pt x="2138" y="3537"/>
                    <a:pt x="2187" y="3756"/>
                    <a:pt x="2308" y="3950"/>
                  </a:cubicBezTo>
                  <a:cubicBezTo>
                    <a:pt x="2211" y="3950"/>
                    <a:pt x="2114" y="3975"/>
                    <a:pt x="2041" y="3975"/>
                  </a:cubicBezTo>
                  <a:cubicBezTo>
                    <a:pt x="1531" y="3975"/>
                    <a:pt x="1069" y="3683"/>
                    <a:pt x="851" y="3222"/>
                  </a:cubicBezTo>
                  <a:cubicBezTo>
                    <a:pt x="1021" y="3124"/>
                    <a:pt x="1142" y="2930"/>
                    <a:pt x="1118" y="2736"/>
                  </a:cubicBezTo>
                  <a:cubicBezTo>
                    <a:pt x="1118" y="2546"/>
                    <a:pt x="989" y="2411"/>
                    <a:pt x="828" y="2411"/>
                  </a:cubicBezTo>
                  <a:cubicBezTo>
                    <a:pt x="804" y="2411"/>
                    <a:pt x="779" y="2414"/>
                    <a:pt x="753" y="2420"/>
                  </a:cubicBezTo>
                  <a:cubicBezTo>
                    <a:pt x="681" y="2420"/>
                    <a:pt x="608" y="2493"/>
                    <a:pt x="559" y="2566"/>
                  </a:cubicBezTo>
                  <a:cubicBezTo>
                    <a:pt x="511" y="2736"/>
                    <a:pt x="511" y="2930"/>
                    <a:pt x="608" y="3100"/>
                  </a:cubicBezTo>
                  <a:cubicBezTo>
                    <a:pt x="559" y="3100"/>
                    <a:pt x="511" y="3076"/>
                    <a:pt x="486" y="3076"/>
                  </a:cubicBezTo>
                  <a:cubicBezTo>
                    <a:pt x="243" y="2979"/>
                    <a:pt x="146" y="2493"/>
                    <a:pt x="243" y="1958"/>
                  </a:cubicBezTo>
                  <a:cubicBezTo>
                    <a:pt x="316" y="1545"/>
                    <a:pt x="535" y="1060"/>
                    <a:pt x="899" y="1060"/>
                  </a:cubicBezTo>
                  <a:lnTo>
                    <a:pt x="996" y="1060"/>
                  </a:lnTo>
                  <a:lnTo>
                    <a:pt x="1069" y="1084"/>
                  </a:lnTo>
                  <a:cubicBezTo>
                    <a:pt x="1045" y="1303"/>
                    <a:pt x="1191" y="1521"/>
                    <a:pt x="1385" y="1643"/>
                  </a:cubicBezTo>
                  <a:cubicBezTo>
                    <a:pt x="1444" y="1662"/>
                    <a:pt x="1497" y="1671"/>
                    <a:pt x="1545" y="1671"/>
                  </a:cubicBezTo>
                  <a:cubicBezTo>
                    <a:pt x="1675" y="1671"/>
                    <a:pt x="1762" y="1604"/>
                    <a:pt x="1798" y="1497"/>
                  </a:cubicBezTo>
                  <a:cubicBezTo>
                    <a:pt x="1847" y="1327"/>
                    <a:pt x="1652" y="1108"/>
                    <a:pt x="1239" y="962"/>
                  </a:cubicBezTo>
                  <a:cubicBezTo>
                    <a:pt x="1239" y="574"/>
                    <a:pt x="1531" y="234"/>
                    <a:pt x="1919" y="209"/>
                  </a:cubicBezTo>
                  <a:cubicBezTo>
                    <a:pt x="1976" y="197"/>
                    <a:pt x="2032" y="191"/>
                    <a:pt x="2088" y="191"/>
                  </a:cubicBezTo>
                  <a:cubicBezTo>
                    <a:pt x="2248" y="191"/>
                    <a:pt x="2401" y="241"/>
                    <a:pt x="2527" y="331"/>
                  </a:cubicBezTo>
                  <a:cubicBezTo>
                    <a:pt x="2454" y="428"/>
                    <a:pt x="2405" y="525"/>
                    <a:pt x="2357" y="647"/>
                  </a:cubicBezTo>
                  <a:cubicBezTo>
                    <a:pt x="2357" y="647"/>
                    <a:pt x="2357" y="671"/>
                    <a:pt x="2357" y="671"/>
                  </a:cubicBezTo>
                  <a:cubicBezTo>
                    <a:pt x="2381" y="768"/>
                    <a:pt x="2430" y="962"/>
                    <a:pt x="2575" y="962"/>
                  </a:cubicBezTo>
                  <a:cubicBezTo>
                    <a:pt x="2624" y="938"/>
                    <a:pt x="2673" y="938"/>
                    <a:pt x="2721" y="914"/>
                  </a:cubicBezTo>
                  <a:cubicBezTo>
                    <a:pt x="2770" y="865"/>
                    <a:pt x="2818" y="768"/>
                    <a:pt x="2843" y="695"/>
                  </a:cubicBezTo>
                  <a:cubicBezTo>
                    <a:pt x="2867" y="574"/>
                    <a:pt x="2818" y="428"/>
                    <a:pt x="2745" y="331"/>
                  </a:cubicBezTo>
                  <a:cubicBezTo>
                    <a:pt x="2851" y="237"/>
                    <a:pt x="2980" y="188"/>
                    <a:pt x="3124" y="188"/>
                  </a:cubicBezTo>
                  <a:close/>
                  <a:moveTo>
                    <a:pt x="2083" y="0"/>
                  </a:moveTo>
                  <a:cubicBezTo>
                    <a:pt x="2029" y="0"/>
                    <a:pt x="1974" y="5"/>
                    <a:pt x="1919" y="15"/>
                  </a:cubicBezTo>
                  <a:cubicBezTo>
                    <a:pt x="1482" y="64"/>
                    <a:pt x="1118" y="428"/>
                    <a:pt x="1094" y="890"/>
                  </a:cubicBezTo>
                  <a:lnTo>
                    <a:pt x="1045" y="890"/>
                  </a:lnTo>
                  <a:cubicBezTo>
                    <a:pt x="996" y="890"/>
                    <a:pt x="948" y="865"/>
                    <a:pt x="923" y="865"/>
                  </a:cubicBezTo>
                  <a:cubicBezTo>
                    <a:pt x="438" y="865"/>
                    <a:pt x="170" y="1424"/>
                    <a:pt x="98" y="1910"/>
                  </a:cubicBezTo>
                  <a:cubicBezTo>
                    <a:pt x="0" y="2444"/>
                    <a:pt x="98" y="3052"/>
                    <a:pt x="438" y="3197"/>
                  </a:cubicBezTo>
                  <a:cubicBezTo>
                    <a:pt x="535" y="3222"/>
                    <a:pt x="608" y="3246"/>
                    <a:pt x="705" y="3246"/>
                  </a:cubicBezTo>
                  <a:cubicBezTo>
                    <a:pt x="948" y="3732"/>
                    <a:pt x="1434" y="4072"/>
                    <a:pt x="1992" y="4096"/>
                  </a:cubicBezTo>
                  <a:lnTo>
                    <a:pt x="2065" y="4096"/>
                  </a:lnTo>
                  <a:cubicBezTo>
                    <a:pt x="2187" y="4096"/>
                    <a:pt x="2308" y="4072"/>
                    <a:pt x="2430" y="4048"/>
                  </a:cubicBezTo>
                  <a:cubicBezTo>
                    <a:pt x="2551" y="4120"/>
                    <a:pt x="2697" y="4169"/>
                    <a:pt x="2843" y="4169"/>
                  </a:cubicBezTo>
                  <a:cubicBezTo>
                    <a:pt x="2988" y="4169"/>
                    <a:pt x="3134" y="4120"/>
                    <a:pt x="3280" y="4072"/>
                  </a:cubicBezTo>
                  <a:cubicBezTo>
                    <a:pt x="3693" y="3926"/>
                    <a:pt x="4033" y="3610"/>
                    <a:pt x="4203" y="3197"/>
                  </a:cubicBezTo>
                  <a:cubicBezTo>
                    <a:pt x="4300" y="3173"/>
                    <a:pt x="4397" y="3149"/>
                    <a:pt x="4494" y="3100"/>
                  </a:cubicBezTo>
                  <a:cubicBezTo>
                    <a:pt x="4737" y="3003"/>
                    <a:pt x="4907" y="2784"/>
                    <a:pt x="4932" y="2517"/>
                  </a:cubicBezTo>
                  <a:cubicBezTo>
                    <a:pt x="4956" y="2080"/>
                    <a:pt x="4762" y="1643"/>
                    <a:pt x="4446" y="1351"/>
                  </a:cubicBezTo>
                  <a:cubicBezTo>
                    <a:pt x="4543" y="1035"/>
                    <a:pt x="4349" y="574"/>
                    <a:pt x="3741" y="209"/>
                  </a:cubicBezTo>
                  <a:cubicBezTo>
                    <a:pt x="3523" y="88"/>
                    <a:pt x="3322" y="27"/>
                    <a:pt x="3143" y="27"/>
                  </a:cubicBezTo>
                  <a:cubicBezTo>
                    <a:pt x="2964" y="27"/>
                    <a:pt x="2806" y="88"/>
                    <a:pt x="2673" y="209"/>
                  </a:cubicBezTo>
                  <a:cubicBezTo>
                    <a:pt x="2499" y="74"/>
                    <a:pt x="2294" y="0"/>
                    <a:pt x="2083" y="0"/>
                  </a:cubicBezTo>
                  <a:close/>
                </a:path>
              </a:pathLst>
            </a:custGeom>
            <a:solidFill>
              <a:srgbClr val="261B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4"/>
            <p:cNvSpPr/>
            <p:nvPr/>
          </p:nvSpPr>
          <p:spPr>
            <a:xfrm rot="10232062">
              <a:off x="373215" y="314255"/>
              <a:ext cx="132470" cy="134621"/>
            </a:xfrm>
            <a:custGeom>
              <a:avLst/>
              <a:gdLst/>
              <a:ahLst/>
              <a:cxnLst/>
              <a:rect l="l" t="t" r="r" b="b"/>
              <a:pathLst>
                <a:path w="1555" h="1580" extrusionOk="0">
                  <a:moveTo>
                    <a:pt x="777" y="1"/>
                  </a:moveTo>
                  <a:cubicBezTo>
                    <a:pt x="340" y="1"/>
                    <a:pt x="0" y="365"/>
                    <a:pt x="0" y="802"/>
                  </a:cubicBezTo>
                  <a:cubicBezTo>
                    <a:pt x="0" y="1239"/>
                    <a:pt x="340" y="1580"/>
                    <a:pt x="777" y="1580"/>
                  </a:cubicBezTo>
                  <a:cubicBezTo>
                    <a:pt x="1215" y="1580"/>
                    <a:pt x="1555" y="1239"/>
                    <a:pt x="1555" y="802"/>
                  </a:cubicBezTo>
                  <a:cubicBezTo>
                    <a:pt x="1555" y="365"/>
                    <a:pt x="1215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2"/>
          <p:cNvSpPr/>
          <p:nvPr/>
        </p:nvSpPr>
        <p:spPr>
          <a:xfrm>
            <a:off x="6745307" y="5203897"/>
            <a:ext cx="489268" cy="53825"/>
          </a:xfrm>
          <a:custGeom>
            <a:avLst/>
            <a:gdLst/>
            <a:ahLst/>
            <a:cxnLst/>
            <a:rect l="l" t="t" r="r" b="b"/>
            <a:pathLst>
              <a:path w="16446" h="2069" extrusionOk="0">
                <a:moveTo>
                  <a:pt x="0" y="0"/>
                </a:moveTo>
                <a:lnTo>
                  <a:pt x="0" y="2069"/>
                </a:lnTo>
                <a:lnTo>
                  <a:pt x="16445" y="2069"/>
                </a:lnTo>
                <a:lnTo>
                  <a:pt x="1644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5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4"/>
          <p:cNvSpPr txBox="1">
            <a:spLocks noGrp="1"/>
          </p:cNvSpPr>
          <p:nvPr>
            <p:ph type="title"/>
          </p:nvPr>
        </p:nvSpPr>
        <p:spPr>
          <a:xfrm>
            <a:off x="5345250" y="2532650"/>
            <a:ext cx="2587500" cy="6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57" name="Google Shape;557;p14"/>
          <p:cNvSpPr txBox="1">
            <a:spLocks noGrp="1"/>
          </p:cNvSpPr>
          <p:nvPr>
            <p:ph type="subTitle" idx="1"/>
          </p:nvPr>
        </p:nvSpPr>
        <p:spPr>
          <a:xfrm>
            <a:off x="5173650" y="3213963"/>
            <a:ext cx="2759100" cy="5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oboto Slab Light"/>
              <a:buNone/>
              <a:defRPr sz="14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oboto Slab Light"/>
              <a:buNone/>
              <a:defRPr sz="2100"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oboto Slab Light"/>
              <a:buNone/>
              <a:defRPr sz="2100"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oboto Slab Light"/>
              <a:buNone/>
              <a:defRPr sz="2100"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oboto Slab Light"/>
              <a:buNone/>
              <a:defRPr sz="2100"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oboto Slab Light"/>
              <a:buNone/>
              <a:defRPr sz="2100"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oboto Slab Light"/>
              <a:buNone/>
              <a:defRPr sz="2100"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oboto Slab Light"/>
              <a:buNone/>
              <a:defRPr sz="2100"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oboto Slab Light"/>
              <a:buNone/>
              <a:defRPr sz="2100">
                <a:solidFill>
                  <a:schemeClr val="dk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558" name="Google Shape;558;p14"/>
          <p:cNvSpPr txBox="1">
            <a:spLocks noGrp="1"/>
          </p:cNvSpPr>
          <p:nvPr>
            <p:ph type="title" idx="2" hasCustomPrompt="1"/>
          </p:nvPr>
        </p:nvSpPr>
        <p:spPr>
          <a:xfrm>
            <a:off x="5803650" y="1220213"/>
            <a:ext cx="2129100" cy="13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000">
                <a:latin typeface="Comfortaa"/>
                <a:ea typeface="Comfortaa"/>
                <a:cs typeface="Comfortaa"/>
                <a:sym typeface="Comfortaa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559" name="Google Shape;559;p14"/>
          <p:cNvGrpSpPr/>
          <p:nvPr/>
        </p:nvGrpSpPr>
        <p:grpSpPr>
          <a:xfrm flipH="1">
            <a:off x="79591" y="1384107"/>
            <a:ext cx="2037701" cy="1610804"/>
            <a:chOff x="855987" y="2204128"/>
            <a:chExt cx="1217483" cy="962421"/>
          </a:xfrm>
        </p:grpSpPr>
        <p:grpSp>
          <p:nvGrpSpPr>
            <p:cNvPr id="560" name="Google Shape;560;p14"/>
            <p:cNvGrpSpPr/>
            <p:nvPr/>
          </p:nvGrpSpPr>
          <p:grpSpPr>
            <a:xfrm>
              <a:off x="855987" y="2204128"/>
              <a:ext cx="1146639" cy="962421"/>
              <a:chOff x="958238" y="2157575"/>
              <a:chExt cx="1115191" cy="936025"/>
            </a:xfrm>
          </p:grpSpPr>
          <p:sp>
            <p:nvSpPr>
              <p:cNvPr id="561" name="Google Shape;561;p14"/>
              <p:cNvSpPr/>
              <p:nvPr/>
            </p:nvSpPr>
            <p:spPr>
              <a:xfrm>
                <a:off x="1253863" y="215757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14"/>
              <p:cNvSpPr/>
              <p:nvPr/>
            </p:nvSpPr>
            <p:spPr>
              <a:xfrm>
                <a:off x="1441088" y="23251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14"/>
              <p:cNvSpPr/>
              <p:nvPr/>
            </p:nvSpPr>
            <p:spPr>
              <a:xfrm>
                <a:off x="997663" y="233495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14"/>
              <p:cNvSpPr/>
              <p:nvPr/>
            </p:nvSpPr>
            <p:spPr>
              <a:xfrm>
                <a:off x="958238" y="255172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14"/>
              <p:cNvSpPr/>
              <p:nvPr/>
            </p:nvSpPr>
            <p:spPr>
              <a:xfrm>
                <a:off x="1165163" y="26010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14"/>
              <p:cNvSpPr/>
              <p:nvPr/>
            </p:nvSpPr>
            <p:spPr>
              <a:xfrm>
                <a:off x="1450928" y="2561600"/>
                <a:ext cx="6225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7" name="Google Shape;567;p14"/>
            <p:cNvSpPr/>
            <p:nvPr/>
          </p:nvSpPr>
          <p:spPr>
            <a:xfrm>
              <a:off x="926851" y="2206843"/>
              <a:ext cx="1146619" cy="869887"/>
            </a:xfrm>
            <a:custGeom>
              <a:avLst/>
              <a:gdLst/>
              <a:ahLst/>
              <a:cxnLst/>
              <a:rect l="l" t="t" r="r" b="b"/>
              <a:pathLst>
                <a:path w="6074" h="4608" extrusionOk="0">
                  <a:moveTo>
                    <a:pt x="1749" y="936"/>
                  </a:moveTo>
                  <a:cubicBezTo>
                    <a:pt x="1968" y="985"/>
                    <a:pt x="2187" y="1131"/>
                    <a:pt x="2284" y="1325"/>
                  </a:cubicBezTo>
                  <a:cubicBezTo>
                    <a:pt x="2284" y="1398"/>
                    <a:pt x="2260" y="1446"/>
                    <a:pt x="2211" y="1471"/>
                  </a:cubicBezTo>
                  <a:cubicBezTo>
                    <a:pt x="2162" y="1519"/>
                    <a:pt x="2114" y="1519"/>
                    <a:pt x="2065" y="1544"/>
                  </a:cubicBezTo>
                  <a:cubicBezTo>
                    <a:pt x="1871" y="1544"/>
                    <a:pt x="1725" y="1276"/>
                    <a:pt x="1677" y="1155"/>
                  </a:cubicBezTo>
                  <a:lnTo>
                    <a:pt x="1677" y="1131"/>
                  </a:lnTo>
                  <a:cubicBezTo>
                    <a:pt x="1701" y="1058"/>
                    <a:pt x="1725" y="1009"/>
                    <a:pt x="1749" y="936"/>
                  </a:cubicBezTo>
                  <a:close/>
                  <a:moveTo>
                    <a:pt x="3936" y="1301"/>
                  </a:moveTo>
                  <a:lnTo>
                    <a:pt x="3936" y="1301"/>
                  </a:lnTo>
                  <a:cubicBezTo>
                    <a:pt x="3960" y="1446"/>
                    <a:pt x="3936" y="1616"/>
                    <a:pt x="3839" y="1762"/>
                  </a:cubicBezTo>
                  <a:cubicBezTo>
                    <a:pt x="3790" y="1714"/>
                    <a:pt x="3814" y="1495"/>
                    <a:pt x="3936" y="1301"/>
                  </a:cubicBezTo>
                  <a:close/>
                  <a:moveTo>
                    <a:pt x="750" y="2166"/>
                  </a:moveTo>
                  <a:cubicBezTo>
                    <a:pt x="776" y="2166"/>
                    <a:pt x="802" y="2169"/>
                    <a:pt x="826" y="2175"/>
                  </a:cubicBezTo>
                  <a:cubicBezTo>
                    <a:pt x="1142" y="2199"/>
                    <a:pt x="1264" y="2394"/>
                    <a:pt x="1264" y="2564"/>
                  </a:cubicBezTo>
                  <a:cubicBezTo>
                    <a:pt x="1264" y="2661"/>
                    <a:pt x="1166" y="2758"/>
                    <a:pt x="1045" y="2782"/>
                  </a:cubicBezTo>
                  <a:cubicBezTo>
                    <a:pt x="996" y="2758"/>
                    <a:pt x="924" y="2758"/>
                    <a:pt x="875" y="2734"/>
                  </a:cubicBezTo>
                  <a:cubicBezTo>
                    <a:pt x="705" y="2612"/>
                    <a:pt x="583" y="2442"/>
                    <a:pt x="535" y="2248"/>
                  </a:cubicBezTo>
                  <a:cubicBezTo>
                    <a:pt x="590" y="2193"/>
                    <a:pt x="672" y="2166"/>
                    <a:pt x="750" y="2166"/>
                  </a:cubicBezTo>
                  <a:close/>
                  <a:moveTo>
                    <a:pt x="5199" y="2588"/>
                  </a:moveTo>
                  <a:cubicBezTo>
                    <a:pt x="5078" y="2855"/>
                    <a:pt x="4883" y="3025"/>
                    <a:pt x="4762" y="3025"/>
                  </a:cubicBezTo>
                  <a:cubicBezTo>
                    <a:pt x="4713" y="3025"/>
                    <a:pt x="4665" y="3001"/>
                    <a:pt x="4640" y="2977"/>
                  </a:cubicBezTo>
                  <a:cubicBezTo>
                    <a:pt x="4567" y="2855"/>
                    <a:pt x="4592" y="2807"/>
                    <a:pt x="4592" y="2782"/>
                  </a:cubicBezTo>
                  <a:cubicBezTo>
                    <a:pt x="4640" y="2685"/>
                    <a:pt x="4883" y="2588"/>
                    <a:pt x="5150" y="2588"/>
                  </a:cubicBezTo>
                  <a:close/>
                  <a:moveTo>
                    <a:pt x="3596" y="3293"/>
                  </a:moveTo>
                  <a:cubicBezTo>
                    <a:pt x="3596" y="3293"/>
                    <a:pt x="3620" y="3317"/>
                    <a:pt x="3620" y="3317"/>
                  </a:cubicBezTo>
                  <a:cubicBezTo>
                    <a:pt x="3669" y="3390"/>
                    <a:pt x="3644" y="3608"/>
                    <a:pt x="3426" y="3851"/>
                  </a:cubicBezTo>
                  <a:cubicBezTo>
                    <a:pt x="3353" y="3754"/>
                    <a:pt x="3328" y="3633"/>
                    <a:pt x="3377" y="3511"/>
                  </a:cubicBezTo>
                  <a:cubicBezTo>
                    <a:pt x="3401" y="3414"/>
                    <a:pt x="3474" y="3341"/>
                    <a:pt x="3596" y="3317"/>
                  </a:cubicBezTo>
                  <a:lnTo>
                    <a:pt x="3596" y="3293"/>
                  </a:lnTo>
                  <a:close/>
                  <a:moveTo>
                    <a:pt x="1822" y="3366"/>
                  </a:moveTo>
                  <a:cubicBezTo>
                    <a:pt x="1847" y="3366"/>
                    <a:pt x="1944" y="3366"/>
                    <a:pt x="1968" y="3487"/>
                  </a:cubicBezTo>
                  <a:cubicBezTo>
                    <a:pt x="1944" y="3754"/>
                    <a:pt x="1798" y="3997"/>
                    <a:pt x="1555" y="4094"/>
                  </a:cubicBezTo>
                  <a:cubicBezTo>
                    <a:pt x="1482" y="3924"/>
                    <a:pt x="1507" y="3706"/>
                    <a:pt x="1604" y="3511"/>
                  </a:cubicBezTo>
                  <a:cubicBezTo>
                    <a:pt x="1652" y="3438"/>
                    <a:pt x="1725" y="3366"/>
                    <a:pt x="1822" y="3366"/>
                  </a:cubicBezTo>
                  <a:close/>
                  <a:moveTo>
                    <a:pt x="2745" y="159"/>
                  </a:moveTo>
                  <a:cubicBezTo>
                    <a:pt x="2867" y="159"/>
                    <a:pt x="3013" y="183"/>
                    <a:pt x="3158" y="256"/>
                  </a:cubicBezTo>
                  <a:cubicBezTo>
                    <a:pt x="3523" y="378"/>
                    <a:pt x="3814" y="693"/>
                    <a:pt x="3911" y="1058"/>
                  </a:cubicBezTo>
                  <a:cubicBezTo>
                    <a:pt x="3693" y="1325"/>
                    <a:pt x="3596" y="1714"/>
                    <a:pt x="3766" y="1859"/>
                  </a:cubicBezTo>
                  <a:cubicBezTo>
                    <a:pt x="3790" y="1908"/>
                    <a:pt x="3839" y="1932"/>
                    <a:pt x="3863" y="1932"/>
                  </a:cubicBezTo>
                  <a:cubicBezTo>
                    <a:pt x="3936" y="1932"/>
                    <a:pt x="3984" y="1884"/>
                    <a:pt x="4009" y="1835"/>
                  </a:cubicBezTo>
                  <a:cubicBezTo>
                    <a:pt x="4130" y="1616"/>
                    <a:pt x="4154" y="1349"/>
                    <a:pt x="4082" y="1106"/>
                  </a:cubicBezTo>
                  <a:cubicBezTo>
                    <a:pt x="4203" y="961"/>
                    <a:pt x="4397" y="863"/>
                    <a:pt x="4592" y="863"/>
                  </a:cubicBezTo>
                  <a:cubicBezTo>
                    <a:pt x="4762" y="863"/>
                    <a:pt x="4932" y="936"/>
                    <a:pt x="5053" y="1033"/>
                  </a:cubicBezTo>
                  <a:cubicBezTo>
                    <a:pt x="5466" y="1325"/>
                    <a:pt x="5466" y="1932"/>
                    <a:pt x="5272" y="2418"/>
                  </a:cubicBezTo>
                  <a:lnTo>
                    <a:pt x="5150" y="2418"/>
                  </a:lnTo>
                  <a:cubicBezTo>
                    <a:pt x="4907" y="2418"/>
                    <a:pt x="4567" y="2491"/>
                    <a:pt x="4470" y="2710"/>
                  </a:cubicBezTo>
                  <a:cubicBezTo>
                    <a:pt x="4397" y="2928"/>
                    <a:pt x="4543" y="3171"/>
                    <a:pt x="4762" y="3195"/>
                  </a:cubicBezTo>
                  <a:cubicBezTo>
                    <a:pt x="5029" y="3195"/>
                    <a:pt x="5248" y="2904"/>
                    <a:pt x="5369" y="2612"/>
                  </a:cubicBezTo>
                  <a:cubicBezTo>
                    <a:pt x="5612" y="2637"/>
                    <a:pt x="5806" y="2807"/>
                    <a:pt x="5879" y="3025"/>
                  </a:cubicBezTo>
                  <a:cubicBezTo>
                    <a:pt x="5903" y="3220"/>
                    <a:pt x="5831" y="3414"/>
                    <a:pt x="5685" y="3560"/>
                  </a:cubicBezTo>
                  <a:cubicBezTo>
                    <a:pt x="5320" y="3949"/>
                    <a:pt x="4810" y="4191"/>
                    <a:pt x="4252" y="4191"/>
                  </a:cubicBezTo>
                  <a:cubicBezTo>
                    <a:pt x="4082" y="4191"/>
                    <a:pt x="3887" y="4167"/>
                    <a:pt x="3741" y="4070"/>
                  </a:cubicBezTo>
                  <a:cubicBezTo>
                    <a:pt x="3669" y="4046"/>
                    <a:pt x="3620" y="4021"/>
                    <a:pt x="3571" y="3973"/>
                  </a:cubicBezTo>
                  <a:cubicBezTo>
                    <a:pt x="3814" y="3681"/>
                    <a:pt x="3887" y="3366"/>
                    <a:pt x="3766" y="3220"/>
                  </a:cubicBezTo>
                  <a:cubicBezTo>
                    <a:pt x="3717" y="3171"/>
                    <a:pt x="3669" y="3147"/>
                    <a:pt x="3596" y="3147"/>
                  </a:cubicBezTo>
                  <a:cubicBezTo>
                    <a:pt x="3426" y="3171"/>
                    <a:pt x="3280" y="3268"/>
                    <a:pt x="3231" y="3438"/>
                  </a:cubicBezTo>
                  <a:cubicBezTo>
                    <a:pt x="3158" y="3633"/>
                    <a:pt x="3207" y="3851"/>
                    <a:pt x="3328" y="3973"/>
                  </a:cubicBezTo>
                  <a:cubicBezTo>
                    <a:pt x="3037" y="4264"/>
                    <a:pt x="2648" y="4434"/>
                    <a:pt x="2260" y="4434"/>
                  </a:cubicBezTo>
                  <a:cubicBezTo>
                    <a:pt x="2215" y="4444"/>
                    <a:pt x="2169" y="4449"/>
                    <a:pt x="2124" y="4449"/>
                  </a:cubicBezTo>
                  <a:cubicBezTo>
                    <a:pt x="1946" y="4449"/>
                    <a:pt x="1768" y="4375"/>
                    <a:pt x="1652" y="4240"/>
                  </a:cubicBezTo>
                  <a:cubicBezTo>
                    <a:pt x="1944" y="4094"/>
                    <a:pt x="2138" y="3778"/>
                    <a:pt x="2138" y="3463"/>
                  </a:cubicBezTo>
                  <a:cubicBezTo>
                    <a:pt x="2116" y="3307"/>
                    <a:pt x="2013" y="3192"/>
                    <a:pt x="1865" y="3192"/>
                  </a:cubicBezTo>
                  <a:cubicBezTo>
                    <a:pt x="1851" y="3192"/>
                    <a:pt x="1837" y="3193"/>
                    <a:pt x="1822" y="3195"/>
                  </a:cubicBezTo>
                  <a:cubicBezTo>
                    <a:pt x="1677" y="3195"/>
                    <a:pt x="1531" y="3293"/>
                    <a:pt x="1458" y="3438"/>
                  </a:cubicBezTo>
                  <a:cubicBezTo>
                    <a:pt x="1337" y="3657"/>
                    <a:pt x="1312" y="3924"/>
                    <a:pt x="1409" y="4143"/>
                  </a:cubicBezTo>
                  <a:cubicBezTo>
                    <a:pt x="1361" y="4149"/>
                    <a:pt x="1314" y="4152"/>
                    <a:pt x="1268" y="4152"/>
                  </a:cubicBezTo>
                  <a:cubicBezTo>
                    <a:pt x="1130" y="4152"/>
                    <a:pt x="1002" y="4125"/>
                    <a:pt x="875" y="4070"/>
                  </a:cubicBezTo>
                  <a:cubicBezTo>
                    <a:pt x="535" y="3924"/>
                    <a:pt x="316" y="3633"/>
                    <a:pt x="268" y="3268"/>
                  </a:cubicBezTo>
                  <a:cubicBezTo>
                    <a:pt x="195" y="2977"/>
                    <a:pt x="243" y="2637"/>
                    <a:pt x="413" y="2370"/>
                  </a:cubicBezTo>
                  <a:cubicBezTo>
                    <a:pt x="486" y="2564"/>
                    <a:pt x="632" y="2734"/>
                    <a:pt x="802" y="2855"/>
                  </a:cubicBezTo>
                  <a:cubicBezTo>
                    <a:pt x="899" y="2880"/>
                    <a:pt x="972" y="2904"/>
                    <a:pt x="1069" y="2904"/>
                  </a:cubicBezTo>
                  <a:cubicBezTo>
                    <a:pt x="1264" y="2904"/>
                    <a:pt x="1434" y="2758"/>
                    <a:pt x="1434" y="2540"/>
                  </a:cubicBezTo>
                  <a:cubicBezTo>
                    <a:pt x="1434" y="2224"/>
                    <a:pt x="1166" y="1981"/>
                    <a:pt x="851" y="1981"/>
                  </a:cubicBezTo>
                  <a:cubicBezTo>
                    <a:pt x="828" y="1976"/>
                    <a:pt x="806" y="1974"/>
                    <a:pt x="784" y="1974"/>
                  </a:cubicBezTo>
                  <a:cubicBezTo>
                    <a:pt x="685" y="1974"/>
                    <a:pt x="590" y="2014"/>
                    <a:pt x="511" y="2054"/>
                  </a:cubicBezTo>
                  <a:cubicBezTo>
                    <a:pt x="438" y="1568"/>
                    <a:pt x="608" y="1058"/>
                    <a:pt x="1069" y="936"/>
                  </a:cubicBezTo>
                  <a:cubicBezTo>
                    <a:pt x="1194" y="901"/>
                    <a:pt x="1331" y="878"/>
                    <a:pt x="1463" y="878"/>
                  </a:cubicBezTo>
                  <a:cubicBezTo>
                    <a:pt x="1511" y="878"/>
                    <a:pt x="1558" y="881"/>
                    <a:pt x="1604" y="888"/>
                  </a:cubicBezTo>
                  <a:cubicBezTo>
                    <a:pt x="1555" y="1009"/>
                    <a:pt x="1507" y="1106"/>
                    <a:pt x="1507" y="1106"/>
                  </a:cubicBezTo>
                  <a:cubicBezTo>
                    <a:pt x="1507" y="1131"/>
                    <a:pt x="1507" y="1131"/>
                    <a:pt x="1507" y="1155"/>
                  </a:cubicBezTo>
                  <a:cubicBezTo>
                    <a:pt x="1531" y="1179"/>
                    <a:pt x="1725" y="1665"/>
                    <a:pt x="2065" y="1665"/>
                  </a:cubicBezTo>
                  <a:cubicBezTo>
                    <a:pt x="2162" y="1665"/>
                    <a:pt x="2235" y="1641"/>
                    <a:pt x="2308" y="1592"/>
                  </a:cubicBezTo>
                  <a:cubicBezTo>
                    <a:pt x="2405" y="1544"/>
                    <a:pt x="2478" y="1422"/>
                    <a:pt x="2454" y="1301"/>
                  </a:cubicBezTo>
                  <a:cubicBezTo>
                    <a:pt x="2357" y="1033"/>
                    <a:pt x="2114" y="839"/>
                    <a:pt x="1847" y="791"/>
                  </a:cubicBezTo>
                  <a:cubicBezTo>
                    <a:pt x="1992" y="426"/>
                    <a:pt x="2332" y="183"/>
                    <a:pt x="2745" y="159"/>
                  </a:cubicBezTo>
                  <a:close/>
                  <a:moveTo>
                    <a:pt x="2728" y="1"/>
                  </a:moveTo>
                  <a:cubicBezTo>
                    <a:pt x="2260" y="1"/>
                    <a:pt x="1815" y="296"/>
                    <a:pt x="1652" y="766"/>
                  </a:cubicBezTo>
                  <a:cubicBezTo>
                    <a:pt x="1569" y="748"/>
                    <a:pt x="1485" y="740"/>
                    <a:pt x="1403" y="740"/>
                  </a:cubicBezTo>
                  <a:cubicBezTo>
                    <a:pt x="1270" y="740"/>
                    <a:pt x="1141" y="760"/>
                    <a:pt x="1021" y="791"/>
                  </a:cubicBezTo>
                  <a:cubicBezTo>
                    <a:pt x="438" y="936"/>
                    <a:pt x="219" y="1616"/>
                    <a:pt x="341" y="2199"/>
                  </a:cubicBezTo>
                  <a:cubicBezTo>
                    <a:pt x="98" y="2515"/>
                    <a:pt x="0" y="2928"/>
                    <a:pt x="73" y="3317"/>
                  </a:cubicBezTo>
                  <a:cubicBezTo>
                    <a:pt x="146" y="3730"/>
                    <a:pt x="413" y="4070"/>
                    <a:pt x="802" y="4240"/>
                  </a:cubicBezTo>
                  <a:cubicBezTo>
                    <a:pt x="960" y="4293"/>
                    <a:pt x="1130" y="4332"/>
                    <a:pt x="1294" y="4332"/>
                  </a:cubicBezTo>
                  <a:cubicBezTo>
                    <a:pt x="1358" y="4332"/>
                    <a:pt x="1421" y="4326"/>
                    <a:pt x="1482" y="4313"/>
                  </a:cubicBezTo>
                  <a:cubicBezTo>
                    <a:pt x="1638" y="4491"/>
                    <a:pt x="1875" y="4607"/>
                    <a:pt x="2119" y="4607"/>
                  </a:cubicBezTo>
                  <a:cubicBezTo>
                    <a:pt x="2141" y="4607"/>
                    <a:pt x="2164" y="4606"/>
                    <a:pt x="2187" y="4604"/>
                  </a:cubicBezTo>
                  <a:lnTo>
                    <a:pt x="2260" y="4604"/>
                  </a:lnTo>
                  <a:cubicBezTo>
                    <a:pt x="2721" y="4580"/>
                    <a:pt x="3134" y="4410"/>
                    <a:pt x="3450" y="4094"/>
                  </a:cubicBezTo>
                  <a:cubicBezTo>
                    <a:pt x="3523" y="4143"/>
                    <a:pt x="3596" y="4191"/>
                    <a:pt x="3669" y="4240"/>
                  </a:cubicBezTo>
                  <a:cubicBezTo>
                    <a:pt x="3839" y="4313"/>
                    <a:pt x="4057" y="4361"/>
                    <a:pt x="4276" y="4361"/>
                  </a:cubicBezTo>
                  <a:cubicBezTo>
                    <a:pt x="4859" y="4361"/>
                    <a:pt x="5418" y="4094"/>
                    <a:pt x="5831" y="3681"/>
                  </a:cubicBezTo>
                  <a:cubicBezTo>
                    <a:pt x="6001" y="3487"/>
                    <a:pt x="6073" y="3244"/>
                    <a:pt x="6049" y="3001"/>
                  </a:cubicBezTo>
                  <a:cubicBezTo>
                    <a:pt x="5976" y="2710"/>
                    <a:pt x="5733" y="2491"/>
                    <a:pt x="5442" y="2467"/>
                  </a:cubicBezTo>
                  <a:cubicBezTo>
                    <a:pt x="5636" y="1908"/>
                    <a:pt x="5612" y="1252"/>
                    <a:pt x="5126" y="912"/>
                  </a:cubicBezTo>
                  <a:cubicBezTo>
                    <a:pt x="4972" y="781"/>
                    <a:pt x="4776" y="715"/>
                    <a:pt x="4580" y="715"/>
                  </a:cubicBezTo>
                  <a:cubicBezTo>
                    <a:pt x="4376" y="715"/>
                    <a:pt x="4170" y="787"/>
                    <a:pt x="4009" y="936"/>
                  </a:cubicBezTo>
                  <a:cubicBezTo>
                    <a:pt x="3887" y="548"/>
                    <a:pt x="3571" y="256"/>
                    <a:pt x="3207" y="110"/>
                  </a:cubicBezTo>
                  <a:cubicBezTo>
                    <a:pt x="3052" y="36"/>
                    <a:pt x="2889" y="1"/>
                    <a:pt x="27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8" name="Google Shape;568;p14"/>
          <p:cNvGrpSpPr/>
          <p:nvPr/>
        </p:nvGrpSpPr>
        <p:grpSpPr>
          <a:xfrm flipH="1">
            <a:off x="3038856" y="103507"/>
            <a:ext cx="2525833" cy="1610805"/>
            <a:chOff x="7239867" y="1514545"/>
            <a:chExt cx="2525833" cy="1610805"/>
          </a:xfrm>
        </p:grpSpPr>
        <p:grpSp>
          <p:nvGrpSpPr>
            <p:cNvPr id="569" name="Google Shape;569;p14"/>
            <p:cNvGrpSpPr/>
            <p:nvPr/>
          </p:nvGrpSpPr>
          <p:grpSpPr>
            <a:xfrm>
              <a:off x="7346663" y="1514545"/>
              <a:ext cx="2419037" cy="1551678"/>
              <a:chOff x="7410211" y="1555302"/>
              <a:chExt cx="2355440" cy="1510884"/>
            </a:xfrm>
          </p:grpSpPr>
          <p:grpSp>
            <p:nvGrpSpPr>
              <p:cNvPr id="570" name="Google Shape;570;p14"/>
              <p:cNvGrpSpPr/>
              <p:nvPr/>
            </p:nvGrpSpPr>
            <p:grpSpPr>
              <a:xfrm>
                <a:off x="7410211" y="1555302"/>
                <a:ext cx="2355440" cy="1510884"/>
                <a:chOff x="761258" y="2062480"/>
                <a:chExt cx="1646470" cy="1056119"/>
              </a:xfrm>
            </p:grpSpPr>
            <p:sp>
              <p:nvSpPr>
                <p:cNvPr id="571" name="Google Shape;571;p14"/>
                <p:cNvSpPr/>
                <p:nvPr/>
              </p:nvSpPr>
              <p:spPr>
                <a:xfrm rot="-1481318">
                  <a:off x="1087094" y="2126891"/>
                  <a:ext cx="430227" cy="556678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" name="Google Shape;572;p14"/>
                <p:cNvSpPr/>
                <p:nvPr/>
              </p:nvSpPr>
              <p:spPr>
                <a:xfrm>
                  <a:off x="1415418" y="2201127"/>
                  <a:ext cx="5577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" name="Google Shape;573;p14"/>
                <p:cNvSpPr/>
                <p:nvPr/>
              </p:nvSpPr>
              <p:spPr>
                <a:xfrm>
                  <a:off x="761258" y="2379293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" name="Google Shape;574;p14"/>
                <p:cNvSpPr/>
                <p:nvPr/>
              </p:nvSpPr>
              <p:spPr>
                <a:xfrm>
                  <a:off x="899445" y="2606080"/>
                  <a:ext cx="469500" cy="4695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5" name="Google Shape;575;p14"/>
                <p:cNvSpPr/>
                <p:nvPr/>
              </p:nvSpPr>
              <p:spPr>
                <a:xfrm>
                  <a:off x="1250808" y="2594534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6" name="Google Shape;576;p14"/>
                <p:cNvSpPr/>
                <p:nvPr/>
              </p:nvSpPr>
              <p:spPr>
                <a:xfrm rot="-2967336">
                  <a:off x="1706888" y="2475460"/>
                  <a:ext cx="622580" cy="492779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77" name="Google Shape;577;p14"/>
              <p:cNvSpPr/>
              <p:nvPr/>
            </p:nvSpPr>
            <p:spPr>
              <a:xfrm>
                <a:off x="7933212" y="2119383"/>
                <a:ext cx="704700" cy="70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14"/>
              <p:cNvSpPr/>
              <p:nvPr/>
            </p:nvSpPr>
            <p:spPr>
              <a:xfrm>
                <a:off x="8386462" y="2119383"/>
                <a:ext cx="704700" cy="70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9" name="Google Shape;579;p14"/>
            <p:cNvSpPr/>
            <p:nvPr/>
          </p:nvSpPr>
          <p:spPr>
            <a:xfrm>
              <a:off x="7239867" y="1792171"/>
              <a:ext cx="2256600" cy="1333178"/>
            </a:xfrm>
            <a:custGeom>
              <a:avLst/>
              <a:gdLst/>
              <a:ahLst/>
              <a:cxnLst/>
              <a:rect l="l" t="t" r="r" b="b"/>
              <a:pathLst>
                <a:path w="4957" h="2929" extrusionOk="0">
                  <a:moveTo>
                    <a:pt x="1215" y="718"/>
                  </a:moveTo>
                  <a:cubicBezTo>
                    <a:pt x="1312" y="743"/>
                    <a:pt x="1337" y="767"/>
                    <a:pt x="1361" y="815"/>
                  </a:cubicBezTo>
                  <a:cubicBezTo>
                    <a:pt x="1361" y="840"/>
                    <a:pt x="1312" y="888"/>
                    <a:pt x="1288" y="913"/>
                  </a:cubicBezTo>
                  <a:cubicBezTo>
                    <a:pt x="1264" y="913"/>
                    <a:pt x="1264" y="937"/>
                    <a:pt x="1215" y="937"/>
                  </a:cubicBezTo>
                  <a:cubicBezTo>
                    <a:pt x="1215" y="864"/>
                    <a:pt x="1215" y="815"/>
                    <a:pt x="1215" y="743"/>
                  </a:cubicBezTo>
                  <a:lnTo>
                    <a:pt x="1215" y="718"/>
                  </a:lnTo>
                  <a:close/>
                  <a:moveTo>
                    <a:pt x="2527" y="475"/>
                  </a:moveTo>
                  <a:cubicBezTo>
                    <a:pt x="2624" y="597"/>
                    <a:pt x="2673" y="767"/>
                    <a:pt x="2624" y="937"/>
                  </a:cubicBezTo>
                  <a:cubicBezTo>
                    <a:pt x="2601" y="983"/>
                    <a:pt x="2567" y="1007"/>
                    <a:pt x="2530" y="1007"/>
                  </a:cubicBezTo>
                  <a:cubicBezTo>
                    <a:pt x="2489" y="1007"/>
                    <a:pt x="2444" y="977"/>
                    <a:pt x="2405" y="913"/>
                  </a:cubicBezTo>
                  <a:cubicBezTo>
                    <a:pt x="2333" y="767"/>
                    <a:pt x="2381" y="573"/>
                    <a:pt x="2527" y="475"/>
                  </a:cubicBezTo>
                  <a:close/>
                  <a:moveTo>
                    <a:pt x="3984" y="1010"/>
                  </a:moveTo>
                  <a:lnTo>
                    <a:pt x="3984" y="1010"/>
                  </a:lnTo>
                  <a:cubicBezTo>
                    <a:pt x="4009" y="1107"/>
                    <a:pt x="3984" y="1228"/>
                    <a:pt x="3936" y="1326"/>
                  </a:cubicBezTo>
                  <a:cubicBezTo>
                    <a:pt x="3912" y="1350"/>
                    <a:pt x="3912" y="1350"/>
                    <a:pt x="3887" y="1350"/>
                  </a:cubicBezTo>
                  <a:cubicBezTo>
                    <a:pt x="3863" y="1350"/>
                    <a:pt x="3839" y="1326"/>
                    <a:pt x="3814" y="1326"/>
                  </a:cubicBezTo>
                  <a:cubicBezTo>
                    <a:pt x="3766" y="1277"/>
                    <a:pt x="3766" y="1277"/>
                    <a:pt x="3766" y="1204"/>
                  </a:cubicBezTo>
                  <a:cubicBezTo>
                    <a:pt x="3790" y="1131"/>
                    <a:pt x="3863" y="1058"/>
                    <a:pt x="3984" y="1010"/>
                  </a:cubicBezTo>
                  <a:close/>
                  <a:moveTo>
                    <a:pt x="1045" y="1860"/>
                  </a:moveTo>
                  <a:cubicBezTo>
                    <a:pt x="948" y="1957"/>
                    <a:pt x="851" y="2030"/>
                    <a:pt x="754" y="2079"/>
                  </a:cubicBezTo>
                  <a:cubicBezTo>
                    <a:pt x="778" y="1982"/>
                    <a:pt x="875" y="1909"/>
                    <a:pt x="972" y="1860"/>
                  </a:cubicBezTo>
                  <a:close/>
                  <a:moveTo>
                    <a:pt x="3159" y="1957"/>
                  </a:moveTo>
                  <a:cubicBezTo>
                    <a:pt x="3159" y="1957"/>
                    <a:pt x="3183" y="1957"/>
                    <a:pt x="3231" y="2006"/>
                  </a:cubicBezTo>
                  <a:cubicBezTo>
                    <a:pt x="3280" y="2054"/>
                    <a:pt x="3304" y="2152"/>
                    <a:pt x="3280" y="2224"/>
                  </a:cubicBezTo>
                  <a:cubicBezTo>
                    <a:pt x="3159" y="2127"/>
                    <a:pt x="3159" y="2006"/>
                    <a:pt x="3159" y="1957"/>
                  </a:cubicBezTo>
                  <a:close/>
                  <a:moveTo>
                    <a:pt x="1701" y="2030"/>
                  </a:moveTo>
                  <a:cubicBezTo>
                    <a:pt x="1750" y="2054"/>
                    <a:pt x="1798" y="2079"/>
                    <a:pt x="1822" y="2127"/>
                  </a:cubicBezTo>
                  <a:cubicBezTo>
                    <a:pt x="1847" y="2249"/>
                    <a:pt x="1822" y="2346"/>
                    <a:pt x="1774" y="2443"/>
                  </a:cubicBezTo>
                  <a:cubicBezTo>
                    <a:pt x="1677" y="2346"/>
                    <a:pt x="1628" y="2200"/>
                    <a:pt x="1652" y="2054"/>
                  </a:cubicBezTo>
                  <a:cubicBezTo>
                    <a:pt x="1652" y="2030"/>
                    <a:pt x="1677" y="2030"/>
                    <a:pt x="1677" y="2030"/>
                  </a:cubicBezTo>
                  <a:close/>
                  <a:moveTo>
                    <a:pt x="1688" y="116"/>
                  </a:moveTo>
                  <a:cubicBezTo>
                    <a:pt x="1796" y="116"/>
                    <a:pt x="1923" y="140"/>
                    <a:pt x="2065" y="184"/>
                  </a:cubicBezTo>
                  <a:cubicBezTo>
                    <a:pt x="2211" y="232"/>
                    <a:pt x="2333" y="305"/>
                    <a:pt x="2454" y="427"/>
                  </a:cubicBezTo>
                  <a:cubicBezTo>
                    <a:pt x="2284" y="548"/>
                    <a:pt x="2235" y="791"/>
                    <a:pt x="2333" y="961"/>
                  </a:cubicBezTo>
                  <a:cubicBezTo>
                    <a:pt x="2430" y="1083"/>
                    <a:pt x="2503" y="1131"/>
                    <a:pt x="2551" y="1131"/>
                  </a:cubicBezTo>
                  <a:cubicBezTo>
                    <a:pt x="2648" y="1107"/>
                    <a:pt x="2721" y="1058"/>
                    <a:pt x="2746" y="986"/>
                  </a:cubicBezTo>
                  <a:cubicBezTo>
                    <a:pt x="2794" y="791"/>
                    <a:pt x="2746" y="573"/>
                    <a:pt x="2624" y="427"/>
                  </a:cubicBezTo>
                  <a:cubicBezTo>
                    <a:pt x="2818" y="305"/>
                    <a:pt x="3061" y="232"/>
                    <a:pt x="3304" y="232"/>
                  </a:cubicBezTo>
                  <a:lnTo>
                    <a:pt x="3450" y="232"/>
                  </a:lnTo>
                  <a:cubicBezTo>
                    <a:pt x="3742" y="330"/>
                    <a:pt x="3960" y="597"/>
                    <a:pt x="3984" y="888"/>
                  </a:cubicBezTo>
                  <a:cubicBezTo>
                    <a:pt x="3839" y="937"/>
                    <a:pt x="3717" y="1034"/>
                    <a:pt x="3693" y="1180"/>
                  </a:cubicBezTo>
                  <a:cubicBezTo>
                    <a:pt x="3669" y="1277"/>
                    <a:pt x="3693" y="1350"/>
                    <a:pt x="3766" y="1423"/>
                  </a:cubicBezTo>
                  <a:cubicBezTo>
                    <a:pt x="3802" y="1459"/>
                    <a:pt x="3845" y="1477"/>
                    <a:pt x="3887" y="1477"/>
                  </a:cubicBezTo>
                  <a:cubicBezTo>
                    <a:pt x="3930" y="1477"/>
                    <a:pt x="3972" y="1459"/>
                    <a:pt x="4009" y="1423"/>
                  </a:cubicBezTo>
                  <a:cubicBezTo>
                    <a:pt x="4082" y="1277"/>
                    <a:pt x="4106" y="1131"/>
                    <a:pt x="4082" y="986"/>
                  </a:cubicBezTo>
                  <a:cubicBezTo>
                    <a:pt x="4130" y="986"/>
                    <a:pt x="4203" y="961"/>
                    <a:pt x="4252" y="961"/>
                  </a:cubicBezTo>
                  <a:cubicBezTo>
                    <a:pt x="4470" y="961"/>
                    <a:pt x="4640" y="1083"/>
                    <a:pt x="4738" y="1277"/>
                  </a:cubicBezTo>
                  <a:cubicBezTo>
                    <a:pt x="4835" y="1544"/>
                    <a:pt x="4810" y="1836"/>
                    <a:pt x="4665" y="2079"/>
                  </a:cubicBezTo>
                  <a:cubicBezTo>
                    <a:pt x="4483" y="2341"/>
                    <a:pt x="4201" y="2486"/>
                    <a:pt x="3902" y="2486"/>
                  </a:cubicBezTo>
                  <a:cubicBezTo>
                    <a:pt x="3841" y="2486"/>
                    <a:pt x="3779" y="2480"/>
                    <a:pt x="3717" y="2467"/>
                  </a:cubicBezTo>
                  <a:cubicBezTo>
                    <a:pt x="3572" y="2443"/>
                    <a:pt x="3450" y="2370"/>
                    <a:pt x="3353" y="2297"/>
                  </a:cubicBezTo>
                  <a:cubicBezTo>
                    <a:pt x="3401" y="2176"/>
                    <a:pt x="3377" y="2030"/>
                    <a:pt x="3304" y="1933"/>
                  </a:cubicBezTo>
                  <a:cubicBezTo>
                    <a:pt x="3244" y="1884"/>
                    <a:pt x="3189" y="1860"/>
                    <a:pt x="3143" y="1860"/>
                  </a:cubicBezTo>
                  <a:cubicBezTo>
                    <a:pt x="3098" y="1860"/>
                    <a:pt x="3061" y="1884"/>
                    <a:pt x="3037" y="1933"/>
                  </a:cubicBezTo>
                  <a:cubicBezTo>
                    <a:pt x="3037" y="2103"/>
                    <a:pt x="3086" y="2249"/>
                    <a:pt x="3231" y="2322"/>
                  </a:cubicBezTo>
                  <a:cubicBezTo>
                    <a:pt x="3071" y="2620"/>
                    <a:pt x="2781" y="2809"/>
                    <a:pt x="2442" y="2809"/>
                  </a:cubicBezTo>
                  <a:cubicBezTo>
                    <a:pt x="2422" y="2809"/>
                    <a:pt x="2402" y="2809"/>
                    <a:pt x="2381" y="2807"/>
                  </a:cubicBezTo>
                  <a:cubicBezTo>
                    <a:pt x="2187" y="2807"/>
                    <a:pt x="1968" y="2686"/>
                    <a:pt x="1847" y="2516"/>
                  </a:cubicBezTo>
                  <a:cubicBezTo>
                    <a:pt x="1920" y="2394"/>
                    <a:pt x="1968" y="2249"/>
                    <a:pt x="1920" y="2103"/>
                  </a:cubicBezTo>
                  <a:cubicBezTo>
                    <a:pt x="1895" y="2030"/>
                    <a:pt x="1822" y="1957"/>
                    <a:pt x="1725" y="1933"/>
                  </a:cubicBezTo>
                  <a:cubicBezTo>
                    <a:pt x="1712" y="1928"/>
                    <a:pt x="1699" y="1926"/>
                    <a:pt x="1685" y="1926"/>
                  </a:cubicBezTo>
                  <a:cubicBezTo>
                    <a:pt x="1627" y="1926"/>
                    <a:pt x="1575" y="1966"/>
                    <a:pt x="1555" y="2006"/>
                  </a:cubicBezTo>
                  <a:cubicBezTo>
                    <a:pt x="1531" y="2200"/>
                    <a:pt x="1580" y="2394"/>
                    <a:pt x="1725" y="2540"/>
                  </a:cubicBezTo>
                  <a:cubicBezTo>
                    <a:pt x="1604" y="2662"/>
                    <a:pt x="1434" y="2735"/>
                    <a:pt x="1264" y="2759"/>
                  </a:cubicBezTo>
                  <a:lnTo>
                    <a:pt x="1191" y="2759"/>
                  </a:lnTo>
                  <a:cubicBezTo>
                    <a:pt x="1045" y="2759"/>
                    <a:pt x="924" y="2686"/>
                    <a:pt x="826" y="2589"/>
                  </a:cubicBezTo>
                  <a:cubicBezTo>
                    <a:pt x="729" y="2467"/>
                    <a:pt x="705" y="2346"/>
                    <a:pt x="729" y="2224"/>
                  </a:cubicBezTo>
                  <a:cubicBezTo>
                    <a:pt x="924" y="2152"/>
                    <a:pt x="1167" y="1957"/>
                    <a:pt x="1142" y="1836"/>
                  </a:cubicBezTo>
                  <a:cubicBezTo>
                    <a:pt x="1142" y="1801"/>
                    <a:pt x="1118" y="1767"/>
                    <a:pt x="1052" y="1767"/>
                  </a:cubicBezTo>
                  <a:cubicBezTo>
                    <a:pt x="1025" y="1767"/>
                    <a:pt x="991" y="1773"/>
                    <a:pt x="948" y="1787"/>
                  </a:cubicBezTo>
                  <a:cubicBezTo>
                    <a:pt x="802" y="1836"/>
                    <a:pt x="681" y="1982"/>
                    <a:pt x="656" y="2152"/>
                  </a:cubicBezTo>
                  <a:cubicBezTo>
                    <a:pt x="638" y="2154"/>
                    <a:pt x="621" y="2155"/>
                    <a:pt x="603" y="2155"/>
                  </a:cubicBezTo>
                  <a:cubicBezTo>
                    <a:pt x="414" y="2155"/>
                    <a:pt x="286" y="2032"/>
                    <a:pt x="219" y="1787"/>
                  </a:cubicBezTo>
                  <a:cubicBezTo>
                    <a:pt x="98" y="1520"/>
                    <a:pt x="122" y="1228"/>
                    <a:pt x="243" y="961"/>
                  </a:cubicBezTo>
                  <a:cubicBezTo>
                    <a:pt x="389" y="791"/>
                    <a:pt x="608" y="694"/>
                    <a:pt x="851" y="694"/>
                  </a:cubicBezTo>
                  <a:lnTo>
                    <a:pt x="1142" y="694"/>
                  </a:lnTo>
                  <a:lnTo>
                    <a:pt x="1142" y="743"/>
                  </a:lnTo>
                  <a:cubicBezTo>
                    <a:pt x="1118" y="840"/>
                    <a:pt x="1142" y="937"/>
                    <a:pt x="1191" y="1010"/>
                  </a:cubicBezTo>
                  <a:cubicBezTo>
                    <a:pt x="1204" y="1036"/>
                    <a:pt x="1232" y="1056"/>
                    <a:pt x="1271" y="1056"/>
                  </a:cubicBezTo>
                  <a:cubicBezTo>
                    <a:pt x="1302" y="1056"/>
                    <a:pt x="1341" y="1043"/>
                    <a:pt x="1385" y="1010"/>
                  </a:cubicBezTo>
                  <a:cubicBezTo>
                    <a:pt x="1482" y="913"/>
                    <a:pt x="1507" y="888"/>
                    <a:pt x="1482" y="791"/>
                  </a:cubicBezTo>
                  <a:cubicBezTo>
                    <a:pt x="1458" y="718"/>
                    <a:pt x="1385" y="645"/>
                    <a:pt x="1239" y="621"/>
                  </a:cubicBezTo>
                  <a:cubicBezTo>
                    <a:pt x="1239" y="475"/>
                    <a:pt x="1288" y="330"/>
                    <a:pt x="1385" y="232"/>
                  </a:cubicBezTo>
                  <a:cubicBezTo>
                    <a:pt x="1452" y="152"/>
                    <a:pt x="1556" y="116"/>
                    <a:pt x="1688" y="116"/>
                  </a:cubicBezTo>
                  <a:close/>
                  <a:moveTo>
                    <a:pt x="1650" y="1"/>
                  </a:moveTo>
                  <a:cubicBezTo>
                    <a:pt x="1501" y="1"/>
                    <a:pt x="1380" y="43"/>
                    <a:pt x="1288" y="135"/>
                  </a:cubicBezTo>
                  <a:cubicBezTo>
                    <a:pt x="1191" y="257"/>
                    <a:pt x="1118" y="427"/>
                    <a:pt x="1118" y="597"/>
                  </a:cubicBezTo>
                  <a:cubicBezTo>
                    <a:pt x="1069" y="585"/>
                    <a:pt x="1021" y="579"/>
                    <a:pt x="972" y="579"/>
                  </a:cubicBezTo>
                  <a:cubicBezTo>
                    <a:pt x="924" y="579"/>
                    <a:pt x="875" y="585"/>
                    <a:pt x="826" y="597"/>
                  </a:cubicBezTo>
                  <a:cubicBezTo>
                    <a:pt x="559" y="597"/>
                    <a:pt x="316" y="694"/>
                    <a:pt x="146" y="888"/>
                  </a:cubicBezTo>
                  <a:cubicBezTo>
                    <a:pt x="1" y="1180"/>
                    <a:pt x="1" y="1520"/>
                    <a:pt x="122" y="1811"/>
                  </a:cubicBezTo>
                  <a:cubicBezTo>
                    <a:pt x="219" y="2152"/>
                    <a:pt x="414" y="2224"/>
                    <a:pt x="559" y="2224"/>
                  </a:cubicBezTo>
                  <a:lnTo>
                    <a:pt x="608" y="2224"/>
                  </a:lnTo>
                  <a:cubicBezTo>
                    <a:pt x="608" y="2394"/>
                    <a:pt x="656" y="2540"/>
                    <a:pt x="754" y="2637"/>
                  </a:cubicBezTo>
                  <a:cubicBezTo>
                    <a:pt x="851" y="2783"/>
                    <a:pt x="1021" y="2856"/>
                    <a:pt x="1191" y="2856"/>
                  </a:cubicBezTo>
                  <a:lnTo>
                    <a:pt x="1264" y="2856"/>
                  </a:lnTo>
                  <a:cubicBezTo>
                    <a:pt x="1458" y="2832"/>
                    <a:pt x="1652" y="2759"/>
                    <a:pt x="1774" y="2613"/>
                  </a:cubicBezTo>
                  <a:cubicBezTo>
                    <a:pt x="1944" y="2783"/>
                    <a:pt x="2163" y="2905"/>
                    <a:pt x="2381" y="2929"/>
                  </a:cubicBezTo>
                  <a:lnTo>
                    <a:pt x="2430" y="2929"/>
                  </a:lnTo>
                  <a:cubicBezTo>
                    <a:pt x="2794" y="2905"/>
                    <a:pt x="3134" y="2710"/>
                    <a:pt x="3304" y="2394"/>
                  </a:cubicBezTo>
                  <a:cubicBezTo>
                    <a:pt x="3426" y="2467"/>
                    <a:pt x="3547" y="2516"/>
                    <a:pt x="3693" y="2540"/>
                  </a:cubicBezTo>
                  <a:cubicBezTo>
                    <a:pt x="3766" y="2559"/>
                    <a:pt x="3841" y="2567"/>
                    <a:pt x="3916" y="2567"/>
                  </a:cubicBezTo>
                  <a:cubicBezTo>
                    <a:pt x="4239" y="2567"/>
                    <a:pt x="4560" y="2403"/>
                    <a:pt x="4738" y="2127"/>
                  </a:cubicBezTo>
                  <a:cubicBezTo>
                    <a:pt x="4932" y="1860"/>
                    <a:pt x="4956" y="1496"/>
                    <a:pt x="4835" y="1204"/>
                  </a:cubicBezTo>
                  <a:cubicBezTo>
                    <a:pt x="4738" y="986"/>
                    <a:pt x="4495" y="840"/>
                    <a:pt x="4252" y="840"/>
                  </a:cubicBezTo>
                  <a:cubicBezTo>
                    <a:pt x="4203" y="840"/>
                    <a:pt x="4130" y="840"/>
                    <a:pt x="4057" y="864"/>
                  </a:cubicBezTo>
                  <a:cubicBezTo>
                    <a:pt x="4033" y="500"/>
                    <a:pt x="3790" y="232"/>
                    <a:pt x="3450" y="135"/>
                  </a:cubicBezTo>
                  <a:cubicBezTo>
                    <a:pt x="3426" y="123"/>
                    <a:pt x="3395" y="117"/>
                    <a:pt x="3365" y="117"/>
                  </a:cubicBezTo>
                  <a:cubicBezTo>
                    <a:pt x="3335" y="117"/>
                    <a:pt x="3304" y="123"/>
                    <a:pt x="3280" y="135"/>
                  </a:cubicBezTo>
                  <a:cubicBezTo>
                    <a:pt x="3013" y="135"/>
                    <a:pt x="2746" y="208"/>
                    <a:pt x="2527" y="330"/>
                  </a:cubicBezTo>
                  <a:cubicBezTo>
                    <a:pt x="2405" y="232"/>
                    <a:pt x="2235" y="135"/>
                    <a:pt x="2090" y="87"/>
                  </a:cubicBezTo>
                  <a:cubicBezTo>
                    <a:pt x="1923" y="31"/>
                    <a:pt x="1776" y="1"/>
                    <a:pt x="1650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0" name="Google Shape;580;p14"/>
          <p:cNvGrpSpPr/>
          <p:nvPr/>
        </p:nvGrpSpPr>
        <p:grpSpPr>
          <a:xfrm>
            <a:off x="722807" y="3470549"/>
            <a:ext cx="1020386" cy="1732392"/>
            <a:chOff x="-1056319" y="1385262"/>
            <a:chExt cx="212940" cy="361495"/>
          </a:xfrm>
        </p:grpSpPr>
        <p:sp>
          <p:nvSpPr>
            <p:cNvPr id="581" name="Google Shape;581;p14"/>
            <p:cNvSpPr/>
            <p:nvPr/>
          </p:nvSpPr>
          <p:spPr>
            <a:xfrm>
              <a:off x="-933315" y="1467563"/>
              <a:ext cx="27460" cy="279194"/>
            </a:xfrm>
            <a:custGeom>
              <a:avLst/>
              <a:gdLst/>
              <a:ahLst/>
              <a:cxnLst/>
              <a:rect l="l" t="t" r="r" b="b"/>
              <a:pathLst>
                <a:path w="705" h="7168" extrusionOk="0">
                  <a:moveTo>
                    <a:pt x="680" y="1"/>
                  </a:moveTo>
                  <a:cubicBezTo>
                    <a:pt x="656" y="1"/>
                    <a:pt x="632" y="25"/>
                    <a:pt x="632" y="50"/>
                  </a:cubicBezTo>
                  <a:cubicBezTo>
                    <a:pt x="608" y="292"/>
                    <a:pt x="0" y="6123"/>
                    <a:pt x="170" y="7119"/>
                  </a:cubicBezTo>
                  <a:cubicBezTo>
                    <a:pt x="170" y="7143"/>
                    <a:pt x="170" y="7167"/>
                    <a:pt x="195" y="7167"/>
                  </a:cubicBezTo>
                  <a:lnTo>
                    <a:pt x="219" y="7167"/>
                  </a:lnTo>
                  <a:cubicBezTo>
                    <a:pt x="243" y="7143"/>
                    <a:pt x="243" y="7119"/>
                    <a:pt x="243" y="7094"/>
                  </a:cubicBezTo>
                  <a:cubicBezTo>
                    <a:pt x="97" y="6123"/>
                    <a:pt x="705" y="122"/>
                    <a:pt x="705" y="74"/>
                  </a:cubicBezTo>
                  <a:cubicBezTo>
                    <a:pt x="705" y="25"/>
                    <a:pt x="705" y="25"/>
                    <a:pt x="6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4"/>
            <p:cNvSpPr/>
            <p:nvPr/>
          </p:nvSpPr>
          <p:spPr>
            <a:xfrm>
              <a:off x="-968331" y="1385262"/>
              <a:ext cx="124952" cy="123978"/>
            </a:xfrm>
            <a:custGeom>
              <a:avLst/>
              <a:gdLst/>
              <a:ahLst/>
              <a:cxnLst/>
              <a:rect l="l" t="t" r="r" b="b"/>
              <a:pathLst>
                <a:path w="3208" h="3183" extrusionOk="0">
                  <a:moveTo>
                    <a:pt x="1555" y="98"/>
                  </a:moveTo>
                  <a:cubicBezTo>
                    <a:pt x="1871" y="171"/>
                    <a:pt x="1871" y="705"/>
                    <a:pt x="1871" y="705"/>
                  </a:cubicBezTo>
                  <a:cubicBezTo>
                    <a:pt x="1871" y="729"/>
                    <a:pt x="1895" y="754"/>
                    <a:pt x="1920" y="754"/>
                  </a:cubicBezTo>
                  <a:cubicBezTo>
                    <a:pt x="1944" y="754"/>
                    <a:pt x="1968" y="754"/>
                    <a:pt x="1968" y="729"/>
                  </a:cubicBezTo>
                  <a:cubicBezTo>
                    <a:pt x="2065" y="535"/>
                    <a:pt x="2260" y="243"/>
                    <a:pt x="2381" y="243"/>
                  </a:cubicBezTo>
                  <a:cubicBezTo>
                    <a:pt x="2405" y="243"/>
                    <a:pt x="2430" y="243"/>
                    <a:pt x="2430" y="268"/>
                  </a:cubicBezTo>
                  <a:cubicBezTo>
                    <a:pt x="2600" y="389"/>
                    <a:pt x="2478" y="802"/>
                    <a:pt x="2405" y="948"/>
                  </a:cubicBezTo>
                  <a:cubicBezTo>
                    <a:pt x="2386" y="988"/>
                    <a:pt x="2414" y="1027"/>
                    <a:pt x="2452" y="1027"/>
                  </a:cubicBezTo>
                  <a:cubicBezTo>
                    <a:pt x="2460" y="1027"/>
                    <a:pt x="2469" y="1025"/>
                    <a:pt x="2478" y="1021"/>
                  </a:cubicBezTo>
                  <a:cubicBezTo>
                    <a:pt x="2600" y="972"/>
                    <a:pt x="2745" y="924"/>
                    <a:pt x="2891" y="924"/>
                  </a:cubicBezTo>
                  <a:cubicBezTo>
                    <a:pt x="2940" y="924"/>
                    <a:pt x="3013" y="924"/>
                    <a:pt x="3061" y="972"/>
                  </a:cubicBezTo>
                  <a:cubicBezTo>
                    <a:pt x="3061" y="972"/>
                    <a:pt x="3061" y="996"/>
                    <a:pt x="3061" y="996"/>
                  </a:cubicBezTo>
                  <a:cubicBezTo>
                    <a:pt x="3037" y="1142"/>
                    <a:pt x="2745" y="1409"/>
                    <a:pt x="2551" y="1580"/>
                  </a:cubicBezTo>
                  <a:cubicBezTo>
                    <a:pt x="2527" y="1580"/>
                    <a:pt x="2527" y="1604"/>
                    <a:pt x="2527" y="1628"/>
                  </a:cubicBezTo>
                  <a:cubicBezTo>
                    <a:pt x="2551" y="1628"/>
                    <a:pt x="2551" y="1652"/>
                    <a:pt x="2575" y="1652"/>
                  </a:cubicBezTo>
                  <a:cubicBezTo>
                    <a:pt x="2721" y="1652"/>
                    <a:pt x="3134" y="1725"/>
                    <a:pt x="3134" y="1920"/>
                  </a:cubicBezTo>
                  <a:cubicBezTo>
                    <a:pt x="3134" y="2114"/>
                    <a:pt x="2624" y="2163"/>
                    <a:pt x="2430" y="2163"/>
                  </a:cubicBezTo>
                  <a:cubicBezTo>
                    <a:pt x="2430" y="2163"/>
                    <a:pt x="2405" y="2163"/>
                    <a:pt x="2405" y="2187"/>
                  </a:cubicBezTo>
                  <a:cubicBezTo>
                    <a:pt x="2381" y="2211"/>
                    <a:pt x="2381" y="2211"/>
                    <a:pt x="2405" y="2235"/>
                  </a:cubicBezTo>
                  <a:cubicBezTo>
                    <a:pt x="2405" y="2235"/>
                    <a:pt x="2697" y="2551"/>
                    <a:pt x="2527" y="2794"/>
                  </a:cubicBezTo>
                  <a:cubicBezTo>
                    <a:pt x="2503" y="2818"/>
                    <a:pt x="2454" y="2843"/>
                    <a:pt x="2430" y="2843"/>
                  </a:cubicBezTo>
                  <a:cubicBezTo>
                    <a:pt x="2260" y="2843"/>
                    <a:pt x="1992" y="2503"/>
                    <a:pt x="1895" y="2381"/>
                  </a:cubicBezTo>
                  <a:cubicBezTo>
                    <a:pt x="1883" y="2369"/>
                    <a:pt x="1871" y="2363"/>
                    <a:pt x="1862" y="2363"/>
                  </a:cubicBezTo>
                  <a:cubicBezTo>
                    <a:pt x="1853" y="2363"/>
                    <a:pt x="1847" y="2369"/>
                    <a:pt x="1847" y="2381"/>
                  </a:cubicBezTo>
                  <a:cubicBezTo>
                    <a:pt x="1822" y="2381"/>
                    <a:pt x="1798" y="2405"/>
                    <a:pt x="1798" y="2430"/>
                  </a:cubicBezTo>
                  <a:cubicBezTo>
                    <a:pt x="1798" y="2430"/>
                    <a:pt x="1871" y="2964"/>
                    <a:pt x="1579" y="3086"/>
                  </a:cubicBezTo>
                  <a:lnTo>
                    <a:pt x="1507" y="3086"/>
                  </a:lnTo>
                  <a:cubicBezTo>
                    <a:pt x="1312" y="3086"/>
                    <a:pt x="1215" y="2624"/>
                    <a:pt x="1215" y="2454"/>
                  </a:cubicBezTo>
                  <a:cubicBezTo>
                    <a:pt x="1215" y="2430"/>
                    <a:pt x="1191" y="2430"/>
                    <a:pt x="1166" y="2430"/>
                  </a:cubicBezTo>
                  <a:cubicBezTo>
                    <a:pt x="1166" y="2430"/>
                    <a:pt x="1166" y="2454"/>
                    <a:pt x="1166" y="2454"/>
                  </a:cubicBezTo>
                  <a:cubicBezTo>
                    <a:pt x="1045" y="2551"/>
                    <a:pt x="899" y="2624"/>
                    <a:pt x="754" y="2624"/>
                  </a:cubicBezTo>
                  <a:cubicBezTo>
                    <a:pt x="656" y="2624"/>
                    <a:pt x="583" y="2600"/>
                    <a:pt x="511" y="2575"/>
                  </a:cubicBezTo>
                  <a:cubicBezTo>
                    <a:pt x="462" y="2551"/>
                    <a:pt x="413" y="2503"/>
                    <a:pt x="413" y="2454"/>
                  </a:cubicBezTo>
                  <a:cubicBezTo>
                    <a:pt x="389" y="2235"/>
                    <a:pt x="729" y="1871"/>
                    <a:pt x="875" y="1725"/>
                  </a:cubicBezTo>
                  <a:cubicBezTo>
                    <a:pt x="875" y="1701"/>
                    <a:pt x="875" y="1701"/>
                    <a:pt x="875" y="1677"/>
                  </a:cubicBezTo>
                  <a:cubicBezTo>
                    <a:pt x="851" y="1652"/>
                    <a:pt x="826" y="1652"/>
                    <a:pt x="826" y="1652"/>
                  </a:cubicBezTo>
                  <a:lnTo>
                    <a:pt x="705" y="1652"/>
                  </a:lnTo>
                  <a:cubicBezTo>
                    <a:pt x="535" y="1652"/>
                    <a:pt x="195" y="1628"/>
                    <a:pt x="146" y="1409"/>
                  </a:cubicBezTo>
                  <a:cubicBezTo>
                    <a:pt x="122" y="1385"/>
                    <a:pt x="122" y="1361"/>
                    <a:pt x="146" y="1337"/>
                  </a:cubicBezTo>
                  <a:cubicBezTo>
                    <a:pt x="219" y="1215"/>
                    <a:pt x="559" y="1191"/>
                    <a:pt x="826" y="1191"/>
                  </a:cubicBezTo>
                  <a:lnTo>
                    <a:pt x="851" y="1191"/>
                  </a:lnTo>
                  <a:cubicBezTo>
                    <a:pt x="899" y="1167"/>
                    <a:pt x="924" y="1118"/>
                    <a:pt x="875" y="1094"/>
                  </a:cubicBezTo>
                  <a:cubicBezTo>
                    <a:pt x="778" y="1021"/>
                    <a:pt x="511" y="778"/>
                    <a:pt x="511" y="608"/>
                  </a:cubicBezTo>
                  <a:cubicBezTo>
                    <a:pt x="511" y="559"/>
                    <a:pt x="511" y="535"/>
                    <a:pt x="535" y="511"/>
                  </a:cubicBezTo>
                  <a:cubicBezTo>
                    <a:pt x="583" y="486"/>
                    <a:pt x="608" y="462"/>
                    <a:pt x="656" y="462"/>
                  </a:cubicBezTo>
                  <a:cubicBezTo>
                    <a:pt x="899" y="511"/>
                    <a:pt x="1118" y="632"/>
                    <a:pt x="1312" y="778"/>
                  </a:cubicBezTo>
                  <a:lnTo>
                    <a:pt x="1361" y="778"/>
                  </a:lnTo>
                  <a:cubicBezTo>
                    <a:pt x="1385" y="754"/>
                    <a:pt x="1385" y="754"/>
                    <a:pt x="1385" y="729"/>
                  </a:cubicBezTo>
                  <a:cubicBezTo>
                    <a:pt x="1361" y="608"/>
                    <a:pt x="1337" y="268"/>
                    <a:pt x="1434" y="146"/>
                  </a:cubicBezTo>
                  <a:cubicBezTo>
                    <a:pt x="1458" y="98"/>
                    <a:pt x="1507" y="98"/>
                    <a:pt x="1555" y="98"/>
                  </a:cubicBezTo>
                  <a:close/>
                  <a:moveTo>
                    <a:pt x="1531" y="1"/>
                  </a:moveTo>
                  <a:cubicBezTo>
                    <a:pt x="1458" y="1"/>
                    <a:pt x="1385" y="25"/>
                    <a:pt x="1337" y="73"/>
                  </a:cubicBezTo>
                  <a:cubicBezTo>
                    <a:pt x="1239" y="243"/>
                    <a:pt x="1215" y="438"/>
                    <a:pt x="1239" y="632"/>
                  </a:cubicBezTo>
                  <a:cubicBezTo>
                    <a:pt x="1069" y="486"/>
                    <a:pt x="875" y="389"/>
                    <a:pt x="632" y="365"/>
                  </a:cubicBezTo>
                  <a:cubicBezTo>
                    <a:pt x="583" y="365"/>
                    <a:pt x="511" y="389"/>
                    <a:pt x="462" y="413"/>
                  </a:cubicBezTo>
                  <a:cubicBezTo>
                    <a:pt x="413" y="462"/>
                    <a:pt x="389" y="535"/>
                    <a:pt x="389" y="584"/>
                  </a:cubicBezTo>
                  <a:cubicBezTo>
                    <a:pt x="438" y="778"/>
                    <a:pt x="559" y="948"/>
                    <a:pt x="705" y="1069"/>
                  </a:cubicBezTo>
                  <a:cubicBezTo>
                    <a:pt x="511" y="1069"/>
                    <a:pt x="171" y="1118"/>
                    <a:pt x="49" y="1264"/>
                  </a:cubicBezTo>
                  <a:cubicBezTo>
                    <a:pt x="0" y="1312"/>
                    <a:pt x="0" y="1361"/>
                    <a:pt x="0" y="1434"/>
                  </a:cubicBezTo>
                  <a:cubicBezTo>
                    <a:pt x="73" y="1701"/>
                    <a:pt x="462" y="1725"/>
                    <a:pt x="681" y="1725"/>
                  </a:cubicBezTo>
                  <a:cubicBezTo>
                    <a:pt x="511" y="1895"/>
                    <a:pt x="243" y="2211"/>
                    <a:pt x="268" y="2454"/>
                  </a:cubicBezTo>
                  <a:cubicBezTo>
                    <a:pt x="292" y="2527"/>
                    <a:pt x="341" y="2600"/>
                    <a:pt x="413" y="2624"/>
                  </a:cubicBezTo>
                  <a:cubicBezTo>
                    <a:pt x="511" y="2673"/>
                    <a:pt x="608" y="2697"/>
                    <a:pt x="705" y="2697"/>
                  </a:cubicBezTo>
                  <a:cubicBezTo>
                    <a:pt x="851" y="2697"/>
                    <a:pt x="996" y="2648"/>
                    <a:pt x="1118" y="2551"/>
                  </a:cubicBezTo>
                  <a:cubicBezTo>
                    <a:pt x="1166" y="2746"/>
                    <a:pt x="1264" y="3183"/>
                    <a:pt x="1507" y="3183"/>
                  </a:cubicBezTo>
                  <a:cubicBezTo>
                    <a:pt x="1531" y="3183"/>
                    <a:pt x="1579" y="3183"/>
                    <a:pt x="1604" y="3159"/>
                  </a:cubicBezTo>
                  <a:cubicBezTo>
                    <a:pt x="1822" y="3037"/>
                    <a:pt x="1944" y="2794"/>
                    <a:pt x="1895" y="2551"/>
                  </a:cubicBezTo>
                  <a:lnTo>
                    <a:pt x="1895" y="2551"/>
                  </a:lnTo>
                  <a:cubicBezTo>
                    <a:pt x="2041" y="2721"/>
                    <a:pt x="2260" y="2940"/>
                    <a:pt x="2430" y="2940"/>
                  </a:cubicBezTo>
                  <a:cubicBezTo>
                    <a:pt x="2503" y="2940"/>
                    <a:pt x="2551" y="2916"/>
                    <a:pt x="2600" y="2867"/>
                  </a:cubicBezTo>
                  <a:cubicBezTo>
                    <a:pt x="2697" y="2648"/>
                    <a:pt x="2673" y="2405"/>
                    <a:pt x="2527" y="2260"/>
                  </a:cubicBezTo>
                  <a:cubicBezTo>
                    <a:pt x="2745" y="2235"/>
                    <a:pt x="3207" y="2163"/>
                    <a:pt x="3207" y="1920"/>
                  </a:cubicBezTo>
                  <a:cubicBezTo>
                    <a:pt x="3207" y="1677"/>
                    <a:pt x="2867" y="1604"/>
                    <a:pt x="2673" y="1580"/>
                  </a:cubicBezTo>
                  <a:cubicBezTo>
                    <a:pt x="2818" y="1434"/>
                    <a:pt x="3134" y="1191"/>
                    <a:pt x="3134" y="1021"/>
                  </a:cubicBezTo>
                  <a:cubicBezTo>
                    <a:pt x="3134" y="972"/>
                    <a:pt x="3110" y="948"/>
                    <a:pt x="3086" y="899"/>
                  </a:cubicBezTo>
                  <a:cubicBezTo>
                    <a:pt x="3037" y="851"/>
                    <a:pt x="2940" y="826"/>
                    <a:pt x="2867" y="826"/>
                  </a:cubicBezTo>
                  <a:cubicBezTo>
                    <a:pt x="2745" y="826"/>
                    <a:pt x="2624" y="851"/>
                    <a:pt x="2503" y="899"/>
                  </a:cubicBezTo>
                  <a:cubicBezTo>
                    <a:pt x="2551" y="729"/>
                    <a:pt x="2648" y="341"/>
                    <a:pt x="2478" y="195"/>
                  </a:cubicBezTo>
                  <a:cubicBezTo>
                    <a:pt x="2430" y="171"/>
                    <a:pt x="2405" y="146"/>
                    <a:pt x="2357" y="146"/>
                  </a:cubicBezTo>
                  <a:cubicBezTo>
                    <a:pt x="2187" y="146"/>
                    <a:pt x="2017" y="389"/>
                    <a:pt x="1920" y="559"/>
                  </a:cubicBezTo>
                  <a:cubicBezTo>
                    <a:pt x="1895" y="365"/>
                    <a:pt x="1798" y="73"/>
                    <a:pt x="1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4"/>
            <p:cNvSpPr/>
            <p:nvPr/>
          </p:nvSpPr>
          <p:spPr>
            <a:xfrm>
              <a:off x="-990104" y="1535297"/>
              <a:ext cx="60606" cy="203864"/>
            </a:xfrm>
            <a:custGeom>
              <a:avLst/>
              <a:gdLst/>
              <a:ahLst/>
              <a:cxnLst/>
              <a:rect l="l" t="t" r="r" b="b"/>
              <a:pathLst>
                <a:path w="1556" h="5234" extrusionOk="0">
                  <a:moveTo>
                    <a:pt x="70" y="1"/>
                  </a:moveTo>
                  <a:cubicBezTo>
                    <a:pt x="64" y="1"/>
                    <a:pt x="56" y="4"/>
                    <a:pt x="49" y="11"/>
                  </a:cubicBezTo>
                  <a:cubicBezTo>
                    <a:pt x="25" y="11"/>
                    <a:pt x="1" y="35"/>
                    <a:pt x="25" y="60"/>
                  </a:cubicBezTo>
                  <a:cubicBezTo>
                    <a:pt x="49" y="108"/>
                    <a:pt x="1458" y="3290"/>
                    <a:pt x="948" y="5185"/>
                  </a:cubicBezTo>
                  <a:cubicBezTo>
                    <a:pt x="948" y="5210"/>
                    <a:pt x="948" y="5234"/>
                    <a:pt x="972" y="5234"/>
                  </a:cubicBezTo>
                  <a:cubicBezTo>
                    <a:pt x="1021" y="5234"/>
                    <a:pt x="1045" y="5234"/>
                    <a:pt x="1045" y="5185"/>
                  </a:cubicBezTo>
                  <a:cubicBezTo>
                    <a:pt x="1555" y="3290"/>
                    <a:pt x="122" y="60"/>
                    <a:pt x="98" y="35"/>
                  </a:cubicBezTo>
                  <a:cubicBezTo>
                    <a:pt x="98" y="18"/>
                    <a:pt x="86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4"/>
            <p:cNvSpPr/>
            <p:nvPr/>
          </p:nvSpPr>
          <p:spPr>
            <a:xfrm>
              <a:off x="-1056319" y="1471965"/>
              <a:ext cx="125886" cy="123394"/>
            </a:xfrm>
            <a:custGeom>
              <a:avLst/>
              <a:gdLst/>
              <a:ahLst/>
              <a:cxnLst/>
              <a:rect l="l" t="t" r="r" b="b"/>
              <a:pathLst>
                <a:path w="3232" h="3168" extrusionOk="0">
                  <a:moveTo>
                    <a:pt x="1513" y="97"/>
                  </a:moveTo>
                  <a:cubicBezTo>
                    <a:pt x="1527" y="97"/>
                    <a:pt x="1541" y="99"/>
                    <a:pt x="1555" y="107"/>
                  </a:cubicBezTo>
                  <a:cubicBezTo>
                    <a:pt x="1871" y="155"/>
                    <a:pt x="1895" y="714"/>
                    <a:pt x="1895" y="714"/>
                  </a:cubicBezTo>
                  <a:cubicBezTo>
                    <a:pt x="1895" y="738"/>
                    <a:pt x="1895" y="738"/>
                    <a:pt x="1919" y="738"/>
                  </a:cubicBezTo>
                  <a:cubicBezTo>
                    <a:pt x="1926" y="745"/>
                    <a:pt x="1934" y="748"/>
                    <a:pt x="1940" y="748"/>
                  </a:cubicBezTo>
                  <a:cubicBezTo>
                    <a:pt x="1956" y="748"/>
                    <a:pt x="1968" y="731"/>
                    <a:pt x="1968" y="714"/>
                  </a:cubicBezTo>
                  <a:cubicBezTo>
                    <a:pt x="2065" y="544"/>
                    <a:pt x="2259" y="228"/>
                    <a:pt x="2381" y="228"/>
                  </a:cubicBezTo>
                  <a:cubicBezTo>
                    <a:pt x="2405" y="228"/>
                    <a:pt x="2430" y="252"/>
                    <a:pt x="2454" y="252"/>
                  </a:cubicBezTo>
                  <a:cubicBezTo>
                    <a:pt x="2600" y="398"/>
                    <a:pt x="2478" y="811"/>
                    <a:pt x="2430" y="957"/>
                  </a:cubicBezTo>
                  <a:cubicBezTo>
                    <a:pt x="2405" y="957"/>
                    <a:pt x="2405" y="981"/>
                    <a:pt x="2430" y="1005"/>
                  </a:cubicBezTo>
                  <a:lnTo>
                    <a:pt x="2478" y="1005"/>
                  </a:lnTo>
                  <a:cubicBezTo>
                    <a:pt x="2600" y="933"/>
                    <a:pt x="2745" y="908"/>
                    <a:pt x="2891" y="908"/>
                  </a:cubicBezTo>
                  <a:cubicBezTo>
                    <a:pt x="2940" y="908"/>
                    <a:pt x="3013" y="908"/>
                    <a:pt x="3061" y="957"/>
                  </a:cubicBezTo>
                  <a:cubicBezTo>
                    <a:pt x="3061" y="957"/>
                    <a:pt x="3061" y="981"/>
                    <a:pt x="3061" y="981"/>
                  </a:cubicBezTo>
                  <a:cubicBezTo>
                    <a:pt x="3037" y="1127"/>
                    <a:pt x="2745" y="1394"/>
                    <a:pt x="2551" y="1540"/>
                  </a:cubicBezTo>
                  <a:cubicBezTo>
                    <a:pt x="2551" y="1564"/>
                    <a:pt x="2527" y="1588"/>
                    <a:pt x="2527" y="1588"/>
                  </a:cubicBezTo>
                  <a:cubicBezTo>
                    <a:pt x="2551" y="1613"/>
                    <a:pt x="2551" y="1637"/>
                    <a:pt x="2575" y="1637"/>
                  </a:cubicBezTo>
                  <a:cubicBezTo>
                    <a:pt x="2575" y="1637"/>
                    <a:pt x="3134" y="1710"/>
                    <a:pt x="3134" y="1904"/>
                  </a:cubicBezTo>
                  <a:cubicBezTo>
                    <a:pt x="3134" y="2099"/>
                    <a:pt x="2624" y="2147"/>
                    <a:pt x="2454" y="2147"/>
                  </a:cubicBezTo>
                  <a:cubicBezTo>
                    <a:pt x="2430" y="2147"/>
                    <a:pt x="2405" y="2147"/>
                    <a:pt x="2405" y="2171"/>
                  </a:cubicBezTo>
                  <a:cubicBezTo>
                    <a:pt x="2381" y="2171"/>
                    <a:pt x="2381" y="2196"/>
                    <a:pt x="2405" y="2220"/>
                  </a:cubicBezTo>
                  <a:cubicBezTo>
                    <a:pt x="2405" y="2220"/>
                    <a:pt x="2697" y="2536"/>
                    <a:pt x="2527" y="2779"/>
                  </a:cubicBezTo>
                  <a:cubicBezTo>
                    <a:pt x="2502" y="2803"/>
                    <a:pt x="2478" y="2827"/>
                    <a:pt x="2430" y="2827"/>
                  </a:cubicBezTo>
                  <a:cubicBezTo>
                    <a:pt x="2259" y="2827"/>
                    <a:pt x="1992" y="2487"/>
                    <a:pt x="1895" y="2341"/>
                  </a:cubicBezTo>
                  <a:cubicBezTo>
                    <a:pt x="1895" y="2341"/>
                    <a:pt x="1884" y="2331"/>
                    <a:pt x="1870" y="2331"/>
                  </a:cubicBezTo>
                  <a:cubicBezTo>
                    <a:pt x="1863" y="2331"/>
                    <a:pt x="1855" y="2333"/>
                    <a:pt x="1846" y="2341"/>
                  </a:cubicBezTo>
                  <a:cubicBezTo>
                    <a:pt x="1822" y="2341"/>
                    <a:pt x="1822" y="2366"/>
                    <a:pt x="1822" y="2390"/>
                  </a:cubicBezTo>
                  <a:cubicBezTo>
                    <a:pt x="1822" y="2390"/>
                    <a:pt x="1895" y="2924"/>
                    <a:pt x="1579" y="3046"/>
                  </a:cubicBezTo>
                  <a:lnTo>
                    <a:pt x="1531" y="3046"/>
                  </a:lnTo>
                  <a:cubicBezTo>
                    <a:pt x="1336" y="3046"/>
                    <a:pt x="1239" y="2609"/>
                    <a:pt x="1215" y="2439"/>
                  </a:cubicBezTo>
                  <a:cubicBezTo>
                    <a:pt x="1215" y="2414"/>
                    <a:pt x="1191" y="2414"/>
                    <a:pt x="1191" y="2414"/>
                  </a:cubicBezTo>
                  <a:lnTo>
                    <a:pt x="1142" y="2414"/>
                  </a:lnTo>
                  <a:cubicBezTo>
                    <a:pt x="1021" y="2512"/>
                    <a:pt x="875" y="2584"/>
                    <a:pt x="705" y="2584"/>
                  </a:cubicBezTo>
                  <a:cubicBezTo>
                    <a:pt x="632" y="2584"/>
                    <a:pt x="535" y="2560"/>
                    <a:pt x="462" y="2536"/>
                  </a:cubicBezTo>
                  <a:cubicBezTo>
                    <a:pt x="413" y="2512"/>
                    <a:pt x="389" y="2463"/>
                    <a:pt x="365" y="2414"/>
                  </a:cubicBezTo>
                  <a:cubicBezTo>
                    <a:pt x="340" y="2220"/>
                    <a:pt x="705" y="1831"/>
                    <a:pt x="826" y="1686"/>
                  </a:cubicBezTo>
                  <a:cubicBezTo>
                    <a:pt x="851" y="1661"/>
                    <a:pt x="826" y="1613"/>
                    <a:pt x="802" y="1613"/>
                  </a:cubicBezTo>
                  <a:lnTo>
                    <a:pt x="656" y="1613"/>
                  </a:lnTo>
                  <a:cubicBezTo>
                    <a:pt x="510" y="1613"/>
                    <a:pt x="170" y="1588"/>
                    <a:pt x="122" y="1394"/>
                  </a:cubicBezTo>
                  <a:cubicBezTo>
                    <a:pt x="122" y="1370"/>
                    <a:pt x="122" y="1345"/>
                    <a:pt x="146" y="1321"/>
                  </a:cubicBezTo>
                  <a:cubicBezTo>
                    <a:pt x="219" y="1200"/>
                    <a:pt x="559" y="1175"/>
                    <a:pt x="826" y="1175"/>
                  </a:cubicBezTo>
                  <a:lnTo>
                    <a:pt x="875" y="1175"/>
                  </a:lnTo>
                  <a:cubicBezTo>
                    <a:pt x="875" y="1175"/>
                    <a:pt x="899" y="1151"/>
                    <a:pt x="923" y="1151"/>
                  </a:cubicBezTo>
                  <a:cubicBezTo>
                    <a:pt x="923" y="1127"/>
                    <a:pt x="899" y="1103"/>
                    <a:pt x="899" y="1078"/>
                  </a:cubicBezTo>
                  <a:cubicBezTo>
                    <a:pt x="802" y="1005"/>
                    <a:pt x="510" y="762"/>
                    <a:pt x="510" y="592"/>
                  </a:cubicBezTo>
                  <a:cubicBezTo>
                    <a:pt x="510" y="568"/>
                    <a:pt x="535" y="520"/>
                    <a:pt x="559" y="495"/>
                  </a:cubicBezTo>
                  <a:cubicBezTo>
                    <a:pt x="583" y="471"/>
                    <a:pt x="632" y="471"/>
                    <a:pt x="680" y="471"/>
                  </a:cubicBezTo>
                  <a:cubicBezTo>
                    <a:pt x="899" y="520"/>
                    <a:pt x="1142" y="617"/>
                    <a:pt x="1312" y="762"/>
                  </a:cubicBezTo>
                  <a:cubicBezTo>
                    <a:pt x="1324" y="775"/>
                    <a:pt x="1336" y="781"/>
                    <a:pt x="1345" y="781"/>
                  </a:cubicBezTo>
                  <a:cubicBezTo>
                    <a:pt x="1355" y="781"/>
                    <a:pt x="1361" y="775"/>
                    <a:pt x="1361" y="762"/>
                  </a:cubicBezTo>
                  <a:cubicBezTo>
                    <a:pt x="1385" y="762"/>
                    <a:pt x="1409" y="738"/>
                    <a:pt x="1385" y="714"/>
                  </a:cubicBezTo>
                  <a:cubicBezTo>
                    <a:pt x="1361" y="592"/>
                    <a:pt x="1336" y="252"/>
                    <a:pt x="1434" y="131"/>
                  </a:cubicBezTo>
                  <a:cubicBezTo>
                    <a:pt x="1451" y="114"/>
                    <a:pt x="1480" y="97"/>
                    <a:pt x="1513" y="97"/>
                  </a:cubicBezTo>
                  <a:close/>
                  <a:moveTo>
                    <a:pt x="1497" y="0"/>
                  </a:moveTo>
                  <a:cubicBezTo>
                    <a:pt x="1437" y="0"/>
                    <a:pt x="1373" y="28"/>
                    <a:pt x="1336" y="82"/>
                  </a:cubicBezTo>
                  <a:cubicBezTo>
                    <a:pt x="1263" y="252"/>
                    <a:pt x="1215" y="447"/>
                    <a:pt x="1263" y="617"/>
                  </a:cubicBezTo>
                  <a:cubicBezTo>
                    <a:pt x="1093" y="471"/>
                    <a:pt x="875" y="398"/>
                    <a:pt x="656" y="349"/>
                  </a:cubicBezTo>
                  <a:cubicBezTo>
                    <a:pt x="583" y="349"/>
                    <a:pt x="535" y="374"/>
                    <a:pt x="462" y="422"/>
                  </a:cubicBezTo>
                  <a:cubicBezTo>
                    <a:pt x="413" y="447"/>
                    <a:pt x="389" y="520"/>
                    <a:pt x="389" y="568"/>
                  </a:cubicBezTo>
                  <a:cubicBezTo>
                    <a:pt x="413" y="762"/>
                    <a:pt x="608" y="957"/>
                    <a:pt x="729" y="1054"/>
                  </a:cubicBezTo>
                  <a:cubicBezTo>
                    <a:pt x="510" y="1078"/>
                    <a:pt x="170" y="1103"/>
                    <a:pt x="49" y="1248"/>
                  </a:cubicBezTo>
                  <a:cubicBezTo>
                    <a:pt x="25" y="1297"/>
                    <a:pt x="0" y="1370"/>
                    <a:pt x="25" y="1418"/>
                  </a:cubicBezTo>
                  <a:cubicBezTo>
                    <a:pt x="73" y="1686"/>
                    <a:pt x="462" y="1710"/>
                    <a:pt x="680" y="1710"/>
                  </a:cubicBezTo>
                  <a:cubicBezTo>
                    <a:pt x="535" y="1880"/>
                    <a:pt x="243" y="2220"/>
                    <a:pt x="292" y="2439"/>
                  </a:cubicBezTo>
                  <a:cubicBezTo>
                    <a:pt x="292" y="2536"/>
                    <a:pt x="340" y="2584"/>
                    <a:pt x="438" y="2633"/>
                  </a:cubicBezTo>
                  <a:cubicBezTo>
                    <a:pt x="510" y="2682"/>
                    <a:pt x="608" y="2706"/>
                    <a:pt x="705" y="2706"/>
                  </a:cubicBezTo>
                  <a:cubicBezTo>
                    <a:pt x="875" y="2682"/>
                    <a:pt x="1021" y="2633"/>
                    <a:pt x="1142" y="2560"/>
                  </a:cubicBezTo>
                  <a:cubicBezTo>
                    <a:pt x="1166" y="2730"/>
                    <a:pt x="1263" y="3167"/>
                    <a:pt x="1531" y="3167"/>
                  </a:cubicBezTo>
                  <a:lnTo>
                    <a:pt x="1628" y="3167"/>
                  </a:lnTo>
                  <a:cubicBezTo>
                    <a:pt x="1822" y="3046"/>
                    <a:pt x="1944" y="2803"/>
                    <a:pt x="1919" y="2560"/>
                  </a:cubicBezTo>
                  <a:lnTo>
                    <a:pt x="1919" y="2560"/>
                  </a:lnTo>
                  <a:cubicBezTo>
                    <a:pt x="2041" y="2706"/>
                    <a:pt x="2259" y="2949"/>
                    <a:pt x="2454" y="2949"/>
                  </a:cubicBezTo>
                  <a:cubicBezTo>
                    <a:pt x="2502" y="2949"/>
                    <a:pt x="2575" y="2900"/>
                    <a:pt x="2600" y="2852"/>
                  </a:cubicBezTo>
                  <a:cubicBezTo>
                    <a:pt x="2721" y="2657"/>
                    <a:pt x="2697" y="2414"/>
                    <a:pt x="2551" y="2244"/>
                  </a:cubicBezTo>
                  <a:cubicBezTo>
                    <a:pt x="2745" y="2220"/>
                    <a:pt x="3231" y="2147"/>
                    <a:pt x="3231" y="1904"/>
                  </a:cubicBezTo>
                  <a:cubicBezTo>
                    <a:pt x="3231" y="1661"/>
                    <a:pt x="2891" y="1588"/>
                    <a:pt x="2697" y="1564"/>
                  </a:cubicBezTo>
                  <a:cubicBezTo>
                    <a:pt x="2842" y="1443"/>
                    <a:pt x="3134" y="1175"/>
                    <a:pt x="3134" y="1005"/>
                  </a:cubicBezTo>
                  <a:cubicBezTo>
                    <a:pt x="3134" y="981"/>
                    <a:pt x="3134" y="933"/>
                    <a:pt x="3110" y="908"/>
                  </a:cubicBezTo>
                  <a:cubicBezTo>
                    <a:pt x="3055" y="854"/>
                    <a:pt x="3000" y="826"/>
                    <a:pt x="2935" y="826"/>
                  </a:cubicBezTo>
                  <a:cubicBezTo>
                    <a:pt x="2914" y="826"/>
                    <a:pt x="2891" y="829"/>
                    <a:pt x="2867" y="835"/>
                  </a:cubicBezTo>
                  <a:cubicBezTo>
                    <a:pt x="2745" y="835"/>
                    <a:pt x="2624" y="860"/>
                    <a:pt x="2527" y="884"/>
                  </a:cubicBezTo>
                  <a:cubicBezTo>
                    <a:pt x="2575" y="714"/>
                    <a:pt x="2672" y="349"/>
                    <a:pt x="2478" y="179"/>
                  </a:cubicBezTo>
                  <a:cubicBezTo>
                    <a:pt x="2454" y="155"/>
                    <a:pt x="2405" y="155"/>
                    <a:pt x="2381" y="131"/>
                  </a:cubicBezTo>
                  <a:cubicBezTo>
                    <a:pt x="2211" y="131"/>
                    <a:pt x="2041" y="374"/>
                    <a:pt x="1944" y="544"/>
                  </a:cubicBezTo>
                  <a:cubicBezTo>
                    <a:pt x="1919" y="349"/>
                    <a:pt x="1822" y="58"/>
                    <a:pt x="1555" y="9"/>
                  </a:cubicBezTo>
                  <a:cubicBezTo>
                    <a:pt x="1537" y="3"/>
                    <a:pt x="1517" y="0"/>
                    <a:pt x="14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4"/>
            <p:cNvSpPr/>
            <p:nvPr/>
          </p:nvSpPr>
          <p:spPr>
            <a:xfrm>
              <a:off x="-933315" y="1418369"/>
              <a:ext cx="55854" cy="54919"/>
            </a:xfrm>
            <a:custGeom>
              <a:avLst/>
              <a:gdLst/>
              <a:ahLst/>
              <a:cxnLst/>
              <a:rect l="l" t="t" r="r" b="b"/>
              <a:pathLst>
                <a:path w="1434" h="1410" extrusionOk="0">
                  <a:moveTo>
                    <a:pt x="729" y="1"/>
                  </a:moveTo>
                  <a:cubicBezTo>
                    <a:pt x="340" y="1"/>
                    <a:pt x="0" y="317"/>
                    <a:pt x="0" y="705"/>
                  </a:cubicBezTo>
                  <a:cubicBezTo>
                    <a:pt x="0" y="1094"/>
                    <a:pt x="340" y="1410"/>
                    <a:pt x="729" y="1410"/>
                  </a:cubicBezTo>
                  <a:cubicBezTo>
                    <a:pt x="1118" y="1410"/>
                    <a:pt x="1434" y="1094"/>
                    <a:pt x="1434" y="705"/>
                  </a:cubicBezTo>
                  <a:cubicBezTo>
                    <a:pt x="1434" y="317"/>
                    <a:pt x="1118" y="1"/>
                    <a:pt x="7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4"/>
            <p:cNvSpPr/>
            <p:nvPr/>
          </p:nvSpPr>
          <p:spPr>
            <a:xfrm>
              <a:off x="-1021303" y="1507331"/>
              <a:ext cx="55854" cy="54919"/>
            </a:xfrm>
            <a:custGeom>
              <a:avLst/>
              <a:gdLst/>
              <a:ahLst/>
              <a:cxnLst/>
              <a:rect l="l" t="t" r="r" b="b"/>
              <a:pathLst>
                <a:path w="1434" h="1410" extrusionOk="0">
                  <a:moveTo>
                    <a:pt x="705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1093"/>
                    <a:pt x="316" y="1409"/>
                    <a:pt x="705" y="1409"/>
                  </a:cubicBezTo>
                  <a:cubicBezTo>
                    <a:pt x="1118" y="1409"/>
                    <a:pt x="1433" y="1093"/>
                    <a:pt x="1433" y="705"/>
                  </a:cubicBezTo>
                  <a:cubicBezTo>
                    <a:pt x="1433" y="316"/>
                    <a:pt x="1118" y="0"/>
                    <a:pt x="7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7" name="Google Shape;587;p14"/>
          <p:cNvSpPr/>
          <p:nvPr/>
        </p:nvSpPr>
        <p:spPr>
          <a:xfrm>
            <a:off x="-49275" y="4823551"/>
            <a:ext cx="1603944" cy="369024"/>
          </a:xfrm>
          <a:custGeom>
            <a:avLst/>
            <a:gdLst/>
            <a:ahLst/>
            <a:cxnLst/>
            <a:rect l="l" t="t" r="r" b="b"/>
            <a:pathLst>
              <a:path w="7289" h="1677" extrusionOk="0">
                <a:moveTo>
                  <a:pt x="2819" y="1"/>
                </a:moveTo>
                <a:lnTo>
                  <a:pt x="2114" y="1191"/>
                </a:lnTo>
                <a:lnTo>
                  <a:pt x="1604" y="268"/>
                </a:lnTo>
                <a:lnTo>
                  <a:pt x="1118" y="1361"/>
                </a:lnTo>
                <a:lnTo>
                  <a:pt x="584" y="754"/>
                </a:lnTo>
                <a:lnTo>
                  <a:pt x="1" y="1677"/>
                </a:lnTo>
                <a:lnTo>
                  <a:pt x="7289" y="1677"/>
                </a:lnTo>
                <a:lnTo>
                  <a:pt x="6657" y="559"/>
                </a:lnTo>
                <a:lnTo>
                  <a:pt x="6001" y="1191"/>
                </a:lnTo>
                <a:lnTo>
                  <a:pt x="5394" y="268"/>
                </a:lnTo>
                <a:lnTo>
                  <a:pt x="4738" y="1191"/>
                </a:lnTo>
                <a:lnTo>
                  <a:pt x="4252" y="1"/>
                </a:lnTo>
                <a:lnTo>
                  <a:pt x="3353" y="1118"/>
                </a:lnTo>
                <a:lnTo>
                  <a:pt x="281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14"/>
          <p:cNvSpPr/>
          <p:nvPr/>
        </p:nvSpPr>
        <p:spPr>
          <a:xfrm>
            <a:off x="1506177" y="4960727"/>
            <a:ext cx="1065936" cy="231849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14"/>
          <p:cNvSpPr/>
          <p:nvPr/>
        </p:nvSpPr>
        <p:spPr>
          <a:xfrm>
            <a:off x="6003929" y="4843706"/>
            <a:ext cx="1603952" cy="348870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14"/>
          <p:cNvSpPr/>
          <p:nvPr/>
        </p:nvSpPr>
        <p:spPr>
          <a:xfrm>
            <a:off x="7532351" y="4823550"/>
            <a:ext cx="1696695" cy="369025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14"/>
          <p:cNvSpPr/>
          <p:nvPr/>
        </p:nvSpPr>
        <p:spPr>
          <a:xfrm>
            <a:off x="3145661" y="4843706"/>
            <a:ext cx="1603952" cy="348870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14"/>
          <p:cNvSpPr/>
          <p:nvPr/>
        </p:nvSpPr>
        <p:spPr>
          <a:xfrm>
            <a:off x="4669614" y="4886410"/>
            <a:ext cx="1407648" cy="306163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14"/>
          <p:cNvSpPr/>
          <p:nvPr/>
        </p:nvSpPr>
        <p:spPr>
          <a:xfrm>
            <a:off x="2368255" y="4960727"/>
            <a:ext cx="1065936" cy="231849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4" name="Google Shape;594;p14"/>
          <p:cNvGrpSpPr/>
          <p:nvPr/>
        </p:nvGrpSpPr>
        <p:grpSpPr>
          <a:xfrm flipH="1">
            <a:off x="7839581" y="7"/>
            <a:ext cx="2525833" cy="1610805"/>
            <a:chOff x="7239867" y="1514545"/>
            <a:chExt cx="2525833" cy="1610805"/>
          </a:xfrm>
        </p:grpSpPr>
        <p:grpSp>
          <p:nvGrpSpPr>
            <p:cNvPr id="595" name="Google Shape;595;p14"/>
            <p:cNvGrpSpPr/>
            <p:nvPr/>
          </p:nvGrpSpPr>
          <p:grpSpPr>
            <a:xfrm>
              <a:off x="7346663" y="1514545"/>
              <a:ext cx="2419037" cy="1551678"/>
              <a:chOff x="7410211" y="1555302"/>
              <a:chExt cx="2355440" cy="1510884"/>
            </a:xfrm>
          </p:grpSpPr>
          <p:grpSp>
            <p:nvGrpSpPr>
              <p:cNvPr id="596" name="Google Shape;596;p14"/>
              <p:cNvGrpSpPr/>
              <p:nvPr/>
            </p:nvGrpSpPr>
            <p:grpSpPr>
              <a:xfrm>
                <a:off x="7410211" y="1555302"/>
                <a:ext cx="2355440" cy="1510884"/>
                <a:chOff x="761258" y="2062480"/>
                <a:chExt cx="1646470" cy="1056119"/>
              </a:xfrm>
            </p:grpSpPr>
            <p:sp>
              <p:nvSpPr>
                <p:cNvPr id="597" name="Google Shape;597;p14"/>
                <p:cNvSpPr/>
                <p:nvPr/>
              </p:nvSpPr>
              <p:spPr>
                <a:xfrm rot="-1481318">
                  <a:off x="1087094" y="2126891"/>
                  <a:ext cx="430227" cy="556678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8" name="Google Shape;598;p14"/>
                <p:cNvSpPr/>
                <p:nvPr/>
              </p:nvSpPr>
              <p:spPr>
                <a:xfrm>
                  <a:off x="1415418" y="2201127"/>
                  <a:ext cx="5577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9" name="Google Shape;599;p14"/>
                <p:cNvSpPr/>
                <p:nvPr/>
              </p:nvSpPr>
              <p:spPr>
                <a:xfrm>
                  <a:off x="761258" y="2379293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0" name="Google Shape;600;p14"/>
                <p:cNvSpPr/>
                <p:nvPr/>
              </p:nvSpPr>
              <p:spPr>
                <a:xfrm>
                  <a:off x="899445" y="2606080"/>
                  <a:ext cx="469500" cy="4695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1" name="Google Shape;601;p14"/>
                <p:cNvSpPr/>
                <p:nvPr/>
              </p:nvSpPr>
              <p:spPr>
                <a:xfrm>
                  <a:off x="1250808" y="2594534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2" name="Google Shape;602;p14"/>
                <p:cNvSpPr/>
                <p:nvPr/>
              </p:nvSpPr>
              <p:spPr>
                <a:xfrm rot="-2967336">
                  <a:off x="1706888" y="2475460"/>
                  <a:ext cx="622580" cy="492779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03" name="Google Shape;603;p14"/>
              <p:cNvSpPr/>
              <p:nvPr/>
            </p:nvSpPr>
            <p:spPr>
              <a:xfrm>
                <a:off x="7933212" y="2119383"/>
                <a:ext cx="704700" cy="70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14"/>
              <p:cNvSpPr/>
              <p:nvPr/>
            </p:nvSpPr>
            <p:spPr>
              <a:xfrm>
                <a:off x="8386462" y="2119383"/>
                <a:ext cx="704700" cy="70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05" name="Google Shape;605;p14"/>
            <p:cNvSpPr/>
            <p:nvPr/>
          </p:nvSpPr>
          <p:spPr>
            <a:xfrm>
              <a:off x="7239867" y="1792171"/>
              <a:ext cx="2256600" cy="1333178"/>
            </a:xfrm>
            <a:custGeom>
              <a:avLst/>
              <a:gdLst/>
              <a:ahLst/>
              <a:cxnLst/>
              <a:rect l="l" t="t" r="r" b="b"/>
              <a:pathLst>
                <a:path w="4957" h="2929" extrusionOk="0">
                  <a:moveTo>
                    <a:pt x="1215" y="718"/>
                  </a:moveTo>
                  <a:cubicBezTo>
                    <a:pt x="1312" y="743"/>
                    <a:pt x="1337" y="767"/>
                    <a:pt x="1361" y="815"/>
                  </a:cubicBezTo>
                  <a:cubicBezTo>
                    <a:pt x="1361" y="840"/>
                    <a:pt x="1312" y="888"/>
                    <a:pt x="1288" y="913"/>
                  </a:cubicBezTo>
                  <a:cubicBezTo>
                    <a:pt x="1264" y="913"/>
                    <a:pt x="1264" y="937"/>
                    <a:pt x="1215" y="937"/>
                  </a:cubicBezTo>
                  <a:cubicBezTo>
                    <a:pt x="1215" y="864"/>
                    <a:pt x="1215" y="815"/>
                    <a:pt x="1215" y="743"/>
                  </a:cubicBezTo>
                  <a:lnTo>
                    <a:pt x="1215" y="718"/>
                  </a:lnTo>
                  <a:close/>
                  <a:moveTo>
                    <a:pt x="2527" y="475"/>
                  </a:moveTo>
                  <a:cubicBezTo>
                    <a:pt x="2624" y="597"/>
                    <a:pt x="2673" y="767"/>
                    <a:pt x="2624" y="937"/>
                  </a:cubicBezTo>
                  <a:cubicBezTo>
                    <a:pt x="2601" y="983"/>
                    <a:pt x="2567" y="1007"/>
                    <a:pt x="2530" y="1007"/>
                  </a:cubicBezTo>
                  <a:cubicBezTo>
                    <a:pt x="2489" y="1007"/>
                    <a:pt x="2444" y="977"/>
                    <a:pt x="2405" y="913"/>
                  </a:cubicBezTo>
                  <a:cubicBezTo>
                    <a:pt x="2333" y="767"/>
                    <a:pt x="2381" y="573"/>
                    <a:pt x="2527" y="475"/>
                  </a:cubicBezTo>
                  <a:close/>
                  <a:moveTo>
                    <a:pt x="3984" y="1010"/>
                  </a:moveTo>
                  <a:lnTo>
                    <a:pt x="3984" y="1010"/>
                  </a:lnTo>
                  <a:cubicBezTo>
                    <a:pt x="4009" y="1107"/>
                    <a:pt x="3984" y="1228"/>
                    <a:pt x="3936" y="1326"/>
                  </a:cubicBezTo>
                  <a:cubicBezTo>
                    <a:pt x="3912" y="1350"/>
                    <a:pt x="3912" y="1350"/>
                    <a:pt x="3887" y="1350"/>
                  </a:cubicBezTo>
                  <a:cubicBezTo>
                    <a:pt x="3863" y="1350"/>
                    <a:pt x="3839" y="1326"/>
                    <a:pt x="3814" y="1326"/>
                  </a:cubicBezTo>
                  <a:cubicBezTo>
                    <a:pt x="3766" y="1277"/>
                    <a:pt x="3766" y="1277"/>
                    <a:pt x="3766" y="1204"/>
                  </a:cubicBezTo>
                  <a:cubicBezTo>
                    <a:pt x="3790" y="1131"/>
                    <a:pt x="3863" y="1058"/>
                    <a:pt x="3984" y="1010"/>
                  </a:cubicBezTo>
                  <a:close/>
                  <a:moveTo>
                    <a:pt x="1045" y="1860"/>
                  </a:moveTo>
                  <a:cubicBezTo>
                    <a:pt x="948" y="1957"/>
                    <a:pt x="851" y="2030"/>
                    <a:pt x="754" y="2079"/>
                  </a:cubicBezTo>
                  <a:cubicBezTo>
                    <a:pt x="778" y="1982"/>
                    <a:pt x="875" y="1909"/>
                    <a:pt x="972" y="1860"/>
                  </a:cubicBezTo>
                  <a:close/>
                  <a:moveTo>
                    <a:pt x="3159" y="1957"/>
                  </a:moveTo>
                  <a:cubicBezTo>
                    <a:pt x="3159" y="1957"/>
                    <a:pt x="3183" y="1957"/>
                    <a:pt x="3231" y="2006"/>
                  </a:cubicBezTo>
                  <a:cubicBezTo>
                    <a:pt x="3280" y="2054"/>
                    <a:pt x="3304" y="2152"/>
                    <a:pt x="3280" y="2224"/>
                  </a:cubicBezTo>
                  <a:cubicBezTo>
                    <a:pt x="3159" y="2127"/>
                    <a:pt x="3159" y="2006"/>
                    <a:pt x="3159" y="1957"/>
                  </a:cubicBezTo>
                  <a:close/>
                  <a:moveTo>
                    <a:pt x="1701" y="2030"/>
                  </a:moveTo>
                  <a:cubicBezTo>
                    <a:pt x="1750" y="2054"/>
                    <a:pt x="1798" y="2079"/>
                    <a:pt x="1822" y="2127"/>
                  </a:cubicBezTo>
                  <a:cubicBezTo>
                    <a:pt x="1847" y="2249"/>
                    <a:pt x="1822" y="2346"/>
                    <a:pt x="1774" y="2443"/>
                  </a:cubicBezTo>
                  <a:cubicBezTo>
                    <a:pt x="1677" y="2346"/>
                    <a:pt x="1628" y="2200"/>
                    <a:pt x="1652" y="2054"/>
                  </a:cubicBezTo>
                  <a:cubicBezTo>
                    <a:pt x="1652" y="2030"/>
                    <a:pt x="1677" y="2030"/>
                    <a:pt x="1677" y="2030"/>
                  </a:cubicBezTo>
                  <a:close/>
                  <a:moveTo>
                    <a:pt x="1688" y="116"/>
                  </a:moveTo>
                  <a:cubicBezTo>
                    <a:pt x="1796" y="116"/>
                    <a:pt x="1923" y="140"/>
                    <a:pt x="2065" y="184"/>
                  </a:cubicBezTo>
                  <a:cubicBezTo>
                    <a:pt x="2211" y="232"/>
                    <a:pt x="2333" y="305"/>
                    <a:pt x="2454" y="427"/>
                  </a:cubicBezTo>
                  <a:cubicBezTo>
                    <a:pt x="2284" y="548"/>
                    <a:pt x="2235" y="791"/>
                    <a:pt x="2333" y="961"/>
                  </a:cubicBezTo>
                  <a:cubicBezTo>
                    <a:pt x="2430" y="1083"/>
                    <a:pt x="2503" y="1131"/>
                    <a:pt x="2551" y="1131"/>
                  </a:cubicBezTo>
                  <a:cubicBezTo>
                    <a:pt x="2648" y="1107"/>
                    <a:pt x="2721" y="1058"/>
                    <a:pt x="2746" y="986"/>
                  </a:cubicBezTo>
                  <a:cubicBezTo>
                    <a:pt x="2794" y="791"/>
                    <a:pt x="2746" y="573"/>
                    <a:pt x="2624" y="427"/>
                  </a:cubicBezTo>
                  <a:cubicBezTo>
                    <a:pt x="2818" y="305"/>
                    <a:pt x="3061" y="232"/>
                    <a:pt x="3304" y="232"/>
                  </a:cubicBezTo>
                  <a:lnTo>
                    <a:pt x="3450" y="232"/>
                  </a:lnTo>
                  <a:cubicBezTo>
                    <a:pt x="3742" y="330"/>
                    <a:pt x="3960" y="597"/>
                    <a:pt x="3984" y="888"/>
                  </a:cubicBezTo>
                  <a:cubicBezTo>
                    <a:pt x="3839" y="937"/>
                    <a:pt x="3717" y="1034"/>
                    <a:pt x="3693" y="1180"/>
                  </a:cubicBezTo>
                  <a:cubicBezTo>
                    <a:pt x="3669" y="1277"/>
                    <a:pt x="3693" y="1350"/>
                    <a:pt x="3766" y="1423"/>
                  </a:cubicBezTo>
                  <a:cubicBezTo>
                    <a:pt x="3802" y="1459"/>
                    <a:pt x="3845" y="1477"/>
                    <a:pt x="3887" y="1477"/>
                  </a:cubicBezTo>
                  <a:cubicBezTo>
                    <a:pt x="3930" y="1477"/>
                    <a:pt x="3972" y="1459"/>
                    <a:pt x="4009" y="1423"/>
                  </a:cubicBezTo>
                  <a:cubicBezTo>
                    <a:pt x="4082" y="1277"/>
                    <a:pt x="4106" y="1131"/>
                    <a:pt x="4082" y="986"/>
                  </a:cubicBezTo>
                  <a:cubicBezTo>
                    <a:pt x="4130" y="986"/>
                    <a:pt x="4203" y="961"/>
                    <a:pt x="4252" y="961"/>
                  </a:cubicBezTo>
                  <a:cubicBezTo>
                    <a:pt x="4470" y="961"/>
                    <a:pt x="4640" y="1083"/>
                    <a:pt x="4738" y="1277"/>
                  </a:cubicBezTo>
                  <a:cubicBezTo>
                    <a:pt x="4835" y="1544"/>
                    <a:pt x="4810" y="1836"/>
                    <a:pt x="4665" y="2079"/>
                  </a:cubicBezTo>
                  <a:cubicBezTo>
                    <a:pt x="4483" y="2341"/>
                    <a:pt x="4201" y="2486"/>
                    <a:pt x="3902" y="2486"/>
                  </a:cubicBezTo>
                  <a:cubicBezTo>
                    <a:pt x="3841" y="2486"/>
                    <a:pt x="3779" y="2480"/>
                    <a:pt x="3717" y="2467"/>
                  </a:cubicBezTo>
                  <a:cubicBezTo>
                    <a:pt x="3572" y="2443"/>
                    <a:pt x="3450" y="2370"/>
                    <a:pt x="3353" y="2297"/>
                  </a:cubicBezTo>
                  <a:cubicBezTo>
                    <a:pt x="3401" y="2176"/>
                    <a:pt x="3377" y="2030"/>
                    <a:pt x="3304" y="1933"/>
                  </a:cubicBezTo>
                  <a:cubicBezTo>
                    <a:pt x="3244" y="1884"/>
                    <a:pt x="3189" y="1860"/>
                    <a:pt x="3143" y="1860"/>
                  </a:cubicBezTo>
                  <a:cubicBezTo>
                    <a:pt x="3098" y="1860"/>
                    <a:pt x="3061" y="1884"/>
                    <a:pt x="3037" y="1933"/>
                  </a:cubicBezTo>
                  <a:cubicBezTo>
                    <a:pt x="3037" y="2103"/>
                    <a:pt x="3086" y="2249"/>
                    <a:pt x="3231" y="2322"/>
                  </a:cubicBezTo>
                  <a:cubicBezTo>
                    <a:pt x="3071" y="2620"/>
                    <a:pt x="2781" y="2809"/>
                    <a:pt x="2442" y="2809"/>
                  </a:cubicBezTo>
                  <a:cubicBezTo>
                    <a:pt x="2422" y="2809"/>
                    <a:pt x="2402" y="2809"/>
                    <a:pt x="2381" y="2807"/>
                  </a:cubicBezTo>
                  <a:cubicBezTo>
                    <a:pt x="2187" y="2807"/>
                    <a:pt x="1968" y="2686"/>
                    <a:pt x="1847" y="2516"/>
                  </a:cubicBezTo>
                  <a:cubicBezTo>
                    <a:pt x="1920" y="2394"/>
                    <a:pt x="1968" y="2249"/>
                    <a:pt x="1920" y="2103"/>
                  </a:cubicBezTo>
                  <a:cubicBezTo>
                    <a:pt x="1895" y="2030"/>
                    <a:pt x="1822" y="1957"/>
                    <a:pt x="1725" y="1933"/>
                  </a:cubicBezTo>
                  <a:cubicBezTo>
                    <a:pt x="1712" y="1928"/>
                    <a:pt x="1699" y="1926"/>
                    <a:pt x="1685" y="1926"/>
                  </a:cubicBezTo>
                  <a:cubicBezTo>
                    <a:pt x="1627" y="1926"/>
                    <a:pt x="1575" y="1966"/>
                    <a:pt x="1555" y="2006"/>
                  </a:cubicBezTo>
                  <a:cubicBezTo>
                    <a:pt x="1531" y="2200"/>
                    <a:pt x="1580" y="2394"/>
                    <a:pt x="1725" y="2540"/>
                  </a:cubicBezTo>
                  <a:cubicBezTo>
                    <a:pt x="1604" y="2662"/>
                    <a:pt x="1434" y="2735"/>
                    <a:pt x="1264" y="2759"/>
                  </a:cubicBezTo>
                  <a:lnTo>
                    <a:pt x="1191" y="2759"/>
                  </a:lnTo>
                  <a:cubicBezTo>
                    <a:pt x="1045" y="2759"/>
                    <a:pt x="924" y="2686"/>
                    <a:pt x="826" y="2589"/>
                  </a:cubicBezTo>
                  <a:cubicBezTo>
                    <a:pt x="729" y="2467"/>
                    <a:pt x="705" y="2346"/>
                    <a:pt x="729" y="2224"/>
                  </a:cubicBezTo>
                  <a:cubicBezTo>
                    <a:pt x="924" y="2152"/>
                    <a:pt x="1167" y="1957"/>
                    <a:pt x="1142" y="1836"/>
                  </a:cubicBezTo>
                  <a:cubicBezTo>
                    <a:pt x="1142" y="1801"/>
                    <a:pt x="1118" y="1767"/>
                    <a:pt x="1052" y="1767"/>
                  </a:cubicBezTo>
                  <a:cubicBezTo>
                    <a:pt x="1025" y="1767"/>
                    <a:pt x="991" y="1773"/>
                    <a:pt x="948" y="1787"/>
                  </a:cubicBezTo>
                  <a:cubicBezTo>
                    <a:pt x="802" y="1836"/>
                    <a:pt x="681" y="1982"/>
                    <a:pt x="656" y="2152"/>
                  </a:cubicBezTo>
                  <a:cubicBezTo>
                    <a:pt x="638" y="2154"/>
                    <a:pt x="621" y="2155"/>
                    <a:pt x="603" y="2155"/>
                  </a:cubicBezTo>
                  <a:cubicBezTo>
                    <a:pt x="414" y="2155"/>
                    <a:pt x="286" y="2032"/>
                    <a:pt x="219" y="1787"/>
                  </a:cubicBezTo>
                  <a:cubicBezTo>
                    <a:pt x="98" y="1520"/>
                    <a:pt x="122" y="1228"/>
                    <a:pt x="243" y="961"/>
                  </a:cubicBezTo>
                  <a:cubicBezTo>
                    <a:pt x="389" y="791"/>
                    <a:pt x="608" y="694"/>
                    <a:pt x="851" y="694"/>
                  </a:cubicBezTo>
                  <a:lnTo>
                    <a:pt x="1142" y="694"/>
                  </a:lnTo>
                  <a:lnTo>
                    <a:pt x="1142" y="743"/>
                  </a:lnTo>
                  <a:cubicBezTo>
                    <a:pt x="1118" y="840"/>
                    <a:pt x="1142" y="937"/>
                    <a:pt x="1191" y="1010"/>
                  </a:cubicBezTo>
                  <a:cubicBezTo>
                    <a:pt x="1204" y="1036"/>
                    <a:pt x="1232" y="1056"/>
                    <a:pt x="1271" y="1056"/>
                  </a:cubicBezTo>
                  <a:cubicBezTo>
                    <a:pt x="1302" y="1056"/>
                    <a:pt x="1341" y="1043"/>
                    <a:pt x="1385" y="1010"/>
                  </a:cubicBezTo>
                  <a:cubicBezTo>
                    <a:pt x="1482" y="913"/>
                    <a:pt x="1507" y="888"/>
                    <a:pt x="1482" y="791"/>
                  </a:cubicBezTo>
                  <a:cubicBezTo>
                    <a:pt x="1458" y="718"/>
                    <a:pt x="1385" y="645"/>
                    <a:pt x="1239" y="621"/>
                  </a:cubicBezTo>
                  <a:cubicBezTo>
                    <a:pt x="1239" y="475"/>
                    <a:pt x="1288" y="330"/>
                    <a:pt x="1385" y="232"/>
                  </a:cubicBezTo>
                  <a:cubicBezTo>
                    <a:pt x="1452" y="152"/>
                    <a:pt x="1556" y="116"/>
                    <a:pt x="1688" y="116"/>
                  </a:cubicBezTo>
                  <a:close/>
                  <a:moveTo>
                    <a:pt x="1650" y="1"/>
                  </a:moveTo>
                  <a:cubicBezTo>
                    <a:pt x="1501" y="1"/>
                    <a:pt x="1380" y="43"/>
                    <a:pt x="1288" y="135"/>
                  </a:cubicBezTo>
                  <a:cubicBezTo>
                    <a:pt x="1191" y="257"/>
                    <a:pt x="1118" y="427"/>
                    <a:pt x="1118" y="597"/>
                  </a:cubicBezTo>
                  <a:cubicBezTo>
                    <a:pt x="1069" y="585"/>
                    <a:pt x="1021" y="579"/>
                    <a:pt x="972" y="579"/>
                  </a:cubicBezTo>
                  <a:cubicBezTo>
                    <a:pt x="924" y="579"/>
                    <a:pt x="875" y="585"/>
                    <a:pt x="826" y="597"/>
                  </a:cubicBezTo>
                  <a:cubicBezTo>
                    <a:pt x="559" y="597"/>
                    <a:pt x="316" y="694"/>
                    <a:pt x="146" y="888"/>
                  </a:cubicBezTo>
                  <a:cubicBezTo>
                    <a:pt x="1" y="1180"/>
                    <a:pt x="1" y="1520"/>
                    <a:pt x="122" y="1811"/>
                  </a:cubicBezTo>
                  <a:cubicBezTo>
                    <a:pt x="219" y="2152"/>
                    <a:pt x="414" y="2224"/>
                    <a:pt x="559" y="2224"/>
                  </a:cubicBezTo>
                  <a:lnTo>
                    <a:pt x="608" y="2224"/>
                  </a:lnTo>
                  <a:cubicBezTo>
                    <a:pt x="608" y="2394"/>
                    <a:pt x="656" y="2540"/>
                    <a:pt x="754" y="2637"/>
                  </a:cubicBezTo>
                  <a:cubicBezTo>
                    <a:pt x="851" y="2783"/>
                    <a:pt x="1021" y="2856"/>
                    <a:pt x="1191" y="2856"/>
                  </a:cubicBezTo>
                  <a:lnTo>
                    <a:pt x="1264" y="2856"/>
                  </a:lnTo>
                  <a:cubicBezTo>
                    <a:pt x="1458" y="2832"/>
                    <a:pt x="1652" y="2759"/>
                    <a:pt x="1774" y="2613"/>
                  </a:cubicBezTo>
                  <a:cubicBezTo>
                    <a:pt x="1944" y="2783"/>
                    <a:pt x="2163" y="2905"/>
                    <a:pt x="2381" y="2929"/>
                  </a:cubicBezTo>
                  <a:lnTo>
                    <a:pt x="2430" y="2929"/>
                  </a:lnTo>
                  <a:cubicBezTo>
                    <a:pt x="2794" y="2905"/>
                    <a:pt x="3134" y="2710"/>
                    <a:pt x="3304" y="2394"/>
                  </a:cubicBezTo>
                  <a:cubicBezTo>
                    <a:pt x="3426" y="2467"/>
                    <a:pt x="3547" y="2516"/>
                    <a:pt x="3693" y="2540"/>
                  </a:cubicBezTo>
                  <a:cubicBezTo>
                    <a:pt x="3766" y="2559"/>
                    <a:pt x="3841" y="2567"/>
                    <a:pt x="3916" y="2567"/>
                  </a:cubicBezTo>
                  <a:cubicBezTo>
                    <a:pt x="4239" y="2567"/>
                    <a:pt x="4560" y="2403"/>
                    <a:pt x="4738" y="2127"/>
                  </a:cubicBezTo>
                  <a:cubicBezTo>
                    <a:pt x="4932" y="1860"/>
                    <a:pt x="4956" y="1496"/>
                    <a:pt x="4835" y="1204"/>
                  </a:cubicBezTo>
                  <a:cubicBezTo>
                    <a:pt x="4738" y="986"/>
                    <a:pt x="4495" y="840"/>
                    <a:pt x="4252" y="840"/>
                  </a:cubicBezTo>
                  <a:cubicBezTo>
                    <a:pt x="4203" y="840"/>
                    <a:pt x="4130" y="840"/>
                    <a:pt x="4057" y="864"/>
                  </a:cubicBezTo>
                  <a:cubicBezTo>
                    <a:pt x="4033" y="500"/>
                    <a:pt x="3790" y="232"/>
                    <a:pt x="3450" y="135"/>
                  </a:cubicBezTo>
                  <a:cubicBezTo>
                    <a:pt x="3426" y="123"/>
                    <a:pt x="3395" y="117"/>
                    <a:pt x="3365" y="117"/>
                  </a:cubicBezTo>
                  <a:cubicBezTo>
                    <a:pt x="3335" y="117"/>
                    <a:pt x="3304" y="123"/>
                    <a:pt x="3280" y="135"/>
                  </a:cubicBezTo>
                  <a:cubicBezTo>
                    <a:pt x="3013" y="135"/>
                    <a:pt x="2746" y="208"/>
                    <a:pt x="2527" y="330"/>
                  </a:cubicBezTo>
                  <a:cubicBezTo>
                    <a:pt x="2405" y="232"/>
                    <a:pt x="2235" y="135"/>
                    <a:pt x="2090" y="87"/>
                  </a:cubicBezTo>
                  <a:cubicBezTo>
                    <a:pt x="1923" y="31"/>
                    <a:pt x="1776" y="1"/>
                    <a:pt x="1650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32"/>
          <p:cNvSpPr/>
          <p:nvPr/>
        </p:nvSpPr>
        <p:spPr>
          <a:xfrm>
            <a:off x="7336950" y="5125975"/>
            <a:ext cx="109250" cy="17525"/>
          </a:xfrm>
          <a:custGeom>
            <a:avLst/>
            <a:gdLst/>
            <a:ahLst/>
            <a:cxnLst/>
            <a:rect l="l" t="t" r="r" b="b"/>
            <a:pathLst>
              <a:path w="4370" h="701" extrusionOk="0">
                <a:moveTo>
                  <a:pt x="0" y="0"/>
                </a:moveTo>
                <a:lnTo>
                  <a:pt x="0" y="701"/>
                </a:lnTo>
                <a:lnTo>
                  <a:pt x="4370" y="701"/>
                </a:lnTo>
                <a:lnTo>
                  <a:pt x="437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4" name="Google Shape;1454;p32"/>
          <p:cNvGrpSpPr/>
          <p:nvPr/>
        </p:nvGrpSpPr>
        <p:grpSpPr>
          <a:xfrm flipH="1">
            <a:off x="-297197" y="926675"/>
            <a:ext cx="1025973" cy="811032"/>
            <a:chOff x="855987" y="2204128"/>
            <a:chExt cx="1217483" cy="962421"/>
          </a:xfrm>
        </p:grpSpPr>
        <p:grpSp>
          <p:nvGrpSpPr>
            <p:cNvPr id="1455" name="Google Shape;1455;p32"/>
            <p:cNvGrpSpPr/>
            <p:nvPr/>
          </p:nvGrpSpPr>
          <p:grpSpPr>
            <a:xfrm>
              <a:off x="855987" y="2204128"/>
              <a:ext cx="1146639" cy="962421"/>
              <a:chOff x="958238" y="2157575"/>
              <a:chExt cx="1115191" cy="936025"/>
            </a:xfrm>
          </p:grpSpPr>
          <p:sp>
            <p:nvSpPr>
              <p:cNvPr id="1456" name="Google Shape;1456;p32"/>
              <p:cNvSpPr/>
              <p:nvPr/>
            </p:nvSpPr>
            <p:spPr>
              <a:xfrm>
                <a:off x="1253863" y="215757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7" name="Google Shape;1457;p32"/>
              <p:cNvSpPr/>
              <p:nvPr/>
            </p:nvSpPr>
            <p:spPr>
              <a:xfrm>
                <a:off x="1441088" y="23251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8" name="Google Shape;1458;p32"/>
              <p:cNvSpPr/>
              <p:nvPr/>
            </p:nvSpPr>
            <p:spPr>
              <a:xfrm>
                <a:off x="997663" y="233495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32"/>
              <p:cNvSpPr/>
              <p:nvPr/>
            </p:nvSpPr>
            <p:spPr>
              <a:xfrm>
                <a:off x="958238" y="255172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32"/>
              <p:cNvSpPr/>
              <p:nvPr/>
            </p:nvSpPr>
            <p:spPr>
              <a:xfrm>
                <a:off x="1165163" y="26010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32"/>
              <p:cNvSpPr/>
              <p:nvPr/>
            </p:nvSpPr>
            <p:spPr>
              <a:xfrm>
                <a:off x="1450928" y="2561600"/>
                <a:ext cx="6225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62" name="Google Shape;1462;p32"/>
            <p:cNvSpPr/>
            <p:nvPr/>
          </p:nvSpPr>
          <p:spPr>
            <a:xfrm>
              <a:off x="926851" y="2206843"/>
              <a:ext cx="1146619" cy="869887"/>
            </a:xfrm>
            <a:custGeom>
              <a:avLst/>
              <a:gdLst/>
              <a:ahLst/>
              <a:cxnLst/>
              <a:rect l="l" t="t" r="r" b="b"/>
              <a:pathLst>
                <a:path w="6074" h="4608" extrusionOk="0">
                  <a:moveTo>
                    <a:pt x="1749" y="936"/>
                  </a:moveTo>
                  <a:cubicBezTo>
                    <a:pt x="1968" y="985"/>
                    <a:pt x="2187" y="1131"/>
                    <a:pt x="2284" y="1325"/>
                  </a:cubicBezTo>
                  <a:cubicBezTo>
                    <a:pt x="2284" y="1398"/>
                    <a:pt x="2260" y="1446"/>
                    <a:pt x="2211" y="1471"/>
                  </a:cubicBezTo>
                  <a:cubicBezTo>
                    <a:pt x="2162" y="1519"/>
                    <a:pt x="2114" y="1519"/>
                    <a:pt x="2065" y="1544"/>
                  </a:cubicBezTo>
                  <a:cubicBezTo>
                    <a:pt x="1871" y="1544"/>
                    <a:pt x="1725" y="1276"/>
                    <a:pt x="1677" y="1155"/>
                  </a:cubicBezTo>
                  <a:lnTo>
                    <a:pt x="1677" y="1131"/>
                  </a:lnTo>
                  <a:cubicBezTo>
                    <a:pt x="1701" y="1058"/>
                    <a:pt x="1725" y="1009"/>
                    <a:pt x="1749" y="936"/>
                  </a:cubicBezTo>
                  <a:close/>
                  <a:moveTo>
                    <a:pt x="3936" y="1301"/>
                  </a:moveTo>
                  <a:lnTo>
                    <a:pt x="3936" y="1301"/>
                  </a:lnTo>
                  <a:cubicBezTo>
                    <a:pt x="3960" y="1446"/>
                    <a:pt x="3936" y="1616"/>
                    <a:pt x="3839" y="1762"/>
                  </a:cubicBezTo>
                  <a:cubicBezTo>
                    <a:pt x="3790" y="1714"/>
                    <a:pt x="3814" y="1495"/>
                    <a:pt x="3936" y="1301"/>
                  </a:cubicBezTo>
                  <a:close/>
                  <a:moveTo>
                    <a:pt x="750" y="2166"/>
                  </a:moveTo>
                  <a:cubicBezTo>
                    <a:pt x="776" y="2166"/>
                    <a:pt x="802" y="2169"/>
                    <a:pt x="826" y="2175"/>
                  </a:cubicBezTo>
                  <a:cubicBezTo>
                    <a:pt x="1142" y="2199"/>
                    <a:pt x="1264" y="2394"/>
                    <a:pt x="1264" y="2564"/>
                  </a:cubicBezTo>
                  <a:cubicBezTo>
                    <a:pt x="1264" y="2661"/>
                    <a:pt x="1166" y="2758"/>
                    <a:pt x="1045" y="2782"/>
                  </a:cubicBezTo>
                  <a:cubicBezTo>
                    <a:pt x="996" y="2758"/>
                    <a:pt x="924" y="2758"/>
                    <a:pt x="875" y="2734"/>
                  </a:cubicBezTo>
                  <a:cubicBezTo>
                    <a:pt x="705" y="2612"/>
                    <a:pt x="583" y="2442"/>
                    <a:pt x="535" y="2248"/>
                  </a:cubicBezTo>
                  <a:cubicBezTo>
                    <a:pt x="590" y="2193"/>
                    <a:pt x="672" y="2166"/>
                    <a:pt x="750" y="2166"/>
                  </a:cubicBezTo>
                  <a:close/>
                  <a:moveTo>
                    <a:pt x="5199" y="2588"/>
                  </a:moveTo>
                  <a:cubicBezTo>
                    <a:pt x="5078" y="2855"/>
                    <a:pt x="4883" y="3025"/>
                    <a:pt x="4762" y="3025"/>
                  </a:cubicBezTo>
                  <a:cubicBezTo>
                    <a:pt x="4713" y="3025"/>
                    <a:pt x="4665" y="3001"/>
                    <a:pt x="4640" y="2977"/>
                  </a:cubicBezTo>
                  <a:cubicBezTo>
                    <a:pt x="4567" y="2855"/>
                    <a:pt x="4592" y="2807"/>
                    <a:pt x="4592" y="2782"/>
                  </a:cubicBezTo>
                  <a:cubicBezTo>
                    <a:pt x="4640" y="2685"/>
                    <a:pt x="4883" y="2588"/>
                    <a:pt x="5150" y="2588"/>
                  </a:cubicBezTo>
                  <a:close/>
                  <a:moveTo>
                    <a:pt x="3596" y="3293"/>
                  </a:moveTo>
                  <a:cubicBezTo>
                    <a:pt x="3596" y="3293"/>
                    <a:pt x="3620" y="3317"/>
                    <a:pt x="3620" y="3317"/>
                  </a:cubicBezTo>
                  <a:cubicBezTo>
                    <a:pt x="3669" y="3390"/>
                    <a:pt x="3644" y="3608"/>
                    <a:pt x="3426" y="3851"/>
                  </a:cubicBezTo>
                  <a:cubicBezTo>
                    <a:pt x="3353" y="3754"/>
                    <a:pt x="3328" y="3633"/>
                    <a:pt x="3377" y="3511"/>
                  </a:cubicBezTo>
                  <a:cubicBezTo>
                    <a:pt x="3401" y="3414"/>
                    <a:pt x="3474" y="3341"/>
                    <a:pt x="3596" y="3317"/>
                  </a:cubicBezTo>
                  <a:lnTo>
                    <a:pt x="3596" y="3293"/>
                  </a:lnTo>
                  <a:close/>
                  <a:moveTo>
                    <a:pt x="1822" y="3366"/>
                  </a:moveTo>
                  <a:cubicBezTo>
                    <a:pt x="1847" y="3366"/>
                    <a:pt x="1944" y="3366"/>
                    <a:pt x="1968" y="3487"/>
                  </a:cubicBezTo>
                  <a:cubicBezTo>
                    <a:pt x="1944" y="3754"/>
                    <a:pt x="1798" y="3997"/>
                    <a:pt x="1555" y="4094"/>
                  </a:cubicBezTo>
                  <a:cubicBezTo>
                    <a:pt x="1482" y="3924"/>
                    <a:pt x="1507" y="3706"/>
                    <a:pt x="1604" y="3511"/>
                  </a:cubicBezTo>
                  <a:cubicBezTo>
                    <a:pt x="1652" y="3438"/>
                    <a:pt x="1725" y="3366"/>
                    <a:pt x="1822" y="3366"/>
                  </a:cubicBezTo>
                  <a:close/>
                  <a:moveTo>
                    <a:pt x="2745" y="159"/>
                  </a:moveTo>
                  <a:cubicBezTo>
                    <a:pt x="2867" y="159"/>
                    <a:pt x="3013" y="183"/>
                    <a:pt x="3158" y="256"/>
                  </a:cubicBezTo>
                  <a:cubicBezTo>
                    <a:pt x="3523" y="378"/>
                    <a:pt x="3814" y="693"/>
                    <a:pt x="3911" y="1058"/>
                  </a:cubicBezTo>
                  <a:cubicBezTo>
                    <a:pt x="3693" y="1325"/>
                    <a:pt x="3596" y="1714"/>
                    <a:pt x="3766" y="1859"/>
                  </a:cubicBezTo>
                  <a:cubicBezTo>
                    <a:pt x="3790" y="1908"/>
                    <a:pt x="3839" y="1932"/>
                    <a:pt x="3863" y="1932"/>
                  </a:cubicBezTo>
                  <a:cubicBezTo>
                    <a:pt x="3936" y="1932"/>
                    <a:pt x="3984" y="1884"/>
                    <a:pt x="4009" y="1835"/>
                  </a:cubicBezTo>
                  <a:cubicBezTo>
                    <a:pt x="4130" y="1616"/>
                    <a:pt x="4154" y="1349"/>
                    <a:pt x="4082" y="1106"/>
                  </a:cubicBezTo>
                  <a:cubicBezTo>
                    <a:pt x="4203" y="961"/>
                    <a:pt x="4397" y="863"/>
                    <a:pt x="4592" y="863"/>
                  </a:cubicBezTo>
                  <a:cubicBezTo>
                    <a:pt x="4762" y="863"/>
                    <a:pt x="4932" y="936"/>
                    <a:pt x="5053" y="1033"/>
                  </a:cubicBezTo>
                  <a:cubicBezTo>
                    <a:pt x="5466" y="1325"/>
                    <a:pt x="5466" y="1932"/>
                    <a:pt x="5272" y="2418"/>
                  </a:cubicBezTo>
                  <a:lnTo>
                    <a:pt x="5150" y="2418"/>
                  </a:lnTo>
                  <a:cubicBezTo>
                    <a:pt x="4907" y="2418"/>
                    <a:pt x="4567" y="2491"/>
                    <a:pt x="4470" y="2710"/>
                  </a:cubicBezTo>
                  <a:cubicBezTo>
                    <a:pt x="4397" y="2928"/>
                    <a:pt x="4543" y="3171"/>
                    <a:pt x="4762" y="3195"/>
                  </a:cubicBezTo>
                  <a:cubicBezTo>
                    <a:pt x="5029" y="3195"/>
                    <a:pt x="5248" y="2904"/>
                    <a:pt x="5369" y="2612"/>
                  </a:cubicBezTo>
                  <a:cubicBezTo>
                    <a:pt x="5612" y="2637"/>
                    <a:pt x="5806" y="2807"/>
                    <a:pt x="5879" y="3025"/>
                  </a:cubicBezTo>
                  <a:cubicBezTo>
                    <a:pt x="5903" y="3220"/>
                    <a:pt x="5831" y="3414"/>
                    <a:pt x="5685" y="3560"/>
                  </a:cubicBezTo>
                  <a:cubicBezTo>
                    <a:pt x="5320" y="3949"/>
                    <a:pt x="4810" y="4191"/>
                    <a:pt x="4252" y="4191"/>
                  </a:cubicBezTo>
                  <a:cubicBezTo>
                    <a:pt x="4082" y="4191"/>
                    <a:pt x="3887" y="4167"/>
                    <a:pt x="3741" y="4070"/>
                  </a:cubicBezTo>
                  <a:cubicBezTo>
                    <a:pt x="3669" y="4046"/>
                    <a:pt x="3620" y="4021"/>
                    <a:pt x="3571" y="3973"/>
                  </a:cubicBezTo>
                  <a:cubicBezTo>
                    <a:pt x="3814" y="3681"/>
                    <a:pt x="3887" y="3366"/>
                    <a:pt x="3766" y="3220"/>
                  </a:cubicBezTo>
                  <a:cubicBezTo>
                    <a:pt x="3717" y="3171"/>
                    <a:pt x="3669" y="3147"/>
                    <a:pt x="3596" y="3147"/>
                  </a:cubicBezTo>
                  <a:cubicBezTo>
                    <a:pt x="3426" y="3171"/>
                    <a:pt x="3280" y="3268"/>
                    <a:pt x="3231" y="3438"/>
                  </a:cubicBezTo>
                  <a:cubicBezTo>
                    <a:pt x="3158" y="3633"/>
                    <a:pt x="3207" y="3851"/>
                    <a:pt x="3328" y="3973"/>
                  </a:cubicBezTo>
                  <a:cubicBezTo>
                    <a:pt x="3037" y="4264"/>
                    <a:pt x="2648" y="4434"/>
                    <a:pt x="2260" y="4434"/>
                  </a:cubicBezTo>
                  <a:cubicBezTo>
                    <a:pt x="2215" y="4444"/>
                    <a:pt x="2169" y="4449"/>
                    <a:pt x="2124" y="4449"/>
                  </a:cubicBezTo>
                  <a:cubicBezTo>
                    <a:pt x="1946" y="4449"/>
                    <a:pt x="1768" y="4375"/>
                    <a:pt x="1652" y="4240"/>
                  </a:cubicBezTo>
                  <a:cubicBezTo>
                    <a:pt x="1944" y="4094"/>
                    <a:pt x="2138" y="3778"/>
                    <a:pt x="2138" y="3463"/>
                  </a:cubicBezTo>
                  <a:cubicBezTo>
                    <a:pt x="2116" y="3307"/>
                    <a:pt x="2013" y="3192"/>
                    <a:pt x="1865" y="3192"/>
                  </a:cubicBezTo>
                  <a:cubicBezTo>
                    <a:pt x="1851" y="3192"/>
                    <a:pt x="1837" y="3193"/>
                    <a:pt x="1822" y="3195"/>
                  </a:cubicBezTo>
                  <a:cubicBezTo>
                    <a:pt x="1677" y="3195"/>
                    <a:pt x="1531" y="3293"/>
                    <a:pt x="1458" y="3438"/>
                  </a:cubicBezTo>
                  <a:cubicBezTo>
                    <a:pt x="1337" y="3657"/>
                    <a:pt x="1312" y="3924"/>
                    <a:pt x="1409" y="4143"/>
                  </a:cubicBezTo>
                  <a:cubicBezTo>
                    <a:pt x="1361" y="4149"/>
                    <a:pt x="1314" y="4152"/>
                    <a:pt x="1268" y="4152"/>
                  </a:cubicBezTo>
                  <a:cubicBezTo>
                    <a:pt x="1130" y="4152"/>
                    <a:pt x="1002" y="4125"/>
                    <a:pt x="875" y="4070"/>
                  </a:cubicBezTo>
                  <a:cubicBezTo>
                    <a:pt x="535" y="3924"/>
                    <a:pt x="316" y="3633"/>
                    <a:pt x="268" y="3268"/>
                  </a:cubicBezTo>
                  <a:cubicBezTo>
                    <a:pt x="195" y="2977"/>
                    <a:pt x="243" y="2637"/>
                    <a:pt x="413" y="2370"/>
                  </a:cubicBezTo>
                  <a:cubicBezTo>
                    <a:pt x="486" y="2564"/>
                    <a:pt x="632" y="2734"/>
                    <a:pt x="802" y="2855"/>
                  </a:cubicBezTo>
                  <a:cubicBezTo>
                    <a:pt x="899" y="2880"/>
                    <a:pt x="972" y="2904"/>
                    <a:pt x="1069" y="2904"/>
                  </a:cubicBezTo>
                  <a:cubicBezTo>
                    <a:pt x="1264" y="2904"/>
                    <a:pt x="1434" y="2758"/>
                    <a:pt x="1434" y="2540"/>
                  </a:cubicBezTo>
                  <a:cubicBezTo>
                    <a:pt x="1434" y="2224"/>
                    <a:pt x="1166" y="1981"/>
                    <a:pt x="851" y="1981"/>
                  </a:cubicBezTo>
                  <a:cubicBezTo>
                    <a:pt x="828" y="1976"/>
                    <a:pt x="806" y="1974"/>
                    <a:pt x="784" y="1974"/>
                  </a:cubicBezTo>
                  <a:cubicBezTo>
                    <a:pt x="685" y="1974"/>
                    <a:pt x="590" y="2014"/>
                    <a:pt x="511" y="2054"/>
                  </a:cubicBezTo>
                  <a:cubicBezTo>
                    <a:pt x="438" y="1568"/>
                    <a:pt x="608" y="1058"/>
                    <a:pt x="1069" y="936"/>
                  </a:cubicBezTo>
                  <a:cubicBezTo>
                    <a:pt x="1194" y="901"/>
                    <a:pt x="1331" y="878"/>
                    <a:pt x="1463" y="878"/>
                  </a:cubicBezTo>
                  <a:cubicBezTo>
                    <a:pt x="1511" y="878"/>
                    <a:pt x="1558" y="881"/>
                    <a:pt x="1604" y="888"/>
                  </a:cubicBezTo>
                  <a:cubicBezTo>
                    <a:pt x="1555" y="1009"/>
                    <a:pt x="1507" y="1106"/>
                    <a:pt x="1507" y="1106"/>
                  </a:cubicBezTo>
                  <a:cubicBezTo>
                    <a:pt x="1507" y="1131"/>
                    <a:pt x="1507" y="1131"/>
                    <a:pt x="1507" y="1155"/>
                  </a:cubicBezTo>
                  <a:cubicBezTo>
                    <a:pt x="1531" y="1179"/>
                    <a:pt x="1725" y="1665"/>
                    <a:pt x="2065" y="1665"/>
                  </a:cubicBezTo>
                  <a:cubicBezTo>
                    <a:pt x="2162" y="1665"/>
                    <a:pt x="2235" y="1641"/>
                    <a:pt x="2308" y="1592"/>
                  </a:cubicBezTo>
                  <a:cubicBezTo>
                    <a:pt x="2405" y="1544"/>
                    <a:pt x="2478" y="1422"/>
                    <a:pt x="2454" y="1301"/>
                  </a:cubicBezTo>
                  <a:cubicBezTo>
                    <a:pt x="2357" y="1033"/>
                    <a:pt x="2114" y="839"/>
                    <a:pt x="1847" y="791"/>
                  </a:cubicBezTo>
                  <a:cubicBezTo>
                    <a:pt x="1992" y="426"/>
                    <a:pt x="2332" y="183"/>
                    <a:pt x="2745" y="159"/>
                  </a:cubicBezTo>
                  <a:close/>
                  <a:moveTo>
                    <a:pt x="2728" y="1"/>
                  </a:moveTo>
                  <a:cubicBezTo>
                    <a:pt x="2260" y="1"/>
                    <a:pt x="1815" y="296"/>
                    <a:pt x="1652" y="766"/>
                  </a:cubicBezTo>
                  <a:cubicBezTo>
                    <a:pt x="1569" y="748"/>
                    <a:pt x="1485" y="740"/>
                    <a:pt x="1403" y="740"/>
                  </a:cubicBezTo>
                  <a:cubicBezTo>
                    <a:pt x="1270" y="740"/>
                    <a:pt x="1141" y="760"/>
                    <a:pt x="1021" y="791"/>
                  </a:cubicBezTo>
                  <a:cubicBezTo>
                    <a:pt x="438" y="936"/>
                    <a:pt x="219" y="1616"/>
                    <a:pt x="341" y="2199"/>
                  </a:cubicBezTo>
                  <a:cubicBezTo>
                    <a:pt x="98" y="2515"/>
                    <a:pt x="0" y="2928"/>
                    <a:pt x="73" y="3317"/>
                  </a:cubicBezTo>
                  <a:cubicBezTo>
                    <a:pt x="146" y="3730"/>
                    <a:pt x="413" y="4070"/>
                    <a:pt x="802" y="4240"/>
                  </a:cubicBezTo>
                  <a:cubicBezTo>
                    <a:pt x="960" y="4293"/>
                    <a:pt x="1130" y="4332"/>
                    <a:pt x="1294" y="4332"/>
                  </a:cubicBezTo>
                  <a:cubicBezTo>
                    <a:pt x="1358" y="4332"/>
                    <a:pt x="1421" y="4326"/>
                    <a:pt x="1482" y="4313"/>
                  </a:cubicBezTo>
                  <a:cubicBezTo>
                    <a:pt x="1638" y="4491"/>
                    <a:pt x="1875" y="4607"/>
                    <a:pt x="2119" y="4607"/>
                  </a:cubicBezTo>
                  <a:cubicBezTo>
                    <a:pt x="2141" y="4607"/>
                    <a:pt x="2164" y="4606"/>
                    <a:pt x="2187" y="4604"/>
                  </a:cubicBezTo>
                  <a:lnTo>
                    <a:pt x="2260" y="4604"/>
                  </a:lnTo>
                  <a:cubicBezTo>
                    <a:pt x="2721" y="4580"/>
                    <a:pt x="3134" y="4410"/>
                    <a:pt x="3450" y="4094"/>
                  </a:cubicBezTo>
                  <a:cubicBezTo>
                    <a:pt x="3523" y="4143"/>
                    <a:pt x="3596" y="4191"/>
                    <a:pt x="3669" y="4240"/>
                  </a:cubicBezTo>
                  <a:cubicBezTo>
                    <a:pt x="3839" y="4313"/>
                    <a:pt x="4057" y="4361"/>
                    <a:pt x="4276" y="4361"/>
                  </a:cubicBezTo>
                  <a:cubicBezTo>
                    <a:pt x="4859" y="4361"/>
                    <a:pt x="5418" y="4094"/>
                    <a:pt x="5831" y="3681"/>
                  </a:cubicBezTo>
                  <a:cubicBezTo>
                    <a:pt x="6001" y="3487"/>
                    <a:pt x="6073" y="3244"/>
                    <a:pt x="6049" y="3001"/>
                  </a:cubicBezTo>
                  <a:cubicBezTo>
                    <a:pt x="5976" y="2710"/>
                    <a:pt x="5733" y="2491"/>
                    <a:pt x="5442" y="2467"/>
                  </a:cubicBezTo>
                  <a:cubicBezTo>
                    <a:pt x="5636" y="1908"/>
                    <a:pt x="5612" y="1252"/>
                    <a:pt x="5126" y="912"/>
                  </a:cubicBezTo>
                  <a:cubicBezTo>
                    <a:pt x="4972" y="781"/>
                    <a:pt x="4776" y="715"/>
                    <a:pt x="4580" y="715"/>
                  </a:cubicBezTo>
                  <a:cubicBezTo>
                    <a:pt x="4376" y="715"/>
                    <a:pt x="4170" y="787"/>
                    <a:pt x="4009" y="936"/>
                  </a:cubicBezTo>
                  <a:cubicBezTo>
                    <a:pt x="3887" y="548"/>
                    <a:pt x="3571" y="256"/>
                    <a:pt x="3207" y="110"/>
                  </a:cubicBezTo>
                  <a:cubicBezTo>
                    <a:pt x="3052" y="36"/>
                    <a:pt x="2889" y="1"/>
                    <a:pt x="27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3" name="Google Shape;1463;p32"/>
          <p:cNvGrpSpPr/>
          <p:nvPr/>
        </p:nvGrpSpPr>
        <p:grpSpPr>
          <a:xfrm rot="-3617422" flipH="1">
            <a:off x="8490995" y="4604956"/>
            <a:ext cx="639248" cy="382014"/>
            <a:chOff x="1202177" y="4613417"/>
            <a:chExt cx="528376" cy="315757"/>
          </a:xfrm>
        </p:grpSpPr>
        <p:sp>
          <p:nvSpPr>
            <p:cNvPr id="1464" name="Google Shape;1464;p32"/>
            <p:cNvSpPr/>
            <p:nvPr/>
          </p:nvSpPr>
          <p:spPr>
            <a:xfrm>
              <a:off x="1564214" y="4671691"/>
              <a:ext cx="166339" cy="48340"/>
            </a:xfrm>
            <a:custGeom>
              <a:avLst/>
              <a:gdLst/>
              <a:ahLst/>
              <a:cxnLst/>
              <a:rect l="l" t="t" r="r" b="b"/>
              <a:pathLst>
                <a:path w="1507" h="438" extrusionOk="0">
                  <a:moveTo>
                    <a:pt x="1409" y="1"/>
                  </a:moveTo>
                  <a:lnTo>
                    <a:pt x="73" y="316"/>
                  </a:lnTo>
                  <a:cubicBezTo>
                    <a:pt x="25" y="316"/>
                    <a:pt x="0" y="341"/>
                    <a:pt x="25" y="389"/>
                  </a:cubicBezTo>
                  <a:cubicBezTo>
                    <a:pt x="25" y="414"/>
                    <a:pt x="49" y="438"/>
                    <a:pt x="73" y="438"/>
                  </a:cubicBezTo>
                  <a:lnTo>
                    <a:pt x="98" y="438"/>
                  </a:lnTo>
                  <a:lnTo>
                    <a:pt x="1434" y="122"/>
                  </a:lnTo>
                  <a:cubicBezTo>
                    <a:pt x="1506" y="122"/>
                    <a:pt x="1482" y="1"/>
                    <a:pt x="14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32"/>
            <p:cNvSpPr/>
            <p:nvPr/>
          </p:nvSpPr>
          <p:spPr>
            <a:xfrm>
              <a:off x="1602846" y="4613417"/>
              <a:ext cx="60708" cy="176363"/>
            </a:xfrm>
            <a:custGeom>
              <a:avLst/>
              <a:gdLst/>
              <a:ahLst/>
              <a:cxnLst/>
              <a:rect l="l" t="t" r="r" b="b"/>
              <a:pathLst>
                <a:path w="550" h="1598" extrusionOk="0">
                  <a:moveTo>
                    <a:pt x="77" y="0"/>
                  </a:moveTo>
                  <a:cubicBezTo>
                    <a:pt x="39" y="0"/>
                    <a:pt x="0" y="32"/>
                    <a:pt x="15" y="91"/>
                  </a:cubicBezTo>
                  <a:lnTo>
                    <a:pt x="403" y="1573"/>
                  </a:lnTo>
                  <a:cubicBezTo>
                    <a:pt x="428" y="1597"/>
                    <a:pt x="452" y="1597"/>
                    <a:pt x="476" y="1597"/>
                  </a:cubicBezTo>
                  <a:lnTo>
                    <a:pt x="501" y="1597"/>
                  </a:lnTo>
                  <a:cubicBezTo>
                    <a:pt x="525" y="1597"/>
                    <a:pt x="549" y="1549"/>
                    <a:pt x="525" y="1525"/>
                  </a:cubicBezTo>
                  <a:lnTo>
                    <a:pt x="136" y="43"/>
                  </a:lnTo>
                  <a:cubicBezTo>
                    <a:pt x="127" y="14"/>
                    <a:pt x="102" y="0"/>
                    <a:pt x="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32"/>
            <p:cNvSpPr/>
            <p:nvPr/>
          </p:nvSpPr>
          <p:spPr>
            <a:xfrm>
              <a:off x="1582978" y="4629421"/>
              <a:ext cx="104638" cy="138950"/>
            </a:xfrm>
            <a:custGeom>
              <a:avLst/>
              <a:gdLst/>
              <a:ahLst/>
              <a:cxnLst/>
              <a:rect l="l" t="t" r="r" b="b"/>
              <a:pathLst>
                <a:path w="948" h="1259" extrusionOk="0">
                  <a:moveTo>
                    <a:pt x="875" y="1"/>
                  </a:moveTo>
                  <a:cubicBezTo>
                    <a:pt x="857" y="1"/>
                    <a:pt x="838" y="7"/>
                    <a:pt x="826" y="19"/>
                  </a:cubicBezTo>
                  <a:lnTo>
                    <a:pt x="25" y="1161"/>
                  </a:lnTo>
                  <a:cubicBezTo>
                    <a:pt x="0" y="1185"/>
                    <a:pt x="0" y="1234"/>
                    <a:pt x="49" y="1258"/>
                  </a:cubicBezTo>
                  <a:lnTo>
                    <a:pt x="122" y="1258"/>
                  </a:lnTo>
                  <a:lnTo>
                    <a:pt x="924" y="92"/>
                  </a:lnTo>
                  <a:cubicBezTo>
                    <a:pt x="948" y="68"/>
                    <a:pt x="948" y="19"/>
                    <a:pt x="924" y="19"/>
                  </a:cubicBezTo>
                  <a:cubicBezTo>
                    <a:pt x="911" y="7"/>
                    <a:pt x="893" y="1"/>
                    <a:pt x="8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32"/>
            <p:cNvSpPr/>
            <p:nvPr/>
          </p:nvSpPr>
          <p:spPr>
            <a:xfrm>
              <a:off x="1548982" y="4644430"/>
              <a:ext cx="160158" cy="102419"/>
            </a:xfrm>
            <a:custGeom>
              <a:avLst/>
              <a:gdLst/>
              <a:ahLst/>
              <a:cxnLst/>
              <a:rect l="l" t="t" r="r" b="b"/>
              <a:pathLst>
                <a:path w="1451" h="928" extrusionOk="0">
                  <a:moveTo>
                    <a:pt x="115" y="1"/>
                  </a:moveTo>
                  <a:cubicBezTo>
                    <a:pt x="51" y="1"/>
                    <a:pt x="0" y="83"/>
                    <a:pt x="65" y="126"/>
                  </a:cubicBezTo>
                  <a:lnTo>
                    <a:pt x="1329" y="928"/>
                  </a:lnTo>
                  <a:lnTo>
                    <a:pt x="1377" y="928"/>
                  </a:lnTo>
                  <a:cubicBezTo>
                    <a:pt x="1426" y="928"/>
                    <a:pt x="1450" y="831"/>
                    <a:pt x="1402" y="806"/>
                  </a:cubicBezTo>
                  <a:lnTo>
                    <a:pt x="138" y="5"/>
                  </a:lnTo>
                  <a:cubicBezTo>
                    <a:pt x="130" y="2"/>
                    <a:pt x="123" y="1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2"/>
            <p:cNvSpPr/>
            <p:nvPr/>
          </p:nvSpPr>
          <p:spPr>
            <a:xfrm>
              <a:off x="1202177" y="4673346"/>
              <a:ext cx="177156" cy="151310"/>
            </a:xfrm>
            <a:custGeom>
              <a:avLst/>
              <a:gdLst/>
              <a:ahLst/>
              <a:cxnLst/>
              <a:rect l="l" t="t" r="r" b="b"/>
              <a:pathLst>
                <a:path w="1605" h="1371" extrusionOk="0">
                  <a:moveTo>
                    <a:pt x="924" y="131"/>
                  </a:moveTo>
                  <a:cubicBezTo>
                    <a:pt x="1216" y="131"/>
                    <a:pt x="1458" y="374"/>
                    <a:pt x="1483" y="690"/>
                  </a:cubicBezTo>
                  <a:cubicBezTo>
                    <a:pt x="1483" y="1019"/>
                    <a:pt x="1204" y="1248"/>
                    <a:pt x="911" y="1248"/>
                  </a:cubicBezTo>
                  <a:cubicBezTo>
                    <a:pt x="771" y="1248"/>
                    <a:pt x="629" y="1196"/>
                    <a:pt x="511" y="1079"/>
                  </a:cubicBezTo>
                  <a:cubicBezTo>
                    <a:pt x="171" y="739"/>
                    <a:pt x="414" y="131"/>
                    <a:pt x="924" y="131"/>
                  </a:cubicBezTo>
                  <a:close/>
                  <a:moveTo>
                    <a:pt x="907" y="1"/>
                  </a:moveTo>
                  <a:cubicBezTo>
                    <a:pt x="740" y="1"/>
                    <a:pt x="571" y="63"/>
                    <a:pt x="438" y="204"/>
                  </a:cubicBezTo>
                  <a:cubicBezTo>
                    <a:pt x="1" y="641"/>
                    <a:pt x="317" y="1370"/>
                    <a:pt x="924" y="1370"/>
                  </a:cubicBezTo>
                  <a:cubicBezTo>
                    <a:pt x="1288" y="1370"/>
                    <a:pt x="1604" y="1079"/>
                    <a:pt x="1604" y="690"/>
                  </a:cubicBezTo>
                  <a:cubicBezTo>
                    <a:pt x="1604" y="278"/>
                    <a:pt x="1258" y="1"/>
                    <a:pt x="9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32"/>
            <p:cNvSpPr/>
            <p:nvPr/>
          </p:nvSpPr>
          <p:spPr>
            <a:xfrm>
              <a:off x="1389928" y="4832385"/>
              <a:ext cx="115344" cy="96790"/>
            </a:xfrm>
            <a:custGeom>
              <a:avLst/>
              <a:gdLst/>
              <a:ahLst/>
              <a:cxnLst/>
              <a:rect l="l" t="t" r="r" b="b"/>
              <a:pathLst>
                <a:path w="1045" h="877" extrusionOk="0">
                  <a:moveTo>
                    <a:pt x="583" y="124"/>
                  </a:moveTo>
                  <a:cubicBezTo>
                    <a:pt x="753" y="124"/>
                    <a:pt x="899" y="269"/>
                    <a:pt x="899" y="439"/>
                  </a:cubicBezTo>
                  <a:cubicBezTo>
                    <a:pt x="899" y="622"/>
                    <a:pt x="741" y="747"/>
                    <a:pt x="587" y="747"/>
                  </a:cubicBezTo>
                  <a:cubicBezTo>
                    <a:pt x="515" y="747"/>
                    <a:pt x="443" y="720"/>
                    <a:pt x="389" y="658"/>
                  </a:cubicBezTo>
                  <a:cubicBezTo>
                    <a:pt x="195" y="464"/>
                    <a:pt x="316" y="124"/>
                    <a:pt x="583" y="124"/>
                  </a:cubicBezTo>
                  <a:close/>
                  <a:moveTo>
                    <a:pt x="584" y="0"/>
                  </a:moveTo>
                  <a:cubicBezTo>
                    <a:pt x="473" y="0"/>
                    <a:pt x="361" y="38"/>
                    <a:pt x="268" y="124"/>
                  </a:cubicBezTo>
                  <a:cubicBezTo>
                    <a:pt x="0" y="415"/>
                    <a:pt x="195" y="877"/>
                    <a:pt x="583" y="877"/>
                  </a:cubicBezTo>
                  <a:cubicBezTo>
                    <a:pt x="826" y="877"/>
                    <a:pt x="1021" y="682"/>
                    <a:pt x="1045" y="439"/>
                  </a:cubicBezTo>
                  <a:cubicBezTo>
                    <a:pt x="1045" y="175"/>
                    <a:pt x="820" y="0"/>
                    <a:pt x="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0" name="Google Shape;1470;p32"/>
          <p:cNvGrpSpPr/>
          <p:nvPr/>
        </p:nvGrpSpPr>
        <p:grpSpPr>
          <a:xfrm flipH="1">
            <a:off x="62659" y="4194779"/>
            <a:ext cx="666115" cy="973447"/>
            <a:chOff x="-1047799" y="3300294"/>
            <a:chExt cx="439014" cy="641607"/>
          </a:xfrm>
        </p:grpSpPr>
        <p:sp>
          <p:nvSpPr>
            <p:cNvPr id="1471" name="Google Shape;1471;p32"/>
            <p:cNvSpPr/>
            <p:nvPr/>
          </p:nvSpPr>
          <p:spPr>
            <a:xfrm>
              <a:off x="-994003" y="3750695"/>
              <a:ext cx="138774" cy="63785"/>
            </a:xfrm>
            <a:custGeom>
              <a:avLst/>
              <a:gdLst/>
              <a:ahLst/>
              <a:cxnLst/>
              <a:rect l="l" t="t" r="r" b="b"/>
              <a:pathLst>
                <a:path w="1847" h="849" extrusionOk="0">
                  <a:moveTo>
                    <a:pt x="728" y="0"/>
                  </a:moveTo>
                  <a:cubicBezTo>
                    <a:pt x="502" y="0"/>
                    <a:pt x="254" y="68"/>
                    <a:pt x="1" y="252"/>
                  </a:cubicBezTo>
                  <a:cubicBezTo>
                    <a:pt x="1" y="252"/>
                    <a:pt x="350" y="848"/>
                    <a:pt x="1002" y="848"/>
                  </a:cubicBezTo>
                  <a:cubicBezTo>
                    <a:pt x="1243" y="848"/>
                    <a:pt x="1526" y="767"/>
                    <a:pt x="1847" y="544"/>
                  </a:cubicBezTo>
                  <a:cubicBezTo>
                    <a:pt x="1847" y="544"/>
                    <a:pt x="1369" y="0"/>
                    <a:pt x="7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2"/>
            <p:cNvSpPr/>
            <p:nvPr/>
          </p:nvSpPr>
          <p:spPr>
            <a:xfrm>
              <a:off x="-950199" y="3777592"/>
              <a:ext cx="98652" cy="17656"/>
            </a:xfrm>
            <a:custGeom>
              <a:avLst/>
              <a:gdLst/>
              <a:ahLst/>
              <a:cxnLst/>
              <a:rect l="l" t="t" r="r" b="b"/>
              <a:pathLst>
                <a:path w="1313" h="235" extrusionOk="0">
                  <a:moveTo>
                    <a:pt x="500" y="0"/>
                  </a:moveTo>
                  <a:cubicBezTo>
                    <a:pt x="349" y="0"/>
                    <a:pt x="197" y="14"/>
                    <a:pt x="49" y="40"/>
                  </a:cubicBezTo>
                  <a:cubicBezTo>
                    <a:pt x="25" y="40"/>
                    <a:pt x="1" y="64"/>
                    <a:pt x="25" y="89"/>
                  </a:cubicBezTo>
                  <a:cubicBezTo>
                    <a:pt x="25" y="113"/>
                    <a:pt x="49" y="113"/>
                    <a:pt x="73" y="113"/>
                  </a:cubicBezTo>
                  <a:cubicBezTo>
                    <a:pt x="191" y="98"/>
                    <a:pt x="311" y="90"/>
                    <a:pt x="431" y="90"/>
                  </a:cubicBezTo>
                  <a:cubicBezTo>
                    <a:pt x="708" y="90"/>
                    <a:pt x="985" y="133"/>
                    <a:pt x="1239" y="234"/>
                  </a:cubicBezTo>
                  <a:lnTo>
                    <a:pt x="1264" y="234"/>
                  </a:lnTo>
                  <a:cubicBezTo>
                    <a:pt x="1288" y="234"/>
                    <a:pt x="1288" y="210"/>
                    <a:pt x="1312" y="210"/>
                  </a:cubicBezTo>
                  <a:cubicBezTo>
                    <a:pt x="1312" y="186"/>
                    <a:pt x="1312" y="162"/>
                    <a:pt x="1288" y="137"/>
                  </a:cubicBezTo>
                  <a:cubicBezTo>
                    <a:pt x="1039" y="44"/>
                    <a:pt x="770" y="0"/>
                    <a:pt x="5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2"/>
            <p:cNvSpPr/>
            <p:nvPr/>
          </p:nvSpPr>
          <p:spPr>
            <a:xfrm>
              <a:off x="-949448" y="3639053"/>
              <a:ext cx="114280" cy="249281"/>
            </a:xfrm>
            <a:custGeom>
              <a:avLst/>
              <a:gdLst/>
              <a:ahLst/>
              <a:cxnLst/>
              <a:rect l="l" t="t" r="r" b="b"/>
              <a:pathLst>
                <a:path w="1521" h="3318" extrusionOk="0">
                  <a:moveTo>
                    <a:pt x="69" y="0"/>
                  </a:moveTo>
                  <a:cubicBezTo>
                    <a:pt x="40" y="0"/>
                    <a:pt x="0" y="67"/>
                    <a:pt x="39" y="86"/>
                  </a:cubicBezTo>
                  <a:cubicBezTo>
                    <a:pt x="63" y="86"/>
                    <a:pt x="1327" y="961"/>
                    <a:pt x="1424" y="3269"/>
                  </a:cubicBezTo>
                  <a:cubicBezTo>
                    <a:pt x="1424" y="3293"/>
                    <a:pt x="1448" y="3317"/>
                    <a:pt x="1472" y="3317"/>
                  </a:cubicBezTo>
                  <a:cubicBezTo>
                    <a:pt x="1497" y="3293"/>
                    <a:pt x="1521" y="3293"/>
                    <a:pt x="1521" y="3269"/>
                  </a:cubicBezTo>
                  <a:cubicBezTo>
                    <a:pt x="1424" y="912"/>
                    <a:pt x="88" y="14"/>
                    <a:pt x="88" y="14"/>
                  </a:cubicBezTo>
                  <a:cubicBezTo>
                    <a:pt x="83" y="4"/>
                    <a:pt x="76" y="0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2"/>
            <p:cNvSpPr/>
            <p:nvPr/>
          </p:nvSpPr>
          <p:spPr>
            <a:xfrm>
              <a:off x="-1047799" y="3504796"/>
              <a:ext cx="229087" cy="179936"/>
            </a:xfrm>
            <a:custGeom>
              <a:avLst/>
              <a:gdLst/>
              <a:ahLst/>
              <a:cxnLst/>
              <a:rect l="l" t="t" r="r" b="b"/>
              <a:pathLst>
                <a:path w="3049" h="2395" extrusionOk="0">
                  <a:moveTo>
                    <a:pt x="2055" y="1"/>
                  </a:moveTo>
                  <a:cubicBezTo>
                    <a:pt x="1883" y="1"/>
                    <a:pt x="1883" y="562"/>
                    <a:pt x="1883" y="562"/>
                  </a:cubicBezTo>
                  <a:cubicBezTo>
                    <a:pt x="1761" y="416"/>
                    <a:pt x="1615" y="294"/>
                    <a:pt x="1445" y="197"/>
                  </a:cubicBezTo>
                  <a:cubicBezTo>
                    <a:pt x="1434" y="193"/>
                    <a:pt x="1423" y="192"/>
                    <a:pt x="1413" y="192"/>
                  </a:cubicBezTo>
                  <a:cubicBezTo>
                    <a:pt x="1234" y="192"/>
                    <a:pt x="1300" y="780"/>
                    <a:pt x="1300" y="780"/>
                  </a:cubicBezTo>
                  <a:cubicBezTo>
                    <a:pt x="1154" y="635"/>
                    <a:pt x="984" y="537"/>
                    <a:pt x="814" y="416"/>
                  </a:cubicBezTo>
                  <a:cubicBezTo>
                    <a:pt x="785" y="400"/>
                    <a:pt x="760" y="393"/>
                    <a:pt x="740" y="393"/>
                  </a:cubicBezTo>
                  <a:cubicBezTo>
                    <a:pt x="532" y="393"/>
                    <a:pt x="692" y="1096"/>
                    <a:pt x="692" y="1096"/>
                  </a:cubicBezTo>
                  <a:cubicBezTo>
                    <a:pt x="692" y="1096"/>
                    <a:pt x="357" y="857"/>
                    <a:pt x="178" y="857"/>
                  </a:cubicBezTo>
                  <a:cubicBezTo>
                    <a:pt x="136" y="857"/>
                    <a:pt x="103" y="870"/>
                    <a:pt x="85" y="902"/>
                  </a:cubicBezTo>
                  <a:cubicBezTo>
                    <a:pt x="1" y="1049"/>
                    <a:pt x="662" y="2395"/>
                    <a:pt x="1533" y="2395"/>
                  </a:cubicBezTo>
                  <a:cubicBezTo>
                    <a:pt x="1669" y="2395"/>
                    <a:pt x="1811" y="2362"/>
                    <a:pt x="1955" y="2286"/>
                  </a:cubicBezTo>
                  <a:cubicBezTo>
                    <a:pt x="3049" y="1728"/>
                    <a:pt x="2684" y="926"/>
                    <a:pt x="2684" y="926"/>
                  </a:cubicBezTo>
                  <a:cubicBezTo>
                    <a:pt x="2684" y="926"/>
                    <a:pt x="2368" y="197"/>
                    <a:pt x="2125" y="27"/>
                  </a:cubicBezTo>
                  <a:cubicBezTo>
                    <a:pt x="2099" y="9"/>
                    <a:pt x="2076" y="1"/>
                    <a:pt x="2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32"/>
            <p:cNvSpPr/>
            <p:nvPr/>
          </p:nvSpPr>
          <p:spPr>
            <a:xfrm>
              <a:off x="-1006775" y="3550625"/>
              <a:ext cx="157032" cy="111418"/>
            </a:xfrm>
            <a:custGeom>
              <a:avLst/>
              <a:gdLst/>
              <a:ahLst/>
              <a:cxnLst/>
              <a:rect l="l" t="t" r="r" b="b"/>
              <a:pathLst>
                <a:path w="2090" h="1483" extrusionOk="0">
                  <a:moveTo>
                    <a:pt x="1652" y="292"/>
                  </a:moveTo>
                  <a:cubicBezTo>
                    <a:pt x="1677" y="292"/>
                    <a:pt x="1701" y="316"/>
                    <a:pt x="1725" y="340"/>
                  </a:cubicBezTo>
                  <a:cubicBezTo>
                    <a:pt x="1749" y="365"/>
                    <a:pt x="1749" y="389"/>
                    <a:pt x="1774" y="413"/>
                  </a:cubicBezTo>
                  <a:lnTo>
                    <a:pt x="1725" y="389"/>
                  </a:lnTo>
                  <a:cubicBezTo>
                    <a:pt x="1701" y="365"/>
                    <a:pt x="1677" y="316"/>
                    <a:pt x="1652" y="292"/>
                  </a:cubicBezTo>
                  <a:close/>
                  <a:moveTo>
                    <a:pt x="802" y="656"/>
                  </a:moveTo>
                  <a:lnTo>
                    <a:pt x="802" y="656"/>
                  </a:lnTo>
                  <a:cubicBezTo>
                    <a:pt x="826" y="680"/>
                    <a:pt x="851" y="729"/>
                    <a:pt x="875" y="778"/>
                  </a:cubicBezTo>
                  <a:cubicBezTo>
                    <a:pt x="851" y="729"/>
                    <a:pt x="826" y="705"/>
                    <a:pt x="802" y="656"/>
                  </a:cubicBezTo>
                  <a:close/>
                  <a:moveTo>
                    <a:pt x="535" y="923"/>
                  </a:moveTo>
                  <a:lnTo>
                    <a:pt x="535" y="923"/>
                  </a:lnTo>
                  <a:cubicBezTo>
                    <a:pt x="583" y="948"/>
                    <a:pt x="608" y="996"/>
                    <a:pt x="608" y="1045"/>
                  </a:cubicBezTo>
                  <a:cubicBezTo>
                    <a:pt x="583" y="996"/>
                    <a:pt x="559" y="972"/>
                    <a:pt x="535" y="923"/>
                  </a:cubicBezTo>
                  <a:close/>
                  <a:moveTo>
                    <a:pt x="1944" y="0"/>
                  </a:moveTo>
                  <a:cubicBezTo>
                    <a:pt x="1920" y="25"/>
                    <a:pt x="1920" y="49"/>
                    <a:pt x="1920" y="73"/>
                  </a:cubicBezTo>
                  <a:cubicBezTo>
                    <a:pt x="1944" y="146"/>
                    <a:pt x="2017" y="292"/>
                    <a:pt x="1968" y="365"/>
                  </a:cubicBezTo>
                  <a:cubicBezTo>
                    <a:pt x="1968" y="389"/>
                    <a:pt x="1944" y="413"/>
                    <a:pt x="1920" y="413"/>
                  </a:cubicBezTo>
                  <a:lnTo>
                    <a:pt x="1847" y="413"/>
                  </a:lnTo>
                  <a:cubicBezTo>
                    <a:pt x="1847" y="365"/>
                    <a:pt x="1822" y="316"/>
                    <a:pt x="1798" y="267"/>
                  </a:cubicBezTo>
                  <a:cubicBezTo>
                    <a:pt x="1774" y="195"/>
                    <a:pt x="1701" y="170"/>
                    <a:pt x="1628" y="146"/>
                  </a:cubicBezTo>
                  <a:cubicBezTo>
                    <a:pt x="1604" y="146"/>
                    <a:pt x="1579" y="170"/>
                    <a:pt x="1555" y="195"/>
                  </a:cubicBezTo>
                  <a:cubicBezTo>
                    <a:pt x="1531" y="243"/>
                    <a:pt x="1555" y="316"/>
                    <a:pt x="1604" y="365"/>
                  </a:cubicBezTo>
                  <a:cubicBezTo>
                    <a:pt x="1652" y="413"/>
                    <a:pt x="1701" y="462"/>
                    <a:pt x="1749" y="486"/>
                  </a:cubicBezTo>
                  <a:lnTo>
                    <a:pt x="1749" y="510"/>
                  </a:lnTo>
                  <a:cubicBezTo>
                    <a:pt x="1749" y="559"/>
                    <a:pt x="1701" y="559"/>
                    <a:pt x="1628" y="559"/>
                  </a:cubicBezTo>
                  <a:cubicBezTo>
                    <a:pt x="1555" y="559"/>
                    <a:pt x="1482" y="535"/>
                    <a:pt x="1409" y="510"/>
                  </a:cubicBezTo>
                  <a:cubicBezTo>
                    <a:pt x="1385" y="437"/>
                    <a:pt x="1337" y="389"/>
                    <a:pt x="1288" y="365"/>
                  </a:cubicBezTo>
                  <a:cubicBezTo>
                    <a:pt x="1256" y="365"/>
                    <a:pt x="1234" y="354"/>
                    <a:pt x="1209" y="354"/>
                  </a:cubicBezTo>
                  <a:cubicBezTo>
                    <a:pt x="1196" y="354"/>
                    <a:pt x="1183" y="357"/>
                    <a:pt x="1166" y="365"/>
                  </a:cubicBezTo>
                  <a:cubicBezTo>
                    <a:pt x="1166" y="389"/>
                    <a:pt x="1142" y="413"/>
                    <a:pt x="1166" y="437"/>
                  </a:cubicBezTo>
                  <a:cubicBezTo>
                    <a:pt x="1215" y="486"/>
                    <a:pt x="1264" y="559"/>
                    <a:pt x="1337" y="583"/>
                  </a:cubicBezTo>
                  <a:cubicBezTo>
                    <a:pt x="1385" y="656"/>
                    <a:pt x="1385" y="753"/>
                    <a:pt x="1361" y="850"/>
                  </a:cubicBezTo>
                  <a:cubicBezTo>
                    <a:pt x="1343" y="905"/>
                    <a:pt x="1311" y="932"/>
                    <a:pt x="1255" y="932"/>
                  </a:cubicBezTo>
                  <a:cubicBezTo>
                    <a:pt x="1236" y="932"/>
                    <a:pt x="1215" y="929"/>
                    <a:pt x="1191" y="923"/>
                  </a:cubicBezTo>
                  <a:cubicBezTo>
                    <a:pt x="1142" y="923"/>
                    <a:pt x="1069" y="899"/>
                    <a:pt x="1021" y="850"/>
                  </a:cubicBezTo>
                  <a:cubicBezTo>
                    <a:pt x="996" y="729"/>
                    <a:pt x="924" y="608"/>
                    <a:pt x="826" y="535"/>
                  </a:cubicBezTo>
                  <a:lnTo>
                    <a:pt x="729" y="535"/>
                  </a:lnTo>
                  <a:cubicBezTo>
                    <a:pt x="705" y="559"/>
                    <a:pt x="705" y="583"/>
                    <a:pt x="705" y="632"/>
                  </a:cubicBezTo>
                  <a:cubicBezTo>
                    <a:pt x="754" y="753"/>
                    <a:pt x="826" y="850"/>
                    <a:pt x="924" y="923"/>
                  </a:cubicBezTo>
                  <a:cubicBezTo>
                    <a:pt x="948" y="972"/>
                    <a:pt x="948" y="1021"/>
                    <a:pt x="924" y="1093"/>
                  </a:cubicBezTo>
                  <a:cubicBezTo>
                    <a:pt x="924" y="1129"/>
                    <a:pt x="898" y="1151"/>
                    <a:pt x="874" y="1151"/>
                  </a:cubicBezTo>
                  <a:cubicBezTo>
                    <a:pt x="865" y="1151"/>
                    <a:pt x="857" y="1148"/>
                    <a:pt x="851" y="1142"/>
                  </a:cubicBezTo>
                  <a:cubicBezTo>
                    <a:pt x="802" y="1142"/>
                    <a:pt x="754" y="1118"/>
                    <a:pt x="729" y="1093"/>
                  </a:cubicBezTo>
                  <a:cubicBezTo>
                    <a:pt x="729" y="972"/>
                    <a:pt x="656" y="875"/>
                    <a:pt x="559" y="826"/>
                  </a:cubicBezTo>
                  <a:cubicBezTo>
                    <a:pt x="547" y="814"/>
                    <a:pt x="529" y="808"/>
                    <a:pt x="508" y="808"/>
                  </a:cubicBezTo>
                  <a:cubicBezTo>
                    <a:pt x="486" y="808"/>
                    <a:pt x="462" y="814"/>
                    <a:pt x="438" y="826"/>
                  </a:cubicBezTo>
                  <a:cubicBezTo>
                    <a:pt x="438" y="826"/>
                    <a:pt x="413" y="875"/>
                    <a:pt x="438" y="899"/>
                  </a:cubicBezTo>
                  <a:cubicBezTo>
                    <a:pt x="462" y="996"/>
                    <a:pt x="535" y="1093"/>
                    <a:pt x="632" y="1166"/>
                  </a:cubicBezTo>
                  <a:cubicBezTo>
                    <a:pt x="608" y="1239"/>
                    <a:pt x="559" y="1312"/>
                    <a:pt x="486" y="1336"/>
                  </a:cubicBezTo>
                  <a:cubicBezTo>
                    <a:pt x="455" y="1356"/>
                    <a:pt x="424" y="1364"/>
                    <a:pt x="393" y="1364"/>
                  </a:cubicBezTo>
                  <a:cubicBezTo>
                    <a:pt x="234" y="1364"/>
                    <a:pt x="98" y="1142"/>
                    <a:pt x="98" y="1142"/>
                  </a:cubicBezTo>
                  <a:cubicBezTo>
                    <a:pt x="85" y="1130"/>
                    <a:pt x="73" y="1124"/>
                    <a:pt x="64" y="1124"/>
                  </a:cubicBezTo>
                  <a:cubicBezTo>
                    <a:pt x="55" y="1124"/>
                    <a:pt x="49" y="1130"/>
                    <a:pt x="49" y="1142"/>
                  </a:cubicBezTo>
                  <a:cubicBezTo>
                    <a:pt x="25" y="1166"/>
                    <a:pt x="0" y="1191"/>
                    <a:pt x="25" y="1215"/>
                  </a:cubicBezTo>
                  <a:cubicBezTo>
                    <a:pt x="25" y="1215"/>
                    <a:pt x="195" y="1482"/>
                    <a:pt x="389" y="1482"/>
                  </a:cubicBezTo>
                  <a:cubicBezTo>
                    <a:pt x="438" y="1458"/>
                    <a:pt x="486" y="1433"/>
                    <a:pt x="535" y="1385"/>
                  </a:cubicBezTo>
                  <a:cubicBezTo>
                    <a:pt x="608" y="1336"/>
                    <a:pt x="681" y="1263"/>
                    <a:pt x="705" y="1166"/>
                  </a:cubicBezTo>
                  <a:cubicBezTo>
                    <a:pt x="754" y="1191"/>
                    <a:pt x="778" y="1191"/>
                    <a:pt x="826" y="1215"/>
                  </a:cubicBezTo>
                  <a:cubicBezTo>
                    <a:pt x="839" y="1219"/>
                    <a:pt x="852" y="1221"/>
                    <a:pt x="866" y="1221"/>
                  </a:cubicBezTo>
                  <a:cubicBezTo>
                    <a:pt x="930" y="1221"/>
                    <a:pt x="1001" y="1174"/>
                    <a:pt x="1021" y="1093"/>
                  </a:cubicBezTo>
                  <a:cubicBezTo>
                    <a:pt x="1021" y="1045"/>
                    <a:pt x="1021" y="996"/>
                    <a:pt x="1021" y="948"/>
                  </a:cubicBezTo>
                  <a:cubicBezTo>
                    <a:pt x="1069" y="972"/>
                    <a:pt x="1118" y="996"/>
                    <a:pt x="1166" y="996"/>
                  </a:cubicBezTo>
                  <a:cubicBezTo>
                    <a:pt x="1192" y="1007"/>
                    <a:pt x="1218" y="1011"/>
                    <a:pt x="1243" y="1011"/>
                  </a:cubicBezTo>
                  <a:cubicBezTo>
                    <a:pt x="1335" y="1011"/>
                    <a:pt x="1415" y="946"/>
                    <a:pt x="1434" y="850"/>
                  </a:cubicBezTo>
                  <a:cubicBezTo>
                    <a:pt x="1458" y="778"/>
                    <a:pt x="1458" y="680"/>
                    <a:pt x="1434" y="608"/>
                  </a:cubicBezTo>
                  <a:cubicBezTo>
                    <a:pt x="1507" y="608"/>
                    <a:pt x="1555" y="632"/>
                    <a:pt x="1628" y="632"/>
                  </a:cubicBezTo>
                  <a:cubicBezTo>
                    <a:pt x="1701" y="632"/>
                    <a:pt x="1798" y="608"/>
                    <a:pt x="1822" y="535"/>
                  </a:cubicBezTo>
                  <a:cubicBezTo>
                    <a:pt x="1847" y="510"/>
                    <a:pt x="1847" y="510"/>
                    <a:pt x="1847" y="486"/>
                  </a:cubicBezTo>
                  <a:cubicBezTo>
                    <a:pt x="1859" y="498"/>
                    <a:pt x="1877" y="504"/>
                    <a:pt x="1895" y="504"/>
                  </a:cubicBezTo>
                  <a:cubicBezTo>
                    <a:pt x="1913" y="504"/>
                    <a:pt x="1932" y="498"/>
                    <a:pt x="1944" y="486"/>
                  </a:cubicBezTo>
                  <a:cubicBezTo>
                    <a:pt x="1992" y="486"/>
                    <a:pt x="2041" y="462"/>
                    <a:pt x="2065" y="413"/>
                  </a:cubicBezTo>
                  <a:cubicBezTo>
                    <a:pt x="2090" y="267"/>
                    <a:pt x="2065" y="146"/>
                    <a:pt x="2017" y="25"/>
                  </a:cubicBezTo>
                  <a:cubicBezTo>
                    <a:pt x="1992" y="0"/>
                    <a:pt x="1968" y="0"/>
                    <a:pt x="19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2"/>
            <p:cNvSpPr/>
            <p:nvPr/>
          </p:nvSpPr>
          <p:spPr>
            <a:xfrm>
              <a:off x="-868753" y="3630488"/>
              <a:ext cx="108420" cy="91959"/>
            </a:xfrm>
            <a:custGeom>
              <a:avLst/>
              <a:gdLst/>
              <a:ahLst/>
              <a:cxnLst/>
              <a:rect l="l" t="t" r="r" b="b"/>
              <a:pathLst>
                <a:path w="1443" h="1224" extrusionOk="0">
                  <a:moveTo>
                    <a:pt x="158" y="1"/>
                  </a:moveTo>
                  <a:cubicBezTo>
                    <a:pt x="118" y="1"/>
                    <a:pt x="76" y="3"/>
                    <a:pt x="34" y="6"/>
                  </a:cubicBezTo>
                  <a:cubicBezTo>
                    <a:pt x="34" y="6"/>
                    <a:pt x="34" y="6"/>
                    <a:pt x="34" y="6"/>
                  </a:cubicBezTo>
                  <a:lnTo>
                    <a:pt x="34" y="6"/>
                  </a:lnTo>
                  <a:cubicBezTo>
                    <a:pt x="33" y="6"/>
                    <a:pt x="1" y="1224"/>
                    <a:pt x="1328" y="1224"/>
                  </a:cubicBezTo>
                  <a:cubicBezTo>
                    <a:pt x="1365" y="1224"/>
                    <a:pt x="1404" y="1223"/>
                    <a:pt x="1443" y="1221"/>
                  </a:cubicBezTo>
                  <a:cubicBezTo>
                    <a:pt x="1443" y="1221"/>
                    <a:pt x="1240" y="1"/>
                    <a:pt x="1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2"/>
            <p:cNvSpPr/>
            <p:nvPr/>
          </p:nvSpPr>
          <p:spPr>
            <a:xfrm>
              <a:off x="-837046" y="3663019"/>
              <a:ext cx="80394" cy="62884"/>
            </a:xfrm>
            <a:custGeom>
              <a:avLst/>
              <a:gdLst/>
              <a:ahLst/>
              <a:cxnLst/>
              <a:rect l="l" t="t" r="r" b="b"/>
              <a:pathLst>
                <a:path w="1070" h="837" extrusionOk="0">
                  <a:moveTo>
                    <a:pt x="53" y="0"/>
                  </a:moveTo>
                  <a:cubicBezTo>
                    <a:pt x="37" y="0"/>
                    <a:pt x="25" y="17"/>
                    <a:pt x="25" y="35"/>
                  </a:cubicBezTo>
                  <a:cubicBezTo>
                    <a:pt x="1" y="59"/>
                    <a:pt x="25" y="83"/>
                    <a:pt x="49" y="83"/>
                  </a:cubicBezTo>
                  <a:cubicBezTo>
                    <a:pt x="414" y="253"/>
                    <a:pt x="729" y="496"/>
                    <a:pt x="997" y="812"/>
                  </a:cubicBezTo>
                  <a:cubicBezTo>
                    <a:pt x="997" y="812"/>
                    <a:pt x="1021" y="836"/>
                    <a:pt x="1021" y="836"/>
                  </a:cubicBezTo>
                  <a:lnTo>
                    <a:pt x="1045" y="812"/>
                  </a:lnTo>
                  <a:cubicBezTo>
                    <a:pt x="1069" y="812"/>
                    <a:pt x="1069" y="788"/>
                    <a:pt x="1069" y="763"/>
                  </a:cubicBezTo>
                  <a:cubicBezTo>
                    <a:pt x="802" y="423"/>
                    <a:pt x="462" y="156"/>
                    <a:pt x="74" y="10"/>
                  </a:cubicBezTo>
                  <a:cubicBezTo>
                    <a:pt x="66" y="3"/>
                    <a:pt x="59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2"/>
            <p:cNvSpPr/>
            <p:nvPr/>
          </p:nvSpPr>
          <p:spPr>
            <a:xfrm>
              <a:off x="-764015" y="3539732"/>
              <a:ext cx="129683" cy="73101"/>
            </a:xfrm>
            <a:custGeom>
              <a:avLst/>
              <a:gdLst/>
              <a:ahLst/>
              <a:cxnLst/>
              <a:rect l="l" t="t" r="r" b="b"/>
              <a:pathLst>
                <a:path w="1726" h="973" extrusionOk="0">
                  <a:moveTo>
                    <a:pt x="1242" y="0"/>
                  </a:moveTo>
                  <a:cubicBezTo>
                    <a:pt x="434" y="0"/>
                    <a:pt x="0" y="850"/>
                    <a:pt x="0" y="850"/>
                  </a:cubicBezTo>
                  <a:cubicBezTo>
                    <a:pt x="232" y="937"/>
                    <a:pt x="435" y="973"/>
                    <a:pt x="612" y="973"/>
                  </a:cubicBezTo>
                  <a:cubicBezTo>
                    <a:pt x="1474" y="973"/>
                    <a:pt x="1725" y="117"/>
                    <a:pt x="1725" y="97"/>
                  </a:cubicBezTo>
                  <a:cubicBezTo>
                    <a:pt x="1552" y="29"/>
                    <a:pt x="1391" y="0"/>
                    <a:pt x="12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2"/>
            <p:cNvSpPr/>
            <p:nvPr/>
          </p:nvSpPr>
          <p:spPr>
            <a:xfrm>
              <a:off x="-769500" y="3568882"/>
              <a:ext cx="94971" cy="38391"/>
            </a:xfrm>
            <a:custGeom>
              <a:avLst/>
              <a:gdLst/>
              <a:ahLst/>
              <a:cxnLst/>
              <a:rect l="l" t="t" r="r" b="b"/>
              <a:pathLst>
                <a:path w="1264" h="511" extrusionOk="0">
                  <a:moveTo>
                    <a:pt x="1191" y="0"/>
                  </a:moveTo>
                  <a:cubicBezTo>
                    <a:pt x="778" y="49"/>
                    <a:pt x="389" y="194"/>
                    <a:pt x="25" y="413"/>
                  </a:cubicBezTo>
                  <a:cubicBezTo>
                    <a:pt x="0" y="462"/>
                    <a:pt x="25" y="510"/>
                    <a:pt x="73" y="510"/>
                  </a:cubicBezTo>
                  <a:cubicBezTo>
                    <a:pt x="73" y="510"/>
                    <a:pt x="98" y="510"/>
                    <a:pt x="98" y="486"/>
                  </a:cubicBezTo>
                  <a:cubicBezTo>
                    <a:pt x="438" y="267"/>
                    <a:pt x="802" y="146"/>
                    <a:pt x="1215" y="97"/>
                  </a:cubicBezTo>
                  <a:cubicBezTo>
                    <a:pt x="1239" y="97"/>
                    <a:pt x="1264" y="73"/>
                    <a:pt x="1264" y="49"/>
                  </a:cubicBezTo>
                  <a:cubicBezTo>
                    <a:pt x="1239" y="24"/>
                    <a:pt x="1215" y="0"/>
                    <a:pt x="1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2"/>
            <p:cNvSpPr/>
            <p:nvPr/>
          </p:nvSpPr>
          <p:spPr>
            <a:xfrm>
              <a:off x="-800981" y="3409081"/>
              <a:ext cx="60784" cy="462801"/>
            </a:xfrm>
            <a:custGeom>
              <a:avLst/>
              <a:gdLst/>
              <a:ahLst/>
              <a:cxnLst/>
              <a:rect l="l" t="t" r="r" b="b"/>
              <a:pathLst>
                <a:path w="809" h="6160" extrusionOk="0">
                  <a:moveTo>
                    <a:pt x="69" y="1"/>
                  </a:moveTo>
                  <a:cubicBezTo>
                    <a:pt x="37" y="1"/>
                    <a:pt x="0" y="32"/>
                    <a:pt x="31" y="62"/>
                  </a:cubicBezTo>
                  <a:cubicBezTo>
                    <a:pt x="711" y="1860"/>
                    <a:pt x="541" y="6063"/>
                    <a:pt x="541" y="6111"/>
                  </a:cubicBezTo>
                  <a:cubicBezTo>
                    <a:pt x="541" y="6135"/>
                    <a:pt x="565" y="6135"/>
                    <a:pt x="589" y="6160"/>
                  </a:cubicBezTo>
                  <a:cubicBezTo>
                    <a:pt x="614" y="6135"/>
                    <a:pt x="638" y="6135"/>
                    <a:pt x="638" y="6111"/>
                  </a:cubicBezTo>
                  <a:cubicBezTo>
                    <a:pt x="638" y="6063"/>
                    <a:pt x="808" y="1836"/>
                    <a:pt x="104" y="38"/>
                  </a:cubicBezTo>
                  <a:cubicBezTo>
                    <a:pt x="104" y="11"/>
                    <a:pt x="87" y="1"/>
                    <a:pt x="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2"/>
            <p:cNvSpPr/>
            <p:nvPr/>
          </p:nvSpPr>
          <p:spPr>
            <a:xfrm>
              <a:off x="-905869" y="3300294"/>
              <a:ext cx="198507" cy="165361"/>
            </a:xfrm>
            <a:custGeom>
              <a:avLst/>
              <a:gdLst/>
              <a:ahLst/>
              <a:cxnLst/>
              <a:rect l="l" t="t" r="r" b="b"/>
              <a:pathLst>
                <a:path w="2642" h="2201" extrusionOk="0">
                  <a:moveTo>
                    <a:pt x="898" y="1"/>
                  </a:moveTo>
                  <a:cubicBezTo>
                    <a:pt x="722" y="1"/>
                    <a:pt x="649" y="636"/>
                    <a:pt x="649" y="636"/>
                  </a:cubicBezTo>
                  <a:cubicBezTo>
                    <a:pt x="649" y="636"/>
                    <a:pt x="381" y="252"/>
                    <a:pt x="219" y="252"/>
                  </a:cubicBezTo>
                  <a:cubicBezTo>
                    <a:pt x="198" y="252"/>
                    <a:pt x="180" y="258"/>
                    <a:pt x="164" y="271"/>
                  </a:cubicBezTo>
                  <a:cubicBezTo>
                    <a:pt x="0" y="365"/>
                    <a:pt x="217" y="2201"/>
                    <a:pt x="1307" y="2201"/>
                  </a:cubicBezTo>
                  <a:cubicBezTo>
                    <a:pt x="1353" y="2201"/>
                    <a:pt x="1401" y="2197"/>
                    <a:pt x="1451" y="2190"/>
                  </a:cubicBezTo>
                  <a:cubicBezTo>
                    <a:pt x="2641" y="2045"/>
                    <a:pt x="2569" y="1170"/>
                    <a:pt x="2569" y="1170"/>
                  </a:cubicBezTo>
                  <a:cubicBezTo>
                    <a:pt x="2569" y="1170"/>
                    <a:pt x="2544" y="369"/>
                    <a:pt x="2374" y="126"/>
                  </a:cubicBezTo>
                  <a:cubicBezTo>
                    <a:pt x="2348" y="89"/>
                    <a:pt x="2321" y="73"/>
                    <a:pt x="2293" y="73"/>
                  </a:cubicBezTo>
                  <a:cubicBezTo>
                    <a:pt x="2136" y="73"/>
                    <a:pt x="1961" y="563"/>
                    <a:pt x="1961" y="563"/>
                  </a:cubicBezTo>
                  <a:cubicBezTo>
                    <a:pt x="1888" y="369"/>
                    <a:pt x="1791" y="199"/>
                    <a:pt x="1670" y="53"/>
                  </a:cubicBezTo>
                  <a:cubicBezTo>
                    <a:pt x="1650" y="38"/>
                    <a:pt x="1631" y="32"/>
                    <a:pt x="1612" y="32"/>
                  </a:cubicBezTo>
                  <a:cubicBezTo>
                    <a:pt x="1443" y="32"/>
                    <a:pt x="1305" y="563"/>
                    <a:pt x="1305" y="563"/>
                  </a:cubicBezTo>
                  <a:cubicBezTo>
                    <a:pt x="1232" y="369"/>
                    <a:pt x="1111" y="199"/>
                    <a:pt x="990" y="53"/>
                  </a:cubicBezTo>
                  <a:cubicBezTo>
                    <a:pt x="957" y="16"/>
                    <a:pt x="926" y="1"/>
                    <a:pt x="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2"/>
            <p:cNvSpPr/>
            <p:nvPr/>
          </p:nvSpPr>
          <p:spPr>
            <a:xfrm>
              <a:off x="-884456" y="3364454"/>
              <a:ext cx="171608" cy="62133"/>
            </a:xfrm>
            <a:custGeom>
              <a:avLst/>
              <a:gdLst/>
              <a:ahLst/>
              <a:cxnLst/>
              <a:rect l="l" t="t" r="r" b="b"/>
              <a:pathLst>
                <a:path w="2284" h="827" extrusionOk="0">
                  <a:moveTo>
                    <a:pt x="1846" y="122"/>
                  </a:moveTo>
                  <a:lnTo>
                    <a:pt x="1846" y="122"/>
                  </a:lnTo>
                  <a:cubicBezTo>
                    <a:pt x="1871" y="146"/>
                    <a:pt x="1895" y="146"/>
                    <a:pt x="1919" y="195"/>
                  </a:cubicBezTo>
                  <a:cubicBezTo>
                    <a:pt x="1919" y="219"/>
                    <a:pt x="1919" y="243"/>
                    <a:pt x="1919" y="268"/>
                  </a:cubicBezTo>
                  <a:cubicBezTo>
                    <a:pt x="1895" y="268"/>
                    <a:pt x="1895" y="243"/>
                    <a:pt x="1895" y="243"/>
                  </a:cubicBezTo>
                  <a:cubicBezTo>
                    <a:pt x="1871" y="195"/>
                    <a:pt x="1846" y="146"/>
                    <a:pt x="1846" y="122"/>
                  </a:cubicBezTo>
                  <a:close/>
                  <a:moveTo>
                    <a:pt x="923" y="170"/>
                  </a:moveTo>
                  <a:lnTo>
                    <a:pt x="923" y="170"/>
                  </a:lnTo>
                  <a:cubicBezTo>
                    <a:pt x="947" y="219"/>
                    <a:pt x="947" y="268"/>
                    <a:pt x="972" y="292"/>
                  </a:cubicBezTo>
                  <a:cubicBezTo>
                    <a:pt x="947" y="268"/>
                    <a:pt x="923" y="219"/>
                    <a:pt x="923" y="170"/>
                  </a:cubicBezTo>
                  <a:close/>
                  <a:moveTo>
                    <a:pt x="583" y="341"/>
                  </a:moveTo>
                  <a:lnTo>
                    <a:pt x="583" y="341"/>
                  </a:lnTo>
                  <a:cubicBezTo>
                    <a:pt x="607" y="365"/>
                    <a:pt x="632" y="413"/>
                    <a:pt x="632" y="486"/>
                  </a:cubicBezTo>
                  <a:cubicBezTo>
                    <a:pt x="607" y="438"/>
                    <a:pt x="583" y="389"/>
                    <a:pt x="583" y="341"/>
                  </a:cubicBezTo>
                  <a:close/>
                  <a:moveTo>
                    <a:pt x="2211" y="0"/>
                  </a:moveTo>
                  <a:cubicBezTo>
                    <a:pt x="2186" y="0"/>
                    <a:pt x="2162" y="25"/>
                    <a:pt x="2186" y="49"/>
                  </a:cubicBezTo>
                  <a:cubicBezTo>
                    <a:pt x="2186" y="122"/>
                    <a:pt x="2186" y="292"/>
                    <a:pt x="2138" y="341"/>
                  </a:cubicBezTo>
                  <a:cubicBezTo>
                    <a:pt x="2113" y="365"/>
                    <a:pt x="2089" y="365"/>
                    <a:pt x="2065" y="365"/>
                  </a:cubicBezTo>
                  <a:cubicBezTo>
                    <a:pt x="2041" y="365"/>
                    <a:pt x="2016" y="365"/>
                    <a:pt x="1992" y="341"/>
                  </a:cubicBezTo>
                  <a:cubicBezTo>
                    <a:pt x="2016" y="292"/>
                    <a:pt x="2016" y="243"/>
                    <a:pt x="1992" y="195"/>
                  </a:cubicBezTo>
                  <a:cubicBezTo>
                    <a:pt x="1992" y="122"/>
                    <a:pt x="1943" y="49"/>
                    <a:pt x="1895" y="25"/>
                  </a:cubicBezTo>
                  <a:cubicBezTo>
                    <a:pt x="1846" y="25"/>
                    <a:pt x="1822" y="25"/>
                    <a:pt x="1798" y="49"/>
                  </a:cubicBezTo>
                  <a:cubicBezTo>
                    <a:pt x="1749" y="98"/>
                    <a:pt x="1749" y="170"/>
                    <a:pt x="1798" y="219"/>
                  </a:cubicBezTo>
                  <a:cubicBezTo>
                    <a:pt x="1822" y="292"/>
                    <a:pt x="1846" y="341"/>
                    <a:pt x="1895" y="365"/>
                  </a:cubicBezTo>
                  <a:lnTo>
                    <a:pt x="1871" y="389"/>
                  </a:lnTo>
                  <a:cubicBezTo>
                    <a:pt x="1858" y="401"/>
                    <a:pt x="1834" y="407"/>
                    <a:pt x="1810" y="407"/>
                  </a:cubicBezTo>
                  <a:cubicBezTo>
                    <a:pt x="1786" y="407"/>
                    <a:pt x="1761" y="401"/>
                    <a:pt x="1749" y="389"/>
                  </a:cubicBezTo>
                  <a:cubicBezTo>
                    <a:pt x="1676" y="365"/>
                    <a:pt x="1603" y="316"/>
                    <a:pt x="1555" y="268"/>
                  </a:cubicBezTo>
                  <a:cubicBezTo>
                    <a:pt x="1555" y="195"/>
                    <a:pt x="1530" y="146"/>
                    <a:pt x="1482" y="98"/>
                  </a:cubicBezTo>
                  <a:cubicBezTo>
                    <a:pt x="1458" y="49"/>
                    <a:pt x="1409" y="49"/>
                    <a:pt x="1385" y="49"/>
                  </a:cubicBezTo>
                  <a:cubicBezTo>
                    <a:pt x="1360" y="73"/>
                    <a:pt x="1336" y="98"/>
                    <a:pt x="1336" y="122"/>
                  </a:cubicBezTo>
                  <a:cubicBezTo>
                    <a:pt x="1360" y="195"/>
                    <a:pt x="1409" y="268"/>
                    <a:pt x="1458" y="316"/>
                  </a:cubicBezTo>
                  <a:cubicBezTo>
                    <a:pt x="1458" y="413"/>
                    <a:pt x="1433" y="511"/>
                    <a:pt x="1385" y="583"/>
                  </a:cubicBezTo>
                  <a:cubicBezTo>
                    <a:pt x="1360" y="608"/>
                    <a:pt x="1336" y="620"/>
                    <a:pt x="1309" y="620"/>
                  </a:cubicBezTo>
                  <a:cubicBezTo>
                    <a:pt x="1281" y="620"/>
                    <a:pt x="1251" y="608"/>
                    <a:pt x="1215" y="583"/>
                  </a:cubicBezTo>
                  <a:cubicBezTo>
                    <a:pt x="1142" y="559"/>
                    <a:pt x="1093" y="511"/>
                    <a:pt x="1069" y="462"/>
                  </a:cubicBezTo>
                  <a:cubicBezTo>
                    <a:pt x="1093" y="341"/>
                    <a:pt x="1069" y="195"/>
                    <a:pt x="996" y="98"/>
                  </a:cubicBezTo>
                  <a:cubicBezTo>
                    <a:pt x="979" y="80"/>
                    <a:pt x="950" y="63"/>
                    <a:pt x="925" y="63"/>
                  </a:cubicBezTo>
                  <a:cubicBezTo>
                    <a:pt x="915" y="63"/>
                    <a:pt x="906" y="66"/>
                    <a:pt x="899" y="73"/>
                  </a:cubicBezTo>
                  <a:cubicBezTo>
                    <a:pt x="850" y="73"/>
                    <a:pt x="850" y="98"/>
                    <a:pt x="850" y="146"/>
                  </a:cubicBezTo>
                  <a:cubicBezTo>
                    <a:pt x="850" y="243"/>
                    <a:pt x="875" y="365"/>
                    <a:pt x="947" y="462"/>
                  </a:cubicBezTo>
                  <a:cubicBezTo>
                    <a:pt x="947" y="535"/>
                    <a:pt x="923" y="583"/>
                    <a:pt x="899" y="632"/>
                  </a:cubicBezTo>
                  <a:cubicBezTo>
                    <a:pt x="885" y="660"/>
                    <a:pt x="862" y="672"/>
                    <a:pt x="836" y="672"/>
                  </a:cubicBezTo>
                  <a:cubicBezTo>
                    <a:pt x="818" y="672"/>
                    <a:pt x="798" y="666"/>
                    <a:pt x="777" y="656"/>
                  </a:cubicBezTo>
                  <a:cubicBezTo>
                    <a:pt x="753" y="632"/>
                    <a:pt x="729" y="608"/>
                    <a:pt x="705" y="559"/>
                  </a:cubicBezTo>
                  <a:cubicBezTo>
                    <a:pt x="729" y="462"/>
                    <a:pt x="729" y="341"/>
                    <a:pt x="632" y="243"/>
                  </a:cubicBezTo>
                  <a:cubicBezTo>
                    <a:pt x="607" y="219"/>
                    <a:pt x="559" y="219"/>
                    <a:pt x="534" y="219"/>
                  </a:cubicBezTo>
                  <a:cubicBezTo>
                    <a:pt x="510" y="219"/>
                    <a:pt x="486" y="243"/>
                    <a:pt x="486" y="292"/>
                  </a:cubicBezTo>
                  <a:cubicBezTo>
                    <a:pt x="486" y="389"/>
                    <a:pt x="510" y="486"/>
                    <a:pt x="583" y="583"/>
                  </a:cubicBezTo>
                  <a:cubicBezTo>
                    <a:pt x="534" y="656"/>
                    <a:pt x="462" y="705"/>
                    <a:pt x="389" y="705"/>
                  </a:cubicBezTo>
                  <a:cubicBezTo>
                    <a:pt x="374" y="708"/>
                    <a:pt x="360" y="710"/>
                    <a:pt x="347" y="710"/>
                  </a:cubicBezTo>
                  <a:cubicBezTo>
                    <a:pt x="161" y="710"/>
                    <a:pt x="97" y="413"/>
                    <a:pt x="97" y="413"/>
                  </a:cubicBezTo>
                  <a:cubicBezTo>
                    <a:pt x="97" y="389"/>
                    <a:pt x="73" y="365"/>
                    <a:pt x="49" y="365"/>
                  </a:cubicBezTo>
                  <a:cubicBezTo>
                    <a:pt x="24" y="389"/>
                    <a:pt x="0" y="413"/>
                    <a:pt x="0" y="438"/>
                  </a:cubicBezTo>
                  <a:cubicBezTo>
                    <a:pt x="0" y="438"/>
                    <a:pt x="97" y="826"/>
                    <a:pt x="364" y="826"/>
                  </a:cubicBezTo>
                  <a:lnTo>
                    <a:pt x="413" y="802"/>
                  </a:lnTo>
                  <a:cubicBezTo>
                    <a:pt x="510" y="802"/>
                    <a:pt x="583" y="753"/>
                    <a:pt x="656" y="656"/>
                  </a:cubicBezTo>
                  <a:cubicBezTo>
                    <a:pt x="680" y="681"/>
                    <a:pt x="705" y="729"/>
                    <a:pt x="753" y="729"/>
                  </a:cubicBezTo>
                  <a:cubicBezTo>
                    <a:pt x="784" y="760"/>
                    <a:pt x="818" y="773"/>
                    <a:pt x="852" y="773"/>
                  </a:cubicBezTo>
                  <a:cubicBezTo>
                    <a:pt x="899" y="773"/>
                    <a:pt x="943" y="747"/>
                    <a:pt x="972" y="705"/>
                  </a:cubicBezTo>
                  <a:cubicBezTo>
                    <a:pt x="996" y="656"/>
                    <a:pt x="1020" y="608"/>
                    <a:pt x="1045" y="559"/>
                  </a:cubicBezTo>
                  <a:cubicBezTo>
                    <a:pt x="1069" y="608"/>
                    <a:pt x="1117" y="632"/>
                    <a:pt x="1166" y="656"/>
                  </a:cubicBezTo>
                  <a:cubicBezTo>
                    <a:pt x="1198" y="699"/>
                    <a:pt x="1244" y="718"/>
                    <a:pt x="1292" y="718"/>
                  </a:cubicBezTo>
                  <a:cubicBezTo>
                    <a:pt x="1353" y="718"/>
                    <a:pt x="1417" y="687"/>
                    <a:pt x="1458" y="632"/>
                  </a:cubicBezTo>
                  <a:cubicBezTo>
                    <a:pt x="1506" y="559"/>
                    <a:pt x="1530" y="462"/>
                    <a:pt x="1555" y="389"/>
                  </a:cubicBezTo>
                  <a:cubicBezTo>
                    <a:pt x="1603" y="413"/>
                    <a:pt x="1652" y="438"/>
                    <a:pt x="1700" y="462"/>
                  </a:cubicBezTo>
                  <a:cubicBezTo>
                    <a:pt x="1737" y="486"/>
                    <a:pt x="1779" y="498"/>
                    <a:pt x="1822" y="498"/>
                  </a:cubicBezTo>
                  <a:cubicBezTo>
                    <a:pt x="1864" y="498"/>
                    <a:pt x="1907" y="486"/>
                    <a:pt x="1943" y="462"/>
                  </a:cubicBezTo>
                  <a:lnTo>
                    <a:pt x="1968" y="413"/>
                  </a:lnTo>
                  <a:cubicBezTo>
                    <a:pt x="1992" y="438"/>
                    <a:pt x="2016" y="438"/>
                    <a:pt x="2065" y="462"/>
                  </a:cubicBezTo>
                  <a:cubicBezTo>
                    <a:pt x="2113" y="462"/>
                    <a:pt x="2162" y="438"/>
                    <a:pt x="2211" y="413"/>
                  </a:cubicBezTo>
                  <a:cubicBezTo>
                    <a:pt x="2259" y="292"/>
                    <a:pt x="2284" y="170"/>
                    <a:pt x="2284" y="25"/>
                  </a:cubicBezTo>
                  <a:cubicBezTo>
                    <a:pt x="2259" y="0"/>
                    <a:pt x="2235" y="0"/>
                    <a:pt x="22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2"/>
            <p:cNvSpPr/>
            <p:nvPr/>
          </p:nvSpPr>
          <p:spPr>
            <a:xfrm>
              <a:off x="-945691" y="3813429"/>
              <a:ext cx="336905" cy="128472"/>
            </a:xfrm>
            <a:custGeom>
              <a:avLst/>
              <a:gdLst/>
              <a:ahLst/>
              <a:cxnLst/>
              <a:rect l="l" t="t" r="r" b="b"/>
              <a:pathLst>
                <a:path w="4484" h="1710" extrusionOk="0">
                  <a:moveTo>
                    <a:pt x="3927" y="0"/>
                  </a:moveTo>
                  <a:cubicBezTo>
                    <a:pt x="3752" y="0"/>
                    <a:pt x="3511" y="705"/>
                    <a:pt x="3511" y="705"/>
                  </a:cubicBezTo>
                  <a:cubicBezTo>
                    <a:pt x="3341" y="510"/>
                    <a:pt x="3147" y="316"/>
                    <a:pt x="2928" y="146"/>
                  </a:cubicBezTo>
                  <a:cubicBezTo>
                    <a:pt x="2885" y="106"/>
                    <a:pt x="2847" y="89"/>
                    <a:pt x="2812" y="89"/>
                  </a:cubicBezTo>
                  <a:cubicBezTo>
                    <a:pt x="2594" y="89"/>
                    <a:pt x="2540" y="778"/>
                    <a:pt x="2540" y="778"/>
                  </a:cubicBezTo>
                  <a:cubicBezTo>
                    <a:pt x="2540" y="778"/>
                    <a:pt x="2103" y="268"/>
                    <a:pt x="1957" y="49"/>
                  </a:cubicBezTo>
                  <a:cubicBezTo>
                    <a:pt x="1944" y="34"/>
                    <a:pt x="1928" y="27"/>
                    <a:pt x="1910" y="27"/>
                  </a:cubicBezTo>
                  <a:cubicBezTo>
                    <a:pt x="1697" y="27"/>
                    <a:pt x="1179" y="1021"/>
                    <a:pt x="1179" y="1021"/>
                  </a:cubicBezTo>
                  <a:cubicBezTo>
                    <a:pt x="1082" y="729"/>
                    <a:pt x="912" y="438"/>
                    <a:pt x="669" y="219"/>
                  </a:cubicBezTo>
                  <a:cubicBezTo>
                    <a:pt x="649" y="206"/>
                    <a:pt x="628" y="200"/>
                    <a:pt x="607" y="200"/>
                  </a:cubicBezTo>
                  <a:cubicBezTo>
                    <a:pt x="308" y="200"/>
                    <a:pt x="0" y="1424"/>
                    <a:pt x="159" y="1628"/>
                  </a:cubicBezTo>
                  <a:cubicBezTo>
                    <a:pt x="206" y="1688"/>
                    <a:pt x="548" y="1709"/>
                    <a:pt x="1022" y="1709"/>
                  </a:cubicBezTo>
                  <a:cubicBezTo>
                    <a:pt x="2286" y="1709"/>
                    <a:pt x="4483" y="1555"/>
                    <a:pt x="4483" y="1555"/>
                  </a:cubicBezTo>
                  <a:cubicBezTo>
                    <a:pt x="4362" y="1045"/>
                    <a:pt x="4192" y="535"/>
                    <a:pt x="3997" y="49"/>
                  </a:cubicBezTo>
                  <a:cubicBezTo>
                    <a:pt x="3976" y="15"/>
                    <a:pt x="3952" y="0"/>
                    <a:pt x="39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4" name="Google Shape;1484;p32"/>
          <p:cNvGrpSpPr/>
          <p:nvPr/>
        </p:nvGrpSpPr>
        <p:grpSpPr>
          <a:xfrm rot="10800000" flipH="1">
            <a:off x="7820175" y="-221970"/>
            <a:ext cx="1590405" cy="693261"/>
            <a:chOff x="3965010" y="571479"/>
            <a:chExt cx="1651683" cy="719972"/>
          </a:xfrm>
        </p:grpSpPr>
        <p:grpSp>
          <p:nvGrpSpPr>
            <p:cNvPr id="1485" name="Google Shape;1485;p32"/>
            <p:cNvGrpSpPr/>
            <p:nvPr/>
          </p:nvGrpSpPr>
          <p:grpSpPr>
            <a:xfrm>
              <a:off x="3965010" y="571479"/>
              <a:ext cx="1446820" cy="719972"/>
              <a:chOff x="3953250" y="571500"/>
              <a:chExt cx="1383325" cy="766825"/>
            </a:xfrm>
          </p:grpSpPr>
          <p:grpSp>
            <p:nvGrpSpPr>
              <p:cNvPr id="1486" name="Google Shape;1486;p32"/>
              <p:cNvGrpSpPr/>
              <p:nvPr/>
            </p:nvGrpSpPr>
            <p:grpSpPr>
              <a:xfrm>
                <a:off x="3953250" y="571500"/>
                <a:ext cx="1383166" cy="669650"/>
                <a:chOff x="897088" y="2374675"/>
                <a:chExt cx="1383166" cy="669650"/>
              </a:xfrm>
            </p:grpSpPr>
            <p:sp>
              <p:nvSpPr>
                <p:cNvPr id="1487" name="Google Shape;1487;p32"/>
                <p:cNvSpPr/>
                <p:nvPr/>
              </p:nvSpPr>
              <p:spPr>
                <a:xfrm>
                  <a:off x="1135613" y="2416700"/>
                  <a:ext cx="622500" cy="6225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8" name="Google Shape;1488;p32"/>
                <p:cNvSpPr/>
                <p:nvPr/>
              </p:nvSpPr>
              <p:spPr>
                <a:xfrm>
                  <a:off x="1479050" y="2374675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9" name="Google Shape;1489;p32"/>
                <p:cNvSpPr/>
                <p:nvPr/>
              </p:nvSpPr>
              <p:spPr>
                <a:xfrm>
                  <a:off x="897088" y="2689700"/>
                  <a:ext cx="492600" cy="354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0" name="Google Shape;1490;p32"/>
                <p:cNvSpPr/>
                <p:nvPr/>
              </p:nvSpPr>
              <p:spPr>
                <a:xfrm>
                  <a:off x="1657753" y="2551725"/>
                  <a:ext cx="6225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91" name="Google Shape;1491;p32"/>
              <p:cNvSpPr/>
              <p:nvPr/>
            </p:nvSpPr>
            <p:spPr>
              <a:xfrm>
                <a:off x="3972775" y="907225"/>
                <a:ext cx="1363800" cy="4311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92" name="Google Shape;1492;p32"/>
            <p:cNvSpPr/>
            <p:nvPr/>
          </p:nvSpPr>
          <p:spPr>
            <a:xfrm>
              <a:off x="4006544" y="571481"/>
              <a:ext cx="1610148" cy="660750"/>
            </a:xfrm>
            <a:custGeom>
              <a:avLst/>
              <a:gdLst/>
              <a:ahLst/>
              <a:cxnLst/>
              <a:rect l="l" t="t" r="r" b="b"/>
              <a:pathLst>
                <a:path w="3864" h="1872" extrusionOk="0">
                  <a:moveTo>
                    <a:pt x="1847" y="365"/>
                  </a:moveTo>
                  <a:cubicBezTo>
                    <a:pt x="1920" y="487"/>
                    <a:pt x="1920" y="633"/>
                    <a:pt x="1871" y="754"/>
                  </a:cubicBezTo>
                  <a:lnTo>
                    <a:pt x="1847" y="754"/>
                  </a:lnTo>
                  <a:cubicBezTo>
                    <a:pt x="1847" y="754"/>
                    <a:pt x="1823" y="754"/>
                    <a:pt x="1798" y="705"/>
                  </a:cubicBezTo>
                  <a:cubicBezTo>
                    <a:pt x="1774" y="608"/>
                    <a:pt x="1774" y="487"/>
                    <a:pt x="1847" y="390"/>
                  </a:cubicBezTo>
                  <a:lnTo>
                    <a:pt x="1847" y="365"/>
                  </a:lnTo>
                  <a:close/>
                  <a:moveTo>
                    <a:pt x="2891" y="584"/>
                  </a:moveTo>
                  <a:lnTo>
                    <a:pt x="2891" y="608"/>
                  </a:lnTo>
                  <a:cubicBezTo>
                    <a:pt x="2940" y="754"/>
                    <a:pt x="2940" y="900"/>
                    <a:pt x="2867" y="948"/>
                  </a:cubicBezTo>
                  <a:cubicBezTo>
                    <a:pt x="2831" y="960"/>
                    <a:pt x="2806" y="967"/>
                    <a:pt x="2791" y="967"/>
                  </a:cubicBezTo>
                  <a:cubicBezTo>
                    <a:pt x="2776" y="967"/>
                    <a:pt x="2770" y="960"/>
                    <a:pt x="2770" y="948"/>
                  </a:cubicBezTo>
                  <a:cubicBezTo>
                    <a:pt x="2770" y="803"/>
                    <a:pt x="2794" y="681"/>
                    <a:pt x="2891" y="584"/>
                  </a:cubicBezTo>
                  <a:close/>
                  <a:moveTo>
                    <a:pt x="754" y="1021"/>
                  </a:moveTo>
                  <a:cubicBezTo>
                    <a:pt x="851" y="1021"/>
                    <a:pt x="924" y="1070"/>
                    <a:pt x="972" y="1143"/>
                  </a:cubicBezTo>
                  <a:cubicBezTo>
                    <a:pt x="997" y="1216"/>
                    <a:pt x="972" y="1288"/>
                    <a:pt x="899" y="1337"/>
                  </a:cubicBezTo>
                  <a:cubicBezTo>
                    <a:pt x="887" y="1349"/>
                    <a:pt x="875" y="1355"/>
                    <a:pt x="863" y="1355"/>
                  </a:cubicBezTo>
                  <a:cubicBezTo>
                    <a:pt x="851" y="1355"/>
                    <a:pt x="839" y="1349"/>
                    <a:pt x="827" y="1337"/>
                  </a:cubicBezTo>
                  <a:cubicBezTo>
                    <a:pt x="754" y="1240"/>
                    <a:pt x="754" y="1143"/>
                    <a:pt x="754" y="1045"/>
                  </a:cubicBezTo>
                  <a:lnTo>
                    <a:pt x="754" y="1021"/>
                  </a:lnTo>
                  <a:close/>
                  <a:moveTo>
                    <a:pt x="2357" y="74"/>
                  </a:moveTo>
                  <a:cubicBezTo>
                    <a:pt x="2600" y="122"/>
                    <a:pt x="2794" y="268"/>
                    <a:pt x="2867" y="487"/>
                  </a:cubicBezTo>
                  <a:cubicBezTo>
                    <a:pt x="2746" y="608"/>
                    <a:pt x="2673" y="778"/>
                    <a:pt x="2697" y="973"/>
                  </a:cubicBezTo>
                  <a:cubicBezTo>
                    <a:pt x="2725" y="1015"/>
                    <a:pt x="2745" y="1041"/>
                    <a:pt x="2786" y="1041"/>
                  </a:cubicBezTo>
                  <a:cubicBezTo>
                    <a:pt x="2815" y="1041"/>
                    <a:pt x="2855" y="1027"/>
                    <a:pt x="2916" y="997"/>
                  </a:cubicBezTo>
                  <a:cubicBezTo>
                    <a:pt x="3061" y="924"/>
                    <a:pt x="3037" y="681"/>
                    <a:pt x="2964" y="487"/>
                  </a:cubicBezTo>
                  <a:cubicBezTo>
                    <a:pt x="2989" y="462"/>
                    <a:pt x="3013" y="462"/>
                    <a:pt x="3061" y="462"/>
                  </a:cubicBezTo>
                  <a:cubicBezTo>
                    <a:pt x="3329" y="535"/>
                    <a:pt x="3572" y="730"/>
                    <a:pt x="3693" y="997"/>
                  </a:cubicBezTo>
                  <a:cubicBezTo>
                    <a:pt x="3766" y="1143"/>
                    <a:pt x="3766" y="1337"/>
                    <a:pt x="3644" y="1483"/>
                  </a:cubicBezTo>
                  <a:cubicBezTo>
                    <a:pt x="3474" y="1677"/>
                    <a:pt x="2819" y="1799"/>
                    <a:pt x="1774" y="1799"/>
                  </a:cubicBezTo>
                  <a:cubicBezTo>
                    <a:pt x="1118" y="1799"/>
                    <a:pt x="535" y="1750"/>
                    <a:pt x="535" y="1750"/>
                  </a:cubicBezTo>
                  <a:cubicBezTo>
                    <a:pt x="316" y="1726"/>
                    <a:pt x="195" y="1653"/>
                    <a:pt x="146" y="1507"/>
                  </a:cubicBezTo>
                  <a:cubicBezTo>
                    <a:pt x="98" y="1386"/>
                    <a:pt x="219" y="1216"/>
                    <a:pt x="438" y="1118"/>
                  </a:cubicBezTo>
                  <a:cubicBezTo>
                    <a:pt x="511" y="1070"/>
                    <a:pt x="584" y="1045"/>
                    <a:pt x="681" y="1045"/>
                  </a:cubicBezTo>
                  <a:cubicBezTo>
                    <a:pt x="657" y="1167"/>
                    <a:pt x="705" y="1288"/>
                    <a:pt x="778" y="1410"/>
                  </a:cubicBezTo>
                  <a:cubicBezTo>
                    <a:pt x="808" y="1440"/>
                    <a:pt x="857" y="1461"/>
                    <a:pt x="901" y="1461"/>
                  </a:cubicBezTo>
                  <a:cubicBezTo>
                    <a:pt x="928" y="1461"/>
                    <a:pt x="954" y="1453"/>
                    <a:pt x="972" y="1434"/>
                  </a:cubicBezTo>
                  <a:cubicBezTo>
                    <a:pt x="1070" y="1361"/>
                    <a:pt x="1118" y="1240"/>
                    <a:pt x="1094" y="1118"/>
                  </a:cubicBezTo>
                  <a:cubicBezTo>
                    <a:pt x="1045" y="1021"/>
                    <a:pt x="924" y="924"/>
                    <a:pt x="802" y="924"/>
                  </a:cubicBezTo>
                  <a:cubicBezTo>
                    <a:pt x="851" y="681"/>
                    <a:pt x="1021" y="462"/>
                    <a:pt x="1264" y="365"/>
                  </a:cubicBezTo>
                  <a:cubicBezTo>
                    <a:pt x="1395" y="278"/>
                    <a:pt x="1517" y="234"/>
                    <a:pt x="1621" y="234"/>
                  </a:cubicBezTo>
                  <a:cubicBezTo>
                    <a:pt x="1689" y="234"/>
                    <a:pt x="1750" y="254"/>
                    <a:pt x="1798" y="292"/>
                  </a:cubicBezTo>
                  <a:cubicBezTo>
                    <a:pt x="1701" y="414"/>
                    <a:pt x="1677" y="584"/>
                    <a:pt x="1750" y="730"/>
                  </a:cubicBezTo>
                  <a:cubicBezTo>
                    <a:pt x="1750" y="778"/>
                    <a:pt x="1798" y="827"/>
                    <a:pt x="1871" y="827"/>
                  </a:cubicBezTo>
                  <a:cubicBezTo>
                    <a:pt x="1895" y="827"/>
                    <a:pt x="1920" y="803"/>
                    <a:pt x="1944" y="778"/>
                  </a:cubicBezTo>
                  <a:cubicBezTo>
                    <a:pt x="2041" y="633"/>
                    <a:pt x="2017" y="438"/>
                    <a:pt x="1920" y="292"/>
                  </a:cubicBezTo>
                  <a:cubicBezTo>
                    <a:pt x="1993" y="220"/>
                    <a:pt x="2090" y="147"/>
                    <a:pt x="2187" y="122"/>
                  </a:cubicBezTo>
                  <a:cubicBezTo>
                    <a:pt x="2236" y="98"/>
                    <a:pt x="2308" y="98"/>
                    <a:pt x="2357" y="74"/>
                  </a:cubicBezTo>
                  <a:close/>
                  <a:moveTo>
                    <a:pt x="2333" y="1"/>
                  </a:moveTo>
                  <a:cubicBezTo>
                    <a:pt x="2260" y="1"/>
                    <a:pt x="2211" y="25"/>
                    <a:pt x="2138" y="50"/>
                  </a:cubicBezTo>
                  <a:cubicBezTo>
                    <a:pt x="2017" y="74"/>
                    <a:pt x="1920" y="147"/>
                    <a:pt x="1823" y="244"/>
                  </a:cubicBezTo>
                  <a:cubicBezTo>
                    <a:pt x="1756" y="188"/>
                    <a:pt x="1674" y="158"/>
                    <a:pt x="1579" y="158"/>
                  </a:cubicBezTo>
                  <a:cubicBezTo>
                    <a:pt x="1466" y="158"/>
                    <a:pt x="1336" y="200"/>
                    <a:pt x="1191" y="292"/>
                  </a:cubicBezTo>
                  <a:cubicBezTo>
                    <a:pt x="924" y="414"/>
                    <a:pt x="754" y="657"/>
                    <a:pt x="681" y="948"/>
                  </a:cubicBezTo>
                  <a:cubicBezTo>
                    <a:pt x="584" y="948"/>
                    <a:pt x="487" y="973"/>
                    <a:pt x="414" y="1021"/>
                  </a:cubicBezTo>
                  <a:cubicBezTo>
                    <a:pt x="146" y="1167"/>
                    <a:pt x="1" y="1361"/>
                    <a:pt x="49" y="1531"/>
                  </a:cubicBezTo>
                  <a:cubicBezTo>
                    <a:pt x="74" y="1701"/>
                    <a:pt x="268" y="1823"/>
                    <a:pt x="511" y="1847"/>
                  </a:cubicBezTo>
                  <a:cubicBezTo>
                    <a:pt x="511" y="1847"/>
                    <a:pt x="1118" y="1871"/>
                    <a:pt x="1774" y="1871"/>
                  </a:cubicBezTo>
                  <a:cubicBezTo>
                    <a:pt x="2867" y="1871"/>
                    <a:pt x="3523" y="1774"/>
                    <a:pt x="3717" y="1556"/>
                  </a:cubicBezTo>
                  <a:cubicBezTo>
                    <a:pt x="3839" y="1386"/>
                    <a:pt x="3863" y="1167"/>
                    <a:pt x="3766" y="973"/>
                  </a:cubicBezTo>
                  <a:cubicBezTo>
                    <a:pt x="3620" y="681"/>
                    <a:pt x="3353" y="438"/>
                    <a:pt x="3037" y="365"/>
                  </a:cubicBezTo>
                  <a:cubicBezTo>
                    <a:pt x="2989" y="365"/>
                    <a:pt x="2940" y="390"/>
                    <a:pt x="2916" y="414"/>
                  </a:cubicBezTo>
                  <a:cubicBezTo>
                    <a:pt x="2819" y="171"/>
                    <a:pt x="2600" y="25"/>
                    <a:pt x="2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3" name="Google Shape;1493;p32"/>
          <p:cNvGrpSpPr/>
          <p:nvPr/>
        </p:nvGrpSpPr>
        <p:grpSpPr>
          <a:xfrm rot="2839265">
            <a:off x="571315" y="-170365"/>
            <a:ext cx="799290" cy="1039885"/>
            <a:chOff x="4318023" y="4113296"/>
            <a:chExt cx="716422" cy="932073"/>
          </a:xfrm>
        </p:grpSpPr>
        <p:sp>
          <p:nvSpPr>
            <p:cNvPr id="1494" name="Google Shape;1494;p32"/>
            <p:cNvSpPr/>
            <p:nvPr/>
          </p:nvSpPr>
          <p:spPr>
            <a:xfrm>
              <a:off x="4842115" y="4245779"/>
              <a:ext cx="192329" cy="205812"/>
            </a:xfrm>
            <a:custGeom>
              <a:avLst/>
              <a:gdLst/>
              <a:ahLst/>
              <a:cxnLst/>
              <a:rect l="l" t="t" r="r" b="b"/>
              <a:pathLst>
                <a:path w="2211" h="2366" extrusionOk="0">
                  <a:moveTo>
                    <a:pt x="1579" y="179"/>
                  </a:moveTo>
                  <a:cubicBezTo>
                    <a:pt x="1798" y="179"/>
                    <a:pt x="1943" y="252"/>
                    <a:pt x="1992" y="422"/>
                  </a:cubicBezTo>
                  <a:cubicBezTo>
                    <a:pt x="2041" y="519"/>
                    <a:pt x="2016" y="616"/>
                    <a:pt x="1968" y="689"/>
                  </a:cubicBezTo>
                  <a:cubicBezTo>
                    <a:pt x="1798" y="908"/>
                    <a:pt x="1239" y="1005"/>
                    <a:pt x="802" y="1005"/>
                  </a:cubicBezTo>
                  <a:lnTo>
                    <a:pt x="777" y="1005"/>
                  </a:lnTo>
                  <a:cubicBezTo>
                    <a:pt x="705" y="1005"/>
                    <a:pt x="680" y="1054"/>
                    <a:pt x="705" y="1127"/>
                  </a:cubicBezTo>
                  <a:cubicBezTo>
                    <a:pt x="802" y="1321"/>
                    <a:pt x="1045" y="1904"/>
                    <a:pt x="826" y="2171"/>
                  </a:cubicBezTo>
                  <a:cubicBezTo>
                    <a:pt x="802" y="2195"/>
                    <a:pt x="777" y="2195"/>
                    <a:pt x="777" y="2195"/>
                  </a:cubicBezTo>
                  <a:cubicBezTo>
                    <a:pt x="632" y="2195"/>
                    <a:pt x="364" y="1782"/>
                    <a:pt x="170" y="1369"/>
                  </a:cubicBezTo>
                  <a:lnTo>
                    <a:pt x="486" y="495"/>
                  </a:lnTo>
                  <a:cubicBezTo>
                    <a:pt x="826" y="325"/>
                    <a:pt x="1190" y="203"/>
                    <a:pt x="1579" y="179"/>
                  </a:cubicBezTo>
                  <a:close/>
                  <a:moveTo>
                    <a:pt x="1663" y="1"/>
                  </a:moveTo>
                  <a:cubicBezTo>
                    <a:pt x="1635" y="1"/>
                    <a:pt x="1607" y="4"/>
                    <a:pt x="1579" y="9"/>
                  </a:cubicBezTo>
                  <a:cubicBezTo>
                    <a:pt x="1142" y="33"/>
                    <a:pt x="753" y="155"/>
                    <a:pt x="389" y="349"/>
                  </a:cubicBezTo>
                  <a:cubicBezTo>
                    <a:pt x="364" y="374"/>
                    <a:pt x="340" y="374"/>
                    <a:pt x="340" y="398"/>
                  </a:cubicBezTo>
                  <a:lnTo>
                    <a:pt x="0" y="1345"/>
                  </a:lnTo>
                  <a:cubicBezTo>
                    <a:pt x="0" y="1345"/>
                    <a:pt x="0" y="1369"/>
                    <a:pt x="0" y="1394"/>
                  </a:cubicBezTo>
                  <a:cubicBezTo>
                    <a:pt x="73" y="1564"/>
                    <a:pt x="437" y="2365"/>
                    <a:pt x="777" y="2365"/>
                  </a:cubicBezTo>
                  <a:cubicBezTo>
                    <a:pt x="850" y="2365"/>
                    <a:pt x="923" y="2341"/>
                    <a:pt x="972" y="2268"/>
                  </a:cubicBezTo>
                  <a:cubicBezTo>
                    <a:pt x="1215" y="1953"/>
                    <a:pt x="1020" y="1394"/>
                    <a:pt x="899" y="1151"/>
                  </a:cubicBezTo>
                  <a:cubicBezTo>
                    <a:pt x="1215" y="1151"/>
                    <a:pt x="1871" y="1102"/>
                    <a:pt x="2089" y="786"/>
                  </a:cubicBezTo>
                  <a:cubicBezTo>
                    <a:pt x="2186" y="665"/>
                    <a:pt x="2211" y="519"/>
                    <a:pt x="2162" y="374"/>
                  </a:cubicBezTo>
                  <a:cubicBezTo>
                    <a:pt x="2076" y="159"/>
                    <a:pt x="1876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32"/>
            <p:cNvSpPr/>
            <p:nvPr/>
          </p:nvSpPr>
          <p:spPr>
            <a:xfrm>
              <a:off x="4730077" y="4175144"/>
              <a:ext cx="156491" cy="223645"/>
            </a:xfrm>
            <a:custGeom>
              <a:avLst/>
              <a:gdLst/>
              <a:ahLst/>
              <a:cxnLst/>
              <a:rect l="l" t="t" r="r" b="b"/>
              <a:pathLst>
                <a:path w="1799" h="2571" extrusionOk="0">
                  <a:moveTo>
                    <a:pt x="649" y="0"/>
                  </a:moveTo>
                  <a:cubicBezTo>
                    <a:pt x="597" y="0"/>
                    <a:pt x="542" y="6"/>
                    <a:pt x="486" y="19"/>
                  </a:cubicBezTo>
                  <a:cubicBezTo>
                    <a:pt x="365" y="44"/>
                    <a:pt x="244" y="141"/>
                    <a:pt x="195" y="262"/>
                  </a:cubicBezTo>
                  <a:cubicBezTo>
                    <a:pt x="98" y="602"/>
                    <a:pt x="511" y="1113"/>
                    <a:pt x="827" y="1501"/>
                  </a:cubicBezTo>
                  <a:cubicBezTo>
                    <a:pt x="632" y="1574"/>
                    <a:pt x="462" y="1671"/>
                    <a:pt x="292" y="1793"/>
                  </a:cubicBezTo>
                  <a:cubicBezTo>
                    <a:pt x="122" y="1890"/>
                    <a:pt x="1" y="2109"/>
                    <a:pt x="49" y="2327"/>
                  </a:cubicBezTo>
                  <a:cubicBezTo>
                    <a:pt x="49" y="2400"/>
                    <a:pt x="122" y="2497"/>
                    <a:pt x="195" y="2522"/>
                  </a:cubicBezTo>
                  <a:cubicBezTo>
                    <a:pt x="268" y="2546"/>
                    <a:pt x="341" y="2570"/>
                    <a:pt x="414" y="2570"/>
                  </a:cubicBezTo>
                  <a:cubicBezTo>
                    <a:pt x="754" y="2522"/>
                    <a:pt x="1094" y="2424"/>
                    <a:pt x="1410" y="2254"/>
                  </a:cubicBezTo>
                  <a:cubicBezTo>
                    <a:pt x="1458" y="2230"/>
                    <a:pt x="1458" y="2181"/>
                    <a:pt x="1434" y="2133"/>
                  </a:cubicBezTo>
                  <a:cubicBezTo>
                    <a:pt x="1434" y="2116"/>
                    <a:pt x="1397" y="2099"/>
                    <a:pt x="1367" y="2099"/>
                  </a:cubicBezTo>
                  <a:cubicBezTo>
                    <a:pt x="1355" y="2099"/>
                    <a:pt x="1344" y="2101"/>
                    <a:pt x="1337" y="2109"/>
                  </a:cubicBezTo>
                  <a:cubicBezTo>
                    <a:pt x="1075" y="2229"/>
                    <a:pt x="664" y="2400"/>
                    <a:pt x="406" y="2400"/>
                  </a:cubicBezTo>
                  <a:cubicBezTo>
                    <a:pt x="352" y="2400"/>
                    <a:pt x="305" y="2393"/>
                    <a:pt x="268" y="2376"/>
                  </a:cubicBezTo>
                  <a:cubicBezTo>
                    <a:pt x="244" y="2352"/>
                    <a:pt x="219" y="2327"/>
                    <a:pt x="195" y="2279"/>
                  </a:cubicBezTo>
                  <a:cubicBezTo>
                    <a:pt x="195" y="2206"/>
                    <a:pt x="219" y="2109"/>
                    <a:pt x="268" y="2036"/>
                  </a:cubicBezTo>
                  <a:cubicBezTo>
                    <a:pt x="462" y="1841"/>
                    <a:pt x="705" y="1696"/>
                    <a:pt x="972" y="1647"/>
                  </a:cubicBezTo>
                  <a:cubicBezTo>
                    <a:pt x="997" y="1647"/>
                    <a:pt x="1021" y="1623"/>
                    <a:pt x="1045" y="1598"/>
                  </a:cubicBezTo>
                  <a:cubicBezTo>
                    <a:pt x="1094" y="1550"/>
                    <a:pt x="1069" y="1526"/>
                    <a:pt x="997" y="1428"/>
                  </a:cubicBezTo>
                  <a:cubicBezTo>
                    <a:pt x="389" y="724"/>
                    <a:pt x="316" y="432"/>
                    <a:pt x="365" y="311"/>
                  </a:cubicBezTo>
                  <a:cubicBezTo>
                    <a:pt x="365" y="287"/>
                    <a:pt x="389" y="214"/>
                    <a:pt x="511" y="190"/>
                  </a:cubicBezTo>
                  <a:cubicBezTo>
                    <a:pt x="554" y="179"/>
                    <a:pt x="596" y="174"/>
                    <a:pt x="636" y="174"/>
                  </a:cubicBezTo>
                  <a:cubicBezTo>
                    <a:pt x="1244" y="174"/>
                    <a:pt x="1628" y="1283"/>
                    <a:pt x="1628" y="1283"/>
                  </a:cubicBezTo>
                  <a:cubicBezTo>
                    <a:pt x="1652" y="1307"/>
                    <a:pt x="1701" y="1331"/>
                    <a:pt x="1725" y="1331"/>
                  </a:cubicBezTo>
                  <a:cubicBezTo>
                    <a:pt x="1774" y="1307"/>
                    <a:pt x="1798" y="1258"/>
                    <a:pt x="1798" y="1210"/>
                  </a:cubicBezTo>
                  <a:cubicBezTo>
                    <a:pt x="1776" y="1165"/>
                    <a:pt x="1373" y="0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32"/>
            <p:cNvSpPr/>
            <p:nvPr/>
          </p:nvSpPr>
          <p:spPr>
            <a:xfrm>
              <a:off x="4828807" y="4113296"/>
              <a:ext cx="167625" cy="150227"/>
            </a:xfrm>
            <a:custGeom>
              <a:avLst/>
              <a:gdLst/>
              <a:ahLst/>
              <a:cxnLst/>
              <a:rect l="l" t="t" r="r" b="b"/>
              <a:pathLst>
                <a:path w="1927" h="1727" extrusionOk="0">
                  <a:moveTo>
                    <a:pt x="119" y="1"/>
                  </a:moveTo>
                  <a:cubicBezTo>
                    <a:pt x="57" y="1"/>
                    <a:pt x="1" y="74"/>
                    <a:pt x="56" y="147"/>
                  </a:cubicBezTo>
                  <a:cubicBezTo>
                    <a:pt x="347" y="463"/>
                    <a:pt x="566" y="828"/>
                    <a:pt x="712" y="1241"/>
                  </a:cubicBezTo>
                  <a:cubicBezTo>
                    <a:pt x="663" y="1386"/>
                    <a:pt x="639" y="1532"/>
                    <a:pt x="663" y="1654"/>
                  </a:cubicBezTo>
                  <a:cubicBezTo>
                    <a:pt x="663" y="1702"/>
                    <a:pt x="712" y="1726"/>
                    <a:pt x="736" y="1726"/>
                  </a:cubicBezTo>
                  <a:cubicBezTo>
                    <a:pt x="785" y="1726"/>
                    <a:pt x="809" y="1702"/>
                    <a:pt x="833" y="1678"/>
                  </a:cubicBezTo>
                  <a:cubicBezTo>
                    <a:pt x="882" y="1532"/>
                    <a:pt x="882" y="1411"/>
                    <a:pt x="858" y="1265"/>
                  </a:cubicBezTo>
                  <a:cubicBezTo>
                    <a:pt x="882" y="1241"/>
                    <a:pt x="906" y="1216"/>
                    <a:pt x="906" y="1192"/>
                  </a:cubicBezTo>
                  <a:cubicBezTo>
                    <a:pt x="1149" y="876"/>
                    <a:pt x="1489" y="706"/>
                    <a:pt x="1854" y="658"/>
                  </a:cubicBezTo>
                  <a:cubicBezTo>
                    <a:pt x="1902" y="633"/>
                    <a:pt x="1926" y="609"/>
                    <a:pt x="1926" y="560"/>
                  </a:cubicBezTo>
                  <a:cubicBezTo>
                    <a:pt x="1902" y="512"/>
                    <a:pt x="1854" y="488"/>
                    <a:pt x="1829" y="488"/>
                  </a:cubicBezTo>
                  <a:cubicBezTo>
                    <a:pt x="1441" y="536"/>
                    <a:pt x="1076" y="730"/>
                    <a:pt x="809" y="1046"/>
                  </a:cubicBezTo>
                  <a:cubicBezTo>
                    <a:pt x="663" y="658"/>
                    <a:pt x="445" y="318"/>
                    <a:pt x="177" y="26"/>
                  </a:cubicBezTo>
                  <a:cubicBezTo>
                    <a:pt x="160" y="8"/>
                    <a:pt x="139" y="1"/>
                    <a:pt x="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32"/>
            <p:cNvSpPr/>
            <p:nvPr/>
          </p:nvSpPr>
          <p:spPr>
            <a:xfrm>
              <a:off x="4318023" y="4482647"/>
              <a:ext cx="515662" cy="562722"/>
            </a:xfrm>
            <a:custGeom>
              <a:avLst/>
              <a:gdLst/>
              <a:ahLst/>
              <a:cxnLst/>
              <a:rect l="l" t="t" r="r" b="b"/>
              <a:pathLst>
                <a:path w="5928" h="6469" extrusionOk="0">
                  <a:moveTo>
                    <a:pt x="5857" y="0"/>
                  </a:moveTo>
                  <a:cubicBezTo>
                    <a:pt x="5849" y="0"/>
                    <a:pt x="5840" y="2"/>
                    <a:pt x="5831" y="7"/>
                  </a:cubicBezTo>
                  <a:cubicBezTo>
                    <a:pt x="5782" y="7"/>
                    <a:pt x="5758" y="31"/>
                    <a:pt x="5758" y="80"/>
                  </a:cubicBezTo>
                  <a:cubicBezTo>
                    <a:pt x="5758" y="250"/>
                    <a:pt x="5734" y="396"/>
                    <a:pt x="5734" y="566"/>
                  </a:cubicBezTo>
                  <a:cubicBezTo>
                    <a:pt x="5709" y="590"/>
                    <a:pt x="5734" y="638"/>
                    <a:pt x="5782" y="638"/>
                  </a:cubicBezTo>
                  <a:lnTo>
                    <a:pt x="5782" y="614"/>
                  </a:lnTo>
                  <a:cubicBezTo>
                    <a:pt x="5791" y="619"/>
                    <a:pt x="5801" y="621"/>
                    <a:pt x="5810" y="621"/>
                  </a:cubicBezTo>
                  <a:cubicBezTo>
                    <a:pt x="5848" y="621"/>
                    <a:pt x="5879" y="585"/>
                    <a:pt x="5879" y="566"/>
                  </a:cubicBezTo>
                  <a:cubicBezTo>
                    <a:pt x="5904" y="396"/>
                    <a:pt x="5928" y="225"/>
                    <a:pt x="5928" y="80"/>
                  </a:cubicBezTo>
                  <a:cubicBezTo>
                    <a:pt x="5928" y="40"/>
                    <a:pt x="5896" y="0"/>
                    <a:pt x="5857" y="0"/>
                  </a:cubicBezTo>
                  <a:close/>
                  <a:moveTo>
                    <a:pt x="5682" y="972"/>
                  </a:moveTo>
                  <a:cubicBezTo>
                    <a:pt x="5644" y="972"/>
                    <a:pt x="5612" y="1007"/>
                    <a:pt x="5612" y="1027"/>
                  </a:cubicBezTo>
                  <a:cubicBezTo>
                    <a:pt x="5564" y="1197"/>
                    <a:pt x="5515" y="1343"/>
                    <a:pt x="5442" y="1489"/>
                  </a:cubicBezTo>
                  <a:cubicBezTo>
                    <a:pt x="5418" y="1513"/>
                    <a:pt x="5442" y="1562"/>
                    <a:pt x="5491" y="1586"/>
                  </a:cubicBezTo>
                  <a:lnTo>
                    <a:pt x="5515" y="1586"/>
                  </a:lnTo>
                  <a:lnTo>
                    <a:pt x="5515" y="1562"/>
                  </a:lnTo>
                  <a:cubicBezTo>
                    <a:pt x="5523" y="1570"/>
                    <a:pt x="5531" y="1572"/>
                    <a:pt x="5539" y="1572"/>
                  </a:cubicBezTo>
                  <a:cubicBezTo>
                    <a:pt x="5555" y="1572"/>
                    <a:pt x="5572" y="1562"/>
                    <a:pt x="5588" y="1562"/>
                  </a:cubicBezTo>
                  <a:cubicBezTo>
                    <a:pt x="5661" y="1392"/>
                    <a:pt x="5734" y="1246"/>
                    <a:pt x="5782" y="1076"/>
                  </a:cubicBezTo>
                  <a:cubicBezTo>
                    <a:pt x="5782" y="1027"/>
                    <a:pt x="5758" y="1003"/>
                    <a:pt x="5709" y="979"/>
                  </a:cubicBezTo>
                  <a:cubicBezTo>
                    <a:pt x="5700" y="974"/>
                    <a:pt x="5691" y="972"/>
                    <a:pt x="5682" y="972"/>
                  </a:cubicBezTo>
                  <a:close/>
                  <a:moveTo>
                    <a:pt x="4303" y="1753"/>
                  </a:moveTo>
                  <a:cubicBezTo>
                    <a:pt x="4217" y="1753"/>
                    <a:pt x="4164" y="1879"/>
                    <a:pt x="4276" y="1902"/>
                  </a:cubicBezTo>
                  <a:cubicBezTo>
                    <a:pt x="4398" y="1975"/>
                    <a:pt x="4543" y="2047"/>
                    <a:pt x="4640" y="2169"/>
                  </a:cubicBezTo>
                  <a:cubicBezTo>
                    <a:pt x="4640" y="2193"/>
                    <a:pt x="4665" y="2193"/>
                    <a:pt x="4689" y="2193"/>
                  </a:cubicBezTo>
                  <a:cubicBezTo>
                    <a:pt x="4713" y="2193"/>
                    <a:pt x="4738" y="2193"/>
                    <a:pt x="4762" y="2169"/>
                  </a:cubicBezTo>
                  <a:cubicBezTo>
                    <a:pt x="4786" y="2145"/>
                    <a:pt x="4786" y="2096"/>
                    <a:pt x="4762" y="2072"/>
                  </a:cubicBezTo>
                  <a:cubicBezTo>
                    <a:pt x="4640" y="1926"/>
                    <a:pt x="4495" y="1829"/>
                    <a:pt x="4325" y="1756"/>
                  </a:cubicBezTo>
                  <a:cubicBezTo>
                    <a:pt x="4317" y="1754"/>
                    <a:pt x="4310" y="1753"/>
                    <a:pt x="4303" y="1753"/>
                  </a:cubicBezTo>
                  <a:close/>
                  <a:moveTo>
                    <a:pt x="3790" y="1732"/>
                  </a:moveTo>
                  <a:cubicBezTo>
                    <a:pt x="3596" y="1780"/>
                    <a:pt x="3474" y="1926"/>
                    <a:pt x="3474" y="2120"/>
                  </a:cubicBezTo>
                  <a:cubicBezTo>
                    <a:pt x="3450" y="2145"/>
                    <a:pt x="3450" y="2169"/>
                    <a:pt x="3474" y="2193"/>
                  </a:cubicBezTo>
                  <a:cubicBezTo>
                    <a:pt x="3474" y="2242"/>
                    <a:pt x="3499" y="2266"/>
                    <a:pt x="3547" y="2266"/>
                  </a:cubicBezTo>
                  <a:lnTo>
                    <a:pt x="3572" y="2266"/>
                  </a:lnTo>
                  <a:cubicBezTo>
                    <a:pt x="3620" y="2242"/>
                    <a:pt x="3644" y="2193"/>
                    <a:pt x="3620" y="2169"/>
                  </a:cubicBezTo>
                  <a:lnTo>
                    <a:pt x="3620" y="2120"/>
                  </a:lnTo>
                  <a:cubicBezTo>
                    <a:pt x="3644" y="1999"/>
                    <a:pt x="3717" y="1926"/>
                    <a:pt x="3839" y="1902"/>
                  </a:cubicBezTo>
                  <a:cubicBezTo>
                    <a:pt x="3887" y="1877"/>
                    <a:pt x="3912" y="1829"/>
                    <a:pt x="3887" y="1780"/>
                  </a:cubicBezTo>
                  <a:cubicBezTo>
                    <a:pt x="3887" y="1756"/>
                    <a:pt x="3839" y="1732"/>
                    <a:pt x="3790" y="1732"/>
                  </a:cubicBezTo>
                  <a:close/>
                  <a:moveTo>
                    <a:pt x="5248" y="1835"/>
                  </a:moveTo>
                  <a:cubicBezTo>
                    <a:pt x="5230" y="1835"/>
                    <a:pt x="5211" y="1841"/>
                    <a:pt x="5199" y="1853"/>
                  </a:cubicBezTo>
                  <a:cubicBezTo>
                    <a:pt x="5078" y="1975"/>
                    <a:pt x="4981" y="2072"/>
                    <a:pt x="4835" y="2169"/>
                  </a:cubicBezTo>
                  <a:cubicBezTo>
                    <a:pt x="4786" y="2169"/>
                    <a:pt x="4786" y="2217"/>
                    <a:pt x="4811" y="2266"/>
                  </a:cubicBezTo>
                  <a:cubicBezTo>
                    <a:pt x="4811" y="2290"/>
                    <a:pt x="4859" y="2315"/>
                    <a:pt x="4883" y="2315"/>
                  </a:cubicBezTo>
                  <a:lnTo>
                    <a:pt x="4883" y="2290"/>
                  </a:lnTo>
                  <a:cubicBezTo>
                    <a:pt x="4883" y="2290"/>
                    <a:pt x="4908" y="2290"/>
                    <a:pt x="4908" y="2315"/>
                  </a:cubicBezTo>
                  <a:cubicBezTo>
                    <a:pt x="5053" y="2217"/>
                    <a:pt x="5199" y="2096"/>
                    <a:pt x="5296" y="1975"/>
                  </a:cubicBezTo>
                  <a:cubicBezTo>
                    <a:pt x="5345" y="1926"/>
                    <a:pt x="5345" y="1877"/>
                    <a:pt x="5296" y="1853"/>
                  </a:cubicBezTo>
                  <a:cubicBezTo>
                    <a:pt x="5284" y="1841"/>
                    <a:pt x="5266" y="1835"/>
                    <a:pt x="5248" y="1835"/>
                  </a:cubicBezTo>
                  <a:close/>
                  <a:moveTo>
                    <a:pt x="4416" y="2312"/>
                  </a:moveTo>
                  <a:cubicBezTo>
                    <a:pt x="4410" y="2312"/>
                    <a:pt x="4404" y="2313"/>
                    <a:pt x="4398" y="2315"/>
                  </a:cubicBezTo>
                  <a:cubicBezTo>
                    <a:pt x="4276" y="2339"/>
                    <a:pt x="4179" y="2363"/>
                    <a:pt x="4057" y="2363"/>
                  </a:cubicBezTo>
                  <a:lnTo>
                    <a:pt x="3936" y="2363"/>
                  </a:lnTo>
                  <a:cubicBezTo>
                    <a:pt x="3930" y="2362"/>
                    <a:pt x="3925" y="2361"/>
                    <a:pt x="3920" y="2361"/>
                  </a:cubicBezTo>
                  <a:cubicBezTo>
                    <a:pt x="3836" y="2361"/>
                    <a:pt x="3820" y="2533"/>
                    <a:pt x="3912" y="2533"/>
                  </a:cubicBezTo>
                  <a:lnTo>
                    <a:pt x="4057" y="2533"/>
                  </a:lnTo>
                  <a:lnTo>
                    <a:pt x="4057" y="2509"/>
                  </a:lnTo>
                  <a:cubicBezTo>
                    <a:pt x="4179" y="2509"/>
                    <a:pt x="4300" y="2509"/>
                    <a:pt x="4422" y="2485"/>
                  </a:cubicBezTo>
                  <a:cubicBezTo>
                    <a:pt x="4535" y="2462"/>
                    <a:pt x="4500" y="2312"/>
                    <a:pt x="4416" y="2312"/>
                  </a:cubicBezTo>
                  <a:close/>
                  <a:moveTo>
                    <a:pt x="4946" y="2451"/>
                  </a:moveTo>
                  <a:cubicBezTo>
                    <a:pt x="4934" y="2451"/>
                    <a:pt x="4921" y="2454"/>
                    <a:pt x="4908" y="2460"/>
                  </a:cubicBezTo>
                  <a:cubicBezTo>
                    <a:pt x="4859" y="2485"/>
                    <a:pt x="4859" y="2533"/>
                    <a:pt x="4859" y="2582"/>
                  </a:cubicBezTo>
                  <a:cubicBezTo>
                    <a:pt x="4932" y="2728"/>
                    <a:pt x="4956" y="2873"/>
                    <a:pt x="4981" y="3019"/>
                  </a:cubicBezTo>
                  <a:cubicBezTo>
                    <a:pt x="4981" y="3068"/>
                    <a:pt x="5029" y="3092"/>
                    <a:pt x="5078" y="3092"/>
                  </a:cubicBezTo>
                  <a:cubicBezTo>
                    <a:pt x="5126" y="3092"/>
                    <a:pt x="5151" y="3043"/>
                    <a:pt x="5151" y="3019"/>
                  </a:cubicBezTo>
                  <a:cubicBezTo>
                    <a:pt x="5126" y="2825"/>
                    <a:pt x="5078" y="2679"/>
                    <a:pt x="5029" y="2509"/>
                  </a:cubicBezTo>
                  <a:cubicBezTo>
                    <a:pt x="5011" y="2473"/>
                    <a:pt x="4981" y="2451"/>
                    <a:pt x="4946" y="2451"/>
                  </a:cubicBezTo>
                  <a:close/>
                  <a:moveTo>
                    <a:pt x="5078" y="3432"/>
                  </a:moveTo>
                  <a:cubicBezTo>
                    <a:pt x="5029" y="3432"/>
                    <a:pt x="5005" y="3456"/>
                    <a:pt x="4981" y="3505"/>
                  </a:cubicBezTo>
                  <a:cubicBezTo>
                    <a:pt x="4956" y="3651"/>
                    <a:pt x="4932" y="3821"/>
                    <a:pt x="4883" y="3966"/>
                  </a:cubicBezTo>
                  <a:cubicBezTo>
                    <a:pt x="4859" y="3991"/>
                    <a:pt x="4883" y="4039"/>
                    <a:pt x="4908" y="4064"/>
                  </a:cubicBezTo>
                  <a:lnTo>
                    <a:pt x="4956" y="4064"/>
                  </a:lnTo>
                  <a:cubicBezTo>
                    <a:pt x="4981" y="4064"/>
                    <a:pt x="5005" y="4039"/>
                    <a:pt x="5029" y="4015"/>
                  </a:cubicBezTo>
                  <a:cubicBezTo>
                    <a:pt x="5078" y="3869"/>
                    <a:pt x="5126" y="3699"/>
                    <a:pt x="5151" y="3529"/>
                  </a:cubicBezTo>
                  <a:cubicBezTo>
                    <a:pt x="5151" y="3481"/>
                    <a:pt x="5126" y="3432"/>
                    <a:pt x="5078" y="3432"/>
                  </a:cubicBezTo>
                  <a:close/>
                  <a:moveTo>
                    <a:pt x="4703" y="4339"/>
                  </a:moveTo>
                  <a:cubicBezTo>
                    <a:pt x="4677" y="4339"/>
                    <a:pt x="4655" y="4351"/>
                    <a:pt x="4640" y="4379"/>
                  </a:cubicBezTo>
                  <a:cubicBezTo>
                    <a:pt x="4543" y="4501"/>
                    <a:pt x="4422" y="4622"/>
                    <a:pt x="4325" y="4720"/>
                  </a:cubicBezTo>
                  <a:cubicBezTo>
                    <a:pt x="4276" y="4744"/>
                    <a:pt x="4276" y="4792"/>
                    <a:pt x="4325" y="4841"/>
                  </a:cubicBezTo>
                  <a:cubicBezTo>
                    <a:pt x="4325" y="4841"/>
                    <a:pt x="4349" y="4865"/>
                    <a:pt x="4373" y="4865"/>
                  </a:cubicBezTo>
                  <a:lnTo>
                    <a:pt x="4373" y="4841"/>
                  </a:lnTo>
                  <a:lnTo>
                    <a:pt x="4422" y="4841"/>
                  </a:lnTo>
                  <a:cubicBezTo>
                    <a:pt x="4543" y="4720"/>
                    <a:pt x="4665" y="4598"/>
                    <a:pt x="4762" y="4477"/>
                  </a:cubicBezTo>
                  <a:cubicBezTo>
                    <a:pt x="4786" y="4428"/>
                    <a:pt x="4786" y="4379"/>
                    <a:pt x="4762" y="4355"/>
                  </a:cubicBezTo>
                  <a:cubicBezTo>
                    <a:pt x="4742" y="4345"/>
                    <a:pt x="4722" y="4339"/>
                    <a:pt x="4703" y="4339"/>
                  </a:cubicBezTo>
                  <a:close/>
                  <a:moveTo>
                    <a:pt x="3975" y="4971"/>
                  </a:moveTo>
                  <a:cubicBezTo>
                    <a:pt x="3960" y="4971"/>
                    <a:pt x="3946" y="4977"/>
                    <a:pt x="3936" y="4987"/>
                  </a:cubicBezTo>
                  <a:cubicBezTo>
                    <a:pt x="3790" y="5060"/>
                    <a:pt x="3644" y="5108"/>
                    <a:pt x="3474" y="5133"/>
                  </a:cubicBezTo>
                  <a:cubicBezTo>
                    <a:pt x="3450" y="5157"/>
                    <a:pt x="3402" y="5205"/>
                    <a:pt x="3426" y="5254"/>
                  </a:cubicBezTo>
                  <a:cubicBezTo>
                    <a:pt x="3426" y="5278"/>
                    <a:pt x="3474" y="5303"/>
                    <a:pt x="3499" y="5303"/>
                  </a:cubicBezTo>
                  <a:lnTo>
                    <a:pt x="3523" y="5303"/>
                  </a:lnTo>
                  <a:cubicBezTo>
                    <a:pt x="3693" y="5254"/>
                    <a:pt x="3839" y="5205"/>
                    <a:pt x="4009" y="5133"/>
                  </a:cubicBezTo>
                  <a:cubicBezTo>
                    <a:pt x="4033" y="5108"/>
                    <a:pt x="4057" y="5060"/>
                    <a:pt x="4033" y="5011"/>
                  </a:cubicBezTo>
                  <a:cubicBezTo>
                    <a:pt x="4019" y="4983"/>
                    <a:pt x="3996" y="4971"/>
                    <a:pt x="3975" y="4971"/>
                  </a:cubicBezTo>
                  <a:close/>
                  <a:moveTo>
                    <a:pt x="1531" y="5205"/>
                  </a:moveTo>
                  <a:cubicBezTo>
                    <a:pt x="1434" y="5205"/>
                    <a:pt x="1434" y="5375"/>
                    <a:pt x="1531" y="5375"/>
                  </a:cubicBezTo>
                  <a:lnTo>
                    <a:pt x="2041" y="5375"/>
                  </a:lnTo>
                  <a:cubicBezTo>
                    <a:pt x="2065" y="5375"/>
                    <a:pt x="2114" y="5327"/>
                    <a:pt x="2114" y="5303"/>
                  </a:cubicBezTo>
                  <a:cubicBezTo>
                    <a:pt x="2114" y="5254"/>
                    <a:pt x="2090" y="5205"/>
                    <a:pt x="2041" y="5205"/>
                  </a:cubicBezTo>
                  <a:close/>
                  <a:moveTo>
                    <a:pt x="2527" y="5205"/>
                  </a:moveTo>
                  <a:cubicBezTo>
                    <a:pt x="2478" y="5205"/>
                    <a:pt x="2454" y="5254"/>
                    <a:pt x="2454" y="5278"/>
                  </a:cubicBezTo>
                  <a:cubicBezTo>
                    <a:pt x="2430" y="5327"/>
                    <a:pt x="2478" y="5375"/>
                    <a:pt x="2527" y="5375"/>
                  </a:cubicBezTo>
                  <a:lnTo>
                    <a:pt x="3013" y="5375"/>
                  </a:lnTo>
                  <a:cubicBezTo>
                    <a:pt x="3061" y="5375"/>
                    <a:pt x="3110" y="5327"/>
                    <a:pt x="3110" y="5278"/>
                  </a:cubicBezTo>
                  <a:cubicBezTo>
                    <a:pt x="3086" y="5230"/>
                    <a:pt x="3061" y="5205"/>
                    <a:pt x="3013" y="5205"/>
                  </a:cubicBezTo>
                  <a:close/>
                  <a:moveTo>
                    <a:pt x="1044" y="5270"/>
                  </a:moveTo>
                  <a:cubicBezTo>
                    <a:pt x="1037" y="5270"/>
                    <a:pt x="1029" y="5273"/>
                    <a:pt x="1021" y="5278"/>
                  </a:cubicBezTo>
                  <a:cubicBezTo>
                    <a:pt x="851" y="5327"/>
                    <a:pt x="681" y="5400"/>
                    <a:pt x="559" y="5497"/>
                  </a:cubicBezTo>
                  <a:cubicBezTo>
                    <a:pt x="511" y="5545"/>
                    <a:pt x="511" y="5594"/>
                    <a:pt x="559" y="5618"/>
                  </a:cubicBezTo>
                  <a:cubicBezTo>
                    <a:pt x="559" y="5643"/>
                    <a:pt x="584" y="5643"/>
                    <a:pt x="608" y="5667"/>
                  </a:cubicBezTo>
                  <a:cubicBezTo>
                    <a:pt x="632" y="5643"/>
                    <a:pt x="632" y="5643"/>
                    <a:pt x="657" y="5643"/>
                  </a:cubicBezTo>
                  <a:cubicBezTo>
                    <a:pt x="778" y="5545"/>
                    <a:pt x="899" y="5473"/>
                    <a:pt x="1069" y="5424"/>
                  </a:cubicBezTo>
                  <a:cubicBezTo>
                    <a:pt x="1134" y="5424"/>
                    <a:pt x="1103" y="5270"/>
                    <a:pt x="1044" y="5270"/>
                  </a:cubicBezTo>
                  <a:close/>
                  <a:moveTo>
                    <a:pt x="295" y="5864"/>
                  </a:moveTo>
                  <a:cubicBezTo>
                    <a:pt x="265" y="5864"/>
                    <a:pt x="235" y="5877"/>
                    <a:pt x="219" y="5910"/>
                  </a:cubicBezTo>
                  <a:cubicBezTo>
                    <a:pt x="122" y="6056"/>
                    <a:pt x="74" y="6201"/>
                    <a:pt x="25" y="6371"/>
                  </a:cubicBezTo>
                  <a:cubicBezTo>
                    <a:pt x="1" y="6420"/>
                    <a:pt x="25" y="6469"/>
                    <a:pt x="74" y="6469"/>
                  </a:cubicBezTo>
                  <a:lnTo>
                    <a:pt x="98" y="6469"/>
                  </a:lnTo>
                  <a:cubicBezTo>
                    <a:pt x="122" y="6469"/>
                    <a:pt x="146" y="6444"/>
                    <a:pt x="171" y="6420"/>
                  </a:cubicBezTo>
                  <a:cubicBezTo>
                    <a:pt x="219" y="6274"/>
                    <a:pt x="292" y="6129"/>
                    <a:pt x="365" y="5983"/>
                  </a:cubicBezTo>
                  <a:cubicBezTo>
                    <a:pt x="414" y="5918"/>
                    <a:pt x="354" y="5864"/>
                    <a:pt x="295" y="58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9" name="Google Shape;1499;p33"/>
          <p:cNvGrpSpPr/>
          <p:nvPr/>
        </p:nvGrpSpPr>
        <p:grpSpPr>
          <a:xfrm flipH="1">
            <a:off x="7532356" y="3641559"/>
            <a:ext cx="884679" cy="1501939"/>
            <a:chOff x="-1056319" y="1385262"/>
            <a:chExt cx="212940" cy="361495"/>
          </a:xfrm>
        </p:grpSpPr>
        <p:sp>
          <p:nvSpPr>
            <p:cNvPr id="1500" name="Google Shape;1500;p33"/>
            <p:cNvSpPr/>
            <p:nvPr/>
          </p:nvSpPr>
          <p:spPr>
            <a:xfrm>
              <a:off x="-933315" y="1467563"/>
              <a:ext cx="27460" cy="279194"/>
            </a:xfrm>
            <a:custGeom>
              <a:avLst/>
              <a:gdLst/>
              <a:ahLst/>
              <a:cxnLst/>
              <a:rect l="l" t="t" r="r" b="b"/>
              <a:pathLst>
                <a:path w="705" h="7168" extrusionOk="0">
                  <a:moveTo>
                    <a:pt x="680" y="1"/>
                  </a:moveTo>
                  <a:cubicBezTo>
                    <a:pt x="656" y="1"/>
                    <a:pt x="632" y="25"/>
                    <a:pt x="632" y="50"/>
                  </a:cubicBezTo>
                  <a:cubicBezTo>
                    <a:pt x="608" y="292"/>
                    <a:pt x="0" y="6123"/>
                    <a:pt x="170" y="7119"/>
                  </a:cubicBezTo>
                  <a:cubicBezTo>
                    <a:pt x="170" y="7143"/>
                    <a:pt x="170" y="7167"/>
                    <a:pt x="195" y="7167"/>
                  </a:cubicBezTo>
                  <a:lnTo>
                    <a:pt x="219" y="7167"/>
                  </a:lnTo>
                  <a:cubicBezTo>
                    <a:pt x="243" y="7143"/>
                    <a:pt x="243" y="7119"/>
                    <a:pt x="243" y="7094"/>
                  </a:cubicBezTo>
                  <a:cubicBezTo>
                    <a:pt x="97" y="6123"/>
                    <a:pt x="705" y="122"/>
                    <a:pt x="705" y="74"/>
                  </a:cubicBezTo>
                  <a:cubicBezTo>
                    <a:pt x="705" y="25"/>
                    <a:pt x="705" y="25"/>
                    <a:pt x="6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33"/>
            <p:cNvSpPr/>
            <p:nvPr/>
          </p:nvSpPr>
          <p:spPr>
            <a:xfrm>
              <a:off x="-968331" y="1385262"/>
              <a:ext cx="124952" cy="123978"/>
            </a:xfrm>
            <a:custGeom>
              <a:avLst/>
              <a:gdLst/>
              <a:ahLst/>
              <a:cxnLst/>
              <a:rect l="l" t="t" r="r" b="b"/>
              <a:pathLst>
                <a:path w="3208" h="3183" extrusionOk="0">
                  <a:moveTo>
                    <a:pt x="1555" y="98"/>
                  </a:moveTo>
                  <a:cubicBezTo>
                    <a:pt x="1871" y="171"/>
                    <a:pt x="1871" y="705"/>
                    <a:pt x="1871" y="705"/>
                  </a:cubicBezTo>
                  <a:cubicBezTo>
                    <a:pt x="1871" y="729"/>
                    <a:pt x="1895" y="754"/>
                    <a:pt x="1920" y="754"/>
                  </a:cubicBezTo>
                  <a:cubicBezTo>
                    <a:pt x="1944" y="754"/>
                    <a:pt x="1968" y="754"/>
                    <a:pt x="1968" y="729"/>
                  </a:cubicBezTo>
                  <a:cubicBezTo>
                    <a:pt x="2065" y="535"/>
                    <a:pt x="2260" y="243"/>
                    <a:pt x="2381" y="243"/>
                  </a:cubicBezTo>
                  <a:cubicBezTo>
                    <a:pt x="2405" y="243"/>
                    <a:pt x="2430" y="243"/>
                    <a:pt x="2430" y="268"/>
                  </a:cubicBezTo>
                  <a:cubicBezTo>
                    <a:pt x="2600" y="389"/>
                    <a:pt x="2478" y="802"/>
                    <a:pt x="2405" y="948"/>
                  </a:cubicBezTo>
                  <a:cubicBezTo>
                    <a:pt x="2386" y="988"/>
                    <a:pt x="2414" y="1027"/>
                    <a:pt x="2452" y="1027"/>
                  </a:cubicBezTo>
                  <a:cubicBezTo>
                    <a:pt x="2460" y="1027"/>
                    <a:pt x="2469" y="1025"/>
                    <a:pt x="2478" y="1021"/>
                  </a:cubicBezTo>
                  <a:cubicBezTo>
                    <a:pt x="2600" y="972"/>
                    <a:pt x="2745" y="924"/>
                    <a:pt x="2891" y="924"/>
                  </a:cubicBezTo>
                  <a:cubicBezTo>
                    <a:pt x="2940" y="924"/>
                    <a:pt x="3013" y="924"/>
                    <a:pt x="3061" y="972"/>
                  </a:cubicBezTo>
                  <a:cubicBezTo>
                    <a:pt x="3061" y="972"/>
                    <a:pt x="3061" y="996"/>
                    <a:pt x="3061" y="996"/>
                  </a:cubicBezTo>
                  <a:cubicBezTo>
                    <a:pt x="3037" y="1142"/>
                    <a:pt x="2745" y="1409"/>
                    <a:pt x="2551" y="1580"/>
                  </a:cubicBezTo>
                  <a:cubicBezTo>
                    <a:pt x="2527" y="1580"/>
                    <a:pt x="2527" y="1604"/>
                    <a:pt x="2527" y="1628"/>
                  </a:cubicBezTo>
                  <a:cubicBezTo>
                    <a:pt x="2551" y="1628"/>
                    <a:pt x="2551" y="1652"/>
                    <a:pt x="2575" y="1652"/>
                  </a:cubicBezTo>
                  <a:cubicBezTo>
                    <a:pt x="2721" y="1652"/>
                    <a:pt x="3134" y="1725"/>
                    <a:pt x="3134" y="1920"/>
                  </a:cubicBezTo>
                  <a:cubicBezTo>
                    <a:pt x="3134" y="2114"/>
                    <a:pt x="2624" y="2163"/>
                    <a:pt x="2430" y="2163"/>
                  </a:cubicBezTo>
                  <a:cubicBezTo>
                    <a:pt x="2430" y="2163"/>
                    <a:pt x="2405" y="2163"/>
                    <a:pt x="2405" y="2187"/>
                  </a:cubicBezTo>
                  <a:cubicBezTo>
                    <a:pt x="2381" y="2211"/>
                    <a:pt x="2381" y="2211"/>
                    <a:pt x="2405" y="2235"/>
                  </a:cubicBezTo>
                  <a:cubicBezTo>
                    <a:pt x="2405" y="2235"/>
                    <a:pt x="2697" y="2551"/>
                    <a:pt x="2527" y="2794"/>
                  </a:cubicBezTo>
                  <a:cubicBezTo>
                    <a:pt x="2503" y="2818"/>
                    <a:pt x="2454" y="2843"/>
                    <a:pt x="2430" y="2843"/>
                  </a:cubicBezTo>
                  <a:cubicBezTo>
                    <a:pt x="2260" y="2843"/>
                    <a:pt x="1992" y="2503"/>
                    <a:pt x="1895" y="2381"/>
                  </a:cubicBezTo>
                  <a:cubicBezTo>
                    <a:pt x="1883" y="2369"/>
                    <a:pt x="1871" y="2363"/>
                    <a:pt x="1862" y="2363"/>
                  </a:cubicBezTo>
                  <a:cubicBezTo>
                    <a:pt x="1853" y="2363"/>
                    <a:pt x="1847" y="2369"/>
                    <a:pt x="1847" y="2381"/>
                  </a:cubicBezTo>
                  <a:cubicBezTo>
                    <a:pt x="1822" y="2381"/>
                    <a:pt x="1798" y="2405"/>
                    <a:pt x="1798" y="2430"/>
                  </a:cubicBezTo>
                  <a:cubicBezTo>
                    <a:pt x="1798" y="2430"/>
                    <a:pt x="1871" y="2964"/>
                    <a:pt x="1579" y="3086"/>
                  </a:cubicBezTo>
                  <a:lnTo>
                    <a:pt x="1507" y="3086"/>
                  </a:lnTo>
                  <a:cubicBezTo>
                    <a:pt x="1312" y="3086"/>
                    <a:pt x="1215" y="2624"/>
                    <a:pt x="1215" y="2454"/>
                  </a:cubicBezTo>
                  <a:cubicBezTo>
                    <a:pt x="1215" y="2430"/>
                    <a:pt x="1191" y="2430"/>
                    <a:pt x="1166" y="2430"/>
                  </a:cubicBezTo>
                  <a:cubicBezTo>
                    <a:pt x="1166" y="2430"/>
                    <a:pt x="1166" y="2454"/>
                    <a:pt x="1166" y="2454"/>
                  </a:cubicBezTo>
                  <a:cubicBezTo>
                    <a:pt x="1045" y="2551"/>
                    <a:pt x="899" y="2624"/>
                    <a:pt x="754" y="2624"/>
                  </a:cubicBezTo>
                  <a:cubicBezTo>
                    <a:pt x="656" y="2624"/>
                    <a:pt x="583" y="2600"/>
                    <a:pt x="511" y="2575"/>
                  </a:cubicBezTo>
                  <a:cubicBezTo>
                    <a:pt x="462" y="2551"/>
                    <a:pt x="413" y="2503"/>
                    <a:pt x="413" y="2454"/>
                  </a:cubicBezTo>
                  <a:cubicBezTo>
                    <a:pt x="389" y="2235"/>
                    <a:pt x="729" y="1871"/>
                    <a:pt x="875" y="1725"/>
                  </a:cubicBezTo>
                  <a:cubicBezTo>
                    <a:pt x="875" y="1701"/>
                    <a:pt x="875" y="1701"/>
                    <a:pt x="875" y="1677"/>
                  </a:cubicBezTo>
                  <a:cubicBezTo>
                    <a:pt x="851" y="1652"/>
                    <a:pt x="826" y="1652"/>
                    <a:pt x="826" y="1652"/>
                  </a:cubicBezTo>
                  <a:lnTo>
                    <a:pt x="705" y="1652"/>
                  </a:lnTo>
                  <a:cubicBezTo>
                    <a:pt x="535" y="1652"/>
                    <a:pt x="195" y="1628"/>
                    <a:pt x="146" y="1409"/>
                  </a:cubicBezTo>
                  <a:cubicBezTo>
                    <a:pt x="122" y="1385"/>
                    <a:pt x="122" y="1361"/>
                    <a:pt x="146" y="1337"/>
                  </a:cubicBezTo>
                  <a:cubicBezTo>
                    <a:pt x="219" y="1215"/>
                    <a:pt x="559" y="1191"/>
                    <a:pt x="826" y="1191"/>
                  </a:cubicBezTo>
                  <a:lnTo>
                    <a:pt x="851" y="1191"/>
                  </a:lnTo>
                  <a:cubicBezTo>
                    <a:pt x="899" y="1167"/>
                    <a:pt x="924" y="1118"/>
                    <a:pt x="875" y="1094"/>
                  </a:cubicBezTo>
                  <a:cubicBezTo>
                    <a:pt x="778" y="1021"/>
                    <a:pt x="511" y="778"/>
                    <a:pt x="511" y="608"/>
                  </a:cubicBezTo>
                  <a:cubicBezTo>
                    <a:pt x="511" y="559"/>
                    <a:pt x="511" y="535"/>
                    <a:pt x="535" y="511"/>
                  </a:cubicBezTo>
                  <a:cubicBezTo>
                    <a:pt x="583" y="486"/>
                    <a:pt x="608" y="462"/>
                    <a:pt x="656" y="462"/>
                  </a:cubicBezTo>
                  <a:cubicBezTo>
                    <a:pt x="899" y="511"/>
                    <a:pt x="1118" y="632"/>
                    <a:pt x="1312" y="778"/>
                  </a:cubicBezTo>
                  <a:lnTo>
                    <a:pt x="1361" y="778"/>
                  </a:lnTo>
                  <a:cubicBezTo>
                    <a:pt x="1385" y="754"/>
                    <a:pt x="1385" y="754"/>
                    <a:pt x="1385" y="729"/>
                  </a:cubicBezTo>
                  <a:cubicBezTo>
                    <a:pt x="1361" y="608"/>
                    <a:pt x="1337" y="268"/>
                    <a:pt x="1434" y="146"/>
                  </a:cubicBezTo>
                  <a:cubicBezTo>
                    <a:pt x="1458" y="98"/>
                    <a:pt x="1507" y="98"/>
                    <a:pt x="1555" y="98"/>
                  </a:cubicBezTo>
                  <a:close/>
                  <a:moveTo>
                    <a:pt x="1531" y="1"/>
                  </a:moveTo>
                  <a:cubicBezTo>
                    <a:pt x="1458" y="1"/>
                    <a:pt x="1385" y="25"/>
                    <a:pt x="1337" y="73"/>
                  </a:cubicBezTo>
                  <a:cubicBezTo>
                    <a:pt x="1239" y="243"/>
                    <a:pt x="1215" y="438"/>
                    <a:pt x="1239" y="632"/>
                  </a:cubicBezTo>
                  <a:cubicBezTo>
                    <a:pt x="1069" y="486"/>
                    <a:pt x="875" y="389"/>
                    <a:pt x="632" y="365"/>
                  </a:cubicBezTo>
                  <a:cubicBezTo>
                    <a:pt x="583" y="365"/>
                    <a:pt x="511" y="389"/>
                    <a:pt x="462" y="413"/>
                  </a:cubicBezTo>
                  <a:cubicBezTo>
                    <a:pt x="413" y="462"/>
                    <a:pt x="389" y="535"/>
                    <a:pt x="389" y="584"/>
                  </a:cubicBezTo>
                  <a:cubicBezTo>
                    <a:pt x="438" y="778"/>
                    <a:pt x="559" y="948"/>
                    <a:pt x="705" y="1069"/>
                  </a:cubicBezTo>
                  <a:cubicBezTo>
                    <a:pt x="511" y="1069"/>
                    <a:pt x="171" y="1118"/>
                    <a:pt x="49" y="1264"/>
                  </a:cubicBezTo>
                  <a:cubicBezTo>
                    <a:pt x="0" y="1312"/>
                    <a:pt x="0" y="1361"/>
                    <a:pt x="0" y="1434"/>
                  </a:cubicBezTo>
                  <a:cubicBezTo>
                    <a:pt x="73" y="1701"/>
                    <a:pt x="462" y="1725"/>
                    <a:pt x="681" y="1725"/>
                  </a:cubicBezTo>
                  <a:cubicBezTo>
                    <a:pt x="511" y="1895"/>
                    <a:pt x="243" y="2211"/>
                    <a:pt x="268" y="2454"/>
                  </a:cubicBezTo>
                  <a:cubicBezTo>
                    <a:pt x="292" y="2527"/>
                    <a:pt x="341" y="2600"/>
                    <a:pt x="413" y="2624"/>
                  </a:cubicBezTo>
                  <a:cubicBezTo>
                    <a:pt x="511" y="2673"/>
                    <a:pt x="608" y="2697"/>
                    <a:pt x="705" y="2697"/>
                  </a:cubicBezTo>
                  <a:cubicBezTo>
                    <a:pt x="851" y="2697"/>
                    <a:pt x="996" y="2648"/>
                    <a:pt x="1118" y="2551"/>
                  </a:cubicBezTo>
                  <a:cubicBezTo>
                    <a:pt x="1166" y="2746"/>
                    <a:pt x="1264" y="3183"/>
                    <a:pt x="1507" y="3183"/>
                  </a:cubicBezTo>
                  <a:cubicBezTo>
                    <a:pt x="1531" y="3183"/>
                    <a:pt x="1579" y="3183"/>
                    <a:pt x="1604" y="3159"/>
                  </a:cubicBezTo>
                  <a:cubicBezTo>
                    <a:pt x="1822" y="3037"/>
                    <a:pt x="1944" y="2794"/>
                    <a:pt x="1895" y="2551"/>
                  </a:cubicBezTo>
                  <a:lnTo>
                    <a:pt x="1895" y="2551"/>
                  </a:lnTo>
                  <a:cubicBezTo>
                    <a:pt x="2041" y="2721"/>
                    <a:pt x="2260" y="2940"/>
                    <a:pt x="2430" y="2940"/>
                  </a:cubicBezTo>
                  <a:cubicBezTo>
                    <a:pt x="2503" y="2940"/>
                    <a:pt x="2551" y="2916"/>
                    <a:pt x="2600" y="2867"/>
                  </a:cubicBezTo>
                  <a:cubicBezTo>
                    <a:pt x="2697" y="2648"/>
                    <a:pt x="2673" y="2405"/>
                    <a:pt x="2527" y="2260"/>
                  </a:cubicBezTo>
                  <a:cubicBezTo>
                    <a:pt x="2745" y="2235"/>
                    <a:pt x="3207" y="2163"/>
                    <a:pt x="3207" y="1920"/>
                  </a:cubicBezTo>
                  <a:cubicBezTo>
                    <a:pt x="3207" y="1677"/>
                    <a:pt x="2867" y="1604"/>
                    <a:pt x="2673" y="1580"/>
                  </a:cubicBezTo>
                  <a:cubicBezTo>
                    <a:pt x="2818" y="1434"/>
                    <a:pt x="3134" y="1191"/>
                    <a:pt x="3134" y="1021"/>
                  </a:cubicBezTo>
                  <a:cubicBezTo>
                    <a:pt x="3134" y="972"/>
                    <a:pt x="3110" y="948"/>
                    <a:pt x="3086" y="899"/>
                  </a:cubicBezTo>
                  <a:cubicBezTo>
                    <a:pt x="3037" y="851"/>
                    <a:pt x="2940" y="826"/>
                    <a:pt x="2867" y="826"/>
                  </a:cubicBezTo>
                  <a:cubicBezTo>
                    <a:pt x="2745" y="826"/>
                    <a:pt x="2624" y="851"/>
                    <a:pt x="2503" y="899"/>
                  </a:cubicBezTo>
                  <a:cubicBezTo>
                    <a:pt x="2551" y="729"/>
                    <a:pt x="2648" y="341"/>
                    <a:pt x="2478" y="195"/>
                  </a:cubicBezTo>
                  <a:cubicBezTo>
                    <a:pt x="2430" y="171"/>
                    <a:pt x="2405" y="146"/>
                    <a:pt x="2357" y="146"/>
                  </a:cubicBezTo>
                  <a:cubicBezTo>
                    <a:pt x="2187" y="146"/>
                    <a:pt x="2017" y="389"/>
                    <a:pt x="1920" y="559"/>
                  </a:cubicBezTo>
                  <a:cubicBezTo>
                    <a:pt x="1895" y="365"/>
                    <a:pt x="1798" y="73"/>
                    <a:pt x="1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33"/>
            <p:cNvSpPr/>
            <p:nvPr/>
          </p:nvSpPr>
          <p:spPr>
            <a:xfrm>
              <a:off x="-990104" y="1535297"/>
              <a:ext cx="60606" cy="203864"/>
            </a:xfrm>
            <a:custGeom>
              <a:avLst/>
              <a:gdLst/>
              <a:ahLst/>
              <a:cxnLst/>
              <a:rect l="l" t="t" r="r" b="b"/>
              <a:pathLst>
                <a:path w="1556" h="5234" extrusionOk="0">
                  <a:moveTo>
                    <a:pt x="70" y="1"/>
                  </a:moveTo>
                  <a:cubicBezTo>
                    <a:pt x="64" y="1"/>
                    <a:pt x="56" y="4"/>
                    <a:pt x="49" y="11"/>
                  </a:cubicBezTo>
                  <a:cubicBezTo>
                    <a:pt x="25" y="11"/>
                    <a:pt x="1" y="35"/>
                    <a:pt x="25" y="60"/>
                  </a:cubicBezTo>
                  <a:cubicBezTo>
                    <a:pt x="49" y="108"/>
                    <a:pt x="1458" y="3290"/>
                    <a:pt x="948" y="5185"/>
                  </a:cubicBezTo>
                  <a:cubicBezTo>
                    <a:pt x="948" y="5210"/>
                    <a:pt x="948" y="5234"/>
                    <a:pt x="972" y="5234"/>
                  </a:cubicBezTo>
                  <a:cubicBezTo>
                    <a:pt x="1021" y="5234"/>
                    <a:pt x="1045" y="5234"/>
                    <a:pt x="1045" y="5185"/>
                  </a:cubicBezTo>
                  <a:cubicBezTo>
                    <a:pt x="1555" y="3290"/>
                    <a:pt x="122" y="60"/>
                    <a:pt x="98" y="35"/>
                  </a:cubicBezTo>
                  <a:cubicBezTo>
                    <a:pt x="98" y="18"/>
                    <a:pt x="86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33"/>
            <p:cNvSpPr/>
            <p:nvPr/>
          </p:nvSpPr>
          <p:spPr>
            <a:xfrm>
              <a:off x="-1056319" y="1471965"/>
              <a:ext cx="125886" cy="123394"/>
            </a:xfrm>
            <a:custGeom>
              <a:avLst/>
              <a:gdLst/>
              <a:ahLst/>
              <a:cxnLst/>
              <a:rect l="l" t="t" r="r" b="b"/>
              <a:pathLst>
                <a:path w="3232" h="3168" extrusionOk="0">
                  <a:moveTo>
                    <a:pt x="1513" y="97"/>
                  </a:moveTo>
                  <a:cubicBezTo>
                    <a:pt x="1527" y="97"/>
                    <a:pt x="1541" y="99"/>
                    <a:pt x="1555" y="107"/>
                  </a:cubicBezTo>
                  <a:cubicBezTo>
                    <a:pt x="1871" y="155"/>
                    <a:pt x="1895" y="714"/>
                    <a:pt x="1895" y="714"/>
                  </a:cubicBezTo>
                  <a:cubicBezTo>
                    <a:pt x="1895" y="738"/>
                    <a:pt x="1895" y="738"/>
                    <a:pt x="1919" y="738"/>
                  </a:cubicBezTo>
                  <a:cubicBezTo>
                    <a:pt x="1926" y="745"/>
                    <a:pt x="1934" y="748"/>
                    <a:pt x="1940" y="748"/>
                  </a:cubicBezTo>
                  <a:cubicBezTo>
                    <a:pt x="1956" y="748"/>
                    <a:pt x="1968" y="731"/>
                    <a:pt x="1968" y="714"/>
                  </a:cubicBezTo>
                  <a:cubicBezTo>
                    <a:pt x="2065" y="544"/>
                    <a:pt x="2259" y="228"/>
                    <a:pt x="2381" y="228"/>
                  </a:cubicBezTo>
                  <a:cubicBezTo>
                    <a:pt x="2405" y="228"/>
                    <a:pt x="2430" y="252"/>
                    <a:pt x="2454" y="252"/>
                  </a:cubicBezTo>
                  <a:cubicBezTo>
                    <a:pt x="2600" y="398"/>
                    <a:pt x="2478" y="811"/>
                    <a:pt x="2430" y="957"/>
                  </a:cubicBezTo>
                  <a:cubicBezTo>
                    <a:pt x="2405" y="957"/>
                    <a:pt x="2405" y="981"/>
                    <a:pt x="2430" y="1005"/>
                  </a:cubicBezTo>
                  <a:lnTo>
                    <a:pt x="2478" y="1005"/>
                  </a:lnTo>
                  <a:cubicBezTo>
                    <a:pt x="2600" y="933"/>
                    <a:pt x="2745" y="908"/>
                    <a:pt x="2891" y="908"/>
                  </a:cubicBezTo>
                  <a:cubicBezTo>
                    <a:pt x="2940" y="908"/>
                    <a:pt x="3013" y="908"/>
                    <a:pt x="3061" y="957"/>
                  </a:cubicBezTo>
                  <a:cubicBezTo>
                    <a:pt x="3061" y="957"/>
                    <a:pt x="3061" y="981"/>
                    <a:pt x="3061" y="981"/>
                  </a:cubicBezTo>
                  <a:cubicBezTo>
                    <a:pt x="3037" y="1127"/>
                    <a:pt x="2745" y="1394"/>
                    <a:pt x="2551" y="1540"/>
                  </a:cubicBezTo>
                  <a:cubicBezTo>
                    <a:pt x="2551" y="1564"/>
                    <a:pt x="2527" y="1588"/>
                    <a:pt x="2527" y="1588"/>
                  </a:cubicBezTo>
                  <a:cubicBezTo>
                    <a:pt x="2551" y="1613"/>
                    <a:pt x="2551" y="1637"/>
                    <a:pt x="2575" y="1637"/>
                  </a:cubicBezTo>
                  <a:cubicBezTo>
                    <a:pt x="2575" y="1637"/>
                    <a:pt x="3134" y="1710"/>
                    <a:pt x="3134" y="1904"/>
                  </a:cubicBezTo>
                  <a:cubicBezTo>
                    <a:pt x="3134" y="2099"/>
                    <a:pt x="2624" y="2147"/>
                    <a:pt x="2454" y="2147"/>
                  </a:cubicBezTo>
                  <a:cubicBezTo>
                    <a:pt x="2430" y="2147"/>
                    <a:pt x="2405" y="2147"/>
                    <a:pt x="2405" y="2171"/>
                  </a:cubicBezTo>
                  <a:cubicBezTo>
                    <a:pt x="2381" y="2171"/>
                    <a:pt x="2381" y="2196"/>
                    <a:pt x="2405" y="2220"/>
                  </a:cubicBezTo>
                  <a:cubicBezTo>
                    <a:pt x="2405" y="2220"/>
                    <a:pt x="2697" y="2536"/>
                    <a:pt x="2527" y="2779"/>
                  </a:cubicBezTo>
                  <a:cubicBezTo>
                    <a:pt x="2502" y="2803"/>
                    <a:pt x="2478" y="2827"/>
                    <a:pt x="2430" y="2827"/>
                  </a:cubicBezTo>
                  <a:cubicBezTo>
                    <a:pt x="2259" y="2827"/>
                    <a:pt x="1992" y="2487"/>
                    <a:pt x="1895" y="2341"/>
                  </a:cubicBezTo>
                  <a:cubicBezTo>
                    <a:pt x="1895" y="2341"/>
                    <a:pt x="1884" y="2331"/>
                    <a:pt x="1870" y="2331"/>
                  </a:cubicBezTo>
                  <a:cubicBezTo>
                    <a:pt x="1863" y="2331"/>
                    <a:pt x="1855" y="2333"/>
                    <a:pt x="1846" y="2341"/>
                  </a:cubicBezTo>
                  <a:cubicBezTo>
                    <a:pt x="1822" y="2341"/>
                    <a:pt x="1822" y="2366"/>
                    <a:pt x="1822" y="2390"/>
                  </a:cubicBezTo>
                  <a:cubicBezTo>
                    <a:pt x="1822" y="2390"/>
                    <a:pt x="1895" y="2924"/>
                    <a:pt x="1579" y="3046"/>
                  </a:cubicBezTo>
                  <a:lnTo>
                    <a:pt x="1531" y="3046"/>
                  </a:lnTo>
                  <a:cubicBezTo>
                    <a:pt x="1336" y="3046"/>
                    <a:pt x="1239" y="2609"/>
                    <a:pt x="1215" y="2439"/>
                  </a:cubicBezTo>
                  <a:cubicBezTo>
                    <a:pt x="1215" y="2414"/>
                    <a:pt x="1191" y="2414"/>
                    <a:pt x="1191" y="2414"/>
                  </a:cubicBezTo>
                  <a:lnTo>
                    <a:pt x="1142" y="2414"/>
                  </a:lnTo>
                  <a:cubicBezTo>
                    <a:pt x="1021" y="2512"/>
                    <a:pt x="875" y="2584"/>
                    <a:pt x="705" y="2584"/>
                  </a:cubicBezTo>
                  <a:cubicBezTo>
                    <a:pt x="632" y="2584"/>
                    <a:pt x="535" y="2560"/>
                    <a:pt x="462" y="2536"/>
                  </a:cubicBezTo>
                  <a:cubicBezTo>
                    <a:pt x="413" y="2512"/>
                    <a:pt x="389" y="2463"/>
                    <a:pt x="365" y="2414"/>
                  </a:cubicBezTo>
                  <a:cubicBezTo>
                    <a:pt x="340" y="2220"/>
                    <a:pt x="705" y="1831"/>
                    <a:pt x="826" y="1686"/>
                  </a:cubicBezTo>
                  <a:cubicBezTo>
                    <a:pt x="851" y="1661"/>
                    <a:pt x="826" y="1613"/>
                    <a:pt x="802" y="1613"/>
                  </a:cubicBezTo>
                  <a:lnTo>
                    <a:pt x="656" y="1613"/>
                  </a:lnTo>
                  <a:cubicBezTo>
                    <a:pt x="510" y="1613"/>
                    <a:pt x="170" y="1588"/>
                    <a:pt x="122" y="1394"/>
                  </a:cubicBezTo>
                  <a:cubicBezTo>
                    <a:pt x="122" y="1370"/>
                    <a:pt x="122" y="1345"/>
                    <a:pt x="146" y="1321"/>
                  </a:cubicBezTo>
                  <a:cubicBezTo>
                    <a:pt x="219" y="1200"/>
                    <a:pt x="559" y="1175"/>
                    <a:pt x="826" y="1175"/>
                  </a:cubicBezTo>
                  <a:lnTo>
                    <a:pt x="875" y="1175"/>
                  </a:lnTo>
                  <a:cubicBezTo>
                    <a:pt x="875" y="1175"/>
                    <a:pt x="899" y="1151"/>
                    <a:pt x="923" y="1151"/>
                  </a:cubicBezTo>
                  <a:cubicBezTo>
                    <a:pt x="923" y="1127"/>
                    <a:pt x="899" y="1103"/>
                    <a:pt x="899" y="1078"/>
                  </a:cubicBezTo>
                  <a:cubicBezTo>
                    <a:pt x="802" y="1005"/>
                    <a:pt x="510" y="762"/>
                    <a:pt x="510" y="592"/>
                  </a:cubicBezTo>
                  <a:cubicBezTo>
                    <a:pt x="510" y="568"/>
                    <a:pt x="535" y="520"/>
                    <a:pt x="559" y="495"/>
                  </a:cubicBezTo>
                  <a:cubicBezTo>
                    <a:pt x="583" y="471"/>
                    <a:pt x="632" y="471"/>
                    <a:pt x="680" y="471"/>
                  </a:cubicBezTo>
                  <a:cubicBezTo>
                    <a:pt x="899" y="520"/>
                    <a:pt x="1142" y="617"/>
                    <a:pt x="1312" y="762"/>
                  </a:cubicBezTo>
                  <a:cubicBezTo>
                    <a:pt x="1324" y="775"/>
                    <a:pt x="1336" y="781"/>
                    <a:pt x="1345" y="781"/>
                  </a:cubicBezTo>
                  <a:cubicBezTo>
                    <a:pt x="1355" y="781"/>
                    <a:pt x="1361" y="775"/>
                    <a:pt x="1361" y="762"/>
                  </a:cubicBezTo>
                  <a:cubicBezTo>
                    <a:pt x="1385" y="762"/>
                    <a:pt x="1409" y="738"/>
                    <a:pt x="1385" y="714"/>
                  </a:cubicBezTo>
                  <a:cubicBezTo>
                    <a:pt x="1361" y="592"/>
                    <a:pt x="1336" y="252"/>
                    <a:pt x="1434" y="131"/>
                  </a:cubicBezTo>
                  <a:cubicBezTo>
                    <a:pt x="1451" y="114"/>
                    <a:pt x="1480" y="97"/>
                    <a:pt x="1513" y="97"/>
                  </a:cubicBezTo>
                  <a:close/>
                  <a:moveTo>
                    <a:pt x="1497" y="0"/>
                  </a:moveTo>
                  <a:cubicBezTo>
                    <a:pt x="1437" y="0"/>
                    <a:pt x="1373" y="28"/>
                    <a:pt x="1336" y="82"/>
                  </a:cubicBezTo>
                  <a:cubicBezTo>
                    <a:pt x="1263" y="252"/>
                    <a:pt x="1215" y="447"/>
                    <a:pt x="1263" y="617"/>
                  </a:cubicBezTo>
                  <a:cubicBezTo>
                    <a:pt x="1093" y="471"/>
                    <a:pt x="875" y="398"/>
                    <a:pt x="656" y="349"/>
                  </a:cubicBezTo>
                  <a:cubicBezTo>
                    <a:pt x="583" y="349"/>
                    <a:pt x="535" y="374"/>
                    <a:pt x="462" y="422"/>
                  </a:cubicBezTo>
                  <a:cubicBezTo>
                    <a:pt x="413" y="447"/>
                    <a:pt x="389" y="520"/>
                    <a:pt x="389" y="568"/>
                  </a:cubicBezTo>
                  <a:cubicBezTo>
                    <a:pt x="413" y="762"/>
                    <a:pt x="608" y="957"/>
                    <a:pt x="729" y="1054"/>
                  </a:cubicBezTo>
                  <a:cubicBezTo>
                    <a:pt x="510" y="1078"/>
                    <a:pt x="170" y="1103"/>
                    <a:pt x="49" y="1248"/>
                  </a:cubicBezTo>
                  <a:cubicBezTo>
                    <a:pt x="25" y="1297"/>
                    <a:pt x="0" y="1370"/>
                    <a:pt x="25" y="1418"/>
                  </a:cubicBezTo>
                  <a:cubicBezTo>
                    <a:pt x="73" y="1686"/>
                    <a:pt x="462" y="1710"/>
                    <a:pt x="680" y="1710"/>
                  </a:cubicBezTo>
                  <a:cubicBezTo>
                    <a:pt x="535" y="1880"/>
                    <a:pt x="243" y="2220"/>
                    <a:pt x="292" y="2439"/>
                  </a:cubicBezTo>
                  <a:cubicBezTo>
                    <a:pt x="292" y="2536"/>
                    <a:pt x="340" y="2584"/>
                    <a:pt x="438" y="2633"/>
                  </a:cubicBezTo>
                  <a:cubicBezTo>
                    <a:pt x="510" y="2682"/>
                    <a:pt x="608" y="2706"/>
                    <a:pt x="705" y="2706"/>
                  </a:cubicBezTo>
                  <a:cubicBezTo>
                    <a:pt x="875" y="2682"/>
                    <a:pt x="1021" y="2633"/>
                    <a:pt x="1142" y="2560"/>
                  </a:cubicBezTo>
                  <a:cubicBezTo>
                    <a:pt x="1166" y="2730"/>
                    <a:pt x="1263" y="3167"/>
                    <a:pt x="1531" y="3167"/>
                  </a:cubicBezTo>
                  <a:lnTo>
                    <a:pt x="1628" y="3167"/>
                  </a:lnTo>
                  <a:cubicBezTo>
                    <a:pt x="1822" y="3046"/>
                    <a:pt x="1944" y="2803"/>
                    <a:pt x="1919" y="2560"/>
                  </a:cubicBezTo>
                  <a:lnTo>
                    <a:pt x="1919" y="2560"/>
                  </a:lnTo>
                  <a:cubicBezTo>
                    <a:pt x="2041" y="2706"/>
                    <a:pt x="2259" y="2949"/>
                    <a:pt x="2454" y="2949"/>
                  </a:cubicBezTo>
                  <a:cubicBezTo>
                    <a:pt x="2502" y="2949"/>
                    <a:pt x="2575" y="2900"/>
                    <a:pt x="2600" y="2852"/>
                  </a:cubicBezTo>
                  <a:cubicBezTo>
                    <a:pt x="2721" y="2657"/>
                    <a:pt x="2697" y="2414"/>
                    <a:pt x="2551" y="2244"/>
                  </a:cubicBezTo>
                  <a:cubicBezTo>
                    <a:pt x="2745" y="2220"/>
                    <a:pt x="3231" y="2147"/>
                    <a:pt x="3231" y="1904"/>
                  </a:cubicBezTo>
                  <a:cubicBezTo>
                    <a:pt x="3231" y="1661"/>
                    <a:pt x="2891" y="1588"/>
                    <a:pt x="2697" y="1564"/>
                  </a:cubicBezTo>
                  <a:cubicBezTo>
                    <a:pt x="2842" y="1443"/>
                    <a:pt x="3134" y="1175"/>
                    <a:pt x="3134" y="1005"/>
                  </a:cubicBezTo>
                  <a:cubicBezTo>
                    <a:pt x="3134" y="981"/>
                    <a:pt x="3134" y="933"/>
                    <a:pt x="3110" y="908"/>
                  </a:cubicBezTo>
                  <a:cubicBezTo>
                    <a:pt x="3055" y="854"/>
                    <a:pt x="3000" y="826"/>
                    <a:pt x="2935" y="826"/>
                  </a:cubicBezTo>
                  <a:cubicBezTo>
                    <a:pt x="2914" y="826"/>
                    <a:pt x="2891" y="829"/>
                    <a:pt x="2867" y="835"/>
                  </a:cubicBezTo>
                  <a:cubicBezTo>
                    <a:pt x="2745" y="835"/>
                    <a:pt x="2624" y="860"/>
                    <a:pt x="2527" y="884"/>
                  </a:cubicBezTo>
                  <a:cubicBezTo>
                    <a:pt x="2575" y="714"/>
                    <a:pt x="2672" y="349"/>
                    <a:pt x="2478" y="179"/>
                  </a:cubicBezTo>
                  <a:cubicBezTo>
                    <a:pt x="2454" y="155"/>
                    <a:pt x="2405" y="155"/>
                    <a:pt x="2381" y="131"/>
                  </a:cubicBezTo>
                  <a:cubicBezTo>
                    <a:pt x="2211" y="131"/>
                    <a:pt x="2041" y="374"/>
                    <a:pt x="1944" y="544"/>
                  </a:cubicBezTo>
                  <a:cubicBezTo>
                    <a:pt x="1919" y="349"/>
                    <a:pt x="1822" y="58"/>
                    <a:pt x="1555" y="9"/>
                  </a:cubicBezTo>
                  <a:cubicBezTo>
                    <a:pt x="1537" y="3"/>
                    <a:pt x="1517" y="0"/>
                    <a:pt x="14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33"/>
            <p:cNvSpPr/>
            <p:nvPr/>
          </p:nvSpPr>
          <p:spPr>
            <a:xfrm>
              <a:off x="-933315" y="1418369"/>
              <a:ext cx="55854" cy="54919"/>
            </a:xfrm>
            <a:custGeom>
              <a:avLst/>
              <a:gdLst/>
              <a:ahLst/>
              <a:cxnLst/>
              <a:rect l="l" t="t" r="r" b="b"/>
              <a:pathLst>
                <a:path w="1434" h="1410" extrusionOk="0">
                  <a:moveTo>
                    <a:pt x="729" y="1"/>
                  </a:moveTo>
                  <a:cubicBezTo>
                    <a:pt x="340" y="1"/>
                    <a:pt x="0" y="317"/>
                    <a:pt x="0" y="705"/>
                  </a:cubicBezTo>
                  <a:cubicBezTo>
                    <a:pt x="0" y="1094"/>
                    <a:pt x="340" y="1410"/>
                    <a:pt x="729" y="1410"/>
                  </a:cubicBezTo>
                  <a:cubicBezTo>
                    <a:pt x="1118" y="1410"/>
                    <a:pt x="1434" y="1094"/>
                    <a:pt x="1434" y="705"/>
                  </a:cubicBezTo>
                  <a:cubicBezTo>
                    <a:pt x="1434" y="317"/>
                    <a:pt x="1118" y="1"/>
                    <a:pt x="7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3"/>
            <p:cNvSpPr/>
            <p:nvPr/>
          </p:nvSpPr>
          <p:spPr>
            <a:xfrm>
              <a:off x="-1021303" y="1507331"/>
              <a:ext cx="55854" cy="54919"/>
            </a:xfrm>
            <a:custGeom>
              <a:avLst/>
              <a:gdLst/>
              <a:ahLst/>
              <a:cxnLst/>
              <a:rect l="l" t="t" r="r" b="b"/>
              <a:pathLst>
                <a:path w="1434" h="1410" extrusionOk="0">
                  <a:moveTo>
                    <a:pt x="705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1093"/>
                    <a:pt x="316" y="1409"/>
                    <a:pt x="705" y="1409"/>
                  </a:cubicBezTo>
                  <a:cubicBezTo>
                    <a:pt x="1118" y="1409"/>
                    <a:pt x="1433" y="1093"/>
                    <a:pt x="1433" y="705"/>
                  </a:cubicBezTo>
                  <a:cubicBezTo>
                    <a:pt x="1433" y="316"/>
                    <a:pt x="1118" y="0"/>
                    <a:pt x="7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6" name="Google Shape;1506;p33"/>
          <p:cNvGrpSpPr/>
          <p:nvPr/>
        </p:nvGrpSpPr>
        <p:grpSpPr>
          <a:xfrm flipH="1">
            <a:off x="7725441" y="1082982"/>
            <a:ext cx="2037701" cy="1610804"/>
            <a:chOff x="855987" y="2204128"/>
            <a:chExt cx="1217483" cy="962421"/>
          </a:xfrm>
        </p:grpSpPr>
        <p:grpSp>
          <p:nvGrpSpPr>
            <p:cNvPr id="1507" name="Google Shape;1507;p33"/>
            <p:cNvGrpSpPr/>
            <p:nvPr/>
          </p:nvGrpSpPr>
          <p:grpSpPr>
            <a:xfrm>
              <a:off x="855987" y="2204128"/>
              <a:ext cx="1146639" cy="962421"/>
              <a:chOff x="958238" y="2157575"/>
              <a:chExt cx="1115191" cy="936025"/>
            </a:xfrm>
          </p:grpSpPr>
          <p:sp>
            <p:nvSpPr>
              <p:cNvPr id="1508" name="Google Shape;1508;p33"/>
              <p:cNvSpPr/>
              <p:nvPr/>
            </p:nvSpPr>
            <p:spPr>
              <a:xfrm>
                <a:off x="1253863" y="215757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33"/>
              <p:cNvSpPr/>
              <p:nvPr/>
            </p:nvSpPr>
            <p:spPr>
              <a:xfrm>
                <a:off x="1441088" y="23251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33"/>
              <p:cNvSpPr/>
              <p:nvPr/>
            </p:nvSpPr>
            <p:spPr>
              <a:xfrm>
                <a:off x="997663" y="233495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33"/>
              <p:cNvSpPr/>
              <p:nvPr/>
            </p:nvSpPr>
            <p:spPr>
              <a:xfrm>
                <a:off x="958238" y="255172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33"/>
              <p:cNvSpPr/>
              <p:nvPr/>
            </p:nvSpPr>
            <p:spPr>
              <a:xfrm>
                <a:off x="1165163" y="26010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33"/>
              <p:cNvSpPr/>
              <p:nvPr/>
            </p:nvSpPr>
            <p:spPr>
              <a:xfrm>
                <a:off x="1450928" y="2561600"/>
                <a:ext cx="6225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14" name="Google Shape;1514;p33"/>
            <p:cNvSpPr/>
            <p:nvPr/>
          </p:nvSpPr>
          <p:spPr>
            <a:xfrm>
              <a:off x="926851" y="2206843"/>
              <a:ext cx="1146619" cy="869887"/>
            </a:xfrm>
            <a:custGeom>
              <a:avLst/>
              <a:gdLst/>
              <a:ahLst/>
              <a:cxnLst/>
              <a:rect l="l" t="t" r="r" b="b"/>
              <a:pathLst>
                <a:path w="6074" h="4608" extrusionOk="0">
                  <a:moveTo>
                    <a:pt x="1749" y="936"/>
                  </a:moveTo>
                  <a:cubicBezTo>
                    <a:pt x="1968" y="985"/>
                    <a:pt x="2187" y="1131"/>
                    <a:pt x="2284" y="1325"/>
                  </a:cubicBezTo>
                  <a:cubicBezTo>
                    <a:pt x="2284" y="1398"/>
                    <a:pt x="2260" y="1446"/>
                    <a:pt x="2211" y="1471"/>
                  </a:cubicBezTo>
                  <a:cubicBezTo>
                    <a:pt x="2162" y="1519"/>
                    <a:pt x="2114" y="1519"/>
                    <a:pt x="2065" y="1544"/>
                  </a:cubicBezTo>
                  <a:cubicBezTo>
                    <a:pt x="1871" y="1544"/>
                    <a:pt x="1725" y="1276"/>
                    <a:pt x="1677" y="1155"/>
                  </a:cubicBezTo>
                  <a:lnTo>
                    <a:pt x="1677" y="1131"/>
                  </a:lnTo>
                  <a:cubicBezTo>
                    <a:pt x="1701" y="1058"/>
                    <a:pt x="1725" y="1009"/>
                    <a:pt x="1749" y="936"/>
                  </a:cubicBezTo>
                  <a:close/>
                  <a:moveTo>
                    <a:pt x="3936" y="1301"/>
                  </a:moveTo>
                  <a:lnTo>
                    <a:pt x="3936" y="1301"/>
                  </a:lnTo>
                  <a:cubicBezTo>
                    <a:pt x="3960" y="1446"/>
                    <a:pt x="3936" y="1616"/>
                    <a:pt x="3839" y="1762"/>
                  </a:cubicBezTo>
                  <a:cubicBezTo>
                    <a:pt x="3790" y="1714"/>
                    <a:pt x="3814" y="1495"/>
                    <a:pt x="3936" y="1301"/>
                  </a:cubicBezTo>
                  <a:close/>
                  <a:moveTo>
                    <a:pt x="750" y="2166"/>
                  </a:moveTo>
                  <a:cubicBezTo>
                    <a:pt x="776" y="2166"/>
                    <a:pt x="802" y="2169"/>
                    <a:pt x="826" y="2175"/>
                  </a:cubicBezTo>
                  <a:cubicBezTo>
                    <a:pt x="1142" y="2199"/>
                    <a:pt x="1264" y="2394"/>
                    <a:pt x="1264" y="2564"/>
                  </a:cubicBezTo>
                  <a:cubicBezTo>
                    <a:pt x="1264" y="2661"/>
                    <a:pt x="1166" y="2758"/>
                    <a:pt x="1045" y="2782"/>
                  </a:cubicBezTo>
                  <a:cubicBezTo>
                    <a:pt x="996" y="2758"/>
                    <a:pt x="924" y="2758"/>
                    <a:pt x="875" y="2734"/>
                  </a:cubicBezTo>
                  <a:cubicBezTo>
                    <a:pt x="705" y="2612"/>
                    <a:pt x="583" y="2442"/>
                    <a:pt x="535" y="2248"/>
                  </a:cubicBezTo>
                  <a:cubicBezTo>
                    <a:pt x="590" y="2193"/>
                    <a:pt x="672" y="2166"/>
                    <a:pt x="750" y="2166"/>
                  </a:cubicBezTo>
                  <a:close/>
                  <a:moveTo>
                    <a:pt x="5199" y="2588"/>
                  </a:moveTo>
                  <a:cubicBezTo>
                    <a:pt x="5078" y="2855"/>
                    <a:pt x="4883" y="3025"/>
                    <a:pt x="4762" y="3025"/>
                  </a:cubicBezTo>
                  <a:cubicBezTo>
                    <a:pt x="4713" y="3025"/>
                    <a:pt x="4665" y="3001"/>
                    <a:pt x="4640" y="2977"/>
                  </a:cubicBezTo>
                  <a:cubicBezTo>
                    <a:pt x="4567" y="2855"/>
                    <a:pt x="4592" y="2807"/>
                    <a:pt x="4592" y="2782"/>
                  </a:cubicBezTo>
                  <a:cubicBezTo>
                    <a:pt x="4640" y="2685"/>
                    <a:pt x="4883" y="2588"/>
                    <a:pt x="5150" y="2588"/>
                  </a:cubicBezTo>
                  <a:close/>
                  <a:moveTo>
                    <a:pt x="3596" y="3293"/>
                  </a:moveTo>
                  <a:cubicBezTo>
                    <a:pt x="3596" y="3293"/>
                    <a:pt x="3620" y="3317"/>
                    <a:pt x="3620" y="3317"/>
                  </a:cubicBezTo>
                  <a:cubicBezTo>
                    <a:pt x="3669" y="3390"/>
                    <a:pt x="3644" y="3608"/>
                    <a:pt x="3426" y="3851"/>
                  </a:cubicBezTo>
                  <a:cubicBezTo>
                    <a:pt x="3353" y="3754"/>
                    <a:pt x="3328" y="3633"/>
                    <a:pt x="3377" y="3511"/>
                  </a:cubicBezTo>
                  <a:cubicBezTo>
                    <a:pt x="3401" y="3414"/>
                    <a:pt x="3474" y="3341"/>
                    <a:pt x="3596" y="3317"/>
                  </a:cubicBezTo>
                  <a:lnTo>
                    <a:pt x="3596" y="3293"/>
                  </a:lnTo>
                  <a:close/>
                  <a:moveTo>
                    <a:pt x="1822" y="3366"/>
                  </a:moveTo>
                  <a:cubicBezTo>
                    <a:pt x="1847" y="3366"/>
                    <a:pt x="1944" y="3366"/>
                    <a:pt x="1968" y="3487"/>
                  </a:cubicBezTo>
                  <a:cubicBezTo>
                    <a:pt x="1944" y="3754"/>
                    <a:pt x="1798" y="3997"/>
                    <a:pt x="1555" y="4094"/>
                  </a:cubicBezTo>
                  <a:cubicBezTo>
                    <a:pt x="1482" y="3924"/>
                    <a:pt x="1507" y="3706"/>
                    <a:pt x="1604" y="3511"/>
                  </a:cubicBezTo>
                  <a:cubicBezTo>
                    <a:pt x="1652" y="3438"/>
                    <a:pt x="1725" y="3366"/>
                    <a:pt x="1822" y="3366"/>
                  </a:cubicBezTo>
                  <a:close/>
                  <a:moveTo>
                    <a:pt x="2745" y="159"/>
                  </a:moveTo>
                  <a:cubicBezTo>
                    <a:pt x="2867" y="159"/>
                    <a:pt x="3013" y="183"/>
                    <a:pt x="3158" y="256"/>
                  </a:cubicBezTo>
                  <a:cubicBezTo>
                    <a:pt x="3523" y="378"/>
                    <a:pt x="3814" y="693"/>
                    <a:pt x="3911" y="1058"/>
                  </a:cubicBezTo>
                  <a:cubicBezTo>
                    <a:pt x="3693" y="1325"/>
                    <a:pt x="3596" y="1714"/>
                    <a:pt x="3766" y="1859"/>
                  </a:cubicBezTo>
                  <a:cubicBezTo>
                    <a:pt x="3790" y="1908"/>
                    <a:pt x="3839" y="1932"/>
                    <a:pt x="3863" y="1932"/>
                  </a:cubicBezTo>
                  <a:cubicBezTo>
                    <a:pt x="3936" y="1932"/>
                    <a:pt x="3984" y="1884"/>
                    <a:pt x="4009" y="1835"/>
                  </a:cubicBezTo>
                  <a:cubicBezTo>
                    <a:pt x="4130" y="1616"/>
                    <a:pt x="4154" y="1349"/>
                    <a:pt x="4082" y="1106"/>
                  </a:cubicBezTo>
                  <a:cubicBezTo>
                    <a:pt x="4203" y="961"/>
                    <a:pt x="4397" y="863"/>
                    <a:pt x="4592" y="863"/>
                  </a:cubicBezTo>
                  <a:cubicBezTo>
                    <a:pt x="4762" y="863"/>
                    <a:pt x="4932" y="936"/>
                    <a:pt x="5053" y="1033"/>
                  </a:cubicBezTo>
                  <a:cubicBezTo>
                    <a:pt x="5466" y="1325"/>
                    <a:pt x="5466" y="1932"/>
                    <a:pt x="5272" y="2418"/>
                  </a:cubicBezTo>
                  <a:lnTo>
                    <a:pt x="5150" y="2418"/>
                  </a:lnTo>
                  <a:cubicBezTo>
                    <a:pt x="4907" y="2418"/>
                    <a:pt x="4567" y="2491"/>
                    <a:pt x="4470" y="2710"/>
                  </a:cubicBezTo>
                  <a:cubicBezTo>
                    <a:pt x="4397" y="2928"/>
                    <a:pt x="4543" y="3171"/>
                    <a:pt x="4762" y="3195"/>
                  </a:cubicBezTo>
                  <a:cubicBezTo>
                    <a:pt x="5029" y="3195"/>
                    <a:pt x="5248" y="2904"/>
                    <a:pt x="5369" y="2612"/>
                  </a:cubicBezTo>
                  <a:cubicBezTo>
                    <a:pt x="5612" y="2637"/>
                    <a:pt x="5806" y="2807"/>
                    <a:pt x="5879" y="3025"/>
                  </a:cubicBezTo>
                  <a:cubicBezTo>
                    <a:pt x="5903" y="3220"/>
                    <a:pt x="5831" y="3414"/>
                    <a:pt x="5685" y="3560"/>
                  </a:cubicBezTo>
                  <a:cubicBezTo>
                    <a:pt x="5320" y="3949"/>
                    <a:pt x="4810" y="4191"/>
                    <a:pt x="4252" y="4191"/>
                  </a:cubicBezTo>
                  <a:cubicBezTo>
                    <a:pt x="4082" y="4191"/>
                    <a:pt x="3887" y="4167"/>
                    <a:pt x="3741" y="4070"/>
                  </a:cubicBezTo>
                  <a:cubicBezTo>
                    <a:pt x="3669" y="4046"/>
                    <a:pt x="3620" y="4021"/>
                    <a:pt x="3571" y="3973"/>
                  </a:cubicBezTo>
                  <a:cubicBezTo>
                    <a:pt x="3814" y="3681"/>
                    <a:pt x="3887" y="3366"/>
                    <a:pt x="3766" y="3220"/>
                  </a:cubicBezTo>
                  <a:cubicBezTo>
                    <a:pt x="3717" y="3171"/>
                    <a:pt x="3669" y="3147"/>
                    <a:pt x="3596" y="3147"/>
                  </a:cubicBezTo>
                  <a:cubicBezTo>
                    <a:pt x="3426" y="3171"/>
                    <a:pt x="3280" y="3268"/>
                    <a:pt x="3231" y="3438"/>
                  </a:cubicBezTo>
                  <a:cubicBezTo>
                    <a:pt x="3158" y="3633"/>
                    <a:pt x="3207" y="3851"/>
                    <a:pt x="3328" y="3973"/>
                  </a:cubicBezTo>
                  <a:cubicBezTo>
                    <a:pt x="3037" y="4264"/>
                    <a:pt x="2648" y="4434"/>
                    <a:pt x="2260" y="4434"/>
                  </a:cubicBezTo>
                  <a:cubicBezTo>
                    <a:pt x="2215" y="4444"/>
                    <a:pt x="2169" y="4449"/>
                    <a:pt x="2124" y="4449"/>
                  </a:cubicBezTo>
                  <a:cubicBezTo>
                    <a:pt x="1946" y="4449"/>
                    <a:pt x="1768" y="4375"/>
                    <a:pt x="1652" y="4240"/>
                  </a:cubicBezTo>
                  <a:cubicBezTo>
                    <a:pt x="1944" y="4094"/>
                    <a:pt x="2138" y="3778"/>
                    <a:pt x="2138" y="3463"/>
                  </a:cubicBezTo>
                  <a:cubicBezTo>
                    <a:pt x="2116" y="3307"/>
                    <a:pt x="2013" y="3192"/>
                    <a:pt x="1865" y="3192"/>
                  </a:cubicBezTo>
                  <a:cubicBezTo>
                    <a:pt x="1851" y="3192"/>
                    <a:pt x="1837" y="3193"/>
                    <a:pt x="1822" y="3195"/>
                  </a:cubicBezTo>
                  <a:cubicBezTo>
                    <a:pt x="1677" y="3195"/>
                    <a:pt x="1531" y="3293"/>
                    <a:pt x="1458" y="3438"/>
                  </a:cubicBezTo>
                  <a:cubicBezTo>
                    <a:pt x="1337" y="3657"/>
                    <a:pt x="1312" y="3924"/>
                    <a:pt x="1409" y="4143"/>
                  </a:cubicBezTo>
                  <a:cubicBezTo>
                    <a:pt x="1361" y="4149"/>
                    <a:pt x="1314" y="4152"/>
                    <a:pt x="1268" y="4152"/>
                  </a:cubicBezTo>
                  <a:cubicBezTo>
                    <a:pt x="1130" y="4152"/>
                    <a:pt x="1002" y="4125"/>
                    <a:pt x="875" y="4070"/>
                  </a:cubicBezTo>
                  <a:cubicBezTo>
                    <a:pt x="535" y="3924"/>
                    <a:pt x="316" y="3633"/>
                    <a:pt x="268" y="3268"/>
                  </a:cubicBezTo>
                  <a:cubicBezTo>
                    <a:pt x="195" y="2977"/>
                    <a:pt x="243" y="2637"/>
                    <a:pt x="413" y="2370"/>
                  </a:cubicBezTo>
                  <a:cubicBezTo>
                    <a:pt x="486" y="2564"/>
                    <a:pt x="632" y="2734"/>
                    <a:pt x="802" y="2855"/>
                  </a:cubicBezTo>
                  <a:cubicBezTo>
                    <a:pt x="899" y="2880"/>
                    <a:pt x="972" y="2904"/>
                    <a:pt x="1069" y="2904"/>
                  </a:cubicBezTo>
                  <a:cubicBezTo>
                    <a:pt x="1264" y="2904"/>
                    <a:pt x="1434" y="2758"/>
                    <a:pt x="1434" y="2540"/>
                  </a:cubicBezTo>
                  <a:cubicBezTo>
                    <a:pt x="1434" y="2224"/>
                    <a:pt x="1166" y="1981"/>
                    <a:pt x="851" y="1981"/>
                  </a:cubicBezTo>
                  <a:cubicBezTo>
                    <a:pt x="828" y="1976"/>
                    <a:pt x="806" y="1974"/>
                    <a:pt x="784" y="1974"/>
                  </a:cubicBezTo>
                  <a:cubicBezTo>
                    <a:pt x="685" y="1974"/>
                    <a:pt x="590" y="2014"/>
                    <a:pt x="511" y="2054"/>
                  </a:cubicBezTo>
                  <a:cubicBezTo>
                    <a:pt x="438" y="1568"/>
                    <a:pt x="608" y="1058"/>
                    <a:pt x="1069" y="936"/>
                  </a:cubicBezTo>
                  <a:cubicBezTo>
                    <a:pt x="1194" y="901"/>
                    <a:pt x="1331" y="878"/>
                    <a:pt x="1463" y="878"/>
                  </a:cubicBezTo>
                  <a:cubicBezTo>
                    <a:pt x="1511" y="878"/>
                    <a:pt x="1558" y="881"/>
                    <a:pt x="1604" y="888"/>
                  </a:cubicBezTo>
                  <a:cubicBezTo>
                    <a:pt x="1555" y="1009"/>
                    <a:pt x="1507" y="1106"/>
                    <a:pt x="1507" y="1106"/>
                  </a:cubicBezTo>
                  <a:cubicBezTo>
                    <a:pt x="1507" y="1131"/>
                    <a:pt x="1507" y="1131"/>
                    <a:pt x="1507" y="1155"/>
                  </a:cubicBezTo>
                  <a:cubicBezTo>
                    <a:pt x="1531" y="1179"/>
                    <a:pt x="1725" y="1665"/>
                    <a:pt x="2065" y="1665"/>
                  </a:cubicBezTo>
                  <a:cubicBezTo>
                    <a:pt x="2162" y="1665"/>
                    <a:pt x="2235" y="1641"/>
                    <a:pt x="2308" y="1592"/>
                  </a:cubicBezTo>
                  <a:cubicBezTo>
                    <a:pt x="2405" y="1544"/>
                    <a:pt x="2478" y="1422"/>
                    <a:pt x="2454" y="1301"/>
                  </a:cubicBezTo>
                  <a:cubicBezTo>
                    <a:pt x="2357" y="1033"/>
                    <a:pt x="2114" y="839"/>
                    <a:pt x="1847" y="791"/>
                  </a:cubicBezTo>
                  <a:cubicBezTo>
                    <a:pt x="1992" y="426"/>
                    <a:pt x="2332" y="183"/>
                    <a:pt x="2745" y="159"/>
                  </a:cubicBezTo>
                  <a:close/>
                  <a:moveTo>
                    <a:pt x="2728" y="1"/>
                  </a:moveTo>
                  <a:cubicBezTo>
                    <a:pt x="2260" y="1"/>
                    <a:pt x="1815" y="296"/>
                    <a:pt x="1652" y="766"/>
                  </a:cubicBezTo>
                  <a:cubicBezTo>
                    <a:pt x="1569" y="748"/>
                    <a:pt x="1485" y="740"/>
                    <a:pt x="1403" y="740"/>
                  </a:cubicBezTo>
                  <a:cubicBezTo>
                    <a:pt x="1270" y="740"/>
                    <a:pt x="1141" y="760"/>
                    <a:pt x="1021" y="791"/>
                  </a:cubicBezTo>
                  <a:cubicBezTo>
                    <a:pt x="438" y="936"/>
                    <a:pt x="219" y="1616"/>
                    <a:pt x="341" y="2199"/>
                  </a:cubicBezTo>
                  <a:cubicBezTo>
                    <a:pt x="98" y="2515"/>
                    <a:pt x="0" y="2928"/>
                    <a:pt x="73" y="3317"/>
                  </a:cubicBezTo>
                  <a:cubicBezTo>
                    <a:pt x="146" y="3730"/>
                    <a:pt x="413" y="4070"/>
                    <a:pt x="802" y="4240"/>
                  </a:cubicBezTo>
                  <a:cubicBezTo>
                    <a:pt x="960" y="4293"/>
                    <a:pt x="1130" y="4332"/>
                    <a:pt x="1294" y="4332"/>
                  </a:cubicBezTo>
                  <a:cubicBezTo>
                    <a:pt x="1358" y="4332"/>
                    <a:pt x="1421" y="4326"/>
                    <a:pt x="1482" y="4313"/>
                  </a:cubicBezTo>
                  <a:cubicBezTo>
                    <a:pt x="1638" y="4491"/>
                    <a:pt x="1875" y="4607"/>
                    <a:pt x="2119" y="4607"/>
                  </a:cubicBezTo>
                  <a:cubicBezTo>
                    <a:pt x="2141" y="4607"/>
                    <a:pt x="2164" y="4606"/>
                    <a:pt x="2187" y="4604"/>
                  </a:cubicBezTo>
                  <a:lnTo>
                    <a:pt x="2260" y="4604"/>
                  </a:lnTo>
                  <a:cubicBezTo>
                    <a:pt x="2721" y="4580"/>
                    <a:pt x="3134" y="4410"/>
                    <a:pt x="3450" y="4094"/>
                  </a:cubicBezTo>
                  <a:cubicBezTo>
                    <a:pt x="3523" y="4143"/>
                    <a:pt x="3596" y="4191"/>
                    <a:pt x="3669" y="4240"/>
                  </a:cubicBezTo>
                  <a:cubicBezTo>
                    <a:pt x="3839" y="4313"/>
                    <a:pt x="4057" y="4361"/>
                    <a:pt x="4276" y="4361"/>
                  </a:cubicBezTo>
                  <a:cubicBezTo>
                    <a:pt x="4859" y="4361"/>
                    <a:pt x="5418" y="4094"/>
                    <a:pt x="5831" y="3681"/>
                  </a:cubicBezTo>
                  <a:cubicBezTo>
                    <a:pt x="6001" y="3487"/>
                    <a:pt x="6073" y="3244"/>
                    <a:pt x="6049" y="3001"/>
                  </a:cubicBezTo>
                  <a:cubicBezTo>
                    <a:pt x="5976" y="2710"/>
                    <a:pt x="5733" y="2491"/>
                    <a:pt x="5442" y="2467"/>
                  </a:cubicBezTo>
                  <a:cubicBezTo>
                    <a:pt x="5636" y="1908"/>
                    <a:pt x="5612" y="1252"/>
                    <a:pt x="5126" y="912"/>
                  </a:cubicBezTo>
                  <a:cubicBezTo>
                    <a:pt x="4972" y="781"/>
                    <a:pt x="4776" y="715"/>
                    <a:pt x="4580" y="715"/>
                  </a:cubicBezTo>
                  <a:cubicBezTo>
                    <a:pt x="4376" y="715"/>
                    <a:pt x="4170" y="787"/>
                    <a:pt x="4009" y="936"/>
                  </a:cubicBezTo>
                  <a:cubicBezTo>
                    <a:pt x="3887" y="548"/>
                    <a:pt x="3571" y="256"/>
                    <a:pt x="3207" y="110"/>
                  </a:cubicBezTo>
                  <a:cubicBezTo>
                    <a:pt x="3052" y="36"/>
                    <a:pt x="2889" y="1"/>
                    <a:pt x="27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5" name="Google Shape;1515;p33"/>
          <p:cNvGrpSpPr/>
          <p:nvPr/>
        </p:nvGrpSpPr>
        <p:grpSpPr>
          <a:xfrm flipH="1">
            <a:off x="2898506" y="-686743"/>
            <a:ext cx="2525833" cy="1610805"/>
            <a:chOff x="7239867" y="1514545"/>
            <a:chExt cx="2525833" cy="1610805"/>
          </a:xfrm>
        </p:grpSpPr>
        <p:grpSp>
          <p:nvGrpSpPr>
            <p:cNvPr id="1516" name="Google Shape;1516;p33"/>
            <p:cNvGrpSpPr/>
            <p:nvPr/>
          </p:nvGrpSpPr>
          <p:grpSpPr>
            <a:xfrm>
              <a:off x="7346663" y="1514545"/>
              <a:ext cx="2419037" cy="1551678"/>
              <a:chOff x="7410211" y="1555302"/>
              <a:chExt cx="2355440" cy="1510884"/>
            </a:xfrm>
          </p:grpSpPr>
          <p:grpSp>
            <p:nvGrpSpPr>
              <p:cNvPr id="1517" name="Google Shape;1517;p33"/>
              <p:cNvGrpSpPr/>
              <p:nvPr/>
            </p:nvGrpSpPr>
            <p:grpSpPr>
              <a:xfrm>
                <a:off x="7410211" y="1555302"/>
                <a:ext cx="2355440" cy="1510884"/>
                <a:chOff x="761258" y="2062480"/>
                <a:chExt cx="1646470" cy="1056119"/>
              </a:xfrm>
            </p:grpSpPr>
            <p:sp>
              <p:nvSpPr>
                <p:cNvPr id="1518" name="Google Shape;1518;p33"/>
                <p:cNvSpPr/>
                <p:nvPr/>
              </p:nvSpPr>
              <p:spPr>
                <a:xfrm rot="-1481318">
                  <a:off x="1087094" y="2126891"/>
                  <a:ext cx="430227" cy="556678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9" name="Google Shape;1519;p33"/>
                <p:cNvSpPr/>
                <p:nvPr/>
              </p:nvSpPr>
              <p:spPr>
                <a:xfrm>
                  <a:off x="1415418" y="2201127"/>
                  <a:ext cx="5577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0" name="Google Shape;1520;p33"/>
                <p:cNvSpPr/>
                <p:nvPr/>
              </p:nvSpPr>
              <p:spPr>
                <a:xfrm>
                  <a:off x="761258" y="2379293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1" name="Google Shape;1521;p33"/>
                <p:cNvSpPr/>
                <p:nvPr/>
              </p:nvSpPr>
              <p:spPr>
                <a:xfrm>
                  <a:off x="899445" y="2606080"/>
                  <a:ext cx="469500" cy="4695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2" name="Google Shape;1522;p33"/>
                <p:cNvSpPr/>
                <p:nvPr/>
              </p:nvSpPr>
              <p:spPr>
                <a:xfrm>
                  <a:off x="1250808" y="2594534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3" name="Google Shape;1523;p33"/>
                <p:cNvSpPr/>
                <p:nvPr/>
              </p:nvSpPr>
              <p:spPr>
                <a:xfrm rot="-2967336">
                  <a:off x="1706888" y="2475460"/>
                  <a:ext cx="622580" cy="492779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524" name="Google Shape;1524;p33"/>
              <p:cNvSpPr/>
              <p:nvPr/>
            </p:nvSpPr>
            <p:spPr>
              <a:xfrm>
                <a:off x="7933212" y="2119383"/>
                <a:ext cx="704700" cy="70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33"/>
              <p:cNvSpPr/>
              <p:nvPr/>
            </p:nvSpPr>
            <p:spPr>
              <a:xfrm>
                <a:off x="8386462" y="2119383"/>
                <a:ext cx="704700" cy="70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26" name="Google Shape;1526;p33"/>
            <p:cNvSpPr/>
            <p:nvPr/>
          </p:nvSpPr>
          <p:spPr>
            <a:xfrm>
              <a:off x="7239867" y="1792171"/>
              <a:ext cx="2256600" cy="1333178"/>
            </a:xfrm>
            <a:custGeom>
              <a:avLst/>
              <a:gdLst/>
              <a:ahLst/>
              <a:cxnLst/>
              <a:rect l="l" t="t" r="r" b="b"/>
              <a:pathLst>
                <a:path w="4957" h="2929" extrusionOk="0">
                  <a:moveTo>
                    <a:pt x="1215" y="718"/>
                  </a:moveTo>
                  <a:cubicBezTo>
                    <a:pt x="1312" y="743"/>
                    <a:pt x="1337" y="767"/>
                    <a:pt x="1361" y="815"/>
                  </a:cubicBezTo>
                  <a:cubicBezTo>
                    <a:pt x="1361" y="840"/>
                    <a:pt x="1312" y="888"/>
                    <a:pt x="1288" y="913"/>
                  </a:cubicBezTo>
                  <a:cubicBezTo>
                    <a:pt x="1264" y="913"/>
                    <a:pt x="1264" y="937"/>
                    <a:pt x="1215" y="937"/>
                  </a:cubicBezTo>
                  <a:cubicBezTo>
                    <a:pt x="1215" y="864"/>
                    <a:pt x="1215" y="815"/>
                    <a:pt x="1215" y="743"/>
                  </a:cubicBezTo>
                  <a:lnTo>
                    <a:pt x="1215" y="718"/>
                  </a:lnTo>
                  <a:close/>
                  <a:moveTo>
                    <a:pt x="2527" y="475"/>
                  </a:moveTo>
                  <a:cubicBezTo>
                    <a:pt x="2624" y="597"/>
                    <a:pt x="2673" y="767"/>
                    <a:pt x="2624" y="937"/>
                  </a:cubicBezTo>
                  <a:cubicBezTo>
                    <a:pt x="2601" y="983"/>
                    <a:pt x="2567" y="1007"/>
                    <a:pt x="2530" y="1007"/>
                  </a:cubicBezTo>
                  <a:cubicBezTo>
                    <a:pt x="2489" y="1007"/>
                    <a:pt x="2444" y="977"/>
                    <a:pt x="2405" y="913"/>
                  </a:cubicBezTo>
                  <a:cubicBezTo>
                    <a:pt x="2333" y="767"/>
                    <a:pt x="2381" y="573"/>
                    <a:pt x="2527" y="475"/>
                  </a:cubicBezTo>
                  <a:close/>
                  <a:moveTo>
                    <a:pt x="3984" y="1010"/>
                  </a:moveTo>
                  <a:lnTo>
                    <a:pt x="3984" y="1010"/>
                  </a:lnTo>
                  <a:cubicBezTo>
                    <a:pt x="4009" y="1107"/>
                    <a:pt x="3984" y="1228"/>
                    <a:pt x="3936" y="1326"/>
                  </a:cubicBezTo>
                  <a:cubicBezTo>
                    <a:pt x="3912" y="1350"/>
                    <a:pt x="3912" y="1350"/>
                    <a:pt x="3887" y="1350"/>
                  </a:cubicBezTo>
                  <a:cubicBezTo>
                    <a:pt x="3863" y="1350"/>
                    <a:pt x="3839" y="1326"/>
                    <a:pt x="3814" y="1326"/>
                  </a:cubicBezTo>
                  <a:cubicBezTo>
                    <a:pt x="3766" y="1277"/>
                    <a:pt x="3766" y="1277"/>
                    <a:pt x="3766" y="1204"/>
                  </a:cubicBezTo>
                  <a:cubicBezTo>
                    <a:pt x="3790" y="1131"/>
                    <a:pt x="3863" y="1058"/>
                    <a:pt x="3984" y="1010"/>
                  </a:cubicBezTo>
                  <a:close/>
                  <a:moveTo>
                    <a:pt x="1045" y="1860"/>
                  </a:moveTo>
                  <a:cubicBezTo>
                    <a:pt x="948" y="1957"/>
                    <a:pt x="851" y="2030"/>
                    <a:pt x="754" y="2079"/>
                  </a:cubicBezTo>
                  <a:cubicBezTo>
                    <a:pt x="778" y="1982"/>
                    <a:pt x="875" y="1909"/>
                    <a:pt x="972" y="1860"/>
                  </a:cubicBezTo>
                  <a:close/>
                  <a:moveTo>
                    <a:pt x="3159" y="1957"/>
                  </a:moveTo>
                  <a:cubicBezTo>
                    <a:pt x="3159" y="1957"/>
                    <a:pt x="3183" y="1957"/>
                    <a:pt x="3231" y="2006"/>
                  </a:cubicBezTo>
                  <a:cubicBezTo>
                    <a:pt x="3280" y="2054"/>
                    <a:pt x="3304" y="2152"/>
                    <a:pt x="3280" y="2224"/>
                  </a:cubicBezTo>
                  <a:cubicBezTo>
                    <a:pt x="3159" y="2127"/>
                    <a:pt x="3159" y="2006"/>
                    <a:pt x="3159" y="1957"/>
                  </a:cubicBezTo>
                  <a:close/>
                  <a:moveTo>
                    <a:pt x="1701" y="2030"/>
                  </a:moveTo>
                  <a:cubicBezTo>
                    <a:pt x="1750" y="2054"/>
                    <a:pt x="1798" y="2079"/>
                    <a:pt x="1822" y="2127"/>
                  </a:cubicBezTo>
                  <a:cubicBezTo>
                    <a:pt x="1847" y="2249"/>
                    <a:pt x="1822" y="2346"/>
                    <a:pt x="1774" y="2443"/>
                  </a:cubicBezTo>
                  <a:cubicBezTo>
                    <a:pt x="1677" y="2346"/>
                    <a:pt x="1628" y="2200"/>
                    <a:pt x="1652" y="2054"/>
                  </a:cubicBezTo>
                  <a:cubicBezTo>
                    <a:pt x="1652" y="2030"/>
                    <a:pt x="1677" y="2030"/>
                    <a:pt x="1677" y="2030"/>
                  </a:cubicBezTo>
                  <a:close/>
                  <a:moveTo>
                    <a:pt x="1688" y="116"/>
                  </a:moveTo>
                  <a:cubicBezTo>
                    <a:pt x="1796" y="116"/>
                    <a:pt x="1923" y="140"/>
                    <a:pt x="2065" y="184"/>
                  </a:cubicBezTo>
                  <a:cubicBezTo>
                    <a:pt x="2211" y="232"/>
                    <a:pt x="2333" y="305"/>
                    <a:pt x="2454" y="427"/>
                  </a:cubicBezTo>
                  <a:cubicBezTo>
                    <a:pt x="2284" y="548"/>
                    <a:pt x="2235" y="791"/>
                    <a:pt x="2333" y="961"/>
                  </a:cubicBezTo>
                  <a:cubicBezTo>
                    <a:pt x="2430" y="1083"/>
                    <a:pt x="2503" y="1131"/>
                    <a:pt x="2551" y="1131"/>
                  </a:cubicBezTo>
                  <a:cubicBezTo>
                    <a:pt x="2648" y="1107"/>
                    <a:pt x="2721" y="1058"/>
                    <a:pt x="2746" y="986"/>
                  </a:cubicBezTo>
                  <a:cubicBezTo>
                    <a:pt x="2794" y="791"/>
                    <a:pt x="2746" y="573"/>
                    <a:pt x="2624" y="427"/>
                  </a:cubicBezTo>
                  <a:cubicBezTo>
                    <a:pt x="2818" y="305"/>
                    <a:pt x="3061" y="232"/>
                    <a:pt x="3304" y="232"/>
                  </a:cubicBezTo>
                  <a:lnTo>
                    <a:pt x="3450" y="232"/>
                  </a:lnTo>
                  <a:cubicBezTo>
                    <a:pt x="3742" y="330"/>
                    <a:pt x="3960" y="597"/>
                    <a:pt x="3984" y="888"/>
                  </a:cubicBezTo>
                  <a:cubicBezTo>
                    <a:pt x="3839" y="937"/>
                    <a:pt x="3717" y="1034"/>
                    <a:pt x="3693" y="1180"/>
                  </a:cubicBezTo>
                  <a:cubicBezTo>
                    <a:pt x="3669" y="1277"/>
                    <a:pt x="3693" y="1350"/>
                    <a:pt x="3766" y="1423"/>
                  </a:cubicBezTo>
                  <a:cubicBezTo>
                    <a:pt x="3802" y="1459"/>
                    <a:pt x="3845" y="1477"/>
                    <a:pt x="3887" y="1477"/>
                  </a:cubicBezTo>
                  <a:cubicBezTo>
                    <a:pt x="3930" y="1477"/>
                    <a:pt x="3972" y="1459"/>
                    <a:pt x="4009" y="1423"/>
                  </a:cubicBezTo>
                  <a:cubicBezTo>
                    <a:pt x="4082" y="1277"/>
                    <a:pt x="4106" y="1131"/>
                    <a:pt x="4082" y="986"/>
                  </a:cubicBezTo>
                  <a:cubicBezTo>
                    <a:pt x="4130" y="986"/>
                    <a:pt x="4203" y="961"/>
                    <a:pt x="4252" y="961"/>
                  </a:cubicBezTo>
                  <a:cubicBezTo>
                    <a:pt x="4470" y="961"/>
                    <a:pt x="4640" y="1083"/>
                    <a:pt x="4738" y="1277"/>
                  </a:cubicBezTo>
                  <a:cubicBezTo>
                    <a:pt x="4835" y="1544"/>
                    <a:pt x="4810" y="1836"/>
                    <a:pt x="4665" y="2079"/>
                  </a:cubicBezTo>
                  <a:cubicBezTo>
                    <a:pt x="4483" y="2341"/>
                    <a:pt x="4201" y="2486"/>
                    <a:pt x="3902" y="2486"/>
                  </a:cubicBezTo>
                  <a:cubicBezTo>
                    <a:pt x="3841" y="2486"/>
                    <a:pt x="3779" y="2480"/>
                    <a:pt x="3717" y="2467"/>
                  </a:cubicBezTo>
                  <a:cubicBezTo>
                    <a:pt x="3572" y="2443"/>
                    <a:pt x="3450" y="2370"/>
                    <a:pt x="3353" y="2297"/>
                  </a:cubicBezTo>
                  <a:cubicBezTo>
                    <a:pt x="3401" y="2176"/>
                    <a:pt x="3377" y="2030"/>
                    <a:pt x="3304" y="1933"/>
                  </a:cubicBezTo>
                  <a:cubicBezTo>
                    <a:pt x="3244" y="1884"/>
                    <a:pt x="3189" y="1860"/>
                    <a:pt x="3143" y="1860"/>
                  </a:cubicBezTo>
                  <a:cubicBezTo>
                    <a:pt x="3098" y="1860"/>
                    <a:pt x="3061" y="1884"/>
                    <a:pt x="3037" y="1933"/>
                  </a:cubicBezTo>
                  <a:cubicBezTo>
                    <a:pt x="3037" y="2103"/>
                    <a:pt x="3086" y="2249"/>
                    <a:pt x="3231" y="2322"/>
                  </a:cubicBezTo>
                  <a:cubicBezTo>
                    <a:pt x="3071" y="2620"/>
                    <a:pt x="2781" y="2809"/>
                    <a:pt x="2442" y="2809"/>
                  </a:cubicBezTo>
                  <a:cubicBezTo>
                    <a:pt x="2422" y="2809"/>
                    <a:pt x="2402" y="2809"/>
                    <a:pt x="2381" y="2807"/>
                  </a:cubicBezTo>
                  <a:cubicBezTo>
                    <a:pt x="2187" y="2807"/>
                    <a:pt x="1968" y="2686"/>
                    <a:pt x="1847" y="2516"/>
                  </a:cubicBezTo>
                  <a:cubicBezTo>
                    <a:pt x="1920" y="2394"/>
                    <a:pt x="1968" y="2249"/>
                    <a:pt x="1920" y="2103"/>
                  </a:cubicBezTo>
                  <a:cubicBezTo>
                    <a:pt x="1895" y="2030"/>
                    <a:pt x="1822" y="1957"/>
                    <a:pt x="1725" y="1933"/>
                  </a:cubicBezTo>
                  <a:cubicBezTo>
                    <a:pt x="1712" y="1928"/>
                    <a:pt x="1699" y="1926"/>
                    <a:pt x="1685" y="1926"/>
                  </a:cubicBezTo>
                  <a:cubicBezTo>
                    <a:pt x="1627" y="1926"/>
                    <a:pt x="1575" y="1966"/>
                    <a:pt x="1555" y="2006"/>
                  </a:cubicBezTo>
                  <a:cubicBezTo>
                    <a:pt x="1531" y="2200"/>
                    <a:pt x="1580" y="2394"/>
                    <a:pt x="1725" y="2540"/>
                  </a:cubicBezTo>
                  <a:cubicBezTo>
                    <a:pt x="1604" y="2662"/>
                    <a:pt x="1434" y="2735"/>
                    <a:pt x="1264" y="2759"/>
                  </a:cubicBezTo>
                  <a:lnTo>
                    <a:pt x="1191" y="2759"/>
                  </a:lnTo>
                  <a:cubicBezTo>
                    <a:pt x="1045" y="2759"/>
                    <a:pt x="924" y="2686"/>
                    <a:pt x="826" y="2589"/>
                  </a:cubicBezTo>
                  <a:cubicBezTo>
                    <a:pt x="729" y="2467"/>
                    <a:pt x="705" y="2346"/>
                    <a:pt x="729" y="2224"/>
                  </a:cubicBezTo>
                  <a:cubicBezTo>
                    <a:pt x="924" y="2152"/>
                    <a:pt x="1167" y="1957"/>
                    <a:pt x="1142" y="1836"/>
                  </a:cubicBezTo>
                  <a:cubicBezTo>
                    <a:pt x="1142" y="1801"/>
                    <a:pt x="1118" y="1767"/>
                    <a:pt x="1052" y="1767"/>
                  </a:cubicBezTo>
                  <a:cubicBezTo>
                    <a:pt x="1025" y="1767"/>
                    <a:pt x="991" y="1773"/>
                    <a:pt x="948" y="1787"/>
                  </a:cubicBezTo>
                  <a:cubicBezTo>
                    <a:pt x="802" y="1836"/>
                    <a:pt x="681" y="1982"/>
                    <a:pt x="656" y="2152"/>
                  </a:cubicBezTo>
                  <a:cubicBezTo>
                    <a:pt x="638" y="2154"/>
                    <a:pt x="621" y="2155"/>
                    <a:pt x="603" y="2155"/>
                  </a:cubicBezTo>
                  <a:cubicBezTo>
                    <a:pt x="414" y="2155"/>
                    <a:pt x="286" y="2032"/>
                    <a:pt x="219" y="1787"/>
                  </a:cubicBezTo>
                  <a:cubicBezTo>
                    <a:pt x="98" y="1520"/>
                    <a:pt x="122" y="1228"/>
                    <a:pt x="243" y="961"/>
                  </a:cubicBezTo>
                  <a:cubicBezTo>
                    <a:pt x="389" y="791"/>
                    <a:pt x="608" y="694"/>
                    <a:pt x="851" y="694"/>
                  </a:cubicBezTo>
                  <a:lnTo>
                    <a:pt x="1142" y="694"/>
                  </a:lnTo>
                  <a:lnTo>
                    <a:pt x="1142" y="743"/>
                  </a:lnTo>
                  <a:cubicBezTo>
                    <a:pt x="1118" y="840"/>
                    <a:pt x="1142" y="937"/>
                    <a:pt x="1191" y="1010"/>
                  </a:cubicBezTo>
                  <a:cubicBezTo>
                    <a:pt x="1204" y="1036"/>
                    <a:pt x="1232" y="1056"/>
                    <a:pt x="1271" y="1056"/>
                  </a:cubicBezTo>
                  <a:cubicBezTo>
                    <a:pt x="1302" y="1056"/>
                    <a:pt x="1341" y="1043"/>
                    <a:pt x="1385" y="1010"/>
                  </a:cubicBezTo>
                  <a:cubicBezTo>
                    <a:pt x="1482" y="913"/>
                    <a:pt x="1507" y="888"/>
                    <a:pt x="1482" y="791"/>
                  </a:cubicBezTo>
                  <a:cubicBezTo>
                    <a:pt x="1458" y="718"/>
                    <a:pt x="1385" y="645"/>
                    <a:pt x="1239" y="621"/>
                  </a:cubicBezTo>
                  <a:cubicBezTo>
                    <a:pt x="1239" y="475"/>
                    <a:pt x="1288" y="330"/>
                    <a:pt x="1385" y="232"/>
                  </a:cubicBezTo>
                  <a:cubicBezTo>
                    <a:pt x="1452" y="152"/>
                    <a:pt x="1556" y="116"/>
                    <a:pt x="1688" y="116"/>
                  </a:cubicBezTo>
                  <a:close/>
                  <a:moveTo>
                    <a:pt x="1650" y="1"/>
                  </a:moveTo>
                  <a:cubicBezTo>
                    <a:pt x="1501" y="1"/>
                    <a:pt x="1380" y="43"/>
                    <a:pt x="1288" y="135"/>
                  </a:cubicBezTo>
                  <a:cubicBezTo>
                    <a:pt x="1191" y="257"/>
                    <a:pt x="1118" y="427"/>
                    <a:pt x="1118" y="597"/>
                  </a:cubicBezTo>
                  <a:cubicBezTo>
                    <a:pt x="1069" y="585"/>
                    <a:pt x="1021" y="579"/>
                    <a:pt x="972" y="579"/>
                  </a:cubicBezTo>
                  <a:cubicBezTo>
                    <a:pt x="924" y="579"/>
                    <a:pt x="875" y="585"/>
                    <a:pt x="826" y="597"/>
                  </a:cubicBezTo>
                  <a:cubicBezTo>
                    <a:pt x="559" y="597"/>
                    <a:pt x="316" y="694"/>
                    <a:pt x="146" y="888"/>
                  </a:cubicBezTo>
                  <a:cubicBezTo>
                    <a:pt x="1" y="1180"/>
                    <a:pt x="1" y="1520"/>
                    <a:pt x="122" y="1811"/>
                  </a:cubicBezTo>
                  <a:cubicBezTo>
                    <a:pt x="219" y="2152"/>
                    <a:pt x="414" y="2224"/>
                    <a:pt x="559" y="2224"/>
                  </a:cubicBezTo>
                  <a:lnTo>
                    <a:pt x="608" y="2224"/>
                  </a:lnTo>
                  <a:cubicBezTo>
                    <a:pt x="608" y="2394"/>
                    <a:pt x="656" y="2540"/>
                    <a:pt x="754" y="2637"/>
                  </a:cubicBezTo>
                  <a:cubicBezTo>
                    <a:pt x="851" y="2783"/>
                    <a:pt x="1021" y="2856"/>
                    <a:pt x="1191" y="2856"/>
                  </a:cubicBezTo>
                  <a:lnTo>
                    <a:pt x="1264" y="2856"/>
                  </a:lnTo>
                  <a:cubicBezTo>
                    <a:pt x="1458" y="2832"/>
                    <a:pt x="1652" y="2759"/>
                    <a:pt x="1774" y="2613"/>
                  </a:cubicBezTo>
                  <a:cubicBezTo>
                    <a:pt x="1944" y="2783"/>
                    <a:pt x="2163" y="2905"/>
                    <a:pt x="2381" y="2929"/>
                  </a:cubicBezTo>
                  <a:lnTo>
                    <a:pt x="2430" y="2929"/>
                  </a:lnTo>
                  <a:cubicBezTo>
                    <a:pt x="2794" y="2905"/>
                    <a:pt x="3134" y="2710"/>
                    <a:pt x="3304" y="2394"/>
                  </a:cubicBezTo>
                  <a:cubicBezTo>
                    <a:pt x="3426" y="2467"/>
                    <a:pt x="3547" y="2516"/>
                    <a:pt x="3693" y="2540"/>
                  </a:cubicBezTo>
                  <a:cubicBezTo>
                    <a:pt x="3766" y="2559"/>
                    <a:pt x="3841" y="2567"/>
                    <a:pt x="3916" y="2567"/>
                  </a:cubicBezTo>
                  <a:cubicBezTo>
                    <a:pt x="4239" y="2567"/>
                    <a:pt x="4560" y="2403"/>
                    <a:pt x="4738" y="2127"/>
                  </a:cubicBezTo>
                  <a:cubicBezTo>
                    <a:pt x="4932" y="1860"/>
                    <a:pt x="4956" y="1496"/>
                    <a:pt x="4835" y="1204"/>
                  </a:cubicBezTo>
                  <a:cubicBezTo>
                    <a:pt x="4738" y="986"/>
                    <a:pt x="4495" y="840"/>
                    <a:pt x="4252" y="840"/>
                  </a:cubicBezTo>
                  <a:cubicBezTo>
                    <a:pt x="4203" y="840"/>
                    <a:pt x="4130" y="840"/>
                    <a:pt x="4057" y="864"/>
                  </a:cubicBezTo>
                  <a:cubicBezTo>
                    <a:pt x="4033" y="500"/>
                    <a:pt x="3790" y="232"/>
                    <a:pt x="3450" y="135"/>
                  </a:cubicBezTo>
                  <a:cubicBezTo>
                    <a:pt x="3426" y="123"/>
                    <a:pt x="3395" y="117"/>
                    <a:pt x="3365" y="117"/>
                  </a:cubicBezTo>
                  <a:cubicBezTo>
                    <a:pt x="3335" y="117"/>
                    <a:pt x="3304" y="123"/>
                    <a:pt x="3280" y="135"/>
                  </a:cubicBezTo>
                  <a:cubicBezTo>
                    <a:pt x="3013" y="135"/>
                    <a:pt x="2746" y="208"/>
                    <a:pt x="2527" y="330"/>
                  </a:cubicBezTo>
                  <a:cubicBezTo>
                    <a:pt x="2405" y="232"/>
                    <a:pt x="2235" y="135"/>
                    <a:pt x="2090" y="87"/>
                  </a:cubicBezTo>
                  <a:cubicBezTo>
                    <a:pt x="1923" y="31"/>
                    <a:pt x="1776" y="1"/>
                    <a:pt x="1650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7" name="Google Shape;1527;p33"/>
          <p:cNvGrpSpPr/>
          <p:nvPr/>
        </p:nvGrpSpPr>
        <p:grpSpPr>
          <a:xfrm rot="615299" flipH="1">
            <a:off x="279417" y="1059091"/>
            <a:ext cx="1651651" cy="1499645"/>
            <a:chOff x="7844079" y="226728"/>
            <a:chExt cx="1373387" cy="1246991"/>
          </a:xfrm>
        </p:grpSpPr>
        <p:sp>
          <p:nvSpPr>
            <p:cNvPr id="1528" name="Google Shape;1528;p33"/>
            <p:cNvSpPr/>
            <p:nvPr/>
          </p:nvSpPr>
          <p:spPr>
            <a:xfrm rot="-1688081">
              <a:off x="8295818" y="1015024"/>
              <a:ext cx="222185" cy="222398"/>
            </a:xfrm>
            <a:custGeom>
              <a:avLst/>
              <a:gdLst/>
              <a:ahLst/>
              <a:cxnLst/>
              <a:rect l="l" t="t" r="r" b="b"/>
              <a:pathLst>
                <a:path w="1118" h="1119" extrusionOk="0">
                  <a:moveTo>
                    <a:pt x="607" y="98"/>
                  </a:moveTo>
                  <a:cubicBezTo>
                    <a:pt x="607" y="147"/>
                    <a:pt x="632" y="219"/>
                    <a:pt x="632" y="268"/>
                  </a:cubicBezTo>
                  <a:cubicBezTo>
                    <a:pt x="656" y="317"/>
                    <a:pt x="656" y="389"/>
                    <a:pt x="680" y="438"/>
                  </a:cubicBezTo>
                  <a:cubicBezTo>
                    <a:pt x="705" y="438"/>
                    <a:pt x="729" y="462"/>
                    <a:pt x="826" y="487"/>
                  </a:cubicBezTo>
                  <a:lnTo>
                    <a:pt x="972" y="560"/>
                  </a:lnTo>
                  <a:cubicBezTo>
                    <a:pt x="899" y="584"/>
                    <a:pt x="802" y="632"/>
                    <a:pt x="705" y="657"/>
                  </a:cubicBezTo>
                  <a:cubicBezTo>
                    <a:pt x="705" y="657"/>
                    <a:pt x="705" y="657"/>
                    <a:pt x="680" y="681"/>
                  </a:cubicBezTo>
                  <a:cubicBezTo>
                    <a:pt x="656" y="802"/>
                    <a:pt x="583" y="924"/>
                    <a:pt x="559" y="972"/>
                  </a:cubicBezTo>
                  <a:cubicBezTo>
                    <a:pt x="535" y="924"/>
                    <a:pt x="486" y="802"/>
                    <a:pt x="462" y="681"/>
                  </a:cubicBezTo>
                  <a:cubicBezTo>
                    <a:pt x="462" y="657"/>
                    <a:pt x="437" y="657"/>
                    <a:pt x="413" y="632"/>
                  </a:cubicBezTo>
                  <a:cubicBezTo>
                    <a:pt x="316" y="632"/>
                    <a:pt x="194" y="584"/>
                    <a:pt x="122" y="584"/>
                  </a:cubicBezTo>
                  <a:cubicBezTo>
                    <a:pt x="219" y="511"/>
                    <a:pt x="340" y="462"/>
                    <a:pt x="462" y="414"/>
                  </a:cubicBezTo>
                  <a:cubicBezTo>
                    <a:pt x="462" y="414"/>
                    <a:pt x="462" y="389"/>
                    <a:pt x="486" y="389"/>
                  </a:cubicBezTo>
                  <a:cubicBezTo>
                    <a:pt x="510" y="292"/>
                    <a:pt x="559" y="195"/>
                    <a:pt x="607" y="98"/>
                  </a:cubicBezTo>
                  <a:close/>
                  <a:moveTo>
                    <a:pt x="607" y="1"/>
                  </a:moveTo>
                  <a:cubicBezTo>
                    <a:pt x="583" y="1"/>
                    <a:pt x="535" y="1"/>
                    <a:pt x="389" y="341"/>
                  </a:cubicBezTo>
                  <a:cubicBezTo>
                    <a:pt x="24" y="487"/>
                    <a:pt x="0" y="560"/>
                    <a:pt x="0" y="560"/>
                  </a:cubicBezTo>
                  <a:cubicBezTo>
                    <a:pt x="0" y="584"/>
                    <a:pt x="0" y="608"/>
                    <a:pt x="0" y="608"/>
                  </a:cubicBezTo>
                  <a:cubicBezTo>
                    <a:pt x="0" y="632"/>
                    <a:pt x="49" y="657"/>
                    <a:pt x="364" y="730"/>
                  </a:cubicBezTo>
                  <a:cubicBezTo>
                    <a:pt x="462" y="1118"/>
                    <a:pt x="510" y="1118"/>
                    <a:pt x="535" y="1118"/>
                  </a:cubicBezTo>
                  <a:lnTo>
                    <a:pt x="559" y="1118"/>
                  </a:lnTo>
                  <a:cubicBezTo>
                    <a:pt x="583" y="1118"/>
                    <a:pt x="607" y="1118"/>
                    <a:pt x="777" y="754"/>
                  </a:cubicBezTo>
                  <a:cubicBezTo>
                    <a:pt x="875" y="705"/>
                    <a:pt x="996" y="681"/>
                    <a:pt x="1093" y="608"/>
                  </a:cubicBezTo>
                  <a:cubicBezTo>
                    <a:pt x="1118" y="608"/>
                    <a:pt x="1118" y="584"/>
                    <a:pt x="1118" y="560"/>
                  </a:cubicBezTo>
                  <a:cubicBezTo>
                    <a:pt x="1118" y="511"/>
                    <a:pt x="1045" y="487"/>
                    <a:pt x="875" y="414"/>
                  </a:cubicBezTo>
                  <a:lnTo>
                    <a:pt x="753" y="389"/>
                  </a:lnTo>
                  <a:cubicBezTo>
                    <a:pt x="753" y="341"/>
                    <a:pt x="729" y="317"/>
                    <a:pt x="729" y="268"/>
                  </a:cubicBezTo>
                  <a:cubicBezTo>
                    <a:pt x="729" y="171"/>
                    <a:pt x="680" y="98"/>
                    <a:pt x="656" y="25"/>
                  </a:cubicBezTo>
                  <a:cubicBezTo>
                    <a:pt x="632" y="1"/>
                    <a:pt x="632" y="1"/>
                    <a:pt x="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3"/>
            <p:cNvSpPr/>
            <p:nvPr/>
          </p:nvSpPr>
          <p:spPr>
            <a:xfrm rot="-1688081">
              <a:off x="8403840" y="292330"/>
              <a:ext cx="164354" cy="141707"/>
            </a:xfrm>
            <a:custGeom>
              <a:avLst/>
              <a:gdLst/>
              <a:ahLst/>
              <a:cxnLst/>
              <a:rect l="l" t="t" r="r" b="b"/>
              <a:pathLst>
                <a:path w="827" h="713" extrusionOk="0">
                  <a:moveTo>
                    <a:pt x="462" y="105"/>
                  </a:moveTo>
                  <a:cubicBezTo>
                    <a:pt x="802" y="105"/>
                    <a:pt x="802" y="615"/>
                    <a:pt x="462" y="615"/>
                  </a:cubicBezTo>
                  <a:cubicBezTo>
                    <a:pt x="317" y="591"/>
                    <a:pt x="219" y="494"/>
                    <a:pt x="219" y="348"/>
                  </a:cubicBezTo>
                  <a:cubicBezTo>
                    <a:pt x="219" y="202"/>
                    <a:pt x="341" y="105"/>
                    <a:pt x="462" y="105"/>
                  </a:cubicBezTo>
                  <a:close/>
                  <a:moveTo>
                    <a:pt x="481" y="1"/>
                  </a:moveTo>
                  <a:cubicBezTo>
                    <a:pt x="392" y="1"/>
                    <a:pt x="299" y="33"/>
                    <a:pt x="219" y="105"/>
                  </a:cubicBezTo>
                  <a:cubicBezTo>
                    <a:pt x="1" y="324"/>
                    <a:pt x="171" y="688"/>
                    <a:pt x="462" y="712"/>
                  </a:cubicBezTo>
                  <a:cubicBezTo>
                    <a:pt x="657" y="712"/>
                    <a:pt x="827" y="542"/>
                    <a:pt x="827" y="348"/>
                  </a:cubicBezTo>
                  <a:cubicBezTo>
                    <a:pt x="827" y="136"/>
                    <a:pt x="663" y="1"/>
                    <a:pt x="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3"/>
            <p:cNvSpPr/>
            <p:nvPr/>
          </p:nvSpPr>
          <p:spPr>
            <a:xfrm rot="-1688081">
              <a:off x="7886315" y="509903"/>
              <a:ext cx="222384" cy="213454"/>
            </a:xfrm>
            <a:custGeom>
              <a:avLst/>
              <a:gdLst/>
              <a:ahLst/>
              <a:cxnLst/>
              <a:rect l="l" t="t" r="r" b="b"/>
              <a:pathLst>
                <a:path w="1119" h="1074" extrusionOk="0">
                  <a:moveTo>
                    <a:pt x="681" y="441"/>
                  </a:moveTo>
                  <a:cubicBezTo>
                    <a:pt x="681" y="441"/>
                    <a:pt x="681" y="441"/>
                    <a:pt x="681" y="466"/>
                  </a:cubicBezTo>
                  <a:cubicBezTo>
                    <a:pt x="681" y="466"/>
                    <a:pt x="657" y="490"/>
                    <a:pt x="584" y="490"/>
                  </a:cubicBezTo>
                  <a:cubicBezTo>
                    <a:pt x="608" y="466"/>
                    <a:pt x="632" y="441"/>
                    <a:pt x="657" y="441"/>
                  </a:cubicBezTo>
                  <a:close/>
                  <a:moveTo>
                    <a:pt x="384" y="97"/>
                  </a:moveTo>
                  <a:cubicBezTo>
                    <a:pt x="401" y="97"/>
                    <a:pt x="420" y="98"/>
                    <a:pt x="438" y="101"/>
                  </a:cubicBezTo>
                  <a:cubicBezTo>
                    <a:pt x="559" y="101"/>
                    <a:pt x="681" y="126"/>
                    <a:pt x="778" y="150"/>
                  </a:cubicBezTo>
                  <a:cubicBezTo>
                    <a:pt x="924" y="199"/>
                    <a:pt x="1021" y="369"/>
                    <a:pt x="972" y="514"/>
                  </a:cubicBezTo>
                  <a:cubicBezTo>
                    <a:pt x="924" y="733"/>
                    <a:pt x="705" y="976"/>
                    <a:pt x="559" y="976"/>
                  </a:cubicBezTo>
                  <a:lnTo>
                    <a:pt x="511" y="976"/>
                  </a:lnTo>
                  <a:cubicBezTo>
                    <a:pt x="414" y="879"/>
                    <a:pt x="438" y="733"/>
                    <a:pt x="511" y="612"/>
                  </a:cubicBezTo>
                  <a:cubicBezTo>
                    <a:pt x="608" y="587"/>
                    <a:pt x="754" y="563"/>
                    <a:pt x="778" y="490"/>
                  </a:cubicBezTo>
                  <a:cubicBezTo>
                    <a:pt x="802" y="441"/>
                    <a:pt x="778" y="393"/>
                    <a:pt x="754" y="369"/>
                  </a:cubicBezTo>
                  <a:cubicBezTo>
                    <a:pt x="730" y="344"/>
                    <a:pt x="705" y="344"/>
                    <a:pt x="681" y="344"/>
                  </a:cubicBezTo>
                  <a:cubicBezTo>
                    <a:pt x="608" y="344"/>
                    <a:pt x="535" y="417"/>
                    <a:pt x="462" y="514"/>
                  </a:cubicBezTo>
                  <a:cubicBezTo>
                    <a:pt x="441" y="519"/>
                    <a:pt x="419" y="521"/>
                    <a:pt x="398" y="521"/>
                  </a:cubicBezTo>
                  <a:cubicBezTo>
                    <a:pt x="299" y="521"/>
                    <a:pt x="202" y="477"/>
                    <a:pt x="122" y="417"/>
                  </a:cubicBezTo>
                  <a:cubicBezTo>
                    <a:pt x="98" y="369"/>
                    <a:pt x="98" y="344"/>
                    <a:pt x="122" y="296"/>
                  </a:cubicBezTo>
                  <a:cubicBezTo>
                    <a:pt x="165" y="168"/>
                    <a:pt x="263" y="97"/>
                    <a:pt x="384" y="97"/>
                  </a:cubicBezTo>
                  <a:close/>
                  <a:moveTo>
                    <a:pt x="386" y="1"/>
                  </a:moveTo>
                  <a:cubicBezTo>
                    <a:pt x="230" y="1"/>
                    <a:pt x="69" y="97"/>
                    <a:pt x="25" y="271"/>
                  </a:cubicBezTo>
                  <a:cubicBezTo>
                    <a:pt x="1" y="344"/>
                    <a:pt x="1" y="417"/>
                    <a:pt x="49" y="466"/>
                  </a:cubicBezTo>
                  <a:cubicBezTo>
                    <a:pt x="147" y="563"/>
                    <a:pt x="292" y="612"/>
                    <a:pt x="414" y="612"/>
                  </a:cubicBezTo>
                  <a:cubicBezTo>
                    <a:pt x="341" y="733"/>
                    <a:pt x="341" y="927"/>
                    <a:pt x="462" y="1049"/>
                  </a:cubicBezTo>
                  <a:cubicBezTo>
                    <a:pt x="487" y="1073"/>
                    <a:pt x="511" y="1073"/>
                    <a:pt x="559" y="1073"/>
                  </a:cubicBezTo>
                  <a:cubicBezTo>
                    <a:pt x="754" y="1073"/>
                    <a:pt x="1021" y="782"/>
                    <a:pt x="1070" y="539"/>
                  </a:cubicBezTo>
                  <a:cubicBezTo>
                    <a:pt x="1118" y="320"/>
                    <a:pt x="997" y="126"/>
                    <a:pt x="827" y="77"/>
                  </a:cubicBezTo>
                  <a:cubicBezTo>
                    <a:pt x="705" y="29"/>
                    <a:pt x="584" y="4"/>
                    <a:pt x="438" y="4"/>
                  </a:cubicBezTo>
                  <a:cubicBezTo>
                    <a:pt x="421" y="2"/>
                    <a:pt x="403" y="1"/>
                    <a:pt x="3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3"/>
            <p:cNvSpPr/>
            <p:nvPr/>
          </p:nvSpPr>
          <p:spPr>
            <a:xfrm rot="-1688081">
              <a:off x="7968779" y="265401"/>
              <a:ext cx="217416" cy="213057"/>
            </a:xfrm>
            <a:custGeom>
              <a:avLst/>
              <a:gdLst/>
              <a:ahLst/>
              <a:cxnLst/>
              <a:rect l="l" t="t" r="r" b="b"/>
              <a:pathLst>
                <a:path w="1094" h="1072" extrusionOk="0">
                  <a:moveTo>
                    <a:pt x="484" y="620"/>
                  </a:moveTo>
                  <a:cubicBezTo>
                    <a:pt x="474" y="660"/>
                    <a:pt x="413" y="681"/>
                    <a:pt x="413" y="681"/>
                  </a:cubicBezTo>
                  <a:cubicBezTo>
                    <a:pt x="433" y="641"/>
                    <a:pt x="452" y="634"/>
                    <a:pt x="484" y="620"/>
                  </a:cubicBezTo>
                  <a:close/>
                  <a:moveTo>
                    <a:pt x="480" y="88"/>
                  </a:moveTo>
                  <a:cubicBezTo>
                    <a:pt x="512" y="88"/>
                    <a:pt x="542" y="105"/>
                    <a:pt x="559" y="122"/>
                  </a:cubicBezTo>
                  <a:cubicBezTo>
                    <a:pt x="607" y="243"/>
                    <a:pt x="607" y="365"/>
                    <a:pt x="559" y="486"/>
                  </a:cubicBezTo>
                  <a:cubicBezTo>
                    <a:pt x="462" y="486"/>
                    <a:pt x="389" y="535"/>
                    <a:pt x="340" y="608"/>
                  </a:cubicBezTo>
                  <a:cubicBezTo>
                    <a:pt x="316" y="632"/>
                    <a:pt x="316" y="681"/>
                    <a:pt x="340" y="681"/>
                  </a:cubicBezTo>
                  <a:cubicBezTo>
                    <a:pt x="365" y="729"/>
                    <a:pt x="389" y="753"/>
                    <a:pt x="437" y="753"/>
                  </a:cubicBezTo>
                  <a:cubicBezTo>
                    <a:pt x="535" y="753"/>
                    <a:pt x="607" y="632"/>
                    <a:pt x="632" y="559"/>
                  </a:cubicBezTo>
                  <a:lnTo>
                    <a:pt x="778" y="559"/>
                  </a:lnTo>
                  <a:cubicBezTo>
                    <a:pt x="790" y="555"/>
                    <a:pt x="804" y="553"/>
                    <a:pt x="818" y="553"/>
                  </a:cubicBezTo>
                  <a:cubicBezTo>
                    <a:pt x="883" y="553"/>
                    <a:pt x="956" y="596"/>
                    <a:pt x="996" y="656"/>
                  </a:cubicBezTo>
                  <a:cubicBezTo>
                    <a:pt x="996" y="681"/>
                    <a:pt x="996" y="729"/>
                    <a:pt x="972" y="753"/>
                  </a:cubicBezTo>
                  <a:cubicBezTo>
                    <a:pt x="850" y="899"/>
                    <a:pt x="656" y="972"/>
                    <a:pt x="462" y="972"/>
                  </a:cubicBezTo>
                  <a:cubicBezTo>
                    <a:pt x="449" y="974"/>
                    <a:pt x="437" y="975"/>
                    <a:pt x="424" y="975"/>
                  </a:cubicBezTo>
                  <a:cubicBezTo>
                    <a:pt x="268" y="975"/>
                    <a:pt x="122" y="838"/>
                    <a:pt x="122" y="681"/>
                  </a:cubicBezTo>
                  <a:cubicBezTo>
                    <a:pt x="97" y="511"/>
                    <a:pt x="146" y="316"/>
                    <a:pt x="243" y="170"/>
                  </a:cubicBezTo>
                  <a:cubicBezTo>
                    <a:pt x="292" y="122"/>
                    <a:pt x="365" y="98"/>
                    <a:pt x="437" y="98"/>
                  </a:cubicBezTo>
                  <a:cubicBezTo>
                    <a:pt x="452" y="90"/>
                    <a:pt x="466" y="88"/>
                    <a:pt x="480" y="88"/>
                  </a:cubicBezTo>
                  <a:close/>
                  <a:moveTo>
                    <a:pt x="437" y="0"/>
                  </a:moveTo>
                  <a:cubicBezTo>
                    <a:pt x="340" y="0"/>
                    <a:pt x="243" y="49"/>
                    <a:pt x="170" y="122"/>
                  </a:cubicBezTo>
                  <a:cubicBezTo>
                    <a:pt x="49" y="292"/>
                    <a:pt x="0" y="511"/>
                    <a:pt x="24" y="705"/>
                  </a:cubicBezTo>
                  <a:cubicBezTo>
                    <a:pt x="24" y="910"/>
                    <a:pt x="195" y="1072"/>
                    <a:pt x="396" y="1072"/>
                  </a:cubicBezTo>
                  <a:cubicBezTo>
                    <a:pt x="410" y="1072"/>
                    <a:pt x="423" y="1071"/>
                    <a:pt x="437" y="1069"/>
                  </a:cubicBezTo>
                  <a:cubicBezTo>
                    <a:pt x="656" y="1069"/>
                    <a:pt x="875" y="972"/>
                    <a:pt x="1045" y="826"/>
                  </a:cubicBezTo>
                  <a:cubicBezTo>
                    <a:pt x="1069" y="753"/>
                    <a:pt x="1093" y="705"/>
                    <a:pt x="1069" y="632"/>
                  </a:cubicBezTo>
                  <a:cubicBezTo>
                    <a:pt x="1006" y="548"/>
                    <a:pt x="906" y="482"/>
                    <a:pt x="801" y="482"/>
                  </a:cubicBezTo>
                  <a:cubicBezTo>
                    <a:pt x="785" y="482"/>
                    <a:pt x="769" y="483"/>
                    <a:pt x="753" y="486"/>
                  </a:cubicBezTo>
                  <a:lnTo>
                    <a:pt x="656" y="486"/>
                  </a:lnTo>
                  <a:cubicBezTo>
                    <a:pt x="705" y="365"/>
                    <a:pt x="680" y="219"/>
                    <a:pt x="632" y="98"/>
                  </a:cubicBezTo>
                  <a:cubicBezTo>
                    <a:pt x="583" y="49"/>
                    <a:pt x="510" y="0"/>
                    <a:pt x="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33"/>
            <p:cNvSpPr/>
            <p:nvPr/>
          </p:nvSpPr>
          <p:spPr>
            <a:xfrm rot="-1688081">
              <a:off x="8097363" y="456906"/>
              <a:ext cx="198138" cy="172512"/>
            </a:xfrm>
            <a:custGeom>
              <a:avLst/>
              <a:gdLst/>
              <a:ahLst/>
              <a:cxnLst/>
              <a:rect l="l" t="t" r="r" b="b"/>
              <a:pathLst>
                <a:path w="997" h="868" extrusionOk="0">
                  <a:moveTo>
                    <a:pt x="405" y="1"/>
                  </a:moveTo>
                  <a:cubicBezTo>
                    <a:pt x="214" y="1"/>
                    <a:pt x="67" y="97"/>
                    <a:pt x="49" y="168"/>
                  </a:cubicBezTo>
                  <a:cubicBezTo>
                    <a:pt x="0" y="363"/>
                    <a:pt x="49" y="557"/>
                    <a:pt x="195" y="703"/>
                  </a:cubicBezTo>
                  <a:cubicBezTo>
                    <a:pt x="350" y="801"/>
                    <a:pt x="529" y="867"/>
                    <a:pt x="667" y="867"/>
                  </a:cubicBezTo>
                  <a:cubicBezTo>
                    <a:pt x="767" y="867"/>
                    <a:pt x="844" y="833"/>
                    <a:pt x="875" y="751"/>
                  </a:cubicBezTo>
                  <a:cubicBezTo>
                    <a:pt x="996" y="484"/>
                    <a:pt x="875" y="168"/>
                    <a:pt x="632" y="47"/>
                  </a:cubicBezTo>
                  <a:cubicBezTo>
                    <a:pt x="553" y="14"/>
                    <a:pt x="476" y="1"/>
                    <a:pt x="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33"/>
            <p:cNvSpPr/>
            <p:nvPr/>
          </p:nvSpPr>
          <p:spPr>
            <a:xfrm rot="-1688081">
              <a:off x="8096253" y="485759"/>
              <a:ext cx="92014" cy="96790"/>
            </a:xfrm>
            <a:custGeom>
              <a:avLst/>
              <a:gdLst/>
              <a:ahLst/>
              <a:cxnLst/>
              <a:rect l="l" t="t" r="r" b="b"/>
              <a:pathLst>
                <a:path w="463" h="487" extrusionOk="0">
                  <a:moveTo>
                    <a:pt x="462" y="0"/>
                  </a:moveTo>
                  <a:lnTo>
                    <a:pt x="1" y="486"/>
                  </a:lnTo>
                  <a:cubicBezTo>
                    <a:pt x="1" y="486"/>
                    <a:pt x="438" y="98"/>
                    <a:pt x="4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3"/>
            <p:cNvSpPr/>
            <p:nvPr/>
          </p:nvSpPr>
          <p:spPr>
            <a:xfrm rot="-1688081">
              <a:off x="8086573" y="475658"/>
              <a:ext cx="111093" cy="116466"/>
            </a:xfrm>
            <a:custGeom>
              <a:avLst/>
              <a:gdLst/>
              <a:ahLst/>
              <a:cxnLst/>
              <a:rect l="l" t="t" r="r" b="b"/>
              <a:pathLst>
                <a:path w="559" h="586" extrusionOk="0">
                  <a:moveTo>
                    <a:pt x="504" y="1"/>
                  </a:moveTo>
                  <a:cubicBezTo>
                    <a:pt x="487" y="1"/>
                    <a:pt x="471" y="9"/>
                    <a:pt x="462" y="27"/>
                  </a:cubicBezTo>
                  <a:cubicBezTo>
                    <a:pt x="340" y="197"/>
                    <a:pt x="195" y="367"/>
                    <a:pt x="25" y="489"/>
                  </a:cubicBezTo>
                  <a:cubicBezTo>
                    <a:pt x="0" y="513"/>
                    <a:pt x="0" y="537"/>
                    <a:pt x="25" y="562"/>
                  </a:cubicBezTo>
                  <a:cubicBezTo>
                    <a:pt x="25" y="562"/>
                    <a:pt x="49" y="562"/>
                    <a:pt x="49" y="586"/>
                  </a:cubicBezTo>
                  <a:cubicBezTo>
                    <a:pt x="73" y="562"/>
                    <a:pt x="73" y="562"/>
                    <a:pt x="73" y="562"/>
                  </a:cubicBezTo>
                  <a:cubicBezTo>
                    <a:pt x="267" y="416"/>
                    <a:pt x="413" y="246"/>
                    <a:pt x="559" y="51"/>
                  </a:cubicBezTo>
                  <a:cubicBezTo>
                    <a:pt x="559" y="21"/>
                    <a:pt x="531" y="1"/>
                    <a:pt x="5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33"/>
            <p:cNvSpPr/>
            <p:nvPr/>
          </p:nvSpPr>
          <p:spPr>
            <a:xfrm rot="-1688081">
              <a:off x="8145749" y="485303"/>
              <a:ext cx="101553" cy="116068"/>
            </a:xfrm>
            <a:custGeom>
              <a:avLst/>
              <a:gdLst/>
              <a:ahLst/>
              <a:cxnLst/>
              <a:rect l="l" t="t" r="r" b="b"/>
              <a:pathLst>
                <a:path w="511" h="584" extrusionOk="0">
                  <a:moveTo>
                    <a:pt x="510" y="1"/>
                  </a:moveTo>
                  <a:lnTo>
                    <a:pt x="0" y="584"/>
                  </a:lnTo>
                  <a:cubicBezTo>
                    <a:pt x="194" y="390"/>
                    <a:pt x="365" y="195"/>
                    <a:pt x="5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33"/>
            <p:cNvSpPr/>
            <p:nvPr/>
          </p:nvSpPr>
          <p:spPr>
            <a:xfrm rot="-1688081">
              <a:off x="8132238" y="479541"/>
              <a:ext cx="125600" cy="132564"/>
            </a:xfrm>
            <a:custGeom>
              <a:avLst/>
              <a:gdLst/>
              <a:ahLst/>
              <a:cxnLst/>
              <a:rect l="l" t="t" r="r" b="b"/>
              <a:pathLst>
                <a:path w="632" h="667" extrusionOk="0">
                  <a:moveTo>
                    <a:pt x="563" y="1"/>
                  </a:moveTo>
                  <a:cubicBezTo>
                    <a:pt x="547" y="1"/>
                    <a:pt x="535" y="18"/>
                    <a:pt x="535" y="35"/>
                  </a:cubicBezTo>
                  <a:cubicBezTo>
                    <a:pt x="389" y="254"/>
                    <a:pt x="219" y="448"/>
                    <a:pt x="25" y="594"/>
                  </a:cubicBezTo>
                  <a:cubicBezTo>
                    <a:pt x="0" y="618"/>
                    <a:pt x="0" y="642"/>
                    <a:pt x="25" y="667"/>
                  </a:cubicBezTo>
                  <a:lnTo>
                    <a:pt x="97" y="667"/>
                  </a:lnTo>
                  <a:cubicBezTo>
                    <a:pt x="292" y="496"/>
                    <a:pt x="486" y="278"/>
                    <a:pt x="632" y="59"/>
                  </a:cubicBezTo>
                  <a:cubicBezTo>
                    <a:pt x="632" y="35"/>
                    <a:pt x="608" y="11"/>
                    <a:pt x="583" y="11"/>
                  </a:cubicBezTo>
                  <a:cubicBezTo>
                    <a:pt x="576" y="3"/>
                    <a:pt x="569" y="1"/>
                    <a:pt x="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33"/>
            <p:cNvSpPr/>
            <p:nvPr/>
          </p:nvSpPr>
          <p:spPr>
            <a:xfrm rot="-1688081">
              <a:off x="7848968" y="476562"/>
              <a:ext cx="144878" cy="57040"/>
            </a:xfrm>
            <a:custGeom>
              <a:avLst/>
              <a:gdLst/>
              <a:ahLst/>
              <a:cxnLst/>
              <a:rect l="l" t="t" r="r" b="b"/>
              <a:pathLst>
                <a:path w="729" h="287" extrusionOk="0">
                  <a:moveTo>
                    <a:pt x="254" y="0"/>
                  </a:moveTo>
                  <a:cubicBezTo>
                    <a:pt x="184" y="0"/>
                    <a:pt x="114" y="14"/>
                    <a:pt x="49" y="43"/>
                  </a:cubicBezTo>
                  <a:cubicBezTo>
                    <a:pt x="0" y="68"/>
                    <a:pt x="25" y="140"/>
                    <a:pt x="73" y="140"/>
                  </a:cubicBezTo>
                  <a:cubicBezTo>
                    <a:pt x="133" y="118"/>
                    <a:pt x="196" y="107"/>
                    <a:pt x="258" y="107"/>
                  </a:cubicBezTo>
                  <a:cubicBezTo>
                    <a:pt x="396" y="107"/>
                    <a:pt x="531" y="161"/>
                    <a:pt x="632" y="262"/>
                  </a:cubicBezTo>
                  <a:cubicBezTo>
                    <a:pt x="656" y="286"/>
                    <a:pt x="656" y="286"/>
                    <a:pt x="680" y="286"/>
                  </a:cubicBezTo>
                  <a:lnTo>
                    <a:pt x="705" y="286"/>
                  </a:lnTo>
                  <a:cubicBezTo>
                    <a:pt x="729" y="262"/>
                    <a:pt x="729" y="213"/>
                    <a:pt x="705" y="213"/>
                  </a:cubicBezTo>
                  <a:cubicBezTo>
                    <a:pt x="585" y="77"/>
                    <a:pt x="418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33"/>
            <p:cNvSpPr/>
            <p:nvPr/>
          </p:nvSpPr>
          <p:spPr>
            <a:xfrm rot="-1688081">
              <a:off x="8202326" y="503855"/>
              <a:ext cx="77308" cy="91821"/>
            </a:xfrm>
            <a:custGeom>
              <a:avLst/>
              <a:gdLst/>
              <a:ahLst/>
              <a:cxnLst/>
              <a:rect l="l" t="t" r="r" b="b"/>
              <a:pathLst>
                <a:path w="389" h="462" extrusionOk="0">
                  <a:moveTo>
                    <a:pt x="389" y="0"/>
                  </a:moveTo>
                  <a:lnTo>
                    <a:pt x="0" y="462"/>
                  </a:lnTo>
                  <a:cubicBezTo>
                    <a:pt x="0" y="462"/>
                    <a:pt x="364" y="146"/>
                    <a:pt x="3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33"/>
            <p:cNvSpPr/>
            <p:nvPr/>
          </p:nvSpPr>
          <p:spPr>
            <a:xfrm rot="-1688081">
              <a:off x="8187819" y="494119"/>
              <a:ext cx="101553" cy="112491"/>
            </a:xfrm>
            <a:custGeom>
              <a:avLst/>
              <a:gdLst/>
              <a:ahLst/>
              <a:cxnLst/>
              <a:rect l="l" t="t" r="r" b="b"/>
              <a:pathLst>
                <a:path w="511" h="566" extrusionOk="0">
                  <a:moveTo>
                    <a:pt x="462" y="1"/>
                  </a:moveTo>
                  <a:cubicBezTo>
                    <a:pt x="444" y="1"/>
                    <a:pt x="425" y="19"/>
                    <a:pt x="413" y="55"/>
                  </a:cubicBezTo>
                  <a:cubicBezTo>
                    <a:pt x="389" y="152"/>
                    <a:pt x="170" y="371"/>
                    <a:pt x="24" y="468"/>
                  </a:cubicBezTo>
                  <a:cubicBezTo>
                    <a:pt x="0" y="493"/>
                    <a:pt x="0" y="517"/>
                    <a:pt x="24" y="541"/>
                  </a:cubicBezTo>
                  <a:cubicBezTo>
                    <a:pt x="24" y="541"/>
                    <a:pt x="49" y="565"/>
                    <a:pt x="73" y="565"/>
                  </a:cubicBezTo>
                  <a:cubicBezTo>
                    <a:pt x="73" y="565"/>
                    <a:pt x="73" y="541"/>
                    <a:pt x="73" y="541"/>
                  </a:cubicBezTo>
                  <a:cubicBezTo>
                    <a:pt x="122" y="493"/>
                    <a:pt x="486" y="225"/>
                    <a:pt x="510" y="55"/>
                  </a:cubicBezTo>
                  <a:cubicBezTo>
                    <a:pt x="498" y="19"/>
                    <a:pt x="480" y="1"/>
                    <a:pt x="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33"/>
            <p:cNvSpPr/>
            <p:nvPr/>
          </p:nvSpPr>
          <p:spPr>
            <a:xfrm rot="-1688081">
              <a:off x="7905638" y="365861"/>
              <a:ext cx="77507" cy="138924"/>
            </a:xfrm>
            <a:custGeom>
              <a:avLst/>
              <a:gdLst/>
              <a:ahLst/>
              <a:cxnLst/>
              <a:rect l="l" t="t" r="r" b="b"/>
              <a:pathLst>
                <a:path w="390" h="699" extrusionOk="0">
                  <a:moveTo>
                    <a:pt x="158" y="0"/>
                  </a:moveTo>
                  <a:cubicBezTo>
                    <a:pt x="146" y="0"/>
                    <a:pt x="134" y="6"/>
                    <a:pt x="122" y="18"/>
                  </a:cubicBezTo>
                  <a:cubicBezTo>
                    <a:pt x="0" y="237"/>
                    <a:pt x="98" y="529"/>
                    <a:pt x="292" y="699"/>
                  </a:cubicBezTo>
                  <a:lnTo>
                    <a:pt x="365" y="699"/>
                  </a:lnTo>
                  <a:cubicBezTo>
                    <a:pt x="389" y="674"/>
                    <a:pt x="389" y="650"/>
                    <a:pt x="365" y="626"/>
                  </a:cubicBezTo>
                  <a:cubicBezTo>
                    <a:pt x="171" y="504"/>
                    <a:pt x="122" y="261"/>
                    <a:pt x="195" y="67"/>
                  </a:cubicBezTo>
                  <a:cubicBezTo>
                    <a:pt x="219" y="43"/>
                    <a:pt x="219" y="18"/>
                    <a:pt x="195" y="18"/>
                  </a:cubicBezTo>
                  <a:cubicBezTo>
                    <a:pt x="183" y="6"/>
                    <a:pt x="171" y="0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33"/>
            <p:cNvSpPr/>
            <p:nvPr/>
          </p:nvSpPr>
          <p:spPr>
            <a:xfrm rot="-1688081">
              <a:off x="8626261" y="406849"/>
              <a:ext cx="367262" cy="1041832"/>
            </a:xfrm>
            <a:custGeom>
              <a:avLst/>
              <a:gdLst/>
              <a:ahLst/>
              <a:cxnLst/>
              <a:rect l="l" t="t" r="r" b="b"/>
              <a:pathLst>
                <a:path w="1848" h="5242" extrusionOk="0">
                  <a:moveTo>
                    <a:pt x="156" y="1"/>
                  </a:moveTo>
                  <a:cubicBezTo>
                    <a:pt x="122" y="1"/>
                    <a:pt x="86" y="7"/>
                    <a:pt x="49" y="19"/>
                  </a:cubicBezTo>
                  <a:cubicBezTo>
                    <a:pt x="25" y="19"/>
                    <a:pt x="1" y="43"/>
                    <a:pt x="1" y="68"/>
                  </a:cubicBezTo>
                  <a:cubicBezTo>
                    <a:pt x="25" y="92"/>
                    <a:pt x="25" y="116"/>
                    <a:pt x="49" y="116"/>
                  </a:cubicBezTo>
                  <a:lnTo>
                    <a:pt x="74" y="92"/>
                  </a:lnTo>
                  <a:lnTo>
                    <a:pt x="244" y="92"/>
                  </a:lnTo>
                  <a:cubicBezTo>
                    <a:pt x="251" y="99"/>
                    <a:pt x="258" y="102"/>
                    <a:pt x="265" y="102"/>
                  </a:cubicBezTo>
                  <a:cubicBezTo>
                    <a:pt x="280" y="102"/>
                    <a:pt x="292" y="85"/>
                    <a:pt x="292" y="68"/>
                  </a:cubicBezTo>
                  <a:cubicBezTo>
                    <a:pt x="292" y="43"/>
                    <a:pt x="268" y="19"/>
                    <a:pt x="244" y="19"/>
                  </a:cubicBezTo>
                  <a:cubicBezTo>
                    <a:pt x="220" y="7"/>
                    <a:pt x="189" y="1"/>
                    <a:pt x="156" y="1"/>
                  </a:cubicBezTo>
                  <a:close/>
                  <a:moveTo>
                    <a:pt x="438" y="43"/>
                  </a:moveTo>
                  <a:cubicBezTo>
                    <a:pt x="414" y="43"/>
                    <a:pt x="390" y="68"/>
                    <a:pt x="390" y="92"/>
                  </a:cubicBezTo>
                  <a:cubicBezTo>
                    <a:pt x="390" y="116"/>
                    <a:pt x="390" y="141"/>
                    <a:pt x="414" y="141"/>
                  </a:cubicBezTo>
                  <a:cubicBezTo>
                    <a:pt x="487" y="165"/>
                    <a:pt x="535" y="165"/>
                    <a:pt x="584" y="189"/>
                  </a:cubicBezTo>
                  <a:lnTo>
                    <a:pt x="608" y="189"/>
                  </a:lnTo>
                  <a:cubicBezTo>
                    <a:pt x="632" y="189"/>
                    <a:pt x="632" y="189"/>
                    <a:pt x="657" y="165"/>
                  </a:cubicBezTo>
                  <a:cubicBezTo>
                    <a:pt x="657" y="141"/>
                    <a:pt x="657" y="116"/>
                    <a:pt x="632" y="116"/>
                  </a:cubicBezTo>
                  <a:cubicBezTo>
                    <a:pt x="560" y="92"/>
                    <a:pt x="511" y="68"/>
                    <a:pt x="438" y="43"/>
                  </a:cubicBezTo>
                  <a:close/>
                  <a:moveTo>
                    <a:pt x="778" y="195"/>
                  </a:moveTo>
                  <a:cubicBezTo>
                    <a:pt x="766" y="195"/>
                    <a:pt x="754" y="201"/>
                    <a:pt x="754" y="213"/>
                  </a:cubicBezTo>
                  <a:cubicBezTo>
                    <a:pt x="730" y="238"/>
                    <a:pt x="730" y="262"/>
                    <a:pt x="754" y="286"/>
                  </a:cubicBezTo>
                  <a:cubicBezTo>
                    <a:pt x="803" y="311"/>
                    <a:pt x="851" y="359"/>
                    <a:pt x="875" y="384"/>
                  </a:cubicBezTo>
                  <a:cubicBezTo>
                    <a:pt x="900" y="408"/>
                    <a:pt x="900" y="408"/>
                    <a:pt x="924" y="408"/>
                  </a:cubicBezTo>
                  <a:lnTo>
                    <a:pt x="973" y="408"/>
                  </a:lnTo>
                  <a:cubicBezTo>
                    <a:pt x="973" y="384"/>
                    <a:pt x="973" y="359"/>
                    <a:pt x="973" y="335"/>
                  </a:cubicBezTo>
                  <a:cubicBezTo>
                    <a:pt x="924" y="286"/>
                    <a:pt x="875" y="238"/>
                    <a:pt x="803" y="213"/>
                  </a:cubicBezTo>
                  <a:cubicBezTo>
                    <a:pt x="803" y="201"/>
                    <a:pt x="790" y="195"/>
                    <a:pt x="778" y="195"/>
                  </a:cubicBezTo>
                  <a:close/>
                  <a:moveTo>
                    <a:pt x="1033" y="438"/>
                  </a:moveTo>
                  <a:cubicBezTo>
                    <a:pt x="1021" y="438"/>
                    <a:pt x="1009" y="444"/>
                    <a:pt x="997" y="456"/>
                  </a:cubicBezTo>
                  <a:cubicBezTo>
                    <a:pt x="973" y="456"/>
                    <a:pt x="973" y="505"/>
                    <a:pt x="997" y="529"/>
                  </a:cubicBezTo>
                  <a:cubicBezTo>
                    <a:pt x="1021" y="578"/>
                    <a:pt x="1045" y="626"/>
                    <a:pt x="1070" y="675"/>
                  </a:cubicBezTo>
                  <a:cubicBezTo>
                    <a:pt x="1070" y="699"/>
                    <a:pt x="1094" y="724"/>
                    <a:pt x="1118" y="724"/>
                  </a:cubicBezTo>
                  <a:lnTo>
                    <a:pt x="1118" y="699"/>
                  </a:lnTo>
                  <a:cubicBezTo>
                    <a:pt x="1143" y="675"/>
                    <a:pt x="1167" y="651"/>
                    <a:pt x="1143" y="626"/>
                  </a:cubicBezTo>
                  <a:cubicBezTo>
                    <a:pt x="1118" y="578"/>
                    <a:pt x="1094" y="505"/>
                    <a:pt x="1070" y="456"/>
                  </a:cubicBezTo>
                  <a:cubicBezTo>
                    <a:pt x="1058" y="444"/>
                    <a:pt x="1045" y="438"/>
                    <a:pt x="1033" y="438"/>
                  </a:cubicBezTo>
                  <a:close/>
                  <a:moveTo>
                    <a:pt x="1143" y="796"/>
                  </a:moveTo>
                  <a:cubicBezTo>
                    <a:pt x="1118" y="821"/>
                    <a:pt x="1118" y="845"/>
                    <a:pt x="1118" y="869"/>
                  </a:cubicBezTo>
                  <a:cubicBezTo>
                    <a:pt x="1118" y="918"/>
                    <a:pt x="1143" y="991"/>
                    <a:pt x="1143" y="991"/>
                  </a:cubicBezTo>
                  <a:lnTo>
                    <a:pt x="1143" y="1039"/>
                  </a:lnTo>
                  <a:cubicBezTo>
                    <a:pt x="1143" y="1064"/>
                    <a:pt x="1167" y="1088"/>
                    <a:pt x="1191" y="1088"/>
                  </a:cubicBezTo>
                  <a:cubicBezTo>
                    <a:pt x="1215" y="1088"/>
                    <a:pt x="1240" y="1064"/>
                    <a:pt x="1240" y="1039"/>
                  </a:cubicBezTo>
                  <a:cubicBezTo>
                    <a:pt x="1240" y="1015"/>
                    <a:pt x="1240" y="1015"/>
                    <a:pt x="1240" y="991"/>
                  </a:cubicBezTo>
                  <a:cubicBezTo>
                    <a:pt x="1215" y="942"/>
                    <a:pt x="1215" y="894"/>
                    <a:pt x="1215" y="845"/>
                  </a:cubicBezTo>
                  <a:cubicBezTo>
                    <a:pt x="1191" y="821"/>
                    <a:pt x="1167" y="796"/>
                    <a:pt x="1143" y="796"/>
                  </a:cubicBezTo>
                  <a:close/>
                  <a:moveTo>
                    <a:pt x="1191" y="1185"/>
                  </a:moveTo>
                  <a:cubicBezTo>
                    <a:pt x="1167" y="1185"/>
                    <a:pt x="1143" y="1209"/>
                    <a:pt x="1143" y="1234"/>
                  </a:cubicBezTo>
                  <a:cubicBezTo>
                    <a:pt x="1143" y="1282"/>
                    <a:pt x="1143" y="1355"/>
                    <a:pt x="1118" y="1404"/>
                  </a:cubicBezTo>
                  <a:cubicBezTo>
                    <a:pt x="1118" y="1428"/>
                    <a:pt x="1143" y="1452"/>
                    <a:pt x="1167" y="1452"/>
                  </a:cubicBezTo>
                  <a:cubicBezTo>
                    <a:pt x="1191" y="1452"/>
                    <a:pt x="1215" y="1452"/>
                    <a:pt x="1215" y="1428"/>
                  </a:cubicBezTo>
                  <a:cubicBezTo>
                    <a:pt x="1215" y="1355"/>
                    <a:pt x="1240" y="1307"/>
                    <a:pt x="1240" y="1234"/>
                  </a:cubicBezTo>
                  <a:cubicBezTo>
                    <a:pt x="1240" y="1209"/>
                    <a:pt x="1215" y="1185"/>
                    <a:pt x="1191" y="1185"/>
                  </a:cubicBezTo>
                  <a:close/>
                  <a:moveTo>
                    <a:pt x="1107" y="1549"/>
                  </a:moveTo>
                  <a:cubicBezTo>
                    <a:pt x="1093" y="1549"/>
                    <a:pt x="1078" y="1557"/>
                    <a:pt x="1070" y="1574"/>
                  </a:cubicBezTo>
                  <a:cubicBezTo>
                    <a:pt x="1045" y="1622"/>
                    <a:pt x="997" y="1695"/>
                    <a:pt x="973" y="1744"/>
                  </a:cubicBezTo>
                  <a:cubicBezTo>
                    <a:pt x="948" y="1744"/>
                    <a:pt x="948" y="1792"/>
                    <a:pt x="973" y="1792"/>
                  </a:cubicBezTo>
                  <a:lnTo>
                    <a:pt x="1045" y="1792"/>
                  </a:lnTo>
                  <a:cubicBezTo>
                    <a:pt x="1094" y="1744"/>
                    <a:pt x="1118" y="1671"/>
                    <a:pt x="1143" y="1622"/>
                  </a:cubicBezTo>
                  <a:cubicBezTo>
                    <a:pt x="1158" y="1575"/>
                    <a:pt x="1133" y="1549"/>
                    <a:pt x="1107" y="1549"/>
                  </a:cubicBezTo>
                  <a:close/>
                  <a:moveTo>
                    <a:pt x="438" y="1792"/>
                  </a:moveTo>
                  <a:cubicBezTo>
                    <a:pt x="394" y="1792"/>
                    <a:pt x="390" y="1893"/>
                    <a:pt x="426" y="1893"/>
                  </a:cubicBezTo>
                  <a:cubicBezTo>
                    <a:pt x="430" y="1893"/>
                    <a:pt x="434" y="1892"/>
                    <a:pt x="438" y="1890"/>
                  </a:cubicBezTo>
                  <a:lnTo>
                    <a:pt x="632" y="1890"/>
                  </a:lnTo>
                  <a:cubicBezTo>
                    <a:pt x="657" y="1890"/>
                    <a:pt x="681" y="1890"/>
                    <a:pt x="681" y="1841"/>
                  </a:cubicBezTo>
                  <a:cubicBezTo>
                    <a:pt x="681" y="1817"/>
                    <a:pt x="657" y="1817"/>
                    <a:pt x="632" y="1792"/>
                  </a:cubicBezTo>
                  <a:close/>
                  <a:moveTo>
                    <a:pt x="244" y="1841"/>
                  </a:moveTo>
                  <a:cubicBezTo>
                    <a:pt x="171" y="1865"/>
                    <a:pt x="98" y="1914"/>
                    <a:pt x="74" y="1963"/>
                  </a:cubicBezTo>
                  <a:cubicBezTo>
                    <a:pt x="49" y="1987"/>
                    <a:pt x="49" y="2011"/>
                    <a:pt x="74" y="2011"/>
                  </a:cubicBezTo>
                  <a:cubicBezTo>
                    <a:pt x="74" y="2023"/>
                    <a:pt x="74" y="2029"/>
                    <a:pt x="77" y="2029"/>
                  </a:cubicBezTo>
                  <a:cubicBezTo>
                    <a:pt x="80" y="2029"/>
                    <a:pt x="86" y="2023"/>
                    <a:pt x="98" y="2011"/>
                  </a:cubicBezTo>
                  <a:cubicBezTo>
                    <a:pt x="98" y="2023"/>
                    <a:pt x="104" y="2029"/>
                    <a:pt x="110" y="2029"/>
                  </a:cubicBezTo>
                  <a:cubicBezTo>
                    <a:pt x="116" y="2029"/>
                    <a:pt x="122" y="2023"/>
                    <a:pt x="122" y="2011"/>
                  </a:cubicBezTo>
                  <a:cubicBezTo>
                    <a:pt x="171" y="1987"/>
                    <a:pt x="220" y="1938"/>
                    <a:pt x="268" y="1938"/>
                  </a:cubicBezTo>
                  <a:cubicBezTo>
                    <a:pt x="292" y="1938"/>
                    <a:pt x="317" y="1914"/>
                    <a:pt x="292" y="1865"/>
                  </a:cubicBezTo>
                  <a:cubicBezTo>
                    <a:pt x="292" y="1841"/>
                    <a:pt x="268" y="1841"/>
                    <a:pt x="244" y="1841"/>
                  </a:cubicBezTo>
                  <a:close/>
                  <a:moveTo>
                    <a:pt x="803" y="1841"/>
                  </a:moveTo>
                  <a:cubicBezTo>
                    <a:pt x="778" y="1841"/>
                    <a:pt x="754" y="1841"/>
                    <a:pt x="754" y="1865"/>
                  </a:cubicBezTo>
                  <a:cubicBezTo>
                    <a:pt x="754" y="1890"/>
                    <a:pt x="754" y="1914"/>
                    <a:pt x="778" y="1938"/>
                  </a:cubicBezTo>
                  <a:lnTo>
                    <a:pt x="705" y="1987"/>
                  </a:lnTo>
                  <a:cubicBezTo>
                    <a:pt x="681" y="2011"/>
                    <a:pt x="681" y="2035"/>
                    <a:pt x="705" y="2060"/>
                  </a:cubicBezTo>
                  <a:lnTo>
                    <a:pt x="754" y="2060"/>
                  </a:lnTo>
                  <a:cubicBezTo>
                    <a:pt x="754" y="2060"/>
                    <a:pt x="754" y="2060"/>
                    <a:pt x="754" y="2035"/>
                  </a:cubicBezTo>
                  <a:cubicBezTo>
                    <a:pt x="803" y="2011"/>
                    <a:pt x="827" y="1987"/>
                    <a:pt x="875" y="1938"/>
                  </a:cubicBezTo>
                  <a:lnTo>
                    <a:pt x="948" y="1963"/>
                  </a:lnTo>
                  <a:cubicBezTo>
                    <a:pt x="955" y="1970"/>
                    <a:pt x="963" y="1973"/>
                    <a:pt x="970" y="1973"/>
                  </a:cubicBezTo>
                  <a:cubicBezTo>
                    <a:pt x="987" y="1973"/>
                    <a:pt x="1004" y="1955"/>
                    <a:pt x="1021" y="1938"/>
                  </a:cubicBezTo>
                  <a:cubicBezTo>
                    <a:pt x="1021" y="1914"/>
                    <a:pt x="997" y="1890"/>
                    <a:pt x="997" y="1890"/>
                  </a:cubicBezTo>
                  <a:lnTo>
                    <a:pt x="900" y="1841"/>
                  </a:lnTo>
                  <a:close/>
                  <a:moveTo>
                    <a:pt x="1143" y="1993"/>
                  </a:moveTo>
                  <a:cubicBezTo>
                    <a:pt x="1130" y="1993"/>
                    <a:pt x="1118" y="1999"/>
                    <a:pt x="1118" y="2011"/>
                  </a:cubicBezTo>
                  <a:cubicBezTo>
                    <a:pt x="1094" y="2035"/>
                    <a:pt x="1094" y="2060"/>
                    <a:pt x="1118" y="2084"/>
                  </a:cubicBezTo>
                  <a:cubicBezTo>
                    <a:pt x="1167" y="2108"/>
                    <a:pt x="1191" y="2157"/>
                    <a:pt x="1240" y="2205"/>
                  </a:cubicBezTo>
                  <a:cubicBezTo>
                    <a:pt x="1240" y="2205"/>
                    <a:pt x="1264" y="2205"/>
                    <a:pt x="1264" y="2230"/>
                  </a:cubicBezTo>
                  <a:lnTo>
                    <a:pt x="1313" y="2230"/>
                  </a:lnTo>
                  <a:cubicBezTo>
                    <a:pt x="1337" y="2205"/>
                    <a:pt x="1337" y="2181"/>
                    <a:pt x="1313" y="2157"/>
                  </a:cubicBezTo>
                  <a:cubicBezTo>
                    <a:pt x="1264" y="2108"/>
                    <a:pt x="1215" y="2060"/>
                    <a:pt x="1167" y="2011"/>
                  </a:cubicBezTo>
                  <a:cubicBezTo>
                    <a:pt x="1167" y="1999"/>
                    <a:pt x="1155" y="1993"/>
                    <a:pt x="1143" y="1993"/>
                  </a:cubicBezTo>
                  <a:close/>
                  <a:moveTo>
                    <a:pt x="585" y="2074"/>
                  </a:moveTo>
                  <a:cubicBezTo>
                    <a:pt x="576" y="2074"/>
                    <a:pt x="567" y="2077"/>
                    <a:pt x="560" y="2084"/>
                  </a:cubicBezTo>
                  <a:cubicBezTo>
                    <a:pt x="511" y="2108"/>
                    <a:pt x="462" y="2133"/>
                    <a:pt x="414" y="2157"/>
                  </a:cubicBezTo>
                  <a:cubicBezTo>
                    <a:pt x="365" y="2157"/>
                    <a:pt x="365" y="2230"/>
                    <a:pt x="414" y="2254"/>
                  </a:cubicBezTo>
                  <a:lnTo>
                    <a:pt x="438" y="2230"/>
                  </a:lnTo>
                  <a:cubicBezTo>
                    <a:pt x="487" y="2205"/>
                    <a:pt x="560" y="2181"/>
                    <a:pt x="608" y="2157"/>
                  </a:cubicBezTo>
                  <a:cubicBezTo>
                    <a:pt x="632" y="2157"/>
                    <a:pt x="632" y="2133"/>
                    <a:pt x="632" y="2108"/>
                  </a:cubicBezTo>
                  <a:cubicBezTo>
                    <a:pt x="632" y="2091"/>
                    <a:pt x="608" y="2074"/>
                    <a:pt x="585" y="2074"/>
                  </a:cubicBezTo>
                  <a:close/>
                  <a:moveTo>
                    <a:pt x="49" y="2108"/>
                  </a:moveTo>
                  <a:cubicBezTo>
                    <a:pt x="25" y="2133"/>
                    <a:pt x="1" y="2157"/>
                    <a:pt x="25" y="2181"/>
                  </a:cubicBezTo>
                  <a:cubicBezTo>
                    <a:pt x="74" y="2230"/>
                    <a:pt x="147" y="2278"/>
                    <a:pt x="220" y="2278"/>
                  </a:cubicBezTo>
                  <a:lnTo>
                    <a:pt x="244" y="2278"/>
                  </a:lnTo>
                  <a:cubicBezTo>
                    <a:pt x="244" y="2278"/>
                    <a:pt x="268" y="2254"/>
                    <a:pt x="268" y="2230"/>
                  </a:cubicBezTo>
                  <a:cubicBezTo>
                    <a:pt x="268" y="2205"/>
                    <a:pt x="244" y="2181"/>
                    <a:pt x="220" y="2181"/>
                  </a:cubicBezTo>
                  <a:cubicBezTo>
                    <a:pt x="195" y="2181"/>
                    <a:pt x="122" y="2181"/>
                    <a:pt x="98" y="2133"/>
                  </a:cubicBezTo>
                  <a:cubicBezTo>
                    <a:pt x="98" y="2108"/>
                    <a:pt x="74" y="2108"/>
                    <a:pt x="49" y="2108"/>
                  </a:cubicBezTo>
                  <a:close/>
                  <a:moveTo>
                    <a:pt x="1361" y="2278"/>
                  </a:moveTo>
                  <a:cubicBezTo>
                    <a:pt x="1337" y="2303"/>
                    <a:pt x="1313" y="2327"/>
                    <a:pt x="1337" y="2351"/>
                  </a:cubicBezTo>
                  <a:cubicBezTo>
                    <a:pt x="1337" y="2400"/>
                    <a:pt x="1361" y="2448"/>
                    <a:pt x="1361" y="2521"/>
                  </a:cubicBezTo>
                  <a:cubicBezTo>
                    <a:pt x="1361" y="2546"/>
                    <a:pt x="1386" y="2570"/>
                    <a:pt x="1410" y="2570"/>
                  </a:cubicBezTo>
                  <a:cubicBezTo>
                    <a:pt x="1434" y="2570"/>
                    <a:pt x="1458" y="2546"/>
                    <a:pt x="1458" y="2521"/>
                  </a:cubicBezTo>
                  <a:cubicBezTo>
                    <a:pt x="1458" y="2448"/>
                    <a:pt x="1434" y="2375"/>
                    <a:pt x="1410" y="2327"/>
                  </a:cubicBezTo>
                  <a:cubicBezTo>
                    <a:pt x="1410" y="2303"/>
                    <a:pt x="1361" y="2278"/>
                    <a:pt x="1361" y="2278"/>
                  </a:cubicBezTo>
                  <a:close/>
                  <a:moveTo>
                    <a:pt x="1402" y="2657"/>
                  </a:moveTo>
                  <a:cubicBezTo>
                    <a:pt x="1383" y="2657"/>
                    <a:pt x="1378" y="2674"/>
                    <a:pt x="1361" y="2691"/>
                  </a:cubicBezTo>
                  <a:cubicBezTo>
                    <a:pt x="1361" y="2764"/>
                    <a:pt x="1337" y="2813"/>
                    <a:pt x="1313" y="2861"/>
                  </a:cubicBezTo>
                  <a:cubicBezTo>
                    <a:pt x="1313" y="2886"/>
                    <a:pt x="1337" y="2910"/>
                    <a:pt x="1361" y="2934"/>
                  </a:cubicBezTo>
                  <a:cubicBezTo>
                    <a:pt x="1386" y="2934"/>
                    <a:pt x="1410" y="2934"/>
                    <a:pt x="1410" y="2910"/>
                  </a:cubicBezTo>
                  <a:cubicBezTo>
                    <a:pt x="1434" y="2837"/>
                    <a:pt x="1458" y="2764"/>
                    <a:pt x="1458" y="2716"/>
                  </a:cubicBezTo>
                  <a:cubicBezTo>
                    <a:pt x="1458" y="2691"/>
                    <a:pt x="1458" y="2667"/>
                    <a:pt x="1434" y="2667"/>
                  </a:cubicBezTo>
                  <a:cubicBezTo>
                    <a:pt x="1420" y="2660"/>
                    <a:pt x="1410" y="2657"/>
                    <a:pt x="1402" y="2657"/>
                  </a:cubicBezTo>
                  <a:close/>
                  <a:moveTo>
                    <a:pt x="1288" y="3021"/>
                  </a:moveTo>
                  <a:cubicBezTo>
                    <a:pt x="1272" y="3021"/>
                    <a:pt x="1256" y="3031"/>
                    <a:pt x="1240" y="3031"/>
                  </a:cubicBezTo>
                  <a:lnTo>
                    <a:pt x="1167" y="3201"/>
                  </a:lnTo>
                  <a:cubicBezTo>
                    <a:pt x="1143" y="3226"/>
                    <a:pt x="1167" y="3250"/>
                    <a:pt x="1191" y="3274"/>
                  </a:cubicBezTo>
                  <a:cubicBezTo>
                    <a:pt x="1215" y="3274"/>
                    <a:pt x="1240" y="3274"/>
                    <a:pt x="1240" y="3250"/>
                  </a:cubicBezTo>
                  <a:cubicBezTo>
                    <a:pt x="1264" y="3201"/>
                    <a:pt x="1313" y="3153"/>
                    <a:pt x="1337" y="3080"/>
                  </a:cubicBezTo>
                  <a:cubicBezTo>
                    <a:pt x="1337" y="3056"/>
                    <a:pt x="1337" y="3031"/>
                    <a:pt x="1313" y="3031"/>
                  </a:cubicBezTo>
                  <a:cubicBezTo>
                    <a:pt x="1305" y="3023"/>
                    <a:pt x="1296" y="3021"/>
                    <a:pt x="1288" y="3021"/>
                  </a:cubicBezTo>
                  <a:close/>
                  <a:moveTo>
                    <a:pt x="1124" y="3351"/>
                  </a:moveTo>
                  <a:cubicBezTo>
                    <a:pt x="1112" y="3351"/>
                    <a:pt x="1101" y="3357"/>
                    <a:pt x="1094" y="3371"/>
                  </a:cubicBezTo>
                  <a:cubicBezTo>
                    <a:pt x="1045" y="3444"/>
                    <a:pt x="1021" y="3493"/>
                    <a:pt x="997" y="3542"/>
                  </a:cubicBezTo>
                  <a:cubicBezTo>
                    <a:pt x="973" y="3542"/>
                    <a:pt x="973" y="3566"/>
                    <a:pt x="997" y="3590"/>
                  </a:cubicBezTo>
                  <a:lnTo>
                    <a:pt x="1070" y="3590"/>
                  </a:lnTo>
                  <a:cubicBezTo>
                    <a:pt x="1094" y="3542"/>
                    <a:pt x="1143" y="3493"/>
                    <a:pt x="1167" y="3420"/>
                  </a:cubicBezTo>
                  <a:cubicBezTo>
                    <a:pt x="1184" y="3386"/>
                    <a:pt x="1153" y="3351"/>
                    <a:pt x="1124" y="3351"/>
                  </a:cubicBezTo>
                  <a:close/>
                  <a:moveTo>
                    <a:pt x="705" y="3566"/>
                  </a:moveTo>
                  <a:cubicBezTo>
                    <a:pt x="632" y="3566"/>
                    <a:pt x="560" y="3590"/>
                    <a:pt x="511" y="3639"/>
                  </a:cubicBezTo>
                  <a:cubicBezTo>
                    <a:pt x="487" y="3639"/>
                    <a:pt x="487" y="3687"/>
                    <a:pt x="511" y="3687"/>
                  </a:cubicBezTo>
                  <a:cubicBezTo>
                    <a:pt x="511" y="3699"/>
                    <a:pt x="511" y="3705"/>
                    <a:pt x="514" y="3705"/>
                  </a:cubicBezTo>
                  <a:cubicBezTo>
                    <a:pt x="517" y="3705"/>
                    <a:pt x="523" y="3699"/>
                    <a:pt x="535" y="3687"/>
                  </a:cubicBezTo>
                  <a:cubicBezTo>
                    <a:pt x="535" y="3687"/>
                    <a:pt x="535" y="3712"/>
                    <a:pt x="560" y="3712"/>
                  </a:cubicBezTo>
                  <a:cubicBezTo>
                    <a:pt x="608" y="3663"/>
                    <a:pt x="657" y="3663"/>
                    <a:pt x="705" y="3663"/>
                  </a:cubicBezTo>
                  <a:cubicBezTo>
                    <a:pt x="730" y="3663"/>
                    <a:pt x="754" y="3639"/>
                    <a:pt x="754" y="3614"/>
                  </a:cubicBezTo>
                  <a:cubicBezTo>
                    <a:pt x="754" y="3590"/>
                    <a:pt x="730" y="3566"/>
                    <a:pt x="705" y="3566"/>
                  </a:cubicBezTo>
                  <a:close/>
                  <a:moveTo>
                    <a:pt x="900" y="3590"/>
                  </a:moveTo>
                  <a:cubicBezTo>
                    <a:pt x="875" y="3590"/>
                    <a:pt x="851" y="3614"/>
                    <a:pt x="851" y="3639"/>
                  </a:cubicBezTo>
                  <a:cubicBezTo>
                    <a:pt x="827" y="3639"/>
                    <a:pt x="851" y="3663"/>
                    <a:pt x="851" y="3687"/>
                  </a:cubicBezTo>
                  <a:cubicBezTo>
                    <a:pt x="827" y="3736"/>
                    <a:pt x="778" y="3760"/>
                    <a:pt x="730" y="3809"/>
                  </a:cubicBezTo>
                  <a:cubicBezTo>
                    <a:pt x="730" y="3833"/>
                    <a:pt x="730" y="3857"/>
                    <a:pt x="730" y="3882"/>
                  </a:cubicBezTo>
                  <a:lnTo>
                    <a:pt x="803" y="3882"/>
                  </a:lnTo>
                  <a:cubicBezTo>
                    <a:pt x="851" y="3833"/>
                    <a:pt x="900" y="3784"/>
                    <a:pt x="948" y="3736"/>
                  </a:cubicBezTo>
                  <a:cubicBezTo>
                    <a:pt x="948" y="3736"/>
                    <a:pt x="948" y="3712"/>
                    <a:pt x="948" y="3712"/>
                  </a:cubicBezTo>
                  <a:cubicBezTo>
                    <a:pt x="973" y="3712"/>
                    <a:pt x="1021" y="3736"/>
                    <a:pt x="1045" y="3736"/>
                  </a:cubicBezTo>
                  <a:cubicBezTo>
                    <a:pt x="1053" y="3743"/>
                    <a:pt x="1060" y="3746"/>
                    <a:pt x="1067" y="3746"/>
                  </a:cubicBezTo>
                  <a:cubicBezTo>
                    <a:pt x="1084" y="3746"/>
                    <a:pt x="1101" y="3729"/>
                    <a:pt x="1118" y="3712"/>
                  </a:cubicBezTo>
                  <a:cubicBezTo>
                    <a:pt x="1118" y="3712"/>
                    <a:pt x="1118" y="3663"/>
                    <a:pt x="1094" y="3663"/>
                  </a:cubicBezTo>
                  <a:cubicBezTo>
                    <a:pt x="1021" y="3639"/>
                    <a:pt x="973" y="3614"/>
                    <a:pt x="900" y="3590"/>
                  </a:cubicBezTo>
                  <a:close/>
                  <a:moveTo>
                    <a:pt x="1231" y="3742"/>
                  </a:moveTo>
                  <a:cubicBezTo>
                    <a:pt x="1222" y="3742"/>
                    <a:pt x="1215" y="3748"/>
                    <a:pt x="1215" y="3760"/>
                  </a:cubicBezTo>
                  <a:cubicBezTo>
                    <a:pt x="1191" y="3784"/>
                    <a:pt x="1191" y="3809"/>
                    <a:pt x="1215" y="3833"/>
                  </a:cubicBezTo>
                  <a:cubicBezTo>
                    <a:pt x="1264" y="3857"/>
                    <a:pt x="1313" y="3882"/>
                    <a:pt x="1361" y="3930"/>
                  </a:cubicBezTo>
                  <a:lnTo>
                    <a:pt x="1386" y="3930"/>
                  </a:lnTo>
                  <a:cubicBezTo>
                    <a:pt x="1386" y="3930"/>
                    <a:pt x="1396" y="3941"/>
                    <a:pt x="1411" y="3941"/>
                  </a:cubicBezTo>
                  <a:cubicBezTo>
                    <a:pt x="1418" y="3941"/>
                    <a:pt x="1426" y="3938"/>
                    <a:pt x="1434" y="3930"/>
                  </a:cubicBezTo>
                  <a:cubicBezTo>
                    <a:pt x="1434" y="3930"/>
                    <a:pt x="1434" y="3882"/>
                    <a:pt x="1434" y="3882"/>
                  </a:cubicBezTo>
                  <a:cubicBezTo>
                    <a:pt x="1386" y="3833"/>
                    <a:pt x="1313" y="3784"/>
                    <a:pt x="1264" y="3760"/>
                  </a:cubicBezTo>
                  <a:cubicBezTo>
                    <a:pt x="1252" y="3748"/>
                    <a:pt x="1240" y="3742"/>
                    <a:pt x="1231" y="3742"/>
                  </a:cubicBezTo>
                  <a:close/>
                  <a:moveTo>
                    <a:pt x="462" y="3784"/>
                  </a:moveTo>
                  <a:cubicBezTo>
                    <a:pt x="438" y="3784"/>
                    <a:pt x="414" y="3809"/>
                    <a:pt x="438" y="3833"/>
                  </a:cubicBezTo>
                  <a:cubicBezTo>
                    <a:pt x="438" y="3906"/>
                    <a:pt x="487" y="3979"/>
                    <a:pt x="584" y="3979"/>
                  </a:cubicBezTo>
                  <a:lnTo>
                    <a:pt x="608" y="3979"/>
                  </a:lnTo>
                  <a:cubicBezTo>
                    <a:pt x="632" y="3979"/>
                    <a:pt x="657" y="3954"/>
                    <a:pt x="657" y="3906"/>
                  </a:cubicBezTo>
                  <a:cubicBezTo>
                    <a:pt x="632" y="3882"/>
                    <a:pt x="608" y="3882"/>
                    <a:pt x="584" y="3882"/>
                  </a:cubicBezTo>
                  <a:cubicBezTo>
                    <a:pt x="560" y="3882"/>
                    <a:pt x="511" y="3882"/>
                    <a:pt x="511" y="3809"/>
                  </a:cubicBezTo>
                  <a:cubicBezTo>
                    <a:pt x="511" y="3784"/>
                    <a:pt x="487" y="3784"/>
                    <a:pt x="462" y="3784"/>
                  </a:cubicBezTo>
                  <a:close/>
                  <a:moveTo>
                    <a:pt x="1520" y="3963"/>
                  </a:moveTo>
                  <a:cubicBezTo>
                    <a:pt x="1480" y="3963"/>
                    <a:pt x="1445" y="4014"/>
                    <a:pt x="1483" y="4052"/>
                  </a:cubicBezTo>
                  <a:cubicBezTo>
                    <a:pt x="1507" y="4100"/>
                    <a:pt x="1556" y="4149"/>
                    <a:pt x="1580" y="4197"/>
                  </a:cubicBezTo>
                  <a:cubicBezTo>
                    <a:pt x="1604" y="4197"/>
                    <a:pt x="1604" y="4222"/>
                    <a:pt x="1628" y="4222"/>
                  </a:cubicBezTo>
                  <a:lnTo>
                    <a:pt x="1628" y="4197"/>
                  </a:lnTo>
                  <a:lnTo>
                    <a:pt x="1653" y="4197"/>
                  </a:lnTo>
                  <a:cubicBezTo>
                    <a:pt x="1677" y="4197"/>
                    <a:pt x="1677" y="4173"/>
                    <a:pt x="1677" y="4149"/>
                  </a:cubicBezTo>
                  <a:cubicBezTo>
                    <a:pt x="1628" y="4100"/>
                    <a:pt x="1604" y="4027"/>
                    <a:pt x="1556" y="3979"/>
                  </a:cubicBezTo>
                  <a:cubicBezTo>
                    <a:pt x="1544" y="3967"/>
                    <a:pt x="1532" y="3963"/>
                    <a:pt x="1520" y="3963"/>
                  </a:cubicBezTo>
                  <a:close/>
                  <a:moveTo>
                    <a:pt x="1722" y="4285"/>
                  </a:moveTo>
                  <a:cubicBezTo>
                    <a:pt x="1716" y="4285"/>
                    <a:pt x="1708" y="4287"/>
                    <a:pt x="1701" y="4295"/>
                  </a:cubicBezTo>
                  <a:cubicBezTo>
                    <a:pt x="1677" y="4295"/>
                    <a:pt x="1653" y="4319"/>
                    <a:pt x="1677" y="4343"/>
                  </a:cubicBezTo>
                  <a:cubicBezTo>
                    <a:pt x="1701" y="4416"/>
                    <a:pt x="1726" y="4465"/>
                    <a:pt x="1726" y="4513"/>
                  </a:cubicBezTo>
                  <a:cubicBezTo>
                    <a:pt x="1726" y="4537"/>
                    <a:pt x="1750" y="4562"/>
                    <a:pt x="1774" y="4562"/>
                  </a:cubicBezTo>
                  <a:cubicBezTo>
                    <a:pt x="1799" y="4562"/>
                    <a:pt x="1823" y="4513"/>
                    <a:pt x="1823" y="4489"/>
                  </a:cubicBezTo>
                  <a:cubicBezTo>
                    <a:pt x="1799" y="4440"/>
                    <a:pt x="1774" y="4367"/>
                    <a:pt x="1750" y="4319"/>
                  </a:cubicBezTo>
                  <a:cubicBezTo>
                    <a:pt x="1750" y="4302"/>
                    <a:pt x="1738" y="4285"/>
                    <a:pt x="1722" y="4285"/>
                  </a:cubicBezTo>
                  <a:close/>
                  <a:moveTo>
                    <a:pt x="1799" y="4635"/>
                  </a:moveTo>
                  <a:cubicBezTo>
                    <a:pt x="1774" y="4659"/>
                    <a:pt x="1750" y="4683"/>
                    <a:pt x="1750" y="4708"/>
                  </a:cubicBezTo>
                  <a:lnTo>
                    <a:pt x="1750" y="4780"/>
                  </a:lnTo>
                  <a:lnTo>
                    <a:pt x="1750" y="4878"/>
                  </a:lnTo>
                  <a:cubicBezTo>
                    <a:pt x="1750" y="4902"/>
                    <a:pt x="1774" y="4926"/>
                    <a:pt x="1799" y="4926"/>
                  </a:cubicBezTo>
                  <a:cubicBezTo>
                    <a:pt x="1823" y="4926"/>
                    <a:pt x="1847" y="4902"/>
                    <a:pt x="1847" y="4878"/>
                  </a:cubicBezTo>
                  <a:lnTo>
                    <a:pt x="1847" y="4780"/>
                  </a:lnTo>
                  <a:lnTo>
                    <a:pt x="1847" y="4683"/>
                  </a:lnTo>
                  <a:cubicBezTo>
                    <a:pt x="1847" y="4659"/>
                    <a:pt x="1823" y="4635"/>
                    <a:pt x="1799" y="4635"/>
                  </a:cubicBezTo>
                  <a:close/>
                  <a:moveTo>
                    <a:pt x="1799" y="5023"/>
                  </a:moveTo>
                  <a:cubicBezTo>
                    <a:pt x="1774" y="5023"/>
                    <a:pt x="1750" y="5023"/>
                    <a:pt x="1750" y="5048"/>
                  </a:cubicBezTo>
                  <a:cubicBezTo>
                    <a:pt x="1726" y="5096"/>
                    <a:pt x="1726" y="5145"/>
                    <a:pt x="1726" y="5169"/>
                  </a:cubicBezTo>
                  <a:cubicBezTo>
                    <a:pt x="1701" y="5193"/>
                    <a:pt x="1726" y="5218"/>
                    <a:pt x="1750" y="5242"/>
                  </a:cubicBezTo>
                  <a:cubicBezTo>
                    <a:pt x="1774" y="5242"/>
                    <a:pt x="1799" y="5218"/>
                    <a:pt x="1799" y="5193"/>
                  </a:cubicBezTo>
                  <a:cubicBezTo>
                    <a:pt x="1823" y="5169"/>
                    <a:pt x="1823" y="5121"/>
                    <a:pt x="1823" y="5072"/>
                  </a:cubicBezTo>
                  <a:cubicBezTo>
                    <a:pt x="1847" y="5048"/>
                    <a:pt x="1823" y="5023"/>
                    <a:pt x="1799" y="50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2" name="Google Shape;1542;p33"/>
          <p:cNvGrpSpPr/>
          <p:nvPr/>
        </p:nvGrpSpPr>
        <p:grpSpPr>
          <a:xfrm>
            <a:off x="875207" y="3470549"/>
            <a:ext cx="1020386" cy="1732392"/>
            <a:chOff x="-1056319" y="1385262"/>
            <a:chExt cx="212940" cy="361495"/>
          </a:xfrm>
        </p:grpSpPr>
        <p:sp>
          <p:nvSpPr>
            <p:cNvPr id="1543" name="Google Shape;1543;p33"/>
            <p:cNvSpPr/>
            <p:nvPr/>
          </p:nvSpPr>
          <p:spPr>
            <a:xfrm>
              <a:off x="-933315" y="1467563"/>
              <a:ext cx="27460" cy="279194"/>
            </a:xfrm>
            <a:custGeom>
              <a:avLst/>
              <a:gdLst/>
              <a:ahLst/>
              <a:cxnLst/>
              <a:rect l="l" t="t" r="r" b="b"/>
              <a:pathLst>
                <a:path w="705" h="7168" extrusionOk="0">
                  <a:moveTo>
                    <a:pt x="680" y="1"/>
                  </a:moveTo>
                  <a:cubicBezTo>
                    <a:pt x="656" y="1"/>
                    <a:pt x="632" y="25"/>
                    <a:pt x="632" y="50"/>
                  </a:cubicBezTo>
                  <a:cubicBezTo>
                    <a:pt x="608" y="292"/>
                    <a:pt x="0" y="6123"/>
                    <a:pt x="170" y="7119"/>
                  </a:cubicBezTo>
                  <a:cubicBezTo>
                    <a:pt x="170" y="7143"/>
                    <a:pt x="170" y="7167"/>
                    <a:pt x="195" y="7167"/>
                  </a:cubicBezTo>
                  <a:lnTo>
                    <a:pt x="219" y="7167"/>
                  </a:lnTo>
                  <a:cubicBezTo>
                    <a:pt x="243" y="7143"/>
                    <a:pt x="243" y="7119"/>
                    <a:pt x="243" y="7094"/>
                  </a:cubicBezTo>
                  <a:cubicBezTo>
                    <a:pt x="97" y="6123"/>
                    <a:pt x="705" y="122"/>
                    <a:pt x="705" y="74"/>
                  </a:cubicBezTo>
                  <a:cubicBezTo>
                    <a:pt x="705" y="25"/>
                    <a:pt x="705" y="25"/>
                    <a:pt x="6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3"/>
            <p:cNvSpPr/>
            <p:nvPr/>
          </p:nvSpPr>
          <p:spPr>
            <a:xfrm>
              <a:off x="-968331" y="1385262"/>
              <a:ext cx="124952" cy="123978"/>
            </a:xfrm>
            <a:custGeom>
              <a:avLst/>
              <a:gdLst/>
              <a:ahLst/>
              <a:cxnLst/>
              <a:rect l="l" t="t" r="r" b="b"/>
              <a:pathLst>
                <a:path w="3208" h="3183" extrusionOk="0">
                  <a:moveTo>
                    <a:pt x="1555" y="98"/>
                  </a:moveTo>
                  <a:cubicBezTo>
                    <a:pt x="1871" y="171"/>
                    <a:pt x="1871" y="705"/>
                    <a:pt x="1871" y="705"/>
                  </a:cubicBezTo>
                  <a:cubicBezTo>
                    <a:pt x="1871" y="729"/>
                    <a:pt x="1895" y="754"/>
                    <a:pt x="1920" y="754"/>
                  </a:cubicBezTo>
                  <a:cubicBezTo>
                    <a:pt x="1944" y="754"/>
                    <a:pt x="1968" y="754"/>
                    <a:pt x="1968" y="729"/>
                  </a:cubicBezTo>
                  <a:cubicBezTo>
                    <a:pt x="2065" y="535"/>
                    <a:pt x="2260" y="243"/>
                    <a:pt x="2381" y="243"/>
                  </a:cubicBezTo>
                  <a:cubicBezTo>
                    <a:pt x="2405" y="243"/>
                    <a:pt x="2430" y="243"/>
                    <a:pt x="2430" y="268"/>
                  </a:cubicBezTo>
                  <a:cubicBezTo>
                    <a:pt x="2600" y="389"/>
                    <a:pt x="2478" y="802"/>
                    <a:pt x="2405" y="948"/>
                  </a:cubicBezTo>
                  <a:cubicBezTo>
                    <a:pt x="2386" y="988"/>
                    <a:pt x="2414" y="1027"/>
                    <a:pt x="2452" y="1027"/>
                  </a:cubicBezTo>
                  <a:cubicBezTo>
                    <a:pt x="2460" y="1027"/>
                    <a:pt x="2469" y="1025"/>
                    <a:pt x="2478" y="1021"/>
                  </a:cubicBezTo>
                  <a:cubicBezTo>
                    <a:pt x="2600" y="972"/>
                    <a:pt x="2745" y="924"/>
                    <a:pt x="2891" y="924"/>
                  </a:cubicBezTo>
                  <a:cubicBezTo>
                    <a:pt x="2940" y="924"/>
                    <a:pt x="3013" y="924"/>
                    <a:pt x="3061" y="972"/>
                  </a:cubicBezTo>
                  <a:cubicBezTo>
                    <a:pt x="3061" y="972"/>
                    <a:pt x="3061" y="996"/>
                    <a:pt x="3061" y="996"/>
                  </a:cubicBezTo>
                  <a:cubicBezTo>
                    <a:pt x="3037" y="1142"/>
                    <a:pt x="2745" y="1409"/>
                    <a:pt x="2551" y="1580"/>
                  </a:cubicBezTo>
                  <a:cubicBezTo>
                    <a:pt x="2527" y="1580"/>
                    <a:pt x="2527" y="1604"/>
                    <a:pt x="2527" y="1628"/>
                  </a:cubicBezTo>
                  <a:cubicBezTo>
                    <a:pt x="2551" y="1628"/>
                    <a:pt x="2551" y="1652"/>
                    <a:pt x="2575" y="1652"/>
                  </a:cubicBezTo>
                  <a:cubicBezTo>
                    <a:pt x="2721" y="1652"/>
                    <a:pt x="3134" y="1725"/>
                    <a:pt x="3134" y="1920"/>
                  </a:cubicBezTo>
                  <a:cubicBezTo>
                    <a:pt x="3134" y="2114"/>
                    <a:pt x="2624" y="2163"/>
                    <a:pt x="2430" y="2163"/>
                  </a:cubicBezTo>
                  <a:cubicBezTo>
                    <a:pt x="2430" y="2163"/>
                    <a:pt x="2405" y="2163"/>
                    <a:pt x="2405" y="2187"/>
                  </a:cubicBezTo>
                  <a:cubicBezTo>
                    <a:pt x="2381" y="2211"/>
                    <a:pt x="2381" y="2211"/>
                    <a:pt x="2405" y="2235"/>
                  </a:cubicBezTo>
                  <a:cubicBezTo>
                    <a:pt x="2405" y="2235"/>
                    <a:pt x="2697" y="2551"/>
                    <a:pt x="2527" y="2794"/>
                  </a:cubicBezTo>
                  <a:cubicBezTo>
                    <a:pt x="2503" y="2818"/>
                    <a:pt x="2454" y="2843"/>
                    <a:pt x="2430" y="2843"/>
                  </a:cubicBezTo>
                  <a:cubicBezTo>
                    <a:pt x="2260" y="2843"/>
                    <a:pt x="1992" y="2503"/>
                    <a:pt x="1895" y="2381"/>
                  </a:cubicBezTo>
                  <a:cubicBezTo>
                    <a:pt x="1883" y="2369"/>
                    <a:pt x="1871" y="2363"/>
                    <a:pt x="1862" y="2363"/>
                  </a:cubicBezTo>
                  <a:cubicBezTo>
                    <a:pt x="1853" y="2363"/>
                    <a:pt x="1847" y="2369"/>
                    <a:pt x="1847" y="2381"/>
                  </a:cubicBezTo>
                  <a:cubicBezTo>
                    <a:pt x="1822" y="2381"/>
                    <a:pt x="1798" y="2405"/>
                    <a:pt x="1798" y="2430"/>
                  </a:cubicBezTo>
                  <a:cubicBezTo>
                    <a:pt x="1798" y="2430"/>
                    <a:pt x="1871" y="2964"/>
                    <a:pt x="1579" y="3086"/>
                  </a:cubicBezTo>
                  <a:lnTo>
                    <a:pt x="1507" y="3086"/>
                  </a:lnTo>
                  <a:cubicBezTo>
                    <a:pt x="1312" y="3086"/>
                    <a:pt x="1215" y="2624"/>
                    <a:pt x="1215" y="2454"/>
                  </a:cubicBezTo>
                  <a:cubicBezTo>
                    <a:pt x="1215" y="2430"/>
                    <a:pt x="1191" y="2430"/>
                    <a:pt x="1166" y="2430"/>
                  </a:cubicBezTo>
                  <a:cubicBezTo>
                    <a:pt x="1166" y="2430"/>
                    <a:pt x="1166" y="2454"/>
                    <a:pt x="1166" y="2454"/>
                  </a:cubicBezTo>
                  <a:cubicBezTo>
                    <a:pt x="1045" y="2551"/>
                    <a:pt x="899" y="2624"/>
                    <a:pt x="754" y="2624"/>
                  </a:cubicBezTo>
                  <a:cubicBezTo>
                    <a:pt x="656" y="2624"/>
                    <a:pt x="583" y="2600"/>
                    <a:pt x="511" y="2575"/>
                  </a:cubicBezTo>
                  <a:cubicBezTo>
                    <a:pt x="462" y="2551"/>
                    <a:pt x="413" y="2503"/>
                    <a:pt x="413" y="2454"/>
                  </a:cubicBezTo>
                  <a:cubicBezTo>
                    <a:pt x="389" y="2235"/>
                    <a:pt x="729" y="1871"/>
                    <a:pt x="875" y="1725"/>
                  </a:cubicBezTo>
                  <a:cubicBezTo>
                    <a:pt x="875" y="1701"/>
                    <a:pt x="875" y="1701"/>
                    <a:pt x="875" y="1677"/>
                  </a:cubicBezTo>
                  <a:cubicBezTo>
                    <a:pt x="851" y="1652"/>
                    <a:pt x="826" y="1652"/>
                    <a:pt x="826" y="1652"/>
                  </a:cubicBezTo>
                  <a:lnTo>
                    <a:pt x="705" y="1652"/>
                  </a:lnTo>
                  <a:cubicBezTo>
                    <a:pt x="535" y="1652"/>
                    <a:pt x="195" y="1628"/>
                    <a:pt x="146" y="1409"/>
                  </a:cubicBezTo>
                  <a:cubicBezTo>
                    <a:pt x="122" y="1385"/>
                    <a:pt x="122" y="1361"/>
                    <a:pt x="146" y="1337"/>
                  </a:cubicBezTo>
                  <a:cubicBezTo>
                    <a:pt x="219" y="1215"/>
                    <a:pt x="559" y="1191"/>
                    <a:pt x="826" y="1191"/>
                  </a:cubicBezTo>
                  <a:lnTo>
                    <a:pt x="851" y="1191"/>
                  </a:lnTo>
                  <a:cubicBezTo>
                    <a:pt x="899" y="1167"/>
                    <a:pt x="924" y="1118"/>
                    <a:pt x="875" y="1094"/>
                  </a:cubicBezTo>
                  <a:cubicBezTo>
                    <a:pt x="778" y="1021"/>
                    <a:pt x="511" y="778"/>
                    <a:pt x="511" y="608"/>
                  </a:cubicBezTo>
                  <a:cubicBezTo>
                    <a:pt x="511" y="559"/>
                    <a:pt x="511" y="535"/>
                    <a:pt x="535" y="511"/>
                  </a:cubicBezTo>
                  <a:cubicBezTo>
                    <a:pt x="583" y="486"/>
                    <a:pt x="608" y="462"/>
                    <a:pt x="656" y="462"/>
                  </a:cubicBezTo>
                  <a:cubicBezTo>
                    <a:pt x="899" y="511"/>
                    <a:pt x="1118" y="632"/>
                    <a:pt x="1312" y="778"/>
                  </a:cubicBezTo>
                  <a:lnTo>
                    <a:pt x="1361" y="778"/>
                  </a:lnTo>
                  <a:cubicBezTo>
                    <a:pt x="1385" y="754"/>
                    <a:pt x="1385" y="754"/>
                    <a:pt x="1385" y="729"/>
                  </a:cubicBezTo>
                  <a:cubicBezTo>
                    <a:pt x="1361" y="608"/>
                    <a:pt x="1337" y="268"/>
                    <a:pt x="1434" y="146"/>
                  </a:cubicBezTo>
                  <a:cubicBezTo>
                    <a:pt x="1458" y="98"/>
                    <a:pt x="1507" y="98"/>
                    <a:pt x="1555" y="98"/>
                  </a:cubicBezTo>
                  <a:close/>
                  <a:moveTo>
                    <a:pt x="1531" y="1"/>
                  </a:moveTo>
                  <a:cubicBezTo>
                    <a:pt x="1458" y="1"/>
                    <a:pt x="1385" y="25"/>
                    <a:pt x="1337" y="73"/>
                  </a:cubicBezTo>
                  <a:cubicBezTo>
                    <a:pt x="1239" y="243"/>
                    <a:pt x="1215" y="438"/>
                    <a:pt x="1239" y="632"/>
                  </a:cubicBezTo>
                  <a:cubicBezTo>
                    <a:pt x="1069" y="486"/>
                    <a:pt x="875" y="389"/>
                    <a:pt x="632" y="365"/>
                  </a:cubicBezTo>
                  <a:cubicBezTo>
                    <a:pt x="583" y="365"/>
                    <a:pt x="511" y="389"/>
                    <a:pt x="462" y="413"/>
                  </a:cubicBezTo>
                  <a:cubicBezTo>
                    <a:pt x="413" y="462"/>
                    <a:pt x="389" y="535"/>
                    <a:pt x="389" y="584"/>
                  </a:cubicBezTo>
                  <a:cubicBezTo>
                    <a:pt x="438" y="778"/>
                    <a:pt x="559" y="948"/>
                    <a:pt x="705" y="1069"/>
                  </a:cubicBezTo>
                  <a:cubicBezTo>
                    <a:pt x="511" y="1069"/>
                    <a:pt x="171" y="1118"/>
                    <a:pt x="49" y="1264"/>
                  </a:cubicBezTo>
                  <a:cubicBezTo>
                    <a:pt x="0" y="1312"/>
                    <a:pt x="0" y="1361"/>
                    <a:pt x="0" y="1434"/>
                  </a:cubicBezTo>
                  <a:cubicBezTo>
                    <a:pt x="73" y="1701"/>
                    <a:pt x="462" y="1725"/>
                    <a:pt x="681" y="1725"/>
                  </a:cubicBezTo>
                  <a:cubicBezTo>
                    <a:pt x="511" y="1895"/>
                    <a:pt x="243" y="2211"/>
                    <a:pt x="268" y="2454"/>
                  </a:cubicBezTo>
                  <a:cubicBezTo>
                    <a:pt x="292" y="2527"/>
                    <a:pt x="341" y="2600"/>
                    <a:pt x="413" y="2624"/>
                  </a:cubicBezTo>
                  <a:cubicBezTo>
                    <a:pt x="511" y="2673"/>
                    <a:pt x="608" y="2697"/>
                    <a:pt x="705" y="2697"/>
                  </a:cubicBezTo>
                  <a:cubicBezTo>
                    <a:pt x="851" y="2697"/>
                    <a:pt x="996" y="2648"/>
                    <a:pt x="1118" y="2551"/>
                  </a:cubicBezTo>
                  <a:cubicBezTo>
                    <a:pt x="1166" y="2746"/>
                    <a:pt x="1264" y="3183"/>
                    <a:pt x="1507" y="3183"/>
                  </a:cubicBezTo>
                  <a:cubicBezTo>
                    <a:pt x="1531" y="3183"/>
                    <a:pt x="1579" y="3183"/>
                    <a:pt x="1604" y="3159"/>
                  </a:cubicBezTo>
                  <a:cubicBezTo>
                    <a:pt x="1822" y="3037"/>
                    <a:pt x="1944" y="2794"/>
                    <a:pt x="1895" y="2551"/>
                  </a:cubicBezTo>
                  <a:lnTo>
                    <a:pt x="1895" y="2551"/>
                  </a:lnTo>
                  <a:cubicBezTo>
                    <a:pt x="2041" y="2721"/>
                    <a:pt x="2260" y="2940"/>
                    <a:pt x="2430" y="2940"/>
                  </a:cubicBezTo>
                  <a:cubicBezTo>
                    <a:pt x="2503" y="2940"/>
                    <a:pt x="2551" y="2916"/>
                    <a:pt x="2600" y="2867"/>
                  </a:cubicBezTo>
                  <a:cubicBezTo>
                    <a:pt x="2697" y="2648"/>
                    <a:pt x="2673" y="2405"/>
                    <a:pt x="2527" y="2260"/>
                  </a:cubicBezTo>
                  <a:cubicBezTo>
                    <a:pt x="2745" y="2235"/>
                    <a:pt x="3207" y="2163"/>
                    <a:pt x="3207" y="1920"/>
                  </a:cubicBezTo>
                  <a:cubicBezTo>
                    <a:pt x="3207" y="1677"/>
                    <a:pt x="2867" y="1604"/>
                    <a:pt x="2673" y="1580"/>
                  </a:cubicBezTo>
                  <a:cubicBezTo>
                    <a:pt x="2818" y="1434"/>
                    <a:pt x="3134" y="1191"/>
                    <a:pt x="3134" y="1021"/>
                  </a:cubicBezTo>
                  <a:cubicBezTo>
                    <a:pt x="3134" y="972"/>
                    <a:pt x="3110" y="948"/>
                    <a:pt x="3086" y="899"/>
                  </a:cubicBezTo>
                  <a:cubicBezTo>
                    <a:pt x="3037" y="851"/>
                    <a:pt x="2940" y="826"/>
                    <a:pt x="2867" y="826"/>
                  </a:cubicBezTo>
                  <a:cubicBezTo>
                    <a:pt x="2745" y="826"/>
                    <a:pt x="2624" y="851"/>
                    <a:pt x="2503" y="899"/>
                  </a:cubicBezTo>
                  <a:cubicBezTo>
                    <a:pt x="2551" y="729"/>
                    <a:pt x="2648" y="341"/>
                    <a:pt x="2478" y="195"/>
                  </a:cubicBezTo>
                  <a:cubicBezTo>
                    <a:pt x="2430" y="171"/>
                    <a:pt x="2405" y="146"/>
                    <a:pt x="2357" y="146"/>
                  </a:cubicBezTo>
                  <a:cubicBezTo>
                    <a:pt x="2187" y="146"/>
                    <a:pt x="2017" y="389"/>
                    <a:pt x="1920" y="559"/>
                  </a:cubicBezTo>
                  <a:cubicBezTo>
                    <a:pt x="1895" y="365"/>
                    <a:pt x="1798" y="73"/>
                    <a:pt x="1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3"/>
            <p:cNvSpPr/>
            <p:nvPr/>
          </p:nvSpPr>
          <p:spPr>
            <a:xfrm>
              <a:off x="-990104" y="1535297"/>
              <a:ext cx="60606" cy="203864"/>
            </a:xfrm>
            <a:custGeom>
              <a:avLst/>
              <a:gdLst/>
              <a:ahLst/>
              <a:cxnLst/>
              <a:rect l="l" t="t" r="r" b="b"/>
              <a:pathLst>
                <a:path w="1556" h="5234" extrusionOk="0">
                  <a:moveTo>
                    <a:pt x="70" y="1"/>
                  </a:moveTo>
                  <a:cubicBezTo>
                    <a:pt x="64" y="1"/>
                    <a:pt x="56" y="4"/>
                    <a:pt x="49" y="11"/>
                  </a:cubicBezTo>
                  <a:cubicBezTo>
                    <a:pt x="25" y="11"/>
                    <a:pt x="1" y="35"/>
                    <a:pt x="25" y="60"/>
                  </a:cubicBezTo>
                  <a:cubicBezTo>
                    <a:pt x="49" y="108"/>
                    <a:pt x="1458" y="3290"/>
                    <a:pt x="948" y="5185"/>
                  </a:cubicBezTo>
                  <a:cubicBezTo>
                    <a:pt x="948" y="5210"/>
                    <a:pt x="948" y="5234"/>
                    <a:pt x="972" y="5234"/>
                  </a:cubicBezTo>
                  <a:cubicBezTo>
                    <a:pt x="1021" y="5234"/>
                    <a:pt x="1045" y="5234"/>
                    <a:pt x="1045" y="5185"/>
                  </a:cubicBezTo>
                  <a:cubicBezTo>
                    <a:pt x="1555" y="3290"/>
                    <a:pt x="122" y="60"/>
                    <a:pt x="98" y="35"/>
                  </a:cubicBezTo>
                  <a:cubicBezTo>
                    <a:pt x="98" y="18"/>
                    <a:pt x="86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3"/>
            <p:cNvSpPr/>
            <p:nvPr/>
          </p:nvSpPr>
          <p:spPr>
            <a:xfrm>
              <a:off x="-1056319" y="1471965"/>
              <a:ext cx="125886" cy="123394"/>
            </a:xfrm>
            <a:custGeom>
              <a:avLst/>
              <a:gdLst/>
              <a:ahLst/>
              <a:cxnLst/>
              <a:rect l="l" t="t" r="r" b="b"/>
              <a:pathLst>
                <a:path w="3232" h="3168" extrusionOk="0">
                  <a:moveTo>
                    <a:pt x="1513" y="97"/>
                  </a:moveTo>
                  <a:cubicBezTo>
                    <a:pt x="1527" y="97"/>
                    <a:pt x="1541" y="99"/>
                    <a:pt x="1555" y="107"/>
                  </a:cubicBezTo>
                  <a:cubicBezTo>
                    <a:pt x="1871" y="155"/>
                    <a:pt x="1895" y="714"/>
                    <a:pt x="1895" y="714"/>
                  </a:cubicBezTo>
                  <a:cubicBezTo>
                    <a:pt x="1895" y="738"/>
                    <a:pt x="1895" y="738"/>
                    <a:pt x="1919" y="738"/>
                  </a:cubicBezTo>
                  <a:cubicBezTo>
                    <a:pt x="1926" y="745"/>
                    <a:pt x="1934" y="748"/>
                    <a:pt x="1940" y="748"/>
                  </a:cubicBezTo>
                  <a:cubicBezTo>
                    <a:pt x="1956" y="748"/>
                    <a:pt x="1968" y="731"/>
                    <a:pt x="1968" y="714"/>
                  </a:cubicBezTo>
                  <a:cubicBezTo>
                    <a:pt x="2065" y="544"/>
                    <a:pt x="2259" y="228"/>
                    <a:pt x="2381" y="228"/>
                  </a:cubicBezTo>
                  <a:cubicBezTo>
                    <a:pt x="2405" y="228"/>
                    <a:pt x="2430" y="252"/>
                    <a:pt x="2454" y="252"/>
                  </a:cubicBezTo>
                  <a:cubicBezTo>
                    <a:pt x="2600" y="398"/>
                    <a:pt x="2478" y="811"/>
                    <a:pt x="2430" y="957"/>
                  </a:cubicBezTo>
                  <a:cubicBezTo>
                    <a:pt x="2405" y="957"/>
                    <a:pt x="2405" y="981"/>
                    <a:pt x="2430" y="1005"/>
                  </a:cubicBezTo>
                  <a:lnTo>
                    <a:pt x="2478" y="1005"/>
                  </a:lnTo>
                  <a:cubicBezTo>
                    <a:pt x="2600" y="933"/>
                    <a:pt x="2745" y="908"/>
                    <a:pt x="2891" y="908"/>
                  </a:cubicBezTo>
                  <a:cubicBezTo>
                    <a:pt x="2940" y="908"/>
                    <a:pt x="3013" y="908"/>
                    <a:pt x="3061" y="957"/>
                  </a:cubicBezTo>
                  <a:cubicBezTo>
                    <a:pt x="3061" y="957"/>
                    <a:pt x="3061" y="981"/>
                    <a:pt x="3061" y="981"/>
                  </a:cubicBezTo>
                  <a:cubicBezTo>
                    <a:pt x="3037" y="1127"/>
                    <a:pt x="2745" y="1394"/>
                    <a:pt x="2551" y="1540"/>
                  </a:cubicBezTo>
                  <a:cubicBezTo>
                    <a:pt x="2551" y="1564"/>
                    <a:pt x="2527" y="1588"/>
                    <a:pt x="2527" y="1588"/>
                  </a:cubicBezTo>
                  <a:cubicBezTo>
                    <a:pt x="2551" y="1613"/>
                    <a:pt x="2551" y="1637"/>
                    <a:pt x="2575" y="1637"/>
                  </a:cubicBezTo>
                  <a:cubicBezTo>
                    <a:pt x="2575" y="1637"/>
                    <a:pt x="3134" y="1710"/>
                    <a:pt x="3134" y="1904"/>
                  </a:cubicBezTo>
                  <a:cubicBezTo>
                    <a:pt x="3134" y="2099"/>
                    <a:pt x="2624" y="2147"/>
                    <a:pt x="2454" y="2147"/>
                  </a:cubicBezTo>
                  <a:cubicBezTo>
                    <a:pt x="2430" y="2147"/>
                    <a:pt x="2405" y="2147"/>
                    <a:pt x="2405" y="2171"/>
                  </a:cubicBezTo>
                  <a:cubicBezTo>
                    <a:pt x="2381" y="2171"/>
                    <a:pt x="2381" y="2196"/>
                    <a:pt x="2405" y="2220"/>
                  </a:cubicBezTo>
                  <a:cubicBezTo>
                    <a:pt x="2405" y="2220"/>
                    <a:pt x="2697" y="2536"/>
                    <a:pt x="2527" y="2779"/>
                  </a:cubicBezTo>
                  <a:cubicBezTo>
                    <a:pt x="2502" y="2803"/>
                    <a:pt x="2478" y="2827"/>
                    <a:pt x="2430" y="2827"/>
                  </a:cubicBezTo>
                  <a:cubicBezTo>
                    <a:pt x="2259" y="2827"/>
                    <a:pt x="1992" y="2487"/>
                    <a:pt x="1895" y="2341"/>
                  </a:cubicBezTo>
                  <a:cubicBezTo>
                    <a:pt x="1895" y="2341"/>
                    <a:pt x="1884" y="2331"/>
                    <a:pt x="1870" y="2331"/>
                  </a:cubicBezTo>
                  <a:cubicBezTo>
                    <a:pt x="1863" y="2331"/>
                    <a:pt x="1855" y="2333"/>
                    <a:pt x="1846" y="2341"/>
                  </a:cubicBezTo>
                  <a:cubicBezTo>
                    <a:pt x="1822" y="2341"/>
                    <a:pt x="1822" y="2366"/>
                    <a:pt x="1822" y="2390"/>
                  </a:cubicBezTo>
                  <a:cubicBezTo>
                    <a:pt x="1822" y="2390"/>
                    <a:pt x="1895" y="2924"/>
                    <a:pt x="1579" y="3046"/>
                  </a:cubicBezTo>
                  <a:lnTo>
                    <a:pt x="1531" y="3046"/>
                  </a:lnTo>
                  <a:cubicBezTo>
                    <a:pt x="1336" y="3046"/>
                    <a:pt x="1239" y="2609"/>
                    <a:pt x="1215" y="2439"/>
                  </a:cubicBezTo>
                  <a:cubicBezTo>
                    <a:pt x="1215" y="2414"/>
                    <a:pt x="1191" y="2414"/>
                    <a:pt x="1191" y="2414"/>
                  </a:cubicBezTo>
                  <a:lnTo>
                    <a:pt x="1142" y="2414"/>
                  </a:lnTo>
                  <a:cubicBezTo>
                    <a:pt x="1021" y="2512"/>
                    <a:pt x="875" y="2584"/>
                    <a:pt x="705" y="2584"/>
                  </a:cubicBezTo>
                  <a:cubicBezTo>
                    <a:pt x="632" y="2584"/>
                    <a:pt x="535" y="2560"/>
                    <a:pt x="462" y="2536"/>
                  </a:cubicBezTo>
                  <a:cubicBezTo>
                    <a:pt x="413" y="2512"/>
                    <a:pt x="389" y="2463"/>
                    <a:pt x="365" y="2414"/>
                  </a:cubicBezTo>
                  <a:cubicBezTo>
                    <a:pt x="340" y="2220"/>
                    <a:pt x="705" y="1831"/>
                    <a:pt x="826" y="1686"/>
                  </a:cubicBezTo>
                  <a:cubicBezTo>
                    <a:pt x="851" y="1661"/>
                    <a:pt x="826" y="1613"/>
                    <a:pt x="802" y="1613"/>
                  </a:cubicBezTo>
                  <a:lnTo>
                    <a:pt x="656" y="1613"/>
                  </a:lnTo>
                  <a:cubicBezTo>
                    <a:pt x="510" y="1613"/>
                    <a:pt x="170" y="1588"/>
                    <a:pt x="122" y="1394"/>
                  </a:cubicBezTo>
                  <a:cubicBezTo>
                    <a:pt x="122" y="1370"/>
                    <a:pt x="122" y="1345"/>
                    <a:pt x="146" y="1321"/>
                  </a:cubicBezTo>
                  <a:cubicBezTo>
                    <a:pt x="219" y="1200"/>
                    <a:pt x="559" y="1175"/>
                    <a:pt x="826" y="1175"/>
                  </a:cubicBezTo>
                  <a:lnTo>
                    <a:pt x="875" y="1175"/>
                  </a:lnTo>
                  <a:cubicBezTo>
                    <a:pt x="875" y="1175"/>
                    <a:pt x="899" y="1151"/>
                    <a:pt x="923" y="1151"/>
                  </a:cubicBezTo>
                  <a:cubicBezTo>
                    <a:pt x="923" y="1127"/>
                    <a:pt x="899" y="1103"/>
                    <a:pt x="899" y="1078"/>
                  </a:cubicBezTo>
                  <a:cubicBezTo>
                    <a:pt x="802" y="1005"/>
                    <a:pt x="510" y="762"/>
                    <a:pt x="510" y="592"/>
                  </a:cubicBezTo>
                  <a:cubicBezTo>
                    <a:pt x="510" y="568"/>
                    <a:pt x="535" y="520"/>
                    <a:pt x="559" y="495"/>
                  </a:cubicBezTo>
                  <a:cubicBezTo>
                    <a:pt x="583" y="471"/>
                    <a:pt x="632" y="471"/>
                    <a:pt x="680" y="471"/>
                  </a:cubicBezTo>
                  <a:cubicBezTo>
                    <a:pt x="899" y="520"/>
                    <a:pt x="1142" y="617"/>
                    <a:pt x="1312" y="762"/>
                  </a:cubicBezTo>
                  <a:cubicBezTo>
                    <a:pt x="1324" y="775"/>
                    <a:pt x="1336" y="781"/>
                    <a:pt x="1345" y="781"/>
                  </a:cubicBezTo>
                  <a:cubicBezTo>
                    <a:pt x="1355" y="781"/>
                    <a:pt x="1361" y="775"/>
                    <a:pt x="1361" y="762"/>
                  </a:cubicBezTo>
                  <a:cubicBezTo>
                    <a:pt x="1385" y="762"/>
                    <a:pt x="1409" y="738"/>
                    <a:pt x="1385" y="714"/>
                  </a:cubicBezTo>
                  <a:cubicBezTo>
                    <a:pt x="1361" y="592"/>
                    <a:pt x="1336" y="252"/>
                    <a:pt x="1434" y="131"/>
                  </a:cubicBezTo>
                  <a:cubicBezTo>
                    <a:pt x="1451" y="114"/>
                    <a:pt x="1480" y="97"/>
                    <a:pt x="1513" y="97"/>
                  </a:cubicBezTo>
                  <a:close/>
                  <a:moveTo>
                    <a:pt x="1497" y="0"/>
                  </a:moveTo>
                  <a:cubicBezTo>
                    <a:pt x="1437" y="0"/>
                    <a:pt x="1373" y="28"/>
                    <a:pt x="1336" y="82"/>
                  </a:cubicBezTo>
                  <a:cubicBezTo>
                    <a:pt x="1263" y="252"/>
                    <a:pt x="1215" y="447"/>
                    <a:pt x="1263" y="617"/>
                  </a:cubicBezTo>
                  <a:cubicBezTo>
                    <a:pt x="1093" y="471"/>
                    <a:pt x="875" y="398"/>
                    <a:pt x="656" y="349"/>
                  </a:cubicBezTo>
                  <a:cubicBezTo>
                    <a:pt x="583" y="349"/>
                    <a:pt x="535" y="374"/>
                    <a:pt x="462" y="422"/>
                  </a:cubicBezTo>
                  <a:cubicBezTo>
                    <a:pt x="413" y="447"/>
                    <a:pt x="389" y="520"/>
                    <a:pt x="389" y="568"/>
                  </a:cubicBezTo>
                  <a:cubicBezTo>
                    <a:pt x="413" y="762"/>
                    <a:pt x="608" y="957"/>
                    <a:pt x="729" y="1054"/>
                  </a:cubicBezTo>
                  <a:cubicBezTo>
                    <a:pt x="510" y="1078"/>
                    <a:pt x="170" y="1103"/>
                    <a:pt x="49" y="1248"/>
                  </a:cubicBezTo>
                  <a:cubicBezTo>
                    <a:pt x="25" y="1297"/>
                    <a:pt x="0" y="1370"/>
                    <a:pt x="25" y="1418"/>
                  </a:cubicBezTo>
                  <a:cubicBezTo>
                    <a:pt x="73" y="1686"/>
                    <a:pt x="462" y="1710"/>
                    <a:pt x="680" y="1710"/>
                  </a:cubicBezTo>
                  <a:cubicBezTo>
                    <a:pt x="535" y="1880"/>
                    <a:pt x="243" y="2220"/>
                    <a:pt x="292" y="2439"/>
                  </a:cubicBezTo>
                  <a:cubicBezTo>
                    <a:pt x="292" y="2536"/>
                    <a:pt x="340" y="2584"/>
                    <a:pt x="438" y="2633"/>
                  </a:cubicBezTo>
                  <a:cubicBezTo>
                    <a:pt x="510" y="2682"/>
                    <a:pt x="608" y="2706"/>
                    <a:pt x="705" y="2706"/>
                  </a:cubicBezTo>
                  <a:cubicBezTo>
                    <a:pt x="875" y="2682"/>
                    <a:pt x="1021" y="2633"/>
                    <a:pt x="1142" y="2560"/>
                  </a:cubicBezTo>
                  <a:cubicBezTo>
                    <a:pt x="1166" y="2730"/>
                    <a:pt x="1263" y="3167"/>
                    <a:pt x="1531" y="3167"/>
                  </a:cubicBezTo>
                  <a:lnTo>
                    <a:pt x="1628" y="3167"/>
                  </a:lnTo>
                  <a:cubicBezTo>
                    <a:pt x="1822" y="3046"/>
                    <a:pt x="1944" y="2803"/>
                    <a:pt x="1919" y="2560"/>
                  </a:cubicBezTo>
                  <a:lnTo>
                    <a:pt x="1919" y="2560"/>
                  </a:lnTo>
                  <a:cubicBezTo>
                    <a:pt x="2041" y="2706"/>
                    <a:pt x="2259" y="2949"/>
                    <a:pt x="2454" y="2949"/>
                  </a:cubicBezTo>
                  <a:cubicBezTo>
                    <a:pt x="2502" y="2949"/>
                    <a:pt x="2575" y="2900"/>
                    <a:pt x="2600" y="2852"/>
                  </a:cubicBezTo>
                  <a:cubicBezTo>
                    <a:pt x="2721" y="2657"/>
                    <a:pt x="2697" y="2414"/>
                    <a:pt x="2551" y="2244"/>
                  </a:cubicBezTo>
                  <a:cubicBezTo>
                    <a:pt x="2745" y="2220"/>
                    <a:pt x="3231" y="2147"/>
                    <a:pt x="3231" y="1904"/>
                  </a:cubicBezTo>
                  <a:cubicBezTo>
                    <a:pt x="3231" y="1661"/>
                    <a:pt x="2891" y="1588"/>
                    <a:pt x="2697" y="1564"/>
                  </a:cubicBezTo>
                  <a:cubicBezTo>
                    <a:pt x="2842" y="1443"/>
                    <a:pt x="3134" y="1175"/>
                    <a:pt x="3134" y="1005"/>
                  </a:cubicBezTo>
                  <a:cubicBezTo>
                    <a:pt x="3134" y="981"/>
                    <a:pt x="3134" y="933"/>
                    <a:pt x="3110" y="908"/>
                  </a:cubicBezTo>
                  <a:cubicBezTo>
                    <a:pt x="3055" y="854"/>
                    <a:pt x="3000" y="826"/>
                    <a:pt x="2935" y="826"/>
                  </a:cubicBezTo>
                  <a:cubicBezTo>
                    <a:pt x="2914" y="826"/>
                    <a:pt x="2891" y="829"/>
                    <a:pt x="2867" y="835"/>
                  </a:cubicBezTo>
                  <a:cubicBezTo>
                    <a:pt x="2745" y="835"/>
                    <a:pt x="2624" y="860"/>
                    <a:pt x="2527" y="884"/>
                  </a:cubicBezTo>
                  <a:cubicBezTo>
                    <a:pt x="2575" y="714"/>
                    <a:pt x="2672" y="349"/>
                    <a:pt x="2478" y="179"/>
                  </a:cubicBezTo>
                  <a:cubicBezTo>
                    <a:pt x="2454" y="155"/>
                    <a:pt x="2405" y="155"/>
                    <a:pt x="2381" y="131"/>
                  </a:cubicBezTo>
                  <a:cubicBezTo>
                    <a:pt x="2211" y="131"/>
                    <a:pt x="2041" y="374"/>
                    <a:pt x="1944" y="544"/>
                  </a:cubicBezTo>
                  <a:cubicBezTo>
                    <a:pt x="1919" y="349"/>
                    <a:pt x="1822" y="58"/>
                    <a:pt x="1555" y="9"/>
                  </a:cubicBezTo>
                  <a:cubicBezTo>
                    <a:pt x="1537" y="3"/>
                    <a:pt x="1517" y="0"/>
                    <a:pt x="14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33"/>
            <p:cNvSpPr/>
            <p:nvPr/>
          </p:nvSpPr>
          <p:spPr>
            <a:xfrm>
              <a:off x="-933315" y="1418369"/>
              <a:ext cx="55854" cy="54919"/>
            </a:xfrm>
            <a:custGeom>
              <a:avLst/>
              <a:gdLst/>
              <a:ahLst/>
              <a:cxnLst/>
              <a:rect l="l" t="t" r="r" b="b"/>
              <a:pathLst>
                <a:path w="1434" h="1410" extrusionOk="0">
                  <a:moveTo>
                    <a:pt x="729" y="1"/>
                  </a:moveTo>
                  <a:cubicBezTo>
                    <a:pt x="340" y="1"/>
                    <a:pt x="0" y="317"/>
                    <a:pt x="0" y="705"/>
                  </a:cubicBezTo>
                  <a:cubicBezTo>
                    <a:pt x="0" y="1094"/>
                    <a:pt x="340" y="1410"/>
                    <a:pt x="729" y="1410"/>
                  </a:cubicBezTo>
                  <a:cubicBezTo>
                    <a:pt x="1118" y="1410"/>
                    <a:pt x="1434" y="1094"/>
                    <a:pt x="1434" y="705"/>
                  </a:cubicBezTo>
                  <a:cubicBezTo>
                    <a:pt x="1434" y="317"/>
                    <a:pt x="1118" y="1"/>
                    <a:pt x="7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3"/>
            <p:cNvSpPr/>
            <p:nvPr/>
          </p:nvSpPr>
          <p:spPr>
            <a:xfrm>
              <a:off x="-1021303" y="1507331"/>
              <a:ext cx="55854" cy="54919"/>
            </a:xfrm>
            <a:custGeom>
              <a:avLst/>
              <a:gdLst/>
              <a:ahLst/>
              <a:cxnLst/>
              <a:rect l="l" t="t" r="r" b="b"/>
              <a:pathLst>
                <a:path w="1434" h="1410" extrusionOk="0">
                  <a:moveTo>
                    <a:pt x="705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1093"/>
                    <a:pt x="316" y="1409"/>
                    <a:pt x="705" y="1409"/>
                  </a:cubicBezTo>
                  <a:cubicBezTo>
                    <a:pt x="1118" y="1409"/>
                    <a:pt x="1433" y="1093"/>
                    <a:pt x="1433" y="705"/>
                  </a:cubicBezTo>
                  <a:cubicBezTo>
                    <a:pt x="1433" y="316"/>
                    <a:pt x="1118" y="0"/>
                    <a:pt x="7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9" name="Google Shape;1549;p33"/>
          <p:cNvSpPr/>
          <p:nvPr/>
        </p:nvSpPr>
        <p:spPr>
          <a:xfrm>
            <a:off x="-49275" y="4823551"/>
            <a:ext cx="1603944" cy="369024"/>
          </a:xfrm>
          <a:custGeom>
            <a:avLst/>
            <a:gdLst/>
            <a:ahLst/>
            <a:cxnLst/>
            <a:rect l="l" t="t" r="r" b="b"/>
            <a:pathLst>
              <a:path w="7289" h="1677" extrusionOk="0">
                <a:moveTo>
                  <a:pt x="2819" y="1"/>
                </a:moveTo>
                <a:lnTo>
                  <a:pt x="2114" y="1191"/>
                </a:lnTo>
                <a:lnTo>
                  <a:pt x="1604" y="268"/>
                </a:lnTo>
                <a:lnTo>
                  <a:pt x="1118" y="1361"/>
                </a:lnTo>
                <a:lnTo>
                  <a:pt x="584" y="754"/>
                </a:lnTo>
                <a:lnTo>
                  <a:pt x="1" y="1677"/>
                </a:lnTo>
                <a:lnTo>
                  <a:pt x="7289" y="1677"/>
                </a:lnTo>
                <a:lnTo>
                  <a:pt x="6657" y="559"/>
                </a:lnTo>
                <a:lnTo>
                  <a:pt x="6001" y="1191"/>
                </a:lnTo>
                <a:lnTo>
                  <a:pt x="5394" y="268"/>
                </a:lnTo>
                <a:lnTo>
                  <a:pt x="4738" y="1191"/>
                </a:lnTo>
                <a:lnTo>
                  <a:pt x="4252" y="1"/>
                </a:lnTo>
                <a:lnTo>
                  <a:pt x="3353" y="1118"/>
                </a:lnTo>
                <a:lnTo>
                  <a:pt x="281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0" name="Google Shape;1550;p33"/>
          <p:cNvSpPr/>
          <p:nvPr/>
        </p:nvSpPr>
        <p:spPr>
          <a:xfrm>
            <a:off x="1506177" y="4960727"/>
            <a:ext cx="1065936" cy="231849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1" name="Google Shape;1551;p33"/>
          <p:cNvSpPr/>
          <p:nvPr/>
        </p:nvSpPr>
        <p:spPr>
          <a:xfrm>
            <a:off x="6003929" y="4843706"/>
            <a:ext cx="1603952" cy="348870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2" name="Google Shape;1552;p33"/>
          <p:cNvSpPr/>
          <p:nvPr/>
        </p:nvSpPr>
        <p:spPr>
          <a:xfrm>
            <a:off x="7532351" y="4823550"/>
            <a:ext cx="1696695" cy="369025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3" name="Google Shape;1553;p33"/>
          <p:cNvSpPr/>
          <p:nvPr/>
        </p:nvSpPr>
        <p:spPr>
          <a:xfrm>
            <a:off x="3145661" y="4843706"/>
            <a:ext cx="1603952" cy="348870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4" name="Google Shape;1554;p33"/>
          <p:cNvSpPr/>
          <p:nvPr/>
        </p:nvSpPr>
        <p:spPr>
          <a:xfrm>
            <a:off x="4669614" y="4886410"/>
            <a:ext cx="1407648" cy="306163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5" name="Google Shape;1555;p33"/>
          <p:cNvSpPr/>
          <p:nvPr/>
        </p:nvSpPr>
        <p:spPr>
          <a:xfrm>
            <a:off x="2368255" y="4960727"/>
            <a:ext cx="1065936" cy="231849"/>
          </a:xfrm>
          <a:custGeom>
            <a:avLst/>
            <a:gdLst/>
            <a:ahLst/>
            <a:cxnLst/>
            <a:rect l="l" t="t" r="r" b="b"/>
            <a:pathLst>
              <a:path w="6147" h="1337" extrusionOk="0">
                <a:moveTo>
                  <a:pt x="2842" y="1"/>
                </a:moveTo>
                <a:lnTo>
                  <a:pt x="2259" y="924"/>
                </a:lnTo>
                <a:lnTo>
                  <a:pt x="1676" y="171"/>
                </a:lnTo>
                <a:lnTo>
                  <a:pt x="1191" y="972"/>
                </a:lnTo>
                <a:lnTo>
                  <a:pt x="535" y="365"/>
                </a:lnTo>
                <a:lnTo>
                  <a:pt x="0" y="1337"/>
                </a:lnTo>
                <a:lnTo>
                  <a:pt x="6146" y="1337"/>
                </a:lnTo>
                <a:lnTo>
                  <a:pt x="5587" y="268"/>
                </a:lnTo>
                <a:lnTo>
                  <a:pt x="4956" y="948"/>
                </a:lnTo>
                <a:cubicBezTo>
                  <a:pt x="4954" y="953"/>
                  <a:pt x="4951" y="956"/>
                  <a:pt x="4946" y="956"/>
                </a:cubicBezTo>
                <a:cubicBezTo>
                  <a:pt x="4857" y="956"/>
                  <a:pt x="4227" y="195"/>
                  <a:pt x="4227" y="195"/>
                </a:cubicBezTo>
                <a:lnTo>
                  <a:pt x="3620" y="900"/>
                </a:lnTo>
                <a:lnTo>
                  <a:pt x="284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7" name="Google Shape;1557;p34"/>
          <p:cNvGrpSpPr/>
          <p:nvPr/>
        </p:nvGrpSpPr>
        <p:grpSpPr>
          <a:xfrm flipH="1">
            <a:off x="-59449" y="4092702"/>
            <a:ext cx="1068261" cy="957550"/>
            <a:chOff x="6787377" y="436188"/>
            <a:chExt cx="235647" cy="211226"/>
          </a:xfrm>
        </p:grpSpPr>
        <p:sp>
          <p:nvSpPr>
            <p:cNvPr id="1558" name="Google Shape;1558;p34"/>
            <p:cNvSpPr/>
            <p:nvPr/>
          </p:nvSpPr>
          <p:spPr>
            <a:xfrm>
              <a:off x="6856435" y="522657"/>
              <a:ext cx="166589" cy="109566"/>
            </a:xfrm>
            <a:custGeom>
              <a:avLst/>
              <a:gdLst/>
              <a:ahLst/>
              <a:cxnLst/>
              <a:rect l="l" t="t" r="r" b="b"/>
              <a:pathLst>
                <a:path w="4277" h="2813" extrusionOk="0">
                  <a:moveTo>
                    <a:pt x="2187" y="626"/>
                  </a:moveTo>
                  <a:cubicBezTo>
                    <a:pt x="2236" y="651"/>
                    <a:pt x="2284" y="699"/>
                    <a:pt x="2284" y="723"/>
                  </a:cubicBezTo>
                  <a:cubicBezTo>
                    <a:pt x="2333" y="966"/>
                    <a:pt x="2260" y="1234"/>
                    <a:pt x="2090" y="1428"/>
                  </a:cubicBezTo>
                  <a:lnTo>
                    <a:pt x="2066" y="1428"/>
                  </a:lnTo>
                  <a:cubicBezTo>
                    <a:pt x="1896" y="1161"/>
                    <a:pt x="1847" y="942"/>
                    <a:pt x="1944" y="821"/>
                  </a:cubicBezTo>
                  <a:cubicBezTo>
                    <a:pt x="2017" y="699"/>
                    <a:pt x="2114" y="626"/>
                    <a:pt x="2187" y="626"/>
                  </a:cubicBezTo>
                  <a:close/>
                  <a:moveTo>
                    <a:pt x="62" y="1"/>
                  </a:moveTo>
                  <a:cubicBezTo>
                    <a:pt x="49" y="1"/>
                    <a:pt x="37" y="7"/>
                    <a:pt x="25" y="19"/>
                  </a:cubicBezTo>
                  <a:cubicBezTo>
                    <a:pt x="1" y="43"/>
                    <a:pt x="1" y="92"/>
                    <a:pt x="25" y="116"/>
                  </a:cubicBezTo>
                  <a:cubicBezTo>
                    <a:pt x="74" y="165"/>
                    <a:pt x="1337" y="1574"/>
                    <a:pt x="1944" y="1574"/>
                  </a:cubicBezTo>
                  <a:lnTo>
                    <a:pt x="2041" y="1574"/>
                  </a:lnTo>
                  <a:cubicBezTo>
                    <a:pt x="2090" y="1622"/>
                    <a:pt x="2114" y="1671"/>
                    <a:pt x="2163" y="1744"/>
                  </a:cubicBezTo>
                  <a:cubicBezTo>
                    <a:pt x="2600" y="2230"/>
                    <a:pt x="3402" y="2813"/>
                    <a:pt x="3961" y="2813"/>
                  </a:cubicBezTo>
                  <a:cubicBezTo>
                    <a:pt x="4058" y="2813"/>
                    <a:pt x="4155" y="2788"/>
                    <a:pt x="4228" y="2740"/>
                  </a:cubicBezTo>
                  <a:cubicBezTo>
                    <a:pt x="4252" y="2715"/>
                    <a:pt x="4276" y="2691"/>
                    <a:pt x="4252" y="2667"/>
                  </a:cubicBezTo>
                  <a:cubicBezTo>
                    <a:pt x="4252" y="2638"/>
                    <a:pt x="4235" y="2627"/>
                    <a:pt x="4217" y="2627"/>
                  </a:cubicBezTo>
                  <a:cubicBezTo>
                    <a:pt x="4203" y="2627"/>
                    <a:pt x="4189" y="2632"/>
                    <a:pt x="4179" y="2642"/>
                  </a:cubicBezTo>
                  <a:cubicBezTo>
                    <a:pt x="4119" y="2674"/>
                    <a:pt x="4046" y="2689"/>
                    <a:pt x="3965" y="2689"/>
                  </a:cubicBezTo>
                  <a:cubicBezTo>
                    <a:pt x="3490" y="2689"/>
                    <a:pt x="2713" y="2186"/>
                    <a:pt x="2236" y="1646"/>
                  </a:cubicBezTo>
                  <a:lnTo>
                    <a:pt x="2139" y="1501"/>
                  </a:lnTo>
                  <a:lnTo>
                    <a:pt x="2163" y="1476"/>
                  </a:lnTo>
                  <a:cubicBezTo>
                    <a:pt x="2382" y="1258"/>
                    <a:pt x="2454" y="966"/>
                    <a:pt x="2382" y="675"/>
                  </a:cubicBezTo>
                  <a:cubicBezTo>
                    <a:pt x="2357" y="578"/>
                    <a:pt x="2284" y="505"/>
                    <a:pt x="2187" y="505"/>
                  </a:cubicBezTo>
                  <a:cubicBezTo>
                    <a:pt x="2178" y="502"/>
                    <a:pt x="2168" y="500"/>
                    <a:pt x="2157" y="500"/>
                  </a:cubicBezTo>
                  <a:cubicBezTo>
                    <a:pt x="2078" y="500"/>
                    <a:pt x="1953" y="575"/>
                    <a:pt x="1847" y="723"/>
                  </a:cubicBezTo>
                  <a:cubicBezTo>
                    <a:pt x="1726" y="893"/>
                    <a:pt x="1750" y="1161"/>
                    <a:pt x="1969" y="1452"/>
                  </a:cubicBezTo>
                  <a:lnTo>
                    <a:pt x="1920" y="1452"/>
                  </a:lnTo>
                  <a:cubicBezTo>
                    <a:pt x="1361" y="1452"/>
                    <a:pt x="98" y="43"/>
                    <a:pt x="98" y="19"/>
                  </a:cubicBezTo>
                  <a:cubicBezTo>
                    <a:pt x="86" y="7"/>
                    <a:pt x="74" y="1"/>
                    <a:pt x="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4"/>
            <p:cNvSpPr/>
            <p:nvPr/>
          </p:nvSpPr>
          <p:spPr>
            <a:xfrm>
              <a:off x="6789675" y="438253"/>
              <a:ext cx="109683" cy="116928"/>
            </a:xfrm>
            <a:custGeom>
              <a:avLst/>
              <a:gdLst/>
              <a:ahLst/>
              <a:cxnLst/>
              <a:rect l="l" t="t" r="r" b="b"/>
              <a:pathLst>
                <a:path w="2816" h="3002" extrusionOk="0">
                  <a:moveTo>
                    <a:pt x="1343" y="1"/>
                  </a:moveTo>
                  <a:cubicBezTo>
                    <a:pt x="1080" y="1"/>
                    <a:pt x="833" y="78"/>
                    <a:pt x="719" y="218"/>
                  </a:cubicBezTo>
                  <a:cubicBezTo>
                    <a:pt x="655" y="309"/>
                    <a:pt x="634" y="396"/>
                    <a:pt x="641" y="474"/>
                  </a:cubicBezTo>
                  <a:lnTo>
                    <a:pt x="641" y="474"/>
                  </a:lnTo>
                  <a:cubicBezTo>
                    <a:pt x="348" y="532"/>
                    <a:pt x="0" y="782"/>
                    <a:pt x="14" y="1263"/>
                  </a:cubicBezTo>
                  <a:cubicBezTo>
                    <a:pt x="22" y="1525"/>
                    <a:pt x="84" y="1690"/>
                    <a:pt x="168" y="1781"/>
                  </a:cubicBezTo>
                  <a:lnTo>
                    <a:pt x="168" y="1781"/>
                  </a:lnTo>
                  <a:cubicBezTo>
                    <a:pt x="126" y="1901"/>
                    <a:pt x="96" y="2051"/>
                    <a:pt x="87" y="2234"/>
                  </a:cubicBezTo>
                  <a:cubicBezTo>
                    <a:pt x="74" y="2792"/>
                    <a:pt x="365" y="3001"/>
                    <a:pt x="700" y="3001"/>
                  </a:cubicBezTo>
                  <a:cubicBezTo>
                    <a:pt x="852" y="3001"/>
                    <a:pt x="1014" y="2958"/>
                    <a:pt x="1160" y="2884"/>
                  </a:cubicBezTo>
                  <a:lnTo>
                    <a:pt x="1160" y="2884"/>
                  </a:lnTo>
                  <a:cubicBezTo>
                    <a:pt x="1247" y="2911"/>
                    <a:pt x="1357" y="2925"/>
                    <a:pt x="1477" y="2925"/>
                  </a:cubicBezTo>
                  <a:cubicBezTo>
                    <a:pt x="1765" y="2925"/>
                    <a:pt x="2105" y="2843"/>
                    <a:pt x="2298" y="2672"/>
                  </a:cubicBezTo>
                  <a:cubicBezTo>
                    <a:pt x="2532" y="2463"/>
                    <a:pt x="2535" y="2247"/>
                    <a:pt x="2428" y="2086"/>
                  </a:cubicBezTo>
                  <a:lnTo>
                    <a:pt x="2428" y="2086"/>
                  </a:lnTo>
                  <a:cubicBezTo>
                    <a:pt x="2505" y="2034"/>
                    <a:pt x="2571" y="1943"/>
                    <a:pt x="2614" y="1797"/>
                  </a:cubicBezTo>
                  <a:cubicBezTo>
                    <a:pt x="2816" y="1130"/>
                    <a:pt x="2481" y="998"/>
                    <a:pt x="2214" y="990"/>
                  </a:cubicBezTo>
                  <a:lnTo>
                    <a:pt x="2214" y="990"/>
                  </a:lnTo>
                  <a:cubicBezTo>
                    <a:pt x="2227" y="937"/>
                    <a:pt x="2239" y="875"/>
                    <a:pt x="2249" y="801"/>
                  </a:cubicBezTo>
                  <a:cubicBezTo>
                    <a:pt x="2327" y="242"/>
                    <a:pt x="1809" y="1"/>
                    <a:pt x="13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4"/>
            <p:cNvSpPr/>
            <p:nvPr/>
          </p:nvSpPr>
          <p:spPr>
            <a:xfrm>
              <a:off x="6787377" y="436188"/>
              <a:ext cx="109800" cy="121290"/>
            </a:xfrm>
            <a:custGeom>
              <a:avLst/>
              <a:gdLst/>
              <a:ahLst/>
              <a:cxnLst/>
              <a:rect l="l" t="t" r="r" b="b"/>
              <a:pathLst>
                <a:path w="2819" h="3114" extrusionOk="0">
                  <a:moveTo>
                    <a:pt x="851" y="587"/>
                  </a:moveTo>
                  <a:cubicBezTo>
                    <a:pt x="948" y="587"/>
                    <a:pt x="1045" y="611"/>
                    <a:pt x="1045" y="708"/>
                  </a:cubicBezTo>
                  <a:cubicBezTo>
                    <a:pt x="1045" y="733"/>
                    <a:pt x="1045" y="757"/>
                    <a:pt x="1045" y="781"/>
                  </a:cubicBezTo>
                  <a:lnTo>
                    <a:pt x="997" y="781"/>
                  </a:lnTo>
                  <a:cubicBezTo>
                    <a:pt x="899" y="757"/>
                    <a:pt x="826" y="684"/>
                    <a:pt x="802" y="587"/>
                  </a:cubicBezTo>
                  <a:close/>
                  <a:moveTo>
                    <a:pt x="2211" y="1097"/>
                  </a:moveTo>
                  <a:cubicBezTo>
                    <a:pt x="2187" y="1219"/>
                    <a:pt x="2138" y="1243"/>
                    <a:pt x="2114" y="1243"/>
                  </a:cubicBezTo>
                  <a:cubicBezTo>
                    <a:pt x="2090" y="1243"/>
                    <a:pt x="2065" y="1219"/>
                    <a:pt x="2041" y="1219"/>
                  </a:cubicBezTo>
                  <a:cubicBezTo>
                    <a:pt x="2017" y="1170"/>
                    <a:pt x="2017" y="1146"/>
                    <a:pt x="2017" y="1121"/>
                  </a:cubicBezTo>
                  <a:cubicBezTo>
                    <a:pt x="2065" y="1097"/>
                    <a:pt x="2138" y="1097"/>
                    <a:pt x="2211" y="1097"/>
                  </a:cubicBezTo>
                  <a:close/>
                  <a:moveTo>
                    <a:pt x="632" y="1486"/>
                  </a:moveTo>
                  <a:cubicBezTo>
                    <a:pt x="656" y="1486"/>
                    <a:pt x="681" y="1510"/>
                    <a:pt x="705" y="1534"/>
                  </a:cubicBezTo>
                  <a:cubicBezTo>
                    <a:pt x="729" y="1559"/>
                    <a:pt x="729" y="1607"/>
                    <a:pt x="705" y="1632"/>
                  </a:cubicBezTo>
                  <a:cubicBezTo>
                    <a:pt x="681" y="1753"/>
                    <a:pt x="559" y="1850"/>
                    <a:pt x="438" y="1850"/>
                  </a:cubicBezTo>
                  <a:cubicBezTo>
                    <a:pt x="389" y="1850"/>
                    <a:pt x="341" y="1850"/>
                    <a:pt x="292" y="1802"/>
                  </a:cubicBezTo>
                  <a:cubicBezTo>
                    <a:pt x="389" y="1583"/>
                    <a:pt x="535" y="1486"/>
                    <a:pt x="632" y="1486"/>
                  </a:cubicBezTo>
                  <a:close/>
                  <a:moveTo>
                    <a:pt x="2017" y="1947"/>
                  </a:moveTo>
                  <a:cubicBezTo>
                    <a:pt x="2163" y="1947"/>
                    <a:pt x="2308" y="1996"/>
                    <a:pt x="2405" y="2117"/>
                  </a:cubicBezTo>
                  <a:cubicBezTo>
                    <a:pt x="2357" y="2117"/>
                    <a:pt x="2333" y="2142"/>
                    <a:pt x="2284" y="2142"/>
                  </a:cubicBezTo>
                  <a:cubicBezTo>
                    <a:pt x="2163" y="2117"/>
                    <a:pt x="2041" y="2069"/>
                    <a:pt x="1944" y="1996"/>
                  </a:cubicBezTo>
                  <a:cubicBezTo>
                    <a:pt x="1944" y="1972"/>
                    <a:pt x="1920" y="1947"/>
                    <a:pt x="1920" y="1947"/>
                  </a:cubicBezTo>
                  <a:close/>
                  <a:moveTo>
                    <a:pt x="1589" y="2354"/>
                  </a:moveTo>
                  <a:cubicBezTo>
                    <a:pt x="1598" y="2354"/>
                    <a:pt x="1604" y="2360"/>
                    <a:pt x="1604" y="2385"/>
                  </a:cubicBezTo>
                  <a:cubicBezTo>
                    <a:pt x="1628" y="2409"/>
                    <a:pt x="1604" y="2506"/>
                    <a:pt x="1482" y="2652"/>
                  </a:cubicBezTo>
                  <a:cubicBezTo>
                    <a:pt x="1410" y="2749"/>
                    <a:pt x="1312" y="2822"/>
                    <a:pt x="1215" y="2871"/>
                  </a:cubicBezTo>
                  <a:cubicBezTo>
                    <a:pt x="1142" y="2846"/>
                    <a:pt x="1094" y="2798"/>
                    <a:pt x="1069" y="2773"/>
                  </a:cubicBezTo>
                  <a:cubicBezTo>
                    <a:pt x="1069" y="2725"/>
                    <a:pt x="1069" y="2676"/>
                    <a:pt x="1118" y="2628"/>
                  </a:cubicBezTo>
                  <a:cubicBezTo>
                    <a:pt x="1215" y="2482"/>
                    <a:pt x="1385" y="2385"/>
                    <a:pt x="1555" y="2360"/>
                  </a:cubicBezTo>
                  <a:cubicBezTo>
                    <a:pt x="1567" y="2360"/>
                    <a:pt x="1580" y="2354"/>
                    <a:pt x="1589" y="2354"/>
                  </a:cubicBezTo>
                  <a:close/>
                  <a:moveTo>
                    <a:pt x="1327" y="121"/>
                  </a:moveTo>
                  <a:cubicBezTo>
                    <a:pt x="1354" y="121"/>
                    <a:pt x="1382" y="122"/>
                    <a:pt x="1410" y="125"/>
                  </a:cubicBezTo>
                  <a:cubicBezTo>
                    <a:pt x="1436" y="123"/>
                    <a:pt x="1463" y="122"/>
                    <a:pt x="1490" y="122"/>
                  </a:cubicBezTo>
                  <a:cubicBezTo>
                    <a:pt x="1730" y="122"/>
                    <a:pt x="1961" y="218"/>
                    <a:pt x="2114" y="393"/>
                  </a:cubicBezTo>
                  <a:cubicBezTo>
                    <a:pt x="2235" y="514"/>
                    <a:pt x="2284" y="684"/>
                    <a:pt x="2260" y="854"/>
                  </a:cubicBezTo>
                  <a:cubicBezTo>
                    <a:pt x="2235" y="903"/>
                    <a:pt x="2235" y="951"/>
                    <a:pt x="2235" y="1000"/>
                  </a:cubicBezTo>
                  <a:cubicBezTo>
                    <a:pt x="2163" y="1000"/>
                    <a:pt x="2065" y="1000"/>
                    <a:pt x="1993" y="1024"/>
                  </a:cubicBezTo>
                  <a:cubicBezTo>
                    <a:pt x="1944" y="1024"/>
                    <a:pt x="1920" y="1024"/>
                    <a:pt x="1920" y="1049"/>
                  </a:cubicBezTo>
                  <a:cubicBezTo>
                    <a:pt x="1895" y="1073"/>
                    <a:pt x="1895" y="1097"/>
                    <a:pt x="1895" y="1121"/>
                  </a:cubicBezTo>
                  <a:cubicBezTo>
                    <a:pt x="1895" y="1219"/>
                    <a:pt x="2017" y="1364"/>
                    <a:pt x="2114" y="1364"/>
                  </a:cubicBezTo>
                  <a:cubicBezTo>
                    <a:pt x="2211" y="1364"/>
                    <a:pt x="2284" y="1292"/>
                    <a:pt x="2333" y="1121"/>
                  </a:cubicBezTo>
                  <a:cubicBezTo>
                    <a:pt x="2349" y="1117"/>
                    <a:pt x="2367" y="1115"/>
                    <a:pt x="2384" y="1115"/>
                  </a:cubicBezTo>
                  <a:cubicBezTo>
                    <a:pt x="2470" y="1115"/>
                    <a:pt x="2564" y="1162"/>
                    <a:pt x="2624" y="1243"/>
                  </a:cubicBezTo>
                  <a:cubicBezTo>
                    <a:pt x="2697" y="1413"/>
                    <a:pt x="2697" y="1632"/>
                    <a:pt x="2624" y="1802"/>
                  </a:cubicBezTo>
                  <a:cubicBezTo>
                    <a:pt x="2600" y="1899"/>
                    <a:pt x="2551" y="1972"/>
                    <a:pt x="2503" y="2045"/>
                  </a:cubicBezTo>
                  <a:cubicBezTo>
                    <a:pt x="2357" y="1875"/>
                    <a:pt x="2163" y="1802"/>
                    <a:pt x="1968" y="1802"/>
                  </a:cubicBezTo>
                  <a:cubicBezTo>
                    <a:pt x="1798" y="1826"/>
                    <a:pt x="1798" y="1899"/>
                    <a:pt x="1798" y="1947"/>
                  </a:cubicBezTo>
                  <a:cubicBezTo>
                    <a:pt x="1822" y="2069"/>
                    <a:pt x="2041" y="2239"/>
                    <a:pt x="2284" y="2239"/>
                  </a:cubicBezTo>
                  <a:cubicBezTo>
                    <a:pt x="2333" y="2239"/>
                    <a:pt x="2405" y="2239"/>
                    <a:pt x="2454" y="2190"/>
                  </a:cubicBezTo>
                  <a:lnTo>
                    <a:pt x="2454" y="2190"/>
                  </a:lnTo>
                  <a:cubicBezTo>
                    <a:pt x="2527" y="2360"/>
                    <a:pt x="2478" y="2555"/>
                    <a:pt x="2333" y="2652"/>
                  </a:cubicBezTo>
                  <a:cubicBezTo>
                    <a:pt x="2114" y="2805"/>
                    <a:pt x="1877" y="2898"/>
                    <a:pt x="1619" y="2898"/>
                  </a:cubicBezTo>
                  <a:cubicBezTo>
                    <a:pt x="1590" y="2898"/>
                    <a:pt x="1561" y="2897"/>
                    <a:pt x="1531" y="2895"/>
                  </a:cubicBezTo>
                  <a:cubicBezTo>
                    <a:pt x="1507" y="2907"/>
                    <a:pt x="1482" y="2913"/>
                    <a:pt x="1455" y="2913"/>
                  </a:cubicBezTo>
                  <a:cubicBezTo>
                    <a:pt x="1428" y="2913"/>
                    <a:pt x="1397" y="2907"/>
                    <a:pt x="1361" y="2895"/>
                  </a:cubicBezTo>
                  <a:cubicBezTo>
                    <a:pt x="1434" y="2846"/>
                    <a:pt x="1507" y="2798"/>
                    <a:pt x="1580" y="2725"/>
                  </a:cubicBezTo>
                  <a:cubicBezTo>
                    <a:pt x="1750" y="2530"/>
                    <a:pt x="1750" y="2385"/>
                    <a:pt x="1725" y="2336"/>
                  </a:cubicBezTo>
                  <a:cubicBezTo>
                    <a:pt x="1677" y="2263"/>
                    <a:pt x="1628" y="2239"/>
                    <a:pt x="1555" y="2239"/>
                  </a:cubicBezTo>
                  <a:cubicBezTo>
                    <a:pt x="1337" y="2263"/>
                    <a:pt x="1142" y="2385"/>
                    <a:pt x="1021" y="2555"/>
                  </a:cubicBezTo>
                  <a:cubicBezTo>
                    <a:pt x="972" y="2628"/>
                    <a:pt x="948" y="2725"/>
                    <a:pt x="972" y="2798"/>
                  </a:cubicBezTo>
                  <a:cubicBezTo>
                    <a:pt x="972" y="2871"/>
                    <a:pt x="1021" y="2895"/>
                    <a:pt x="1069" y="2943"/>
                  </a:cubicBezTo>
                  <a:cubicBezTo>
                    <a:pt x="972" y="2968"/>
                    <a:pt x="875" y="2992"/>
                    <a:pt x="778" y="2992"/>
                  </a:cubicBezTo>
                  <a:cubicBezTo>
                    <a:pt x="608" y="2992"/>
                    <a:pt x="486" y="2943"/>
                    <a:pt x="365" y="2846"/>
                  </a:cubicBezTo>
                  <a:cubicBezTo>
                    <a:pt x="243" y="2700"/>
                    <a:pt x="195" y="2482"/>
                    <a:pt x="219" y="2287"/>
                  </a:cubicBezTo>
                  <a:cubicBezTo>
                    <a:pt x="219" y="2166"/>
                    <a:pt x="219" y="2045"/>
                    <a:pt x="268" y="1923"/>
                  </a:cubicBezTo>
                  <a:cubicBezTo>
                    <a:pt x="316" y="1947"/>
                    <a:pt x="389" y="1972"/>
                    <a:pt x="462" y="1972"/>
                  </a:cubicBezTo>
                  <a:cubicBezTo>
                    <a:pt x="632" y="1972"/>
                    <a:pt x="778" y="1826"/>
                    <a:pt x="826" y="1656"/>
                  </a:cubicBezTo>
                  <a:cubicBezTo>
                    <a:pt x="851" y="1607"/>
                    <a:pt x="851" y="1534"/>
                    <a:pt x="802" y="1462"/>
                  </a:cubicBezTo>
                  <a:cubicBezTo>
                    <a:pt x="778" y="1413"/>
                    <a:pt x="705" y="1389"/>
                    <a:pt x="632" y="1389"/>
                  </a:cubicBezTo>
                  <a:cubicBezTo>
                    <a:pt x="462" y="1413"/>
                    <a:pt x="292" y="1534"/>
                    <a:pt x="243" y="1704"/>
                  </a:cubicBezTo>
                  <a:cubicBezTo>
                    <a:pt x="171" y="1583"/>
                    <a:pt x="146" y="1462"/>
                    <a:pt x="146" y="1316"/>
                  </a:cubicBezTo>
                  <a:cubicBezTo>
                    <a:pt x="146" y="976"/>
                    <a:pt x="365" y="684"/>
                    <a:pt x="681" y="611"/>
                  </a:cubicBezTo>
                  <a:cubicBezTo>
                    <a:pt x="705" y="757"/>
                    <a:pt x="826" y="879"/>
                    <a:pt x="972" y="903"/>
                  </a:cubicBezTo>
                  <a:cubicBezTo>
                    <a:pt x="1021" y="903"/>
                    <a:pt x="1069" y="879"/>
                    <a:pt x="1094" y="854"/>
                  </a:cubicBezTo>
                  <a:cubicBezTo>
                    <a:pt x="1142" y="806"/>
                    <a:pt x="1142" y="757"/>
                    <a:pt x="1142" y="708"/>
                  </a:cubicBezTo>
                  <a:cubicBezTo>
                    <a:pt x="1142" y="538"/>
                    <a:pt x="997" y="466"/>
                    <a:pt x="778" y="466"/>
                  </a:cubicBezTo>
                  <a:cubicBezTo>
                    <a:pt x="778" y="417"/>
                    <a:pt x="802" y="368"/>
                    <a:pt x="826" y="320"/>
                  </a:cubicBezTo>
                  <a:cubicBezTo>
                    <a:pt x="975" y="193"/>
                    <a:pt x="1142" y="121"/>
                    <a:pt x="1327" y="121"/>
                  </a:cubicBezTo>
                  <a:close/>
                  <a:moveTo>
                    <a:pt x="1335" y="0"/>
                  </a:moveTo>
                  <a:cubicBezTo>
                    <a:pt x="1118" y="0"/>
                    <a:pt x="906" y="94"/>
                    <a:pt x="754" y="247"/>
                  </a:cubicBezTo>
                  <a:cubicBezTo>
                    <a:pt x="681" y="320"/>
                    <a:pt x="656" y="393"/>
                    <a:pt x="656" y="490"/>
                  </a:cubicBezTo>
                  <a:cubicBezTo>
                    <a:pt x="268" y="563"/>
                    <a:pt x="1" y="927"/>
                    <a:pt x="25" y="1316"/>
                  </a:cubicBezTo>
                  <a:cubicBezTo>
                    <a:pt x="25" y="1486"/>
                    <a:pt x="73" y="1680"/>
                    <a:pt x="171" y="1826"/>
                  </a:cubicBezTo>
                  <a:cubicBezTo>
                    <a:pt x="122" y="1972"/>
                    <a:pt x="98" y="2142"/>
                    <a:pt x="98" y="2287"/>
                  </a:cubicBezTo>
                  <a:cubicBezTo>
                    <a:pt x="73" y="2530"/>
                    <a:pt x="146" y="2749"/>
                    <a:pt x="292" y="2919"/>
                  </a:cubicBezTo>
                  <a:cubicBezTo>
                    <a:pt x="414" y="3041"/>
                    <a:pt x="584" y="3113"/>
                    <a:pt x="778" y="3113"/>
                  </a:cubicBezTo>
                  <a:cubicBezTo>
                    <a:pt x="948" y="3113"/>
                    <a:pt x="1094" y="3065"/>
                    <a:pt x="1239" y="2992"/>
                  </a:cubicBezTo>
                  <a:cubicBezTo>
                    <a:pt x="1337" y="3016"/>
                    <a:pt x="1434" y="3041"/>
                    <a:pt x="1531" y="3041"/>
                  </a:cubicBezTo>
                  <a:cubicBezTo>
                    <a:pt x="1847" y="3041"/>
                    <a:pt x="2163" y="2943"/>
                    <a:pt x="2405" y="2773"/>
                  </a:cubicBezTo>
                  <a:cubicBezTo>
                    <a:pt x="2600" y="2628"/>
                    <a:pt x="2673" y="2360"/>
                    <a:pt x="2551" y="2166"/>
                  </a:cubicBezTo>
                  <a:cubicBezTo>
                    <a:pt x="2648" y="2069"/>
                    <a:pt x="2697" y="1972"/>
                    <a:pt x="2746" y="1850"/>
                  </a:cubicBezTo>
                  <a:cubicBezTo>
                    <a:pt x="2818" y="1632"/>
                    <a:pt x="2818" y="1389"/>
                    <a:pt x="2721" y="1170"/>
                  </a:cubicBezTo>
                  <a:cubicBezTo>
                    <a:pt x="2624" y="1073"/>
                    <a:pt x="2503" y="1000"/>
                    <a:pt x="2357" y="976"/>
                  </a:cubicBezTo>
                  <a:cubicBezTo>
                    <a:pt x="2357" y="951"/>
                    <a:pt x="2381" y="903"/>
                    <a:pt x="2381" y="854"/>
                  </a:cubicBezTo>
                  <a:cubicBezTo>
                    <a:pt x="2405" y="660"/>
                    <a:pt x="2357" y="441"/>
                    <a:pt x="2211" y="296"/>
                  </a:cubicBezTo>
                  <a:cubicBezTo>
                    <a:pt x="2011" y="118"/>
                    <a:pt x="1750" y="1"/>
                    <a:pt x="1484" y="1"/>
                  </a:cubicBezTo>
                  <a:cubicBezTo>
                    <a:pt x="1459" y="1"/>
                    <a:pt x="1434" y="2"/>
                    <a:pt x="1410" y="4"/>
                  </a:cubicBezTo>
                  <a:cubicBezTo>
                    <a:pt x="1385" y="2"/>
                    <a:pt x="1360" y="0"/>
                    <a:pt x="1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34"/>
            <p:cNvSpPr/>
            <p:nvPr/>
          </p:nvSpPr>
          <p:spPr>
            <a:xfrm>
              <a:off x="6824262" y="479851"/>
              <a:ext cx="34120" cy="35055"/>
            </a:xfrm>
            <a:custGeom>
              <a:avLst/>
              <a:gdLst/>
              <a:ahLst/>
              <a:cxnLst/>
              <a:rect l="l" t="t" r="r" b="b"/>
              <a:pathLst>
                <a:path w="876" h="900" extrusionOk="0">
                  <a:moveTo>
                    <a:pt x="438" y="0"/>
                  </a:moveTo>
                  <a:cubicBezTo>
                    <a:pt x="195" y="0"/>
                    <a:pt x="1" y="195"/>
                    <a:pt x="1" y="438"/>
                  </a:cubicBezTo>
                  <a:cubicBezTo>
                    <a:pt x="1" y="681"/>
                    <a:pt x="195" y="899"/>
                    <a:pt x="438" y="899"/>
                  </a:cubicBezTo>
                  <a:cubicBezTo>
                    <a:pt x="681" y="899"/>
                    <a:pt x="875" y="681"/>
                    <a:pt x="875" y="438"/>
                  </a:cubicBezTo>
                  <a:cubicBezTo>
                    <a:pt x="875" y="195"/>
                    <a:pt x="681" y="0"/>
                    <a:pt x="4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4"/>
            <p:cNvSpPr/>
            <p:nvPr/>
          </p:nvSpPr>
          <p:spPr>
            <a:xfrm>
              <a:off x="6851527" y="561919"/>
              <a:ext cx="46117" cy="34120"/>
            </a:xfrm>
            <a:custGeom>
              <a:avLst/>
              <a:gdLst/>
              <a:ahLst/>
              <a:cxnLst/>
              <a:rect l="l" t="t" r="r" b="b"/>
              <a:pathLst>
                <a:path w="1184" h="876" extrusionOk="0">
                  <a:moveTo>
                    <a:pt x="974" y="1"/>
                  </a:moveTo>
                  <a:cubicBezTo>
                    <a:pt x="745" y="1"/>
                    <a:pt x="267" y="55"/>
                    <a:pt x="103" y="493"/>
                  </a:cubicBezTo>
                  <a:cubicBezTo>
                    <a:pt x="1" y="738"/>
                    <a:pt x="186" y="875"/>
                    <a:pt x="424" y="875"/>
                  </a:cubicBezTo>
                  <a:cubicBezTo>
                    <a:pt x="753" y="875"/>
                    <a:pt x="1183" y="613"/>
                    <a:pt x="1099" y="7"/>
                  </a:cubicBezTo>
                  <a:cubicBezTo>
                    <a:pt x="1099" y="7"/>
                    <a:pt x="1050" y="1"/>
                    <a:pt x="9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4"/>
            <p:cNvSpPr/>
            <p:nvPr/>
          </p:nvSpPr>
          <p:spPr>
            <a:xfrm>
              <a:off x="6870652" y="559894"/>
              <a:ext cx="25590" cy="24071"/>
            </a:xfrm>
            <a:custGeom>
              <a:avLst/>
              <a:gdLst/>
              <a:ahLst/>
              <a:cxnLst/>
              <a:rect l="l" t="t" r="r" b="b"/>
              <a:pathLst>
                <a:path w="657" h="618" extrusionOk="0">
                  <a:moveTo>
                    <a:pt x="586" y="0"/>
                  </a:moveTo>
                  <a:cubicBezTo>
                    <a:pt x="569" y="0"/>
                    <a:pt x="552" y="17"/>
                    <a:pt x="535" y="35"/>
                  </a:cubicBezTo>
                  <a:cubicBezTo>
                    <a:pt x="413" y="229"/>
                    <a:pt x="243" y="375"/>
                    <a:pt x="49" y="496"/>
                  </a:cubicBezTo>
                  <a:cubicBezTo>
                    <a:pt x="25" y="520"/>
                    <a:pt x="0" y="545"/>
                    <a:pt x="25" y="569"/>
                  </a:cubicBezTo>
                  <a:cubicBezTo>
                    <a:pt x="25" y="593"/>
                    <a:pt x="49" y="593"/>
                    <a:pt x="73" y="618"/>
                  </a:cubicBezTo>
                  <a:cubicBezTo>
                    <a:pt x="73" y="593"/>
                    <a:pt x="97" y="593"/>
                    <a:pt x="97" y="593"/>
                  </a:cubicBezTo>
                  <a:cubicBezTo>
                    <a:pt x="316" y="472"/>
                    <a:pt x="510" y="278"/>
                    <a:pt x="656" y="83"/>
                  </a:cubicBezTo>
                  <a:cubicBezTo>
                    <a:pt x="656" y="35"/>
                    <a:pt x="656" y="10"/>
                    <a:pt x="608" y="10"/>
                  </a:cubicBezTo>
                  <a:cubicBezTo>
                    <a:pt x="600" y="3"/>
                    <a:pt x="593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4"/>
            <p:cNvSpPr/>
            <p:nvPr/>
          </p:nvSpPr>
          <p:spPr>
            <a:xfrm>
              <a:off x="6924325" y="613021"/>
              <a:ext cx="46117" cy="34393"/>
            </a:xfrm>
            <a:custGeom>
              <a:avLst/>
              <a:gdLst/>
              <a:ahLst/>
              <a:cxnLst/>
              <a:rect l="l" t="t" r="r" b="b"/>
              <a:pathLst>
                <a:path w="1184" h="883" extrusionOk="0">
                  <a:moveTo>
                    <a:pt x="979" y="1"/>
                  </a:moveTo>
                  <a:cubicBezTo>
                    <a:pt x="755" y="1"/>
                    <a:pt x="286" y="55"/>
                    <a:pt x="104" y="493"/>
                  </a:cubicBezTo>
                  <a:cubicBezTo>
                    <a:pt x="1" y="740"/>
                    <a:pt x="191" y="883"/>
                    <a:pt x="434" y="883"/>
                  </a:cubicBezTo>
                  <a:cubicBezTo>
                    <a:pt x="761" y="883"/>
                    <a:pt x="1184" y="621"/>
                    <a:pt x="1100" y="7"/>
                  </a:cubicBezTo>
                  <a:cubicBezTo>
                    <a:pt x="1100" y="7"/>
                    <a:pt x="1053" y="1"/>
                    <a:pt x="9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4"/>
            <p:cNvSpPr/>
            <p:nvPr/>
          </p:nvSpPr>
          <p:spPr>
            <a:xfrm>
              <a:off x="6943488" y="610996"/>
              <a:ext cx="25590" cy="24071"/>
            </a:xfrm>
            <a:custGeom>
              <a:avLst/>
              <a:gdLst/>
              <a:ahLst/>
              <a:cxnLst/>
              <a:rect l="l" t="t" r="r" b="b"/>
              <a:pathLst>
                <a:path w="657" h="618" extrusionOk="0">
                  <a:moveTo>
                    <a:pt x="596" y="0"/>
                  </a:moveTo>
                  <a:cubicBezTo>
                    <a:pt x="572" y="0"/>
                    <a:pt x="559" y="17"/>
                    <a:pt x="559" y="34"/>
                  </a:cubicBezTo>
                  <a:cubicBezTo>
                    <a:pt x="414" y="229"/>
                    <a:pt x="244" y="399"/>
                    <a:pt x="49" y="520"/>
                  </a:cubicBezTo>
                  <a:cubicBezTo>
                    <a:pt x="25" y="520"/>
                    <a:pt x="1" y="569"/>
                    <a:pt x="25" y="593"/>
                  </a:cubicBezTo>
                  <a:cubicBezTo>
                    <a:pt x="49" y="593"/>
                    <a:pt x="49" y="617"/>
                    <a:pt x="74" y="617"/>
                  </a:cubicBezTo>
                  <a:lnTo>
                    <a:pt x="98" y="617"/>
                  </a:lnTo>
                  <a:cubicBezTo>
                    <a:pt x="317" y="472"/>
                    <a:pt x="511" y="302"/>
                    <a:pt x="657" y="83"/>
                  </a:cubicBezTo>
                  <a:cubicBezTo>
                    <a:pt x="657" y="59"/>
                    <a:pt x="657" y="34"/>
                    <a:pt x="632" y="10"/>
                  </a:cubicBezTo>
                  <a:cubicBezTo>
                    <a:pt x="618" y="3"/>
                    <a:pt x="606" y="0"/>
                    <a:pt x="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4"/>
            <p:cNvSpPr/>
            <p:nvPr/>
          </p:nvSpPr>
          <p:spPr>
            <a:xfrm>
              <a:off x="6898073" y="510778"/>
              <a:ext cx="46740" cy="38171"/>
            </a:xfrm>
            <a:custGeom>
              <a:avLst/>
              <a:gdLst/>
              <a:ahLst/>
              <a:cxnLst/>
              <a:rect l="l" t="t" r="r" b="b"/>
              <a:pathLst>
                <a:path w="1200" h="980" extrusionOk="0">
                  <a:moveTo>
                    <a:pt x="630" y="1"/>
                  </a:moveTo>
                  <a:cubicBezTo>
                    <a:pt x="560" y="1"/>
                    <a:pt x="487" y="25"/>
                    <a:pt x="414" y="81"/>
                  </a:cubicBezTo>
                  <a:cubicBezTo>
                    <a:pt x="1" y="372"/>
                    <a:pt x="900" y="980"/>
                    <a:pt x="900" y="980"/>
                  </a:cubicBezTo>
                  <a:cubicBezTo>
                    <a:pt x="1200" y="540"/>
                    <a:pt x="956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4"/>
            <p:cNvSpPr/>
            <p:nvPr/>
          </p:nvSpPr>
          <p:spPr>
            <a:xfrm>
              <a:off x="6922689" y="524878"/>
              <a:ext cx="13282" cy="26914"/>
            </a:xfrm>
            <a:custGeom>
              <a:avLst/>
              <a:gdLst/>
              <a:ahLst/>
              <a:cxnLst/>
              <a:rect l="l" t="t" r="r" b="b"/>
              <a:pathLst>
                <a:path w="341" h="691" extrusionOk="0">
                  <a:moveTo>
                    <a:pt x="75" y="0"/>
                  </a:moveTo>
                  <a:cubicBezTo>
                    <a:pt x="65" y="0"/>
                    <a:pt x="56" y="3"/>
                    <a:pt x="49" y="10"/>
                  </a:cubicBezTo>
                  <a:cubicBezTo>
                    <a:pt x="25" y="10"/>
                    <a:pt x="0" y="59"/>
                    <a:pt x="25" y="83"/>
                  </a:cubicBezTo>
                  <a:cubicBezTo>
                    <a:pt x="122" y="253"/>
                    <a:pt x="195" y="423"/>
                    <a:pt x="219" y="618"/>
                  </a:cubicBezTo>
                  <a:cubicBezTo>
                    <a:pt x="219" y="642"/>
                    <a:pt x="243" y="666"/>
                    <a:pt x="268" y="691"/>
                  </a:cubicBezTo>
                  <a:cubicBezTo>
                    <a:pt x="316" y="691"/>
                    <a:pt x="340" y="666"/>
                    <a:pt x="340" y="642"/>
                  </a:cubicBezTo>
                  <a:cubicBezTo>
                    <a:pt x="316" y="423"/>
                    <a:pt x="243" y="205"/>
                    <a:pt x="122" y="35"/>
                  </a:cubicBezTo>
                  <a:cubicBezTo>
                    <a:pt x="122" y="18"/>
                    <a:pt x="98" y="0"/>
                    <a:pt x="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34"/>
            <p:cNvSpPr/>
            <p:nvPr/>
          </p:nvSpPr>
          <p:spPr>
            <a:xfrm>
              <a:off x="6942865" y="561218"/>
              <a:ext cx="41365" cy="39768"/>
            </a:xfrm>
            <a:custGeom>
              <a:avLst/>
              <a:gdLst/>
              <a:ahLst/>
              <a:cxnLst/>
              <a:rect l="l" t="t" r="r" b="b"/>
              <a:pathLst>
                <a:path w="1062" h="1021" extrusionOk="0">
                  <a:moveTo>
                    <a:pt x="509" y="0"/>
                  </a:moveTo>
                  <a:cubicBezTo>
                    <a:pt x="0" y="0"/>
                    <a:pt x="333" y="1021"/>
                    <a:pt x="333" y="1021"/>
                  </a:cubicBezTo>
                  <a:cubicBezTo>
                    <a:pt x="940" y="827"/>
                    <a:pt x="1061" y="25"/>
                    <a:pt x="527" y="1"/>
                  </a:cubicBezTo>
                  <a:cubicBezTo>
                    <a:pt x="521" y="0"/>
                    <a:pt x="515" y="0"/>
                    <a:pt x="5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34"/>
            <p:cNvSpPr/>
            <p:nvPr/>
          </p:nvSpPr>
          <p:spPr>
            <a:xfrm>
              <a:off x="6952953" y="576370"/>
              <a:ext cx="12347" cy="26525"/>
            </a:xfrm>
            <a:custGeom>
              <a:avLst/>
              <a:gdLst/>
              <a:ahLst/>
              <a:cxnLst/>
              <a:rect l="l" t="t" r="r" b="b"/>
              <a:pathLst>
                <a:path w="317" h="681" extrusionOk="0">
                  <a:moveTo>
                    <a:pt x="268" y="0"/>
                  </a:moveTo>
                  <a:cubicBezTo>
                    <a:pt x="244" y="0"/>
                    <a:pt x="195" y="25"/>
                    <a:pt x="195" y="49"/>
                  </a:cubicBezTo>
                  <a:cubicBezTo>
                    <a:pt x="171" y="243"/>
                    <a:pt x="122" y="413"/>
                    <a:pt x="25" y="583"/>
                  </a:cubicBezTo>
                  <a:cubicBezTo>
                    <a:pt x="1" y="608"/>
                    <a:pt x="1" y="656"/>
                    <a:pt x="25" y="680"/>
                  </a:cubicBezTo>
                  <a:lnTo>
                    <a:pt x="98" y="680"/>
                  </a:lnTo>
                  <a:cubicBezTo>
                    <a:pt x="195" y="486"/>
                    <a:pt x="268" y="292"/>
                    <a:pt x="316" y="73"/>
                  </a:cubicBezTo>
                  <a:cubicBezTo>
                    <a:pt x="316" y="49"/>
                    <a:pt x="292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0" name="Google Shape;1570;p34"/>
          <p:cNvGrpSpPr/>
          <p:nvPr/>
        </p:nvGrpSpPr>
        <p:grpSpPr>
          <a:xfrm rot="-4477981" flipH="1">
            <a:off x="8390416" y="4219637"/>
            <a:ext cx="799388" cy="704718"/>
            <a:chOff x="4508023" y="3764622"/>
            <a:chExt cx="161487" cy="142362"/>
          </a:xfrm>
        </p:grpSpPr>
        <p:sp>
          <p:nvSpPr>
            <p:cNvPr id="1571" name="Google Shape;1571;p34"/>
            <p:cNvSpPr/>
            <p:nvPr/>
          </p:nvSpPr>
          <p:spPr>
            <a:xfrm>
              <a:off x="4558151" y="3764622"/>
              <a:ext cx="65163" cy="54335"/>
            </a:xfrm>
            <a:custGeom>
              <a:avLst/>
              <a:gdLst/>
              <a:ahLst/>
              <a:cxnLst/>
              <a:rect l="l" t="t" r="r" b="b"/>
              <a:pathLst>
                <a:path w="1673" h="1395" extrusionOk="0">
                  <a:moveTo>
                    <a:pt x="947" y="1"/>
                  </a:moveTo>
                  <a:cubicBezTo>
                    <a:pt x="917" y="1"/>
                    <a:pt x="885" y="4"/>
                    <a:pt x="851" y="10"/>
                  </a:cubicBezTo>
                  <a:cubicBezTo>
                    <a:pt x="1" y="156"/>
                    <a:pt x="1118" y="1225"/>
                    <a:pt x="1118" y="1225"/>
                  </a:cubicBezTo>
                  <a:cubicBezTo>
                    <a:pt x="1208" y="1344"/>
                    <a:pt x="1284" y="1394"/>
                    <a:pt x="1346" y="1394"/>
                  </a:cubicBezTo>
                  <a:cubicBezTo>
                    <a:pt x="1672" y="1394"/>
                    <a:pt x="1599" y="1"/>
                    <a:pt x="9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34"/>
            <p:cNvSpPr/>
            <p:nvPr/>
          </p:nvSpPr>
          <p:spPr>
            <a:xfrm>
              <a:off x="4607735" y="3824527"/>
              <a:ext cx="61775" cy="35678"/>
            </a:xfrm>
            <a:custGeom>
              <a:avLst/>
              <a:gdLst/>
              <a:ahLst/>
              <a:cxnLst/>
              <a:rect l="l" t="t" r="r" b="b"/>
              <a:pathLst>
                <a:path w="1586" h="916" extrusionOk="0">
                  <a:moveTo>
                    <a:pt x="851" y="0"/>
                  </a:moveTo>
                  <a:cubicBezTo>
                    <a:pt x="473" y="0"/>
                    <a:pt x="137" y="537"/>
                    <a:pt x="137" y="537"/>
                  </a:cubicBezTo>
                  <a:cubicBezTo>
                    <a:pt x="0" y="811"/>
                    <a:pt x="113" y="915"/>
                    <a:pt x="310" y="915"/>
                  </a:cubicBezTo>
                  <a:cubicBezTo>
                    <a:pt x="744" y="915"/>
                    <a:pt x="1585" y="409"/>
                    <a:pt x="1084" y="75"/>
                  </a:cubicBezTo>
                  <a:cubicBezTo>
                    <a:pt x="1006" y="22"/>
                    <a:pt x="928" y="0"/>
                    <a:pt x="8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34"/>
            <p:cNvSpPr/>
            <p:nvPr/>
          </p:nvSpPr>
          <p:spPr>
            <a:xfrm>
              <a:off x="4552971" y="3869787"/>
              <a:ext cx="66682" cy="28044"/>
            </a:xfrm>
            <a:custGeom>
              <a:avLst/>
              <a:gdLst/>
              <a:ahLst/>
              <a:cxnLst/>
              <a:rect l="l" t="t" r="r" b="b"/>
              <a:pathLst>
                <a:path w="1712" h="720" extrusionOk="0">
                  <a:moveTo>
                    <a:pt x="1042" y="0"/>
                  </a:moveTo>
                  <a:cubicBezTo>
                    <a:pt x="818" y="0"/>
                    <a:pt x="620" y="55"/>
                    <a:pt x="620" y="55"/>
                  </a:cubicBezTo>
                  <a:cubicBezTo>
                    <a:pt x="0" y="300"/>
                    <a:pt x="770" y="719"/>
                    <a:pt x="1278" y="719"/>
                  </a:cubicBezTo>
                  <a:cubicBezTo>
                    <a:pt x="1526" y="719"/>
                    <a:pt x="1712" y="618"/>
                    <a:pt x="1640" y="347"/>
                  </a:cubicBezTo>
                  <a:cubicBezTo>
                    <a:pt x="1564" y="67"/>
                    <a:pt x="1287" y="0"/>
                    <a:pt x="10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4"/>
            <p:cNvSpPr/>
            <p:nvPr/>
          </p:nvSpPr>
          <p:spPr>
            <a:xfrm>
              <a:off x="4549660" y="3798275"/>
              <a:ext cx="44364" cy="50479"/>
            </a:xfrm>
            <a:custGeom>
              <a:avLst/>
              <a:gdLst/>
              <a:ahLst/>
              <a:cxnLst/>
              <a:rect l="l" t="t" r="r" b="b"/>
              <a:pathLst>
                <a:path w="1139" h="1296" extrusionOk="0">
                  <a:moveTo>
                    <a:pt x="675" y="0"/>
                  </a:moveTo>
                  <a:cubicBezTo>
                    <a:pt x="627" y="0"/>
                    <a:pt x="572" y="14"/>
                    <a:pt x="510" y="45"/>
                  </a:cubicBezTo>
                  <a:cubicBezTo>
                    <a:pt x="0" y="288"/>
                    <a:pt x="438" y="1114"/>
                    <a:pt x="438" y="1114"/>
                  </a:cubicBezTo>
                  <a:cubicBezTo>
                    <a:pt x="517" y="1242"/>
                    <a:pt x="592" y="1295"/>
                    <a:pt x="659" y="1295"/>
                  </a:cubicBezTo>
                  <a:cubicBezTo>
                    <a:pt x="992" y="1295"/>
                    <a:pt x="1139" y="0"/>
                    <a:pt x="6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34"/>
            <p:cNvSpPr/>
            <p:nvPr/>
          </p:nvSpPr>
          <p:spPr>
            <a:xfrm>
              <a:off x="4526018" y="3790290"/>
              <a:ext cx="91805" cy="116694"/>
            </a:xfrm>
            <a:custGeom>
              <a:avLst/>
              <a:gdLst/>
              <a:ahLst/>
              <a:cxnLst/>
              <a:rect l="l" t="t" r="r" b="b"/>
              <a:pathLst>
                <a:path w="2357" h="2996" extrusionOk="0">
                  <a:moveTo>
                    <a:pt x="1917" y="1"/>
                  </a:moveTo>
                  <a:cubicBezTo>
                    <a:pt x="1880" y="1"/>
                    <a:pt x="1855" y="40"/>
                    <a:pt x="1895" y="80"/>
                  </a:cubicBezTo>
                  <a:cubicBezTo>
                    <a:pt x="2162" y="299"/>
                    <a:pt x="2283" y="663"/>
                    <a:pt x="2186" y="1027"/>
                  </a:cubicBezTo>
                  <a:cubicBezTo>
                    <a:pt x="2113" y="1416"/>
                    <a:pt x="1773" y="1708"/>
                    <a:pt x="1360" y="1732"/>
                  </a:cubicBezTo>
                  <a:cubicBezTo>
                    <a:pt x="704" y="1780"/>
                    <a:pt x="146" y="2266"/>
                    <a:pt x="0" y="2946"/>
                  </a:cubicBezTo>
                  <a:cubicBezTo>
                    <a:pt x="0" y="2971"/>
                    <a:pt x="24" y="2995"/>
                    <a:pt x="49" y="2995"/>
                  </a:cubicBezTo>
                  <a:cubicBezTo>
                    <a:pt x="49" y="2995"/>
                    <a:pt x="73" y="2971"/>
                    <a:pt x="73" y="2946"/>
                  </a:cubicBezTo>
                  <a:cubicBezTo>
                    <a:pt x="219" y="2339"/>
                    <a:pt x="729" y="1878"/>
                    <a:pt x="1360" y="1805"/>
                  </a:cubicBezTo>
                  <a:cubicBezTo>
                    <a:pt x="1822" y="1780"/>
                    <a:pt x="2186" y="1465"/>
                    <a:pt x="2283" y="1027"/>
                  </a:cubicBezTo>
                  <a:cubicBezTo>
                    <a:pt x="2356" y="663"/>
                    <a:pt x="2235" y="250"/>
                    <a:pt x="1943" y="7"/>
                  </a:cubicBezTo>
                  <a:cubicBezTo>
                    <a:pt x="1934" y="3"/>
                    <a:pt x="1926" y="1"/>
                    <a:pt x="1917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34"/>
            <p:cNvSpPr/>
            <p:nvPr/>
          </p:nvSpPr>
          <p:spPr>
            <a:xfrm>
              <a:off x="4596946" y="3843534"/>
              <a:ext cx="44520" cy="12698"/>
            </a:xfrm>
            <a:custGeom>
              <a:avLst/>
              <a:gdLst/>
              <a:ahLst/>
              <a:cxnLst/>
              <a:rect l="l" t="t" r="r" b="b"/>
              <a:pathLst>
                <a:path w="1143" h="326" extrusionOk="0">
                  <a:moveTo>
                    <a:pt x="1070" y="0"/>
                  </a:moveTo>
                  <a:cubicBezTo>
                    <a:pt x="903" y="93"/>
                    <a:pt x="522" y="243"/>
                    <a:pt x="265" y="243"/>
                  </a:cubicBezTo>
                  <a:cubicBezTo>
                    <a:pt x="187" y="243"/>
                    <a:pt x="119" y="229"/>
                    <a:pt x="74" y="195"/>
                  </a:cubicBezTo>
                  <a:cubicBezTo>
                    <a:pt x="74" y="183"/>
                    <a:pt x="68" y="177"/>
                    <a:pt x="59" y="177"/>
                  </a:cubicBezTo>
                  <a:cubicBezTo>
                    <a:pt x="50" y="177"/>
                    <a:pt x="37" y="183"/>
                    <a:pt x="25" y="195"/>
                  </a:cubicBezTo>
                  <a:cubicBezTo>
                    <a:pt x="1" y="195"/>
                    <a:pt x="1" y="243"/>
                    <a:pt x="25" y="243"/>
                  </a:cubicBezTo>
                  <a:cubicBezTo>
                    <a:pt x="80" y="298"/>
                    <a:pt x="135" y="325"/>
                    <a:pt x="199" y="325"/>
                  </a:cubicBezTo>
                  <a:cubicBezTo>
                    <a:pt x="221" y="325"/>
                    <a:pt x="244" y="322"/>
                    <a:pt x="268" y="316"/>
                  </a:cubicBezTo>
                  <a:cubicBezTo>
                    <a:pt x="560" y="292"/>
                    <a:pt x="851" y="219"/>
                    <a:pt x="1094" y="98"/>
                  </a:cubicBezTo>
                  <a:cubicBezTo>
                    <a:pt x="1118" y="73"/>
                    <a:pt x="1143" y="49"/>
                    <a:pt x="1118" y="25"/>
                  </a:cubicBezTo>
                  <a:cubicBezTo>
                    <a:pt x="1118" y="0"/>
                    <a:pt x="1094" y="0"/>
                    <a:pt x="1070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4"/>
            <p:cNvSpPr/>
            <p:nvPr/>
          </p:nvSpPr>
          <p:spPr>
            <a:xfrm>
              <a:off x="4569525" y="3818529"/>
              <a:ext cx="11373" cy="42066"/>
            </a:xfrm>
            <a:custGeom>
              <a:avLst/>
              <a:gdLst/>
              <a:ahLst/>
              <a:cxnLst/>
              <a:rect l="l" t="t" r="r" b="b"/>
              <a:pathLst>
                <a:path w="292" h="1080" extrusionOk="0">
                  <a:moveTo>
                    <a:pt x="223" y="1"/>
                  </a:moveTo>
                  <a:cubicBezTo>
                    <a:pt x="207" y="1"/>
                    <a:pt x="195" y="18"/>
                    <a:pt x="195" y="35"/>
                  </a:cubicBezTo>
                  <a:cubicBezTo>
                    <a:pt x="171" y="132"/>
                    <a:pt x="0" y="910"/>
                    <a:pt x="219" y="1080"/>
                  </a:cubicBezTo>
                  <a:lnTo>
                    <a:pt x="292" y="1080"/>
                  </a:lnTo>
                  <a:cubicBezTo>
                    <a:pt x="292" y="1055"/>
                    <a:pt x="292" y="1031"/>
                    <a:pt x="292" y="1007"/>
                  </a:cubicBezTo>
                  <a:cubicBezTo>
                    <a:pt x="146" y="910"/>
                    <a:pt x="195" y="351"/>
                    <a:pt x="292" y="59"/>
                  </a:cubicBezTo>
                  <a:cubicBezTo>
                    <a:pt x="292" y="35"/>
                    <a:pt x="268" y="11"/>
                    <a:pt x="243" y="11"/>
                  </a:cubicBezTo>
                  <a:cubicBezTo>
                    <a:pt x="236" y="4"/>
                    <a:pt x="229" y="1"/>
                    <a:pt x="223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34"/>
            <p:cNvSpPr/>
            <p:nvPr/>
          </p:nvSpPr>
          <p:spPr>
            <a:xfrm>
              <a:off x="4508023" y="3819074"/>
              <a:ext cx="44364" cy="50479"/>
            </a:xfrm>
            <a:custGeom>
              <a:avLst/>
              <a:gdLst/>
              <a:ahLst/>
              <a:cxnLst/>
              <a:rect l="l" t="t" r="r" b="b"/>
              <a:pathLst>
                <a:path w="1139" h="1296" extrusionOk="0">
                  <a:moveTo>
                    <a:pt x="657" y="0"/>
                  </a:moveTo>
                  <a:cubicBezTo>
                    <a:pt x="607" y="0"/>
                    <a:pt x="550" y="15"/>
                    <a:pt x="486" y="45"/>
                  </a:cubicBezTo>
                  <a:cubicBezTo>
                    <a:pt x="0" y="288"/>
                    <a:pt x="438" y="1114"/>
                    <a:pt x="438" y="1114"/>
                  </a:cubicBezTo>
                  <a:cubicBezTo>
                    <a:pt x="521" y="1242"/>
                    <a:pt x="598" y="1296"/>
                    <a:pt x="667" y="1296"/>
                  </a:cubicBezTo>
                  <a:cubicBezTo>
                    <a:pt x="1008" y="1296"/>
                    <a:pt x="1139" y="0"/>
                    <a:pt x="6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34"/>
            <p:cNvSpPr/>
            <p:nvPr/>
          </p:nvSpPr>
          <p:spPr>
            <a:xfrm>
              <a:off x="4527887" y="3839756"/>
              <a:ext cx="11412" cy="42611"/>
            </a:xfrm>
            <a:custGeom>
              <a:avLst/>
              <a:gdLst/>
              <a:ahLst/>
              <a:cxnLst/>
              <a:rect l="l" t="t" r="r" b="b"/>
              <a:pathLst>
                <a:path w="293" h="1094" extrusionOk="0">
                  <a:moveTo>
                    <a:pt x="244" y="0"/>
                  </a:moveTo>
                  <a:cubicBezTo>
                    <a:pt x="219" y="0"/>
                    <a:pt x="195" y="0"/>
                    <a:pt x="195" y="25"/>
                  </a:cubicBezTo>
                  <a:cubicBezTo>
                    <a:pt x="171" y="122"/>
                    <a:pt x="1" y="899"/>
                    <a:pt x="219" y="1093"/>
                  </a:cubicBezTo>
                  <a:lnTo>
                    <a:pt x="244" y="1093"/>
                  </a:lnTo>
                  <a:cubicBezTo>
                    <a:pt x="268" y="1093"/>
                    <a:pt x="268" y="1093"/>
                    <a:pt x="292" y="1069"/>
                  </a:cubicBezTo>
                  <a:cubicBezTo>
                    <a:pt x="292" y="1045"/>
                    <a:pt x="292" y="1021"/>
                    <a:pt x="292" y="1021"/>
                  </a:cubicBezTo>
                  <a:cubicBezTo>
                    <a:pt x="146" y="899"/>
                    <a:pt x="219" y="365"/>
                    <a:pt x="292" y="49"/>
                  </a:cubicBezTo>
                  <a:cubicBezTo>
                    <a:pt x="292" y="25"/>
                    <a:pt x="268" y="0"/>
                    <a:pt x="244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34"/>
            <p:cNvSpPr/>
            <p:nvPr/>
          </p:nvSpPr>
          <p:spPr>
            <a:xfrm>
              <a:off x="4558151" y="3864334"/>
              <a:ext cx="37898" cy="22747"/>
            </a:xfrm>
            <a:custGeom>
              <a:avLst/>
              <a:gdLst/>
              <a:ahLst/>
              <a:cxnLst/>
              <a:rect l="l" t="t" r="r" b="b"/>
              <a:pathLst>
                <a:path w="973" h="584" extrusionOk="0">
                  <a:moveTo>
                    <a:pt x="25" y="1"/>
                  </a:moveTo>
                  <a:cubicBezTo>
                    <a:pt x="1" y="25"/>
                    <a:pt x="1" y="49"/>
                    <a:pt x="1" y="74"/>
                  </a:cubicBezTo>
                  <a:cubicBezTo>
                    <a:pt x="195" y="390"/>
                    <a:pt x="535" y="584"/>
                    <a:pt x="924" y="584"/>
                  </a:cubicBezTo>
                  <a:cubicBezTo>
                    <a:pt x="948" y="584"/>
                    <a:pt x="973" y="584"/>
                    <a:pt x="973" y="560"/>
                  </a:cubicBezTo>
                  <a:cubicBezTo>
                    <a:pt x="973" y="511"/>
                    <a:pt x="948" y="511"/>
                    <a:pt x="924" y="511"/>
                  </a:cubicBezTo>
                  <a:cubicBezTo>
                    <a:pt x="584" y="487"/>
                    <a:pt x="268" y="317"/>
                    <a:pt x="74" y="25"/>
                  </a:cubicBezTo>
                  <a:cubicBezTo>
                    <a:pt x="74" y="1"/>
                    <a:pt x="50" y="1"/>
                    <a:pt x="25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1" name="Google Shape;1581;p34"/>
          <p:cNvGrpSpPr/>
          <p:nvPr/>
        </p:nvGrpSpPr>
        <p:grpSpPr>
          <a:xfrm flipH="1">
            <a:off x="366691" y="-180577"/>
            <a:ext cx="2121888" cy="1414590"/>
            <a:chOff x="6655952" y="-180577"/>
            <a:chExt cx="2121888" cy="1414590"/>
          </a:xfrm>
        </p:grpSpPr>
        <p:grpSp>
          <p:nvGrpSpPr>
            <p:cNvPr id="1582" name="Google Shape;1582;p34"/>
            <p:cNvGrpSpPr/>
            <p:nvPr/>
          </p:nvGrpSpPr>
          <p:grpSpPr>
            <a:xfrm rot="1685293">
              <a:off x="8051699" y="334351"/>
              <a:ext cx="652925" cy="474307"/>
              <a:chOff x="5211663" y="1358969"/>
              <a:chExt cx="483893" cy="351481"/>
            </a:xfrm>
          </p:grpSpPr>
          <p:sp>
            <p:nvSpPr>
              <p:cNvPr id="1583" name="Google Shape;1583;p34"/>
              <p:cNvSpPr/>
              <p:nvPr/>
            </p:nvSpPr>
            <p:spPr>
              <a:xfrm>
                <a:off x="5519159" y="1395927"/>
                <a:ext cx="71050" cy="66812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978" extrusionOk="0">
                    <a:moveTo>
                      <a:pt x="914" y="1"/>
                    </a:moveTo>
                    <a:cubicBezTo>
                      <a:pt x="801" y="1"/>
                      <a:pt x="571" y="36"/>
                      <a:pt x="67" y="176"/>
                    </a:cubicBezTo>
                    <a:cubicBezTo>
                      <a:pt x="0" y="198"/>
                      <a:pt x="16" y="324"/>
                      <a:pt x="95" y="324"/>
                    </a:cubicBezTo>
                    <a:cubicBezTo>
                      <a:pt x="102" y="324"/>
                      <a:pt x="109" y="323"/>
                      <a:pt x="116" y="322"/>
                    </a:cubicBezTo>
                    <a:cubicBezTo>
                      <a:pt x="359" y="249"/>
                      <a:pt x="626" y="200"/>
                      <a:pt x="869" y="152"/>
                    </a:cubicBezTo>
                    <a:lnTo>
                      <a:pt x="869" y="152"/>
                    </a:lnTo>
                    <a:cubicBezTo>
                      <a:pt x="796" y="322"/>
                      <a:pt x="626" y="662"/>
                      <a:pt x="505" y="880"/>
                    </a:cubicBezTo>
                    <a:cubicBezTo>
                      <a:pt x="480" y="905"/>
                      <a:pt x="480" y="953"/>
                      <a:pt x="529" y="977"/>
                    </a:cubicBezTo>
                    <a:lnTo>
                      <a:pt x="553" y="977"/>
                    </a:lnTo>
                    <a:cubicBezTo>
                      <a:pt x="577" y="977"/>
                      <a:pt x="602" y="977"/>
                      <a:pt x="602" y="953"/>
                    </a:cubicBezTo>
                    <a:cubicBezTo>
                      <a:pt x="650" y="880"/>
                      <a:pt x="990" y="249"/>
                      <a:pt x="1039" y="127"/>
                    </a:cubicBezTo>
                    <a:cubicBezTo>
                      <a:pt x="1039" y="103"/>
                      <a:pt x="1039" y="79"/>
                      <a:pt x="1039" y="30"/>
                    </a:cubicBezTo>
                    <a:cubicBezTo>
                      <a:pt x="1018" y="20"/>
                      <a:pt x="998" y="1"/>
                      <a:pt x="91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34"/>
              <p:cNvSpPr/>
              <p:nvPr/>
            </p:nvSpPr>
            <p:spPr>
              <a:xfrm>
                <a:off x="5211663" y="1358969"/>
                <a:ext cx="483893" cy="351481"/>
              </a:xfrm>
              <a:custGeom>
                <a:avLst/>
                <a:gdLst/>
                <a:ahLst/>
                <a:cxnLst/>
                <a:rect l="l" t="t" r="r" b="b"/>
                <a:pathLst>
                  <a:path w="7083" h="5145" extrusionOk="0">
                    <a:moveTo>
                      <a:pt x="3768" y="0"/>
                    </a:moveTo>
                    <a:cubicBezTo>
                      <a:pt x="3734" y="0"/>
                      <a:pt x="3701" y="4"/>
                      <a:pt x="3670" y="12"/>
                    </a:cubicBezTo>
                    <a:cubicBezTo>
                      <a:pt x="3014" y="207"/>
                      <a:pt x="3232" y="1713"/>
                      <a:pt x="3232" y="1713"/>
                    </a:cubicBezTo>
                    <a:cubicBezTo>
                      <a:pt x="3232" y="1713"/>
                      <a:pt x="1357" y="535"/>
                      <a:pt x="891" y="535"/>
                    </a:cubicBezTo>
                    <a:cubicBezTo>
                      <a:pt x="865" y="535"/>
                      <a:pt x="844" y="539"/>
                      <a:pt x="827" y="547"/>
                    </a:cubicBezTo>
                    <a:cubicBezTo>
                      <a:pt x="366" y="814"/>
                      <a:pt x="1483" y="1664"/>
                      <a:pt x="1483" y="1664"/>
                    </a:cubicBezTo>
                    <a:cubicBezTo>
                      <a:pt x="1483" y="1664"/>
                      <a:pt x="832" y="1473"/>
                      <a:pt x="445" y="1473"/>
                    </a:cubicBezTo>
                    <a:cubicBezTo>
                      <a:pt x="263" y="1473"/>
                      <a:pt x="140" y="1516"/>
                      <a:pt x="171" y="1640"/>
                    </a:cubicBezTo>
                    <a:cubicBezTo>
                      <a:pt x="269" y="2029"/>
                      <a:pt x="1022" y="2490"/>
                      <a:pt x="1022" y="2490"/>
                    </a:cubicBezTo>
                    <a:cubicBezTo>
                      <a:pt x="730" y="2490"/>
                      <a:pt x="439" y="2539"/>
                      <a:pt x="147" y="2587"/>
                    </a:cubicBezTo>
                    <a:cubicBezTo>
                      <a:pt x="1" y="2650"/>
                      <a:pt x="594" y="3616"/>
                      <a:pt x="1664" y="3616"/>
                    </a:cubicBezTo>
                    <a:cubicBezTo>
                      <a:pt x="1835" y="3616"/>
                      <a:pt x="2018" y="3592"/>
                      <a:pt x="2212" y="3535"/>
                    </a:cubicBezTo>
                    <a:lnTo>
                      <a:pt x="2212" y="3535"/>
                    </a:lnTo>
                    <a:lnTo>
                      <a:pt x="1095" y="4506"/>
                    </a:lnTo>
                    <a:cubicBezTo>
                      <a:pt x="1095" y="4506"/>
                      <a:pt x="2102" y="5144"/>
                      <a:pt x="3258" y="5144"/>
                    </a:cubicBezTo>
                    <a:cubicBezTo>
                      <a:pt x="3697" y="5144"/>
                      <a:pt x="4158" y="5052"/>
                      <a:pt x="4593" y="4798"/>
                    </a:cubicBezTo>
                    <a:cubicBezTo>
                      <a:pt x="7083" y="3365"/>
                      <a:pt x="4779" y="0"/>
                      <a:pt x="376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34"/>
              <p:cNvSpPr/>
              <p:nvPr/>
            </p:nvSpPr>
            <p:spPr>
              <a:xfrm>
                <a:off x="5467307" y="1398045"/>
                <a:ext cx="48164" cy="44746"/>
              </a:xfrm>
              <a:custGeom>
                <a:avLst/>
                <a:gdLst/>
                <a:ahLst/>
                <a:cxnLst/>
                <a:rect l="l" t="t" r="r" b="b"/>
                <a:pathLst>
                  <a:path w="705" h="655" extrusionOk="0">
                    <a:moveTo>
                      <a:pt x="443" y="1"/>
                    </a:moveTo>
                    <a:cubicBezTo>
                      <a:pt x="395" y="1"/>
                      <a:pt x="349" y="49"/>
                      <a:pt x="365" y="96"/>
                    </a:cubicBezTo>
                    <a:cubicBezTo>
                      <a:pt x="413" y="218"/>
                      <a:pt x="462" y="363"/>
                      <a:pt x="486" y="485"/>
                    </a:cubicBezTo>
                    <a:cubicBezTo>
                      <a:pt x="365" y="388"/>
                      <a:pt x="243" y="291"/>
                      <a:pt x="122" y="169"/>
                    </a:cubicBezTo>
                    <a:cubicBezTo>
                      <a:pt x="110" y="157"/>
                      <a:pt x="92" y="151"/>
                      <a:pt x="73" y="151"/>
                    </a:cubicBezTo>
                    <a:cubicBezTo>
                      <a:pt x="55" y="151"/>
                      <a:pt x="37" y="157"/>
                      <a:pt x="25" y="169"/>
                    </a:cubicBezTo>
                    <a:cubicBezTo>
                      <a:pt x="0" y="218"/>
                      <a:pt x="0" y="266"/>
                      <a:pt x="25" y="291"/>
                    </a:cubicBezTo>
                    <a:cubicBezTo>
                      <a:pt x="340" y="606"/>
                      <a:pt x="462" y="655"/>
                      <a:pt x="535" y="655"/>
                    </a:cubicBezTo>
                    <a:lnTo>
                      <a:pt x="559" y="655"/>
                    </a:lnTo>
                    <a:cubicBezTo>
                      <a:pt x="608" y="631"/>
                      <a:pt x="705" y="582"/>
                      <a:pt x="511" y="48"/>
                    </a:cubicBezTo>
                    <a:cubicBezTo>
                      <a:pt x="494" y="14"/>
                      <a:pt x="468" y="1"/>
                      <a:pt x="44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34"/>
              <p:cNvSpPr/>
              <p:nvPr/>
            </p:nvSpPr>
            <p:spPr>
              <a:xfrm>
                <a:off x="5309630" y="1479885"/>
                <a:ext cx="102954" cy="109167"/>
              </a:xfrm>
              <a:custGeom>
                <a:avLst/>
                <a:gdLst/>
                <a:ahLst/>
                <a:cxnLst/>
                <a:rect l="l" t="t" r="r" b="b"/>
                <a:pathLst>
                  <a:path w="1507" h="1598" extrusionOk="0">
                    <a:moveTo>
                      <a:pt x="479" y="1"/>
                    </a:moveTo>
                    <a:cubicBezTo>
                      <a:pt x="444" y="1"/>
                      <a:pt x="427" y="9"/>
                      <a:pt x="414" y="16"/>
                    </a:cubicBezTo>
                    <a:cubicBezTo>
                      <a:pt x="389" y="40"/>
                      <a:pt x="389" y="64"/>
                      <a:pt x="389" y="113"/>
                    </a:cubicBezTo>
                    <a:cubicBezTo>
                      <a:pt x="389" y="210"/>
                      <a:pt x="535" y="380"/>
                      <a:pt x="657" y="477"/>
                    </a:cubicBezTo>
                    <a:cubicBezTo>
                      <a:pt x="1" y="526"/>
                      <a:pt x="1" y="599"/>
                      <a:pt x="1" y="672"/>
                    </a:cubicBezTo>
                    <a:cubicBezTo>
                      <a:pt x="1" y="744"/>
                      <a:pt x="74" y="793"/>
                      <a:pt x="98" y="817"/>
                    </a:cubicBezTo>
                    <a:cubicBezTo>
                      <a:pt x="219" y="890"/>
                      <a:pt x="316" y="963"/>
                      <a:pt x="438" y="1012"/>
                    </a:cubicBezTo>
                    <a:cubicBezTo>
                      <a:pt x="316" y="1036"/>
                      <a:pt x="195" y="1085"/>
                      <a:pt x="98" y="1157"/>
                    </a:cubicBezTo>
                    <a:cubicBezTo>
                      <a:pt x="49" y="1182"/>
                      <a:pt x="49" y="1255"/>
                      <a:pt x="74" y="1303"/>
                    </a:cubicBezTo>
                    <a:cubicBezTo>
                      <a:pt x="185" y="1481"/>
                      <a:pt x="397" y="1598"/>
                      <a:pt x="619" y="1598"/>
                    </a:cubicBezTo>
                    <a:cubicBezTo>
                      <a:pt x="639" y="1598"/>
                      <a:pt x="660" y="1597"/>
                      <a:pt x="681" y="1595"/>
                    </a:cubicBezTo>
                    <a:cubicBezTo>
                      <a:pt x="778" y="1595"/>
                      <a:pt x="875" y="1570"/>
                      <a:pt x="948" y="1546"/>
                    </a:cubicBezTo>
                    <a:cubicBezTo>
                      <a:pt x="997" y="1546"/>
                      <a:pt x="1021" y="1498"/>
                      <a:pt x="997" y="1473"/>
                    </a:cubicBezTo>
                    <a:cubicBezTo>
                      <a:pt x="997" y="1438"/>
                      <a:pt x="971" y="1415"/>
                      <a:pt x="938" y="1415"/>
                    </a:cubicBezTo>
                    <a:cubicBezTo>
                      <a:pt x="925" y="1415"/>
                      <a:pt x="912" y="1418"/>
                      <a:pt x="899" y="1425"/>
                    </a:cubicBezTo>
                    <a:cubicBezTo>
                      <a:pt x="829" y="1446"/>
                      <a:pt x="756" y="1457"/>
                      <a:pt x="683" y="1457"/>
                    </a:cubicBezTo>
                    <a:cubicBezTo>
                      <a:pt x="507" y="1457"/>
                      <a:pt x="333" y="1392"/>
                      <a:pt x="195" y="1255"/>
                    </a:cubicBezTo>
                    <a:cubicBezTo>
                      <a:pt x="365" y="1157"/>
                      <a:pt x="535" y="1109"/>
                      <a:pt x="705" y="1085"/>
                    </a:cubicBezTo>
                    <a:lnTo>
                      <a:pt x="729" y="1085"/>
                    </a:lnTo>
                    <a:cubicBezTo>
                      <a:pt x="754" y="1060"/>
                      <a:pt x="778" y="1036"/>
                      <a:pt x="778" y="1012"/>
                    </a:cubicBezTo>
                    <a:cubicBezTo>
                      <a:pt x="778" y="987"/>
                      <a:pt x="754" y="963"/>
                      <a:pt x="729" y="939"/>
                    </a:cubicBezTo>
                    <a:lnTo>
                      <a:pt x="705" y="939"/>
                    </a:lnTo>
                    <a:cubicBezTo>
                      <a:pt x="511" y="890"/>
                      <a:pt x="341" y="793"/>
                      <a:pt x="171" y="696"/>
                    </a:cubicBezTo>
                    <a:cubicBezTo>
                      <a:pt x="389" y="647"/>
                      <a:pt x="608" y="623"/>
                      <a:pt x="827" y="623"/>
                    </a:cubicBezTo>
                    <a:cubicBezTo>
                      <a:pt x="851" y="623"/>
                      <a:pt x="875" y="599"/>
                      <a:pt x="899" y="574"/>
                    </a:cubicBezTo>
                    <a:cubicBezTo>
                      <a:pt x="899" y="550"/>
                      <a:pt x="899" y="526"/>
                      <a:pt x="875" y="502"/>
                    </a:cubicBezTo>
                    <a:cubicBezTo>
                      <a:pt x="754" y="404"/>
                      <a:pt x="657" y="283"/>
                      <a:pt x="559" y="161"/>
                    </a:cubicBezTo>
                    <a:lnTo>
                      <a:pt x="559" y="161"/>
                    </a:lnTo>
                    <a:cubicBezTo>
                      <a:pt x="851" y="259"/>
                      <a:pt x="1118" y="380"/>
                      <a:pt x="1385" y="526"/>
                    </a:cubicBezTo>
                    <a:cubicBezTo>
                      <a:pt x="1434" y="526"/>
                      <a:pt x="1482" y="526"/>
                      <a:pt x="1482" y="477"/>
                    </a:cubicBezTo>
                    <a:cubicBezTo>
                      <a:pt x="1507" y="429"/>
                      <a:pt x="1482" y="404"/>
                      <a:pt x="1458" y="380"/>
                    </a:cubicBezTo>
                    <a:cubicBezTo>
                      <a:pt x="803" y="61"/>
                      <a:pt x="574" y="1"/>
                      <a:pt x="47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34"/>
              <p:cNvSpPr/>
              <p:nvPr/>
            </p:nvSpPr>
            <p:spPr>
              <a:xfrm>
                <a:off x="5442439" y="1508440"/>
                <a:ext cx="151050" cy="201598"/>
              </a:xfrm>
              <a:custGeom>
                <a:avLst/>
                <a:gdLst/>
                <a:ahLst/>
                <a:cxnLst/>
                <a:rect l="l" t="t" r="r" b="b"/>
                <a:pathLst>
                  <a:path w="2211" h="2951" extrusionOk="0">
                    <a:moveTo>
                      <a:pt x="2131" y="1"/>
                    </a:moveTo>
                    <a:cubicBezTo>
                      <a:pt x="2118" y="1"/>
                      <a:pt x="2103" y="4"/>
                      <a:pt x="2089" y="11"/>
                    </a:cubicBezTo>
                    <a:cubicBezTo>
                      <a:pt x="2089" y="11"/>
                      <a:pt x="0" y="982"/>
                      <a:pt x="49" y="2877"/>
                    </a:cubicBezTo>
                    <a:cubicBezTo>
                      <a:pt x="49" y="2901"/>
                      <a:pt x="73" y="2950"/>
                      <a:pt x="121" y="2950"/>
                    </a:cubicBezTo>
                    <a:cubicBezTo>
                      <a:pt x="170" y="2950"/>
                      <a:pt x="194" y="2901"/>
                      <a:pt x="194" y="2877"/>
                    </a:cubicBezTo>
                    <a:cubicBezTo>
                      <a:pt x="170" y="1080"/>
                      <a:pt x="2138" y="132"/>
                      <a:pt x="2162" y="132"/>
                    </a:cubicBezTo>
                    <a:cubicBezTo>
                      <a:pt x="2186" y="108"/>
                      <a:pt x="2211" y="84"/>
                      <a:pt x="2186" y="35"/>
                    </a:cubicBezTo>
                    <a:cubicBezTo>
                      <a:pt x="2186" y="18"/>
                      <a:pt x="2162" y="1"/>
                      <a:pt x="2131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88" name="Google Shape;1588;p34"/>
            <p:cNvSpPr/>
            <p:nvPr/>
          </p:nvSpPr>
          <p:spPr>
            <a:xfrm rot="-2700000">
              <a:off x="7005059" y="-115361"/>
              <a:ext cx="716375" cy="1284157"/>
            </a:xfrm>
            <a:custGeom>
              <a:avLst/>
              <a:gdLst/>
              <a:ahLst/>
              <a:cxnLst/>
              <a:rect l="l" t="t" r="r" b="b"/>
              <a:pathLst>
                <a:path w="6681" h="11977" extrusionOk="0">
                  <a:moveTo>
                    <a:pt x="4276" y="0"/>
                  </a:moveTo>
                  <a:cubicBezTo>
                    <a:pt x="4276" y="0"/>
                    <a:pt x="4082" y="49"/>
                    <a:pt x="3839" y="146"/>
                  </a:cubicBezTo>
                  <a:lnTo>
                    <a:pt x="3887" y="267"/>
                  </a:lnTo>
                  <a:lnTo>
                    <a:pt x="3863" y="292"/>
                  </a:lnTo>
                  <a:cubicBezTo>
                    <a:pt x="4009" y="243"/>
                    <a:pt x="4155" y="195"/>
                    <a:pt x="4300" y="146"/>
                  </a:cubicBezTo>
                  <a:lnTo>
                    <a:pt x="4276" y="0"/>
                  </a:lnTo>
                  <a:close/>
                  <a:moveTo>
                    <a:pt x="3426" y="316"/>
                  </a:moveTo>
                  <a:cubicBezTo>
                    <a:pt x="3280" y="365"/>
                    <a:pt x="3134" y="437"/>
                    <a:pt x="3013" y="510"/>
                  </a:cubicBezTo>
                  <a:lnTo>
                    <a:pt x="3080" y="645"/>
                  </a:lnTo>
                  <a:lnTo>
                    <a:pt x="3080" y="645"/>
                  </a:lnTo>
                  <a:cubicBezTo>
                    <a:pt x="3198" y="578"/>
                    <a:pt x="3336" y="530"/>
                    <a:pt x="3474" y="437"/>
                  </a:cubicBezTo>
                  <a:lnTo>
                    <a:pt x="3426" y="316"/>
                  </a:lnTo>
                  <a:close/>
                  <a:moveTo>
                    <a:pt x="3080" y="645"/>
                  </a:moveTo>
                  <a:cubicBezTo>
                    <a:pt x="3074" y="649"/>
                    <a:pt x="3068" y="652"/>
                    <a:pt x="3061" y="656"/>
                  </a:cubicBezTo>
                  <a:lnTo>
                    <a:pt x="3086" y="656"/>
                  </a:lnTo>
                  <a:lnTo>
                    <a:pt x="3080" y="645"/>
                  </a:lnTo>
                  <a:close/>
                  <a:moveTo>
                    <a:pt x="2624" y="753"/>
                  </a:moveTo>
                  <a:cubicBezTo>
                    <a:pt x="2503" y="850"/>
                    <a:pt x="2406" y="948"/>
                    <a:pt x="2284" y="1069"/>
                  </a:cubicBezTo>
                  <a:lnTo>
                    <a:pt x="2403" y="1164"/>
                  </a:lnTo>
                  <a:lnTo>
                    <a:pt x="2403" y="1164"/>
                  </a:lnTo>
                  <a:cubicBezTo>
                    <a:pt x="2496" y="1055"/>
                    <a:pt x="2609" y="965"/>
                    <a:pt x="2721" y="875"/>
                  </a:cubicBezTo>
                  <a:lnTo>
                    <a:pt x="2624" y="753"/>
                  </a:lnTo>
                  <a:close/>
                  <a:moveTo>
                    <a:pt x="2403" y="1164"/>
                  </a:moveTo>
                  <a:cubicBezTo>
                    <a:pt x="2396" y="1173"/>
                    <a:pt x="2388" y="1182"/>
                    <a:pt x="2381" y="1191"/>
                  </a:cubicBezTo>
                  <a:lnTo>
                    <a:pt x="2406" y="1166"/>
                  </a:lnTo>
                  <a:lnTo>
                    <a:pt x="2403" y="1164"/>
                  </a:lnTo>
                  <a:close/>
                  <a:moveTo>
                    <a:pt x="1993" y="1409"/>
                  </a:moveTo>
                  <a:cubicBezTo>
                    <a:pt x="1895" y="1531"/>
                    <a:pt x="1823" y="1676"/>
                    <a:pt x="1774" y="1822"/>
                  </a:cubicBezTo>
                  <a:lnTo>
                    <a:pt x="1895" y="1871"/>
                  </a:lnTo>
                  <a:lnTo>
                    <a:pt x="1895" y="1895"/>
                  </a:lnTo>
                  <a:cubicBezTo>
                    <a:pt x="1944" y="1749"/>
                    <a:pt x="2017" y="1628"/>
                    <a:pt x="2114" y="1506"/>
                  </a:cubicBezTo>
                  <a:lnTo>
                    <a:pt x="1993" y="1409"/>
                  </a:lnTo>
                  <a:close/>
                  <a:moveTo>
                    <a:pt x="1628" y="2259"/>
                  </a:moveTo>
                  <a:cubicBezTo>
                    <a:pt x="1604" y="2405"/>
                    <a:pt x="1580" y="2551"/>
                    <a:pt x="1580" y="2697"/>
                  </a:cubicBezTo>
                  <a:lnTo>
                    <a:pt x="1701" y="2697"/>
                  </a:lnTo>
                  <a:cubicBezTo>
                    <a:pt x="1704" y="2559"/>
                    <a:pt x="1728" y="2421"/>
                    <a:pt x="1774" y="2284"/>
                  </a:cubicBezTo>
                  <a:lnTo>
                    <a:pt x="1628" y="2259"/>
                  </a:lnTo>
                  <a:close/>
                  <a:moveTo>
                    <a:pt x="1701" y="2697"/>
                  </a:moveTo>
                  <a:cubicBezTo>
                    <a:pt x="1701" y="2705"/>
                    <a:pt x="1701" y="2713"/>
                    <a:pt x="1701" y="2721"/>
                  </a:cubicBezTo>
                  <a:lnTo>
                    <a:pt x="1725" y="2697"/>
                  </a:lnTo>
                  <a:close/>
                  <a:moveTo>
                    <a:pt x="1774" y="3158"/>
                  </a:moveTo>
                  <a:lnTo>
                    <a:pt x="1628" y="3183"/>
                  </a:lnTo>
                  <a:cubicBezTo>
                    <a:pt x="1628" y="3304"/>
                    <a:pt x="1677" y="3401"/>
                    <a:pt x="1701" y="3523"/>
                  </a:cubicBezTo>
                  <a:lnTo>
                    <a:pt x="1725" y="3620"/>
                  </a:lnTo>
                  <a:lnTo>
                    <a:pt x="1871" y="3571"/>
                  </a:lnTo>
                  <a:lnTo>
                    <a:pt x="1847" y="3474"/>
                  </a:lnTo>
                  <a:cubicBezTo>
                    <a:pt x="1798" y="3377"/>
                    <a:pt x="1774" y="3255"/>
                    <a:pt x="1774" y="3158"/>
                  </a:cubicBezTo>
                  <a:close/>
                  <a:moveTo>
                    <a:pt x="3329" y="3863"/>
                  </a:moveTo>
                  <a:cubicBezTo>
                    <a:pt x="3232" y="3887"/>
                    <a:pt x="3061" y="3887"/>
                    <a:pt x="2867" y="3887"/>
                  </a:cubicBezTo>
                  <a:lnTo>
                    <a:pt x="2867" y="4054"/>
                  </a:lnTo>
                  <a:lnTo>
                    <a:pt x="2867" y="4054"/>
                  </a:lnTo>
                  <a:cubicBezTo>
                    <a:pt x="3049" y="4033"/>
                    <a:pt x="3189" y="4032"/>
                    <a:pt x="3329" y="4008"/>
                  </a:cubicBezTo>
                  <a:lnTo>
                    <a:pt x="3329" y="3863"/>
                  </a:lnTo>
                  <a:close/>
                  <a:moveTo>
                    <a:pt x="2867" y="4054"/>
                  </a:moveTo>
                  <a:cubicBezTo>
                    <a:pt x="2859" y="4055"/>
                    <a:pt x="2851" y="4056"/>
                    <a:pt x="2843" y="4057"/>
                  </a:cubicBezTo>
                  <a:lnTo>
                    <a:pt x="2867" y="4057"/>
                  </a:lnTo>
                  <a:lnTo>
                    <a:pt x="2867" y="4054"/>
                  </a:lnTo>
                  <a:close/>
                  <a:moveTo>
                    <a:pt x="2406" y="3960"/>
                  </a:moveTo>
                  <a:cubicBezTo>
                    <a:pt x="2284" y="3984"/>
                    <a:pt x="2163" y="4008"/>
                    <a:pt x="2041" y="4033"/>
                  </a:cubicBezTo>
                  <a:lnTo>
                    <a:pt x="2017" y="3984"/>
                  </a:lnTo>
                  <a:lnTo>
                    <a:pt x="1871" y="4033"/>
                  </a:lnTo>
                  <a:cubicBezTo>
                    <a:pt x="1944" y="4178"/>
                    <a:pt x="2017" y="4324"/>
                    <a:pt x="2090" y="4446"/>
                  </a:cubicBezTo>
                  <a:lnTo>
                    <a:pt x="2211" y="4373"/>
                  </a:lnTo>
                  <a:cubicBezTo>
                    <a:pt x="2163" y="4300"/>
                    <a:pt x="2138" y="4227"/>
                    <a:pt x="2090" y="4178"/>
                  </a:cubicBezTo>
                  <a:cubicBezTo>
                    <a:pt x="2211" y="4130"/>
                    <a:pt x="2333" y="4130"/>
                    <a:pt x="2430" y="4106"/>
                  </a:cubicBezTo>
                  <a:lnTo>
                    <a:pt x="2406" y="3960"/>
                  </a:lnTo>
                  <a:close/>
                  <a:moveTo>
                    <a:pt x="1531" y="4178"/>
                  </a:moveTo>
                  <a:cubicBezTo>
                    <a:pt x="1385" y="4227"/>
                    <a:pt x="1240" y="4300"/>
                    <a:pt x="1118" y="4349"/>
                  </a:cubicBezTo>
                  <a:lnTo>
                    <a:pt x="1185" y="4483"/>
                  </a:lnTo>
                  <a:lnTo>
                    <a:pt x="1185" y="4483"/>
                  </a:lnTo>
                  <a:cubicBezTo>
                    <a:pt x="1303" y="4416"/>
                    <a:pt x="1441" y="4370"/>
                    <a:pt x="1580" y="4324"/>
                  </a:cubicBezTo>
                  <a:lnTo>
                    <a:pt x="1531" y="4178"/>
                  </a:lnTo>
                  <a:close/>
                  <a:moveTo>
                    <a:pt x="1185" y="4483"/>
                  </a:moveTo>
                  <a:lnTo>
                    <a:pt x="1185" y="4483"/>
                  </a:lnTo>
                  <a:cubicBezTo>
                    <a:pt x="1179" y="4487"/>
                    <a:pt x="1173" y="4491"/>
                    <a:pt x="1167" y="4494"/>
                  </a:cubicBezTo>
                  <a:lnTo>
                    <a:pt x="1191" y="4494"/>
                  </a:lnTo>
                  <a:lnTo>
                    <a:pt x="1185" y="4483"/>
                  </a:lnTo>
                  <a:close/>
                  <a:moveTo>
                    <a:pt x="3426" y="4203"/>
                  </a:moveTo>
                  <a:cubicBezTo>
                    <a:pt x="3377" y="4324"/>
                    <a:pt x="3304" y="4446"/>
                    <a:pt x="3207" y="4519"/>
                  </a:cubicBezTo>
                  <a:lnTo>
                    <a:pt x="3304" y="4640"/>
                  </a:lnTo>
                  <a:cubicBezTo>
                    <a:pt x="3426" y="4543"/>
                    <a:pt x="3499" y="4397"/>
                    <a:pt x="3572" y="4251"/>
                  </a:cubicBezTo>
                  <a:lnTo>
                    <a:pt x="3426" y="4203"/>
                  </a:lnTo>
                  <a:close/>
                  <a:moveTo>
                    <a:pt x="2478" y="4664"/>
                  </a:moveTo>
                  <a:lnTo>
                    <a:pt x="2406" y="4786"/>
                  </a:lnTo>
                  <a:cubicBezTo>
                    <a:pt x="2503" y="4859"/>
                    <a:pt x="2624" y="4883"/>
                    <a:pt x="2746" y="4883"/>
                  </a:cubicBezTo>
                  <a:lnTo>
                    <a:pt x="2891" y="4883"/>
                  </a:lnTo>
                  <a:lnTo>
                    <a:pt x="2867" y="4737"/>
                  </a:lnTo>
                  <a:cubicBezTo>
                    <a:pt x="2831" y="4743"/>
                    <a:pt x="2796" y="4746"/>
                    <a:pt x="2762" y="4746"/>
                  </a:cubicBezTo>
                  <a:cubicBezTo>
                    <a:pt x="2661" y="4746"/>
                    <a:pt x="2570" y="4719"/>
                    <a:pt x="2478" y="4664"/>
                  </a:cubicBezTo>
                  <a:close/>
                  <a:moveTo>
                    <a:pt x="705" y="4616"/>
                  </a:moveTo>
                  <a:cubicBezTo>
                    <a:pt x="584" y="4713"/>
                    <a:pt x="486" y="4810"/>
                    <a:pt x="389" y="4932"/>
                  </a:cubicBezTo>
                  <a:lnTo>
                    <a:pt x="486" y="5004"/>
                  </a:lnTo>
                  <a:lnTo>
                    <a:pt x="486" y="5029"/>
                  </a:lnTo>
                  <a:cubicBezTo>
                    <a:pt x="584" y="4907"/>
                    <a:pt x="681" y="4810"/>
                    <a:pt x="802" y="4737"/>
                  </a:cubicBezTo>
                  <a:lnTo>
                    <a:pt x="705" y="4616"/>
                  </a:lnTo>
                  <a:close/>
                  <a:moveTo>
                    <a:pt x="146" y="5320"/>
                  </a:moveTo>
                  <a:cubicBezTo>
                    <a:pt x="74" y="5466"/>
                    <a:pt x="49" y="5612"/>
                    <a:pt x="25" y="5757"/>
                  </a:cubicBezTo>
                  <a:lnTo>
                    <a:pt x="171" y="5782"/>
                  </a:lnTo>
                  <a:cubicBezTo>
                    <a:pt x="171" y="5636"/>
                    <a:pt x="219" y="5515"/>
                    <a:pt x="268" y="5369"/>
                  </a:cubicBezTo>
                  <a:lnTo>
                    <a:pt x="146" y="5320"/>
                  </a:lnTo>
                  <a:close/>
                  <a:moveTo>
                    <a:pt x="1" y="6219"/>
                  </a:moveTo>
                  <a:cubicBezTo>
                    <a:pt x="25" y="6389"/>
                    <a:pt x="49" y="6535"/>
                    <a:pt x="98" y="6681"/>
                  </a:cubicBezTo>
                  <a:lnTo>
                    <a:pt x="219" y="6656"/>
                  </a:lnTo>
                  <a:cubicBezTo>
                    <a:pt x="195" y="6511"/>
                    <a:pt x="171" y="6365"/>
                    <a:pt x="171" y="6219"/>
                  </a:cubicBezTo>
                  <a:close/>
                  <a:moveTo>
                    <a:pt x="341" y="7045"/>
                  </a:moveTo>
                  <a:lnTo>
                    <a:pt x="219" y="7118"/>
                  </a:lnTo>
                  <a:cubicBezTo>
                    <a:pt x="268" y="7239"/>
                    <a:pt x="316" y="7385"/>
                    <a:pt x="389" y="7531"/>
                  </a:cubicBezTo>
                  <a:lnTo>
                    <a:pt x="535" y="7458"/>
                  </a:lnTo>
                  <a:cubicBezTo>
                    <a:pt x="462" y="7312"/>
                    <a:pt x="414" y="7191"/>
                    <a:pt x="341" y="7045"/>
                  </a:cubicBezTo>
                  <a:close/>
                  <a:moveTo>
                    <a:pt x="729" y="7871"/>
                  </a:moveTo>
                  <a:lnTo>
                    <a:pt x="608" y="7944"/>
                  </a:lnTo>
                  <a:lnTo>
                    <a:pt x="632" y="7992"/>
                  </a:lnTo>
                  <a:cubicBezTo>
                    <a:pt x="705" y="8114"/>
                    <a:pt x="778" y="8211"/>
                    <a:pt x="827" y="8308"/>
                  </a:cubicBezTo>
                  <a:lnTo>
                    <a:pt x="948" y="8235"/>
                  </a:lnTo>
                  <a:cubicBezTo>
                    <a:pt x="899" y="8138"/>
                    <a:pt x="827" y="8041"/>
                    <a:pt x="778" y="7920"/>
                  </a:cubicBezTo>
                  <a:lnTo>
                    <a:pt x="729" y="7871"/>
                  </a:lnTo>
                  <a:close/>
                  <a:moveTo>
                    <a:pt x="1191" y="8600"/>
                  </a:moveTo>
                  <a:lnTo>
                    <a:pt x="1069" y="8673"/>
                  </a:lnTo>
                  <a:cubicBezTo>
                    <a:pt x="1191" y="8794"/>
                    <a:pt x="1288" y="8915"/>
                    <a:pt x="1385" y="9037"/>
                  </a:cubicBezTo>
                  <a:lnTo>
                    <a:pt x="1482" y="8915"/>
                  </a:lnTo>
                  <a:cubicBezTo>
                    <a:pt x="1385" y="8818"/>
                    <a:pt x="1288" y="8697"/>
                    <a:pt x="1191" y="8600"/>
                  </a:cubicBezTo>
                  <a:close/>
                  <a:moveTo>
                    <a:pt x="1798" y="9231"/>
                  </a:moveTo>
                  <a:lnTo>
                    <a:pt x="1701" y="9353"/>
                  </a:lnTo>
                  <a:cubicBezTo>
                    <a:pt x="1823" y="9450"/>
                    <a:pt x="1944" y="9547"/>
                    <a:pt x="2065" y="9644"/>
                  </a:cubicBezTo>
                  <a:lnTo>
                    <a:pt x="2138" y="9523"/>
                  </a:lnTo>
                  <a:cubicBezTo>
                    <a:pt x="2017" y="9426"/>
                    <a:pt x="1920" y="9328"/>
                    <a:pt x="1798" y="9231"/>
                  </a:cubicBezTo>
                  <a:close/>
                  <a:moveTo>
                    <a:pt x="5029" y="9328"/>
                  </a:moveTo>
                  <a:cubicBezTo>
                    <a:pt x="4981" y="9328"/>
                    <a:pt x="4932" y="9328"/>
                    <a:pt x="4908" y="9353"/>
                  </a:cubicBezTo>
                  <a:lnTo>
                    <a:pt x="4932" y="9499"/>
                  </a:lnTo>
                  <a:lnTo>
                    <a:pt x="5053" y="9499"/>
                  </a:lnTo>
                  <a:cubicBezTo>
                    <a:pt x="5029" y="9523"/>
                    <a:pt x="5005" y="9547"/>
                    <a:pt x="4981" y="9571"/>
                  </a:cubicBezTo>
                  <a:lnTo>
                    <a:pt x="5078" y="9693"/>
                  </a:lnTo>
                  <a:cubicBezTo>
                    <a:pt x="5151" y="9644"/>
                    <a:pt x="5199" y="9571"/>
                    <a:pt x="5223" y="9474"/>
                  </a:cubicBezTo>
                  <a:cubicBezTo>
                    <a:pt x="5223" y="9450"/>
                    <a:pt x="5199" y="9328"/>
                    <a:pt x="5029" y="9328"/>
                  </a:cubicBezTo>
                  <a:close/>
                  <a:moveTo>
                    <a:pt x="2527" y="9717"/>
                  </a:moveTo>
                  <a:lnTo>
                    <a:pt x="2478" y="9863"/>
                  </a:lnTo>
                  <a:cubicBezTo>
                    <a:pt x="2600" y="9936"/>
                    <a:pt x="2746" y="9984"/>
                    <a:pt x="2891" y="10033"/>
                  </a:cubicBezTo>
                  <a:lnTo>
                    <a:pt x="2940" y="9887"/>
                  </a:lnTo>
                  <a:cubicBezTo>
                    <a:pt x="2794" y="9839"/>
                    <a:pt x="2673" y="9790"/>
                    <a:pt x="2527" y="9717"/>
                  </a:cubicBezTo>
                  <a:close/>
                  <a:moveTo>
                    <a:pt x="4470" y="9596"/>
                  </a:moveTo>
                  <a:cubicBezTo>
                    <a:pt x="4373" y="9693"/>
                    <a:pt x="4300" y="9814"/>
                    <a:pt x="4276" y="9936"/>
                  </a:cubicBezTo>
                  <a:lnTo>
                    <a:pt x="4203" y="9936"/>
                  </a:lnTo>
                  <a:lnTo>
                    <a:pt x="4252" y="10082"/>
                  </a:lnTo>
                  <a:lnTo>
                    <a:pt x="4373" y="10057"/>
                  </a:lnTo>
                  <a:cubicBezTo>
                    <a:pt x="4495" y="10033"/>
                    <a:pt x="4592" y="9984"/>
                    <a:pt x="4689" y="9960"/>
                  </a:cubicBezTo>
                  <a:lnTo>
                    <a:pt x="4616" y="9814"/>
                  </a:lnTo>
                  <a:lnTo>
                    <a:pt x="4446" y="9887"/>
                  </a:lnTo>
                  <a:cubicBezTo>
                    <a:pt x="4495" y="9814"/>
                    <a:pt x="4519" y="9766"/>
                    <a:pt x="4568" y="9717"/>
                  </a:cubicBezTo>
                  <a:lnTo>
                    <a:pt x="4470" y="9596"/>
                  </a:lnTo>
                  <a:close/>
                  <a:moveTo>
                    <a:pt x="3353" y="9984"/>
                  </a:moveTo>
                  <a:lnTo>
                    <a:pt x="3329" y="10130"/>
                  </a:lnTo>
                  <a:cubicBezTo>
                    <a:pt x="3450" y="10130"/>
                    <a:pt x="3547" y="10154"/>
                    <a:pt x="3669" y="10154"/>
                  </a:cubicBezTo>
                  <a:lnTo>
                    <a:pt x="3790" y="10154"/>
                  </a:lnTo>
                  <a:lnTo>
                    <a:pt x="3790" y="9984"/>
                  </a:lnTo>
                  <a:cubicBezTo>
                    <a:pt x="3742" y="9992"/>
                    <a:pt x="3693" y="9995"/>
                    <a:pt x="3644" y="9995"/>
                  </a:cubicBezTo>
                  <a:cubicBezTo>
                    <a:pt x="3547" y="9995"/>
                    <a:pt x="3450" y="9984"/>
                    <a:pt x="3353" y="9984"/>
                  </a:cubicBezTo>
                  <a:close/>
                  <a:moveTo>
                    <a:pt x="4203" y="10494"/>
                  </a:moveTo>
                  <a:cubicBezTo>
                    <a:pt x="4227" y="10640"/>
                    <a:pt x="4252" y="10810"/>
                    <a:pt x="4325" y="10956"/>
                  </a:cubicBezTo>
                  <a:lnTo>
                    <a:pt x="4446" y="10907"/>
                  </a:lnTo>
                  <a:cubicBezTo>
                    <a:pt x="4398" y="10786"/>
                    <a:pt x="4373" y="10640"/>
                    <a:pt x="4349" y="10494"/>
                  </a:cubicBezTo>
                  <a:close/>
                  <a:moveTo>
                    <a:pt x="4665" y="11248"/>
                  </a:moveTo>
                  <a:lnTo>
                    <a:pt x="4543" y="11345"/>
                  </a:lnTo>
                  <a:cubicBezTo>
                    <a:pt x="4640" y="11466"/>
                    <a:pt x="4762" y="11563"/>
                    <a:pt x="4883" y="11661"/>
                  </a:cubicBezTo>
                  <a:lnTo>
                    <a:pt x="4981" y="11563"/>
                  </a:lnTo>
                  <a:cubicBezTo>
                    <a:pt x="4859" y="11466"/>
                    <a:pt x="4762" y="11369"/>
                    <a:pt x="4665" y="11248"/>
                  </a:cubicBezTo>
                  <a:close/>
                  <a:moveTo>
                    <a:pt x="5345" y="11733"/>
                  </a:moveTo>
                  <a:lnTo>
                    <a:pt x="5296" y="11855"/>
                  </a:lnTo>
                  <a:cubicBezTo>
                    <a:pt x="5442" y="11928"/>
                    <a:pt x="5588" y="11952"/>
                    <a:pt x="5758" y="11976"/>
                  </a:cubicBezTo>
                  <a:lnTo>
                    <a:pt x="5758" y="11831"/>
                  </a:lnTo>
                  <a:cubicBezTo>
                    <a:pt x="5636" y="11806"/>
                    <a:pt x="5491" y="11782"/>
                    <a:pt x="5345" y="11733"/>
                  </a:cubicBezTo>
                  <a:close/>
                  <a:moveTo>
                    <a:pt x="6632" y="11758"/>
                  </a:moveTo>
                  <a:cubicBezTo>
                    <a:pt x="6487" y="11782"/>
                    <a:pt x="6365" y="11806"/>
                    <a:pt x="6219" y="11831"/>
                  </a:cubicBezTo>
                  <a:lnTo>
                    <a:pt x="6219" y="11976"/>
                  </a:lnTo>
                  <a:cubicBezTo>
                    <a:pt x="6365" y="11952"/>
                    <a:pt x="6511" y="11928"/>
                    <a:pt x="6681" y="11879"/>
                  </a:cubicBezTo>
                  <a:lnTo>
                    <a:pt x="6632" y="11758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9" name="Google Shape;1589;p34"/>
          <p:cNvGrpSpPr/>
          <p:nvPr/>
        </p:nvGrpSpPr>
        <p:grpSpPr>
          <a:xfrm flipH="1">
            <a:off x="8230789" y="1786718"/>
            <a:ext cx="1277992" cy="1010253"/>
            <a:chOff x="855987" y="2204128"/>
            <a:chExt cx="1217483" cy="962421"/>
          </a:xfrm>
        </p:grpSpPr>
        <p:grpSp>
          <p:nvGrpSpPr>
            <p:cNvPr id="1590" name="Google Shape;1590;p34"/>
            <p:cNvGrpSpPr/>
            <p:nvPr/>
          </p:nvGrpSpPr>
          <p:grpSpPr>
            <a:xfrm>
              <a:off x="855987" y="2204128"/>
              <a:ext cx="1146639" cy="962421"/>
              <a:chOff x="958238" y="2157575"/>
              <a:chExt cx="1115191" cy="936025"/>
            </a:xfrm>
          </p:grpSpPr>
          <p:sp>
            <p:nvSpPr>
              <p:cNvPr id="1591" name="Google Shape;1591;p34"/>
              <p:cNvSpPr/>
              <p:nvPr/>
            </p:nvSpPr>
            <p:spPr>
              <a:xfrm>
                <a:off x="1253863" y="215757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34"/>
              <p:cNvSpPr/>
              <p:nvPr/>
            </p:nvSpPr>
            <p:spPr>
              <a:xfrm>
                <a:off x="1441088" y="23251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34"/>
              <p:cNvSpPr/>
              <p:nvPr/>
            </p:nvSpPr>
            <p:spPr>
              <a:xfrm>
                <a:off x="997663" y="233495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34"/>
              <p:cNvSpPr/>
              <p:nvPr/>
            </p:nvSpPr>
            <p:spPr>
              <a:xfrm>
                <a:off x="958238" y="2551725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34"/>
              <p:cNvSpPr/>
              <p:nvPr/>
            </p:nvSpPr>
            <p:spPr>
              <a:xfrm>
                <a:off x="1165163" y="2601000"/>
                <a:ext cx="4926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34"/>
              <p:cNvSpPr/>
              <p:nvPr/>
            </p:nvSpPr>
            <p:spPr>
              <a:xfrm>
                <a:off x="1450928" y="2561600"/>
                <a:ext cx="622500" cy="492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97" name="Google Shape;1597;p34"/>
            <p:cNvSpPr/>
            <p:nvPr/>
          </p:nvSpPr>
          <p:spPr>
            <a:xfrm>
              <a:off x="926851" y="2206843"/>
              <a:ext cx="1146619" cy="869887"/>
            </a:xfrm>
            <a:custGeom>
              <a:avLst/>
              <a:gdLst/>
              <a:ahLst/>
              <a:cxnLst/>
              <a:rect l="l" t="t" r="r" b="b"/>
              <a:pathLst>
                <a:path w="6074" h="4608" extrusionOk="0">
                  <a:moveTo>
                    <a:pt x="1749" y="936"/>
                  </a:moveTo>
                  <a:cubicBezTo>
                    <a:pt x="1968" y="985"/>
                    <a:pt x="2187" y="1131"/>
                    <a:pt x="2284" y="1325"/>
                  </a:cubicBezTo>
                  <a:cubicBezTo>
                    <a:pt x="2284" y="1398"/>
                    <a:pt x="2260" y="1446"/>
                    <a:pt x="2211" y="1471"/>
                  </a:cubicBezTo>
                  <a:cubicBezTo>
                    <a:pt x="2162" y="1519"/>
                    <a:pt x="2114" y="1519"/>
                    <a:pt x="2065" y="1544"/>
                  </a:cubicBezTo>
                  <a:cubicBezTo>
                    <a:pt x="1871" y="1544"/>
                    <a:pt x="1725" y="1276"/>
                    <a:pt x="1677" y="1155"/>
                  </a:cubicBezTo>
                  <a:lnTo>
                    <a:pt x="1677" y="1131"/>
                  </a:lnTo>
                  <a:cubicBezTo>
                    <a:pt x="1701" y="1058"/>
                    <a:pt x="1725" y="1009"/>
                    <a:pt x="1749" y="936"/>
                  </a:cubicBezTo>
                  <a:close/>
                  <a:moveTo>
                    <a:pt x="3936" y="1301"/>
                  </a:moveTo>
                  <a:lnTo>
                    <a:pt x="3936" y="1301"/>
                  </a:lnTo>
                  <a:cubicBezTo>
                    <a:pt x="3960" y="1446"/>
                    <a:pt x="3936" y="1616"/>
                    <a:pt x="3839" y="1762"/>
                  </a:cubicBezTo>
                  <a:cubicBezTo>
                    <a:pt x="3790" y="1714"/>
                    <a:pt x="3814" y="1495"/>
                    <a:pt x="3936" y="1301"/>
                  </a:cubicBezTo>
                  <a:close/>
                  <a:moveTo>
                    <a:pt x="750" y="2166"/>
                  </a:moveTo>
                  <a:cubicBezTo>
                    <a:pt x="776" y="2166"/>
                    <a:pt x="802" y="2169"/>
                    <a:pt x="826" y="2175"/>
                  </a:cubicBezTo>
                  <a:cubicBezTo>
                    <a:pt x="1142" y="2199"/>
                    <a:pt x="1264" y="2394"/>
                    <a:pt x="1264" y="2564"/>
                  </a:cubicBezTo>
                  <a:cubicBezTo>
                    <a:pt x="1264" y="2661"/>
                    <a:pt x="1166" y="2758"/>
                    <a:pt x="1045" y="2782"/>
                  </a:cubicBezTo>
                  <a:cubicBezTo>
                    <a:pt x="996" y="2758"/>
                    <a:pt x="924" y="2758"/>
                    <a:pt x="875" y="2734"/>
                  </a:cubicBezTo>
                  <a:cubicBezTo>
                    <a:pt x="705" y="2612"/>
                    <a:pt x="583" y="2442"/>
                    <a:pt x="535" y="2248"/>
                  </a:cubicBezTo>
                  <a:cubicBezTo>
                    <a:pt x="590" y="2193"/>
                    <a:pt x="672" y="2166"/>
                    <a:pt x="750" y="2166"/>
                  </a:cubicBezTo>
                  <a:close/>
                  <a:moveTo>
                    <a:pt x="5199" y="2588"/>
                  </a:moveTo>
                  <a:cubicBezTo>
                    <a:pt x="5078" y="2855"/>
                    <a:pt x="4883" y="3025"/>
                    <a:pt x="4762" y="3025"/>
                  </a:cubicBezTo>
                  <a:cubicBezTo>
                    <a:pt x="4713" y="3025"/>
                    <a:pt x="4665" y="3001"/>
                    <a:pt x="4640" y="2977"/>
                  </a:cubicBezTo>
                  <a:cubicBezTo>
                    <a:pt x="4567" y="2855"/>
                    <a:pt x="4592" y="2807"/>
                    <a:pt x="4592" y="2782"/>
                  </a:cubicBezTo>
                  <a:cubicBezTo>
                    <a:pt x="4640" y="2685"/>
                    <a:pt x="4883" y="2588"/>
                    <a:pt x="5150" y="2588"/>
                  </a:cubicBezTo>
                  <a:close/>
                  <a:moveTo>
                    <a:pt x="3596" y="3293"/>
                  </a:moveTo>
                  <a:cubicBezTo>
                    <a:pt x="3596" y="3293"/>
                    <a:pt x="3620" y="3317"/>
                    <a:pt x="3620" y="3317"/>
                  </a:cubicBezTo>
                  <a:cubicBezTo>
                    <a:pt x="3669" y="3390"/>
                    <a:pt x="3644" y="3608"/>
                    <a:pt x="3426" y="3851"/>
                  </a:cubicBezTo>
                  <a:cubicBezTo>
                    <a:pt x="3353" y="3754"/>
                    <a:pt x="3328" y="3633"/>
                    <a:pt x="3377" y="3511"/>
                  </a:cubicBezTo>
                  <a:cubicBezTo>
                    <a:pt x="3401" y="3414"/>
                    <a:pt x="3474" y="3341"/>
                    <a:pt x="3596" y="3317"/>
                  </a:cubicBezTo>
                  <a:lnTo>
                    <a:pt x="3596" y="3293"/>
                  </a:lnTo>
                  <a:close/>
                  <a:moveTo>
                    <a:pt x="1822" y="3366"/>
                  </a:moveTo>
                  <a:cubicBezTo>
                    <a:pt x="1847" y="3366"/>
                    <a:pt x="1944" y="3366"/>
                    <a:pt x="1968" y="3487"/>
                  </a:cubicBezTo>
                  <a:cubicBezTo>
                    <a:pt x="1944" y="3754"/>
                    <a:pt x="1798" y="3997"/>
                    <a:pt x="1555" y="4094"/>
                  </a:cubicBezTo>
                  <a:cubicBezTo>
                    <a:pt x="1482" y="3924"/>
                    <a:pt x="1507" y="3706"/>
                    <a:pt x="1604" y="3511"/>
                  </a:cubicBezTo>
                  <a:cubicBezTo>
                    <a:pt x="1652" y="3438"/>
                    <a:pt x="1725" y="3366"/>
                    <a:pt x="1822" y="3366"/>
                  </a:cubicBezTo>
                  <a:close/>
                  <a:moveTo>
                    <a:pt x="2745" y="159"/>
                  </a:moveTo>
                  <a:cubicBezTo>
                    <a:pt x="2867" y="159"/>
                    <a:pt x="3013" y="183"/>
                    <a:pt x="3158" y="256"/>
                  </a:cubicBezTo>
                  <a:cubicBezTo>
                    <a:pt x="3523" y="378"/>
                    <a:pt x="3814" y="693"/>
                    <a:pt x="3911" y="1058"/>
                  </a:cubicBezTo>
                  <a:cubicBezTo>
                    <a:pt x="3693" y="1325"/>
                    <a:pt x="3596" y="1714"/>
                    <a:pt x="3766" y="1859"/>
                  </a:cubicBezTo>
                  <a:cubicBezTo>
                    <a:pt x="3790" y="1908"/>
                    <a:pt x="3839" y="1932"/>
                    <a:pt x="3863" y="1932"/>
                  </a:cubicBezTo>
                  <a:cubicBezTo>
                    <a:pt x="3936" y="1932"/>
                    <a:pt x="3984" y="1884"/>
                    <a:pt x="4009" y="1835"/>
                  </a:cubicBezTo>
                  <a:cubicBezTo>
                    <a:pt x="4130" y="1616"/>
                    <a:pt x="4154" y="1349"/>
                    <a:pt x="4082" y="1106"/>
                  </a:cubicBezTo>
                  <a:cubicBezTo>
                    <a:pt x="4203" y="961"/>
                    <a:pt x="4397" y="863"/>
                    <a:pt x="4592" y="863"/>
                  </a:cubicBezTo>
                  <a:cubicBezTo>
                    <a:pt x="4762" y="863"/>
                    <a:pt x="4932" y="936"/>
                    <a:pt x="5053" y="1033"/>
                  </a:cubicBezTo>
                  <a:cubicBezTo>
                    <a:pt x="5466" y="1325"/>
                    <a:pt x="5466" y="1932"/>
                    <a:pt x="5272" y="2418"/>
                  </a:cubicBezTo>
                  <a:lnTo>
                    <a:pt x="5150" y="2418"/>
                  </a:lnTo>
                  <a:cubicBezTo>
                    <a:pt x="4907" y="2418"/>
                    <a:pt x="4567" y="2491"/>
                    <a:pt x="4470" y="2710"/>
                  </a:cubicBezTo>
                  <a:cubicBezTo>
                    <a:pt x="4397" y="2928"/>
                    <a:pt x="4543" y="3171"/>
                    <a:pt x="4762" y="3195"/>
                  </a:cubicBezTo>
                  <a:cubicBezTo>
                    <a:pt x="5029" y="3195"/>
                    <a:pt x="5248" y="2904"/>
                    <a:pt x="5369" y="2612"/>
                  </a:cubicBezTo>
                  <a:cubicBezTo>
                    <a:pt x="5612" y="2637"/>
                    <a:pt x="5806" y="2807"/>
                    <a:pt x="5879" y="3025"/>
                  </a:cubicBezTo>
                  <a:cubicBezTo>
                    <a:pt x="5903" y="3220"/>
                    <a:pt x="5831" y="3414"/>
                    <a:pt x="5685" y="3560"/>
                  </a:cubicBezTo>
                  <a:cubicBezTo>
                    <a:pt x="5320" y="3949"/>
                    <a:pt x="4810" y="4191"/>
                    <a:pt x="4252" y="4191"/>
                  </a:cubicBezTo>
                  <a:cubicBezTo>
                    <a:pt x="4082" y="4191"/>
                    <a:pt x="3887" y="4167"/>
                    <a:pt x="3741" y="4070"/>
                  </a:cubicBezTo>
                  <a:cubicBezTo>
                    <a:pt x="3669" y="4046"/>
                    <a:pt x="3620" y="4021"/>
                    <a:pt x="3571" y="3973"/>
                  </a:cubicBezTo>
                  <a:cubicBezTo>
                    <a:pt x="3814" y="3681"/>
                    <a:pt x="3887" y="3366"/>
                    <a:pt x="3766" y="3220"/>
                  </a:cubicBezTo>
                  <a:cubicBezTo>
                    <a:pt x="3717" y="3171"/>
                    <a:pt x="3669" y="3147"/>
                    <a:pt x="3596" y="3147"/>
                  </a:cubicBezTo>
                  <a:cubicBezTo>
                    <a:pt x="3426" y="3171"/>
                    <a:pt x="3280" y="3268"/>
                    <a:pt x="3231" y="3438"/>
                  </a:cubicBezTo>
                  <a:cubicBezTo>
                    <a:pt x="3158" y="3633"/>
                    <a:pt x="3207" y="3851"/>
                    <a:pt x="3328" y="3973"/>
                  </a:cubicBezTo>
                  <a:cubicBezTo>
                    <a:pt x="3037" y="4264"/>
                    <a:pt x="2648" y="4434"/>
                    <a:pt x="2260" y="4434"/>
                  </a:cubicBezTo>
                  <a:cubicBezTo>
                    <a:pt x="2215" y="4444"/>
                    <a:pt x="2169" y="4449"/>
                    <a:pt x="2124" y="4449"/>
                  </a:cubicBezTo>
                  <a:cubicBezTo>
                    <a:pt x="1946" y="4449"/>
                    <a:pt x="1768" y="4375"/>
                    <a:pt x="1652" y="4240"/>
                  </a:cubicBezTo>
                  <a:cubicBezTo>
                    <a:pt x="1944" y="4094"/>
                    <a:pt x="2138" y="3778"/>
                    <a:pt x="2138" y="3463"/>
                  </a:cubicBezTo>
                  <a:cubicBezTo>
                    <a:pt x="2116" y="3307"/>
                    <a:pt x="2013" y="3192"/>
                    <a:pt x="1865" y="3192"/>
                  </a:cubicBezTo>
                  <a:cubicBezTo>
                    <a:pt x="1851" y="3192"/>
                    <a:pt x="1837" y="3193"/>
                    <a:pt x="1822" y="3195"/>
                  </a:cubicBezTo>
                  <a:cubicBezTo>
                    <a:pt x="1677" y="3195"/>
                    <a:pt x="1531" y="3293"/>
                    <a:pt x="1458" y="3438"/>
                  </a:cubicBezTo>
                  <a:cubicBezTo>
                    <a:pt x="1337" y="3657"/>
                    <a:pt x="1312" y="3924"/>
                    <a:pt x="1409" y="4143"/>
                  </a:cubicBezTo>
                  <a:cubicBezTo>
                    <a:pt x="1361" y="4149"/>
                    <a:pt x="1314" y="4152"/>
                    <a:pt x="1268" y="4152"/>
                  </a:cubicBezTo>
                  <a:cubicBezTo>
                    <a:pt x="1130" y="4152"/>
                    <a:pt x="1002" y="4125"/>
                    <a:pt x="875" y="4070"/>
                  </a:cubicBezTo>
                  <a:cubicBezTo>
                    <a:pt x="535" y="3924"/>
                    <a:pt x="316" y="3633"/>
                    <a:pt x="268" y="3268"/>
                  </a:cubicBezTo>
                  <a:cubicBezTo>
                    <a:pt x="195" y="2977"/>
                    <a:pt x="243" y="2637"/>
                    <a:pt x="413" y="2370"/>
                  </a:cubicBezTo>
                  <a:cubicBezTo>
                    <a:pt x="486" y="2564"/>
                    <a:pt x="632" y="2734"/>
                    <a:pt x="802" y="2855"/>
                  </a:cubicBezTo>
                  <a:cubicBezTo>
                    <a:pt x="899" y="2880"/>
                    <a:pt x="972" y="2904"/>
                    <a:pt x="1069" y="2904"/>
                  </a:cubicBezTo>
                  <a:cubicBezTo>
                    <a:pt x="1264" y="2904"/>
                    <a:pt x="1434" y="2758"/>
                    <a:pt x="1434" y="2540"/>
                  </a:cubicBezTo>
                  <a:cubicBezTo>
                    <a:pt x="1434" y="2224"/>
                    <a:pt x="1166" y="1981"/>
                    <a:pt x="851" y="1981"/>
                  </a:cubicBezTo>
                  <a:cubicBezTo>
                    <a:pt x="828" y="1976"/>
                    <a:pt x="806" y="1974"/>
                    <a:pt x="784" y="1974"/>
                  </a:cubicBezTo>
                  <a:cubicBezTo>
                    <a:pt x="685" y="1974"/>
                    <a:pt x="590" y="2014"/>
                    <a:pt x="511" y="2054"/>
                  </a:cubicBezTo>
                  <a:cubicBezTo>
                    <a:pt x="438" y="1568"/>
                    <a:pt x="608" y="1058"/>
                    <a:pt x="1069" y="936"/>
                  </a:cubicBezTo>
                  <a:cubicBezTo>
                    <a:pt x="1194" y="901"/>
                    <a:pt x="1331" y="878"/>
                    <a:pt x="1463" y="878"/>
                  </a:cubicBezTo>
                  <a:cubicBezTo>
                    <a:pt x="1511" y="878"/>
                    <a:pt x="1558" y="881"/>
                    <a:pt x="1604" y="888"/>
                  </a:cubicBezTo>
                  <a:cubicBezTo>
                    <a:pt x="1555" y="1009"/>
                    <a:pt x="1507" y="1106"/>
                    <a:pt x="1507" y="1106"/>
                  </a:cubicBezTo>
                  <a:cubicBezTo>
                    <a:pt x="1507" y="1131"/>
                    <a:pt x="1507" y="1131"/>
                    <a:pt x="1507" y="1155"/>
                  </a:cubicBezTo>
                  <a:cubicBezTo>
                    <a:pt x="1531" y="1179"/>
                    <a:pt x="1725" y="1665"/>
                    <a:pt x="2065" y="1665"/>
                  </a:cubicBezTo>
                  <a:cubicBezTo>
                    <a:pt x="2162" y="1665"/>
                    <a:pt x="2235" y="1641"/>
                    <a:pt x="2308" y="1592"/>
                  </a:cubicBezTo>
                  <a:cubicBezTo>
                    <a:pt x="2405" y="1544"/>
                    <a:pt x="2478" y="1422"/>
                    <a:pt x="2454" y="1301"/>
                  </a:cubicBezTo>
                  <a:cubicBezTo>
                    <a:pt x="2357" y="1033"/>
                    <a:pt x="2114" y="839"/>
                    <a:pt x="1847" y="791"/>
                  </a:cubicBezTo>
                  <a:cubicBezTo>
                    <a:pt x="1992" y="426"/>
                    <a:pt x="2332" y="183"/>
                    <a:pt x="2745" y="159"/>
                  </a:cubicBezTo>
                  <a:close/>
                  <a:moveTo>
                    <a:pt x="2728" y="1"/>
                  </a:moveTo>
                  <a:cubicBezTo>
                    <a:pt x="2260" y="1"/>
                    <a:pt x="1815" y="296"/>
                    <a:pt x="1652" y="766"/>
                  </a:cubicBezTo>
                  <a:cubicBezTo>
                    <a:pt x="1569" y="748"/>
                    <a:pt x="1485" y="740"/>
                    <a:pt x="1403" y="740"/>
                  </a:cubicBezTo>
                  <a:cubicBezTo>
                    <a:pt x="1270" y="740"/>
                    <a:pt x="1141" y="760"/>
                    <a:pt x="1021" y="791"/>
                  </a:cubicBezTo>
                  <a:cubicBezTo>
                    <a:pt x="438" y="936"/>
                    <a:pt x="219" y="1616"/>
                    <a:pt x="341" y="2199"/>
                  </a:cubicBezTo>
                  <a:cubicBezTo>
                    <a:pt x="98" y="2515"/>
                    <a:pt x="0" y="2928"/>
                    <a:pt x="73" y="3317"/>
                  </a:cubicBezTo>
                  <a:cubicBezTo>
                    <a:pt x="146" y="3730"/>
                    <a:pt x="413" y="4070"/>
                    <a:pt x="802" y="4240"/>
                  </a:cubicBezTo>
                  <a:cubicBezTo>
                    <a:pt x="960" y="4293"/>
                    <a:pt x="1130" y="4332"/>
                    <a:pt x="1294" y="4332"/>
                  </a:cubicBezTo>
                  <a:cubicBezTo>
                    <a:pt x="1358" y="4332"/>
                    <a:pt x="1421" y="4326"/>
                    <a:pt x="1482" y="4313"/>
                  </a:cubicBezTo>
                  <a:cubicBezTo>
                    <a:pt x="1638" y="4491"/>
                    <a:pt x="1875" y="4607"/>
                    <a:pt x="2119" y="4607"/>
                  </a:cubicBezTo>
                  <a:cubicBezTo>
                    <a:pt x="2141" y="4607"/>
                    <a:pt x="2164" y="4606"/>
                    <a:pt x="2187" y="4604"/>
                  </a:cubicBezTo>
                  <a:lnTo>
                    <a:pt x="2260" y="4604"/>
                  </a:lnTo>
                  <a:cubicBezTo>
                    <a:pt x="2721" y="4580"/>
                    <a:pt x="3134" y="4410"/>
                    <a:pt x="3450" y="4094"/>
                  </a:cubicBezTo>
                  <a:cubicBezTo>
                    <a:pt x="3523" y="4143"/>
                    <a:pt x="3596" y="4191"/>
                    <a:pt x="3669" y="4240"/>
                  </a:cubicBezTo>
                  <a:cubicBezTo>
                    <a:pt x="3839" y="4313"/>
                    <a:pt x="4057" y="4361"/>
                    <a:pt x="4276" y="4361"/>
                  </a:cubicBezTo>
                  <a:cubicBezTo>
                    <a:pt x="4859" y="4361"/>
                    <a:pt x="5418" y="4094"/>
                    <a:pt x="5831" y="3681"/>
                  </a:cubicBezTo>
                  <a:cubicBezTo>
                    <a:pt x="6001" y="3487"/>
                    <a:pt x="6073" y="3244"/>
                    <a:pt x="6049" y="3001"/>
                  </a:cubicBezTo>
                  <a:cubicBezTo>
                    <a:pt x="5976" y="2710"/>
                    <a:pt x="5733" y="2491"/>
                    <a:pt x="5442" y="2467"/>
                  </a:cubicBezTo>
                  <a:cubicBezTo>
                    <a:pt x="5636" y="1908"/>
                    <a:pt x="5612" y="1252"/>
                    <a:pt x="5126" y="912"/>
                  </a:cubicBezTo>
                  <a:cubicBezTo>
                    <a:pt x="4972" y="781"/>
                    <a:pt x="4776" y="715"/>
                    <a:pt x="4580" y="715"/>
                  </a:cubicBezTo>
                  <a:cubicBezTo>
                    <a:pt x="4376" y="715"/>
                    <a:pt x="4170" y="787"/>
                    <a:pt x="4009" y="936"/>
                  </a:cubicBezTo>
                  <a:cubicBezTo>
                    <a:pt x="3887" y="548"/>
                    <a:pt x="3571" y="256"/>
                    <a:pt x="3207" y="110"/>
                  </a:cubicBezTo>
                  <a:cubicBezTo>
                    <a:pt x="3052" y="36"/>
                    <a:pt x="2889" y="1"/>
                    <a:pt x="27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8" name="Google Shape;1598;p34"/>
          <p:cNvGrpSpPr/>
          <p:nvPr/>
        </p:nvGrpSpPr>
        <p:grpSpPr>
          <a:xfrm rot="10800000" flipH="1">
            <a:off x="3699498" y="-186820"/>
            <a:ext cx="1590405" cy="693261"/>
            <a:chOff x="3965010" y="571479"/>
            <a:chExt cx="1651683" cy="719972"/>
          </a:xfrm>
        </p:grpSpPr>
        <p:grpSp>
          <p:nvGrpSpPr>
            <p:cNvPr id="1599" name="Google Shape;1599;p34"/>
            <p:cNvGrpSpPr/>
            <p:nvPr/>
          </p:nvGrpSpPr>
          <p:grpSpPr>
            <a:xfrm>
              <a:off x="3965010" y="571479"/>
              <a:ext cx="1446820" cy="719972"/>
              <a:chOff x="3953250" y="571500"/>
              <a:chExt cx="1383325" cy="766825"/>
            </a:xfrm>
          </p:grpSpPr>
          <p:grpSp>
            <p:nvGrpSpPr>
              <p:cNvPr id="1600" name="Google Shape;1600;p34"/>
              <p:cNvGrpSpPr/>
              <p:nvPr/>
            </p:nvGrpSpPr>
            <p:grpSpPr>
              <a:xfrm>
                <a:off x="3953250" y="571500"/>
                <a:ext cx="1383166" cy="669650"/>
                <a:chOff x="897088" y="2374675"/>
                <a:chExt cx="1383166" cy="669650"/>
              </a:xfrm>
            </p:grpSpPr>
            <p:sp>
              <p:nvSpPr>
                <p:cNvPr id="1601" name="Google Shape;1601;p34"/>
                <p:cNvSpPr/>
                <p:nvPr/>
              </p:nvSpPr>
              <p:spPr>
                <a:xfrm>
                  <a:off x="1135613" y="2416700"/>
                  <a:ext cx="622500" cy="6225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2" name="Google Shape;1602;p34"/>
                <p:cNvSpPr/>
                <p:nvPr/>
              </p:nvSpPr>
              <p:spPr>
                <a:xfrm>
                  <a:off x="1479050" y="2374675"/>
                  <a:ext cx="4926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3" name="Google Shape;1603;p34"/>
                <p:cNvSpPr/>
                <p:nvPr/>
              </p:nvSpPr>
              <p:spPr>
                <a:xfrm>
                  <a:off x="897088" y="2689700"/>
                  <a:ext cx="492600" cy="354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4" name="Google Shape;1604;p34"/>
                <p:cNvSpPr/>
                <p:nvPr/>
              </p:nvSpPr>
              <p:spPr>
                <a:xfrm>
                  <a:off x="1657753" y="2551725"/>
                  <a:ext cx="622500" cy="4926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605" name="Google Shape;1605;p34"/>
              <p:cNvSpPr/>
              <p:nvPr/>
            </p:nvSpPr>
            <p:spPr>
              <a:xfrm>
                <a:off x="3972775" y="907225"/>
                <a:ext cx="1363800" cy="4311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06" name="Google Shape;1606;p34"/>
            <p:cNvSpPr/>
            <p:nvPr/>
          </p:nvSpPr>
          <p:spPr>
            <a:xfrm>
              <a:off x="4006544" y="571481"/>
              <a:ext cx="1610148" cy="660750"/>
            </a:xfrm>
            <a:custGeom>
              <a:avLst/>
              <a:gdLst/>
              <a:ahLst/>
              <a:cxnLst/>
              <a:rect l="l" t="t" r="r" b="b"/>
              <a:pathLst>
                <a:path w="3864" h="1872" extrusionOk="0">
                  <a:moveTo>
                    <a:pt x="1847" y="365"/>
                  </a:moveTo>
                  <a:cubicBezTo>
                    <a:pt x="1920" y="487"/>
                    <a:pt x="1920" y="633"/>
                    <a:pt x="1871" y="754"/>
                  </a:cubicBezTo>
                  <a:lnTo>
                    <a:pt x="1847" y="754"/>
                  </a:lnTo>
                  <a:cubicBezTo>
                    <a:pt x="1847" y="754"/>
                    <a:pt x="1823" y="754"/>
                    <a:pt x="1798" y="705"/>
                  </a:cubicBezTo>
                  <a:cubicBezTo>
                    <a:pt x="1774" y="608"/>
                    <a:pt x="1774" y="487"/>
                    <a:pt x="1847" y="390"/>
                  </a:cubicBezTo>
                  <a:lnTo>
                    <a:pt x="1847" y="365"/>
                  </a:lnTo>
                  <a:close/>
                  <a:moveTo>
                    <a:pt x="2891" y="584"/>
                  </a:moveTo>
                  <a:lnTo>
                    <a:pt x="2891" y="608"/>
                  </a:lnTo>
                  <a:cubicBezTo>
                    <a:pt x="2940" y="754"/>
                    <a:pt x="2940" y="900"/>
                    <a:pt x="2867" y="948"/>
                  </a:cubicBezTo>
                  <a:cubicBezTo>
                    <a:pt x="2831" y="960"/>
                    <a:pt x="2806" y="967"/>
                    <a:pt x="2791" y="967"/>
                  </a:cubicBezTo>
                  <a:cubicBezTo>
                    <a:pt x="2776" y="967"/>
                    <a:pt x="2770" y="960"/>
                    <a:pt x="2770" y="948"/>
                  </a:cubicBezTo>
                  <a:cubicBezTo>
                    <a:pt x="2770" y="803"/>
                    <a:pt x="2794" y="681"/>
                    <a:pt x="2891" y="584"/>
                  </a:cubicBezTo>
                  <a:close/>
                  <a:moveTo>
                    <a:pt x="754" y="1021"/>
                  </a:moveTo>
                  <a:cubicBezTo>
                    <a:pt x="851" y="1021"/>
                    <a:pt x="924" y="1070"/>
                    <a:pt x="972" y="1143"/>
                  </a:cubicBezTo>
                  <a:cubicBezTo>
                    <a:pt x="997" y="1216"/>
                    <a:pt x="972" y="1288"/>
                    <a:pt x="899" y="1337"/>
                  </a:cubicBezTo>
                  <a:cubicBezTo>
                    <a:pt x="887" y="1349"/>
                    <a:pt x="875" y="1355"/>
                    <a:pt x="863" y="1355"/>
                  </a:cubicBezTo>
                  <a:cubicBezTo>
                    <a:pt x="851" y="1355"/>
                    <a:pt x="839" y="1349"/>
                    <a:pt x="827" y="1337"/>
                  </a:cubicBezTo>
                  <a:cubicBezTo>
                    <a:pt x="754" y="1240"/>
                    <a:pt x="754" y="1143"/>
                    <a:pt x="754" y="1045"/>
                  </a:cubicBezTo>
                  <a:lnTo>
                    <a:pt x="754" y="1021"/>
                  </a:lnTo>
                  <a:close/>
                  <a:moveTo>
                    <a:pt x="2357" y="74"/>
                  </a:moveTo>
                  <a:cubicBezTo>
                    <a:pt x="2600" y="122"/>
                    <a:pt x="2794" y="268"/>
                    <a:pt x="2867" y="487"/>
                  </a:cubicBezTo>
                  <a:cubicBezTo>
                    <a:pt x="2746" y="608"/>
                    <a:pt x="2673" y="778"/>
                    <a:pt x="2697" y="973"/>
                  </a:cubicBezTo>
                  <a:cubicBezTo>
                    <a:pt x="2725" y="1015"/>
                    <a:pt x="2745" y="1041"/>
                    <a:pt x="2786" y="1041"/>
                  </a:cubicBezTo>
                  <a:cubicBezTo>
                    <a:pt x="2815" y="1041"/>
                    <a:pt x="2855" y="1027"/>
                    <a:pt x="2916" y="997"/>
                  </a:cubicBezTo>
                  <a:cubicBezTo>
                    <a:pt x="3061" y="924"/>
                    <a:pt x="3037" y="681"/>
                    <a:pt x="2964" y="487"/>
                  </a:cubicBezTo>
                  <a:cubicBezTo>
                    <a:pt x="2989" y="462"/>
                    <a:pt x="3013" y="462"/>
                    <a:pt x="3061" y="462"/>
                  </a:cubicBezTo>
                  <a:cubicBezTo>
                    <a:pt x="3329" y="535"/>
                    <a:pt x="3572" y="730"/>
                    <a:pt x="3693" y="997"/>
                  </a:cubicBezTo>
                  <a:cubicBezTo>
                    <a:pt x="3766" y="1143"/>
                    <a:pt x="3766" y="1337"/>
                    <a:pt x="3644" y="1483"/>
                  </a:cubicBezTo>
                  <a:cubicBezTo>
                    <a:pt x="3474" y="1677"/>
                    <a:pt x="2819" y="1799"/>
                    <a:pt x="1774" y="1799"/>
                  </a:cubicBezTo>
                  <a:cubicBezTo>
                    <a:pt x="1118" y="1799"/>
                    <a:pt x="535" y="1750"/>
                    <a:pt x="535" y="1750"/>
                  </a:cubicBezTo>
                  <a:cubicBezTo>
                    <a:pt x="316" y="1726"/>
                    <a:pt x="195" y="1653"/>
                    <a:pt x="146" y="1507"/>
                  </a:cubicBezTo>
                  <a:cubicBezTo>
                    <a:pt x="98" y="1386"/>
                    <a:pt x="219" y="1216"/>
                    <a:pt x="438" y="1118"/>
                  </a:cubicBezTo>
                  <a:cubicBezTo>
                    <a:pt x="511" y="1070"/>
                    <a:pt x="584" y="1045"/>
                    <a:pt x="681" y="1045"/>
                  </a:cubicBezTo>
                  <a:cubicBezTo>
                    <a:pt x="657" y="1167"/>
                    <a:pt x="705" y="1288"/>
                    <a:pt x="778" y="1410"/>
                  </a:cubicBezTo>
                  <a:cubicBezTo>
                    <a:pt x="808" y="1440"/>
                    <a:pt x="857" y="1461"/>
                    <a:pt x="901" y="1461"/>
                  </a:cubicBezTo>
                  <a:cubicBezTo>
                    <a:pt x="928" y="1461"/>
                    <a:pt x="954" y="1453"/>
                    <a:pt x="972" y="1434"/>
                  </a:cubicBezTo>
                  <a:cubicBezTo>
                    <a:pt x="1070" y="1361"/>
                    <a:pt x="1118" y="1240"/>
                    <a:pt x="1094" y="1118"/>
                  </a:cubicBezTo>
                  <a:cubicBezTo>
                    <a:pt x="1045" y="1021"/>
                    <a:pt x="924" y="924"/>
                    <a:pt x="802" y="924"/>
                  </a:cubicBezTo>
                  <a:cubicBezTo>
                    <a:pt x="851" y="681"/>
                    <a:pt x="1021" y="462"/>
                    <a:pt x="1264" y="365"/>
                  </a:cubicBezTo>
                  <a:cubicBezTo>
                    <a:pt x="1395" y="278"/>
                    <a:pt x="1517" y="234"/>
                    <a:pt x="1621" y="234"/>
                  </a:cubicBezTo>
                  <a:cubicBezTo>
                    <a:pt x="1689" y="234"/>
                    <a:pt x="1750" y="254"/>
                    <a:pt x="1798" y="292"/>
                  </a:cubicBezTo>
                  <a:cubicBezTo>
                    <a:pt x="1701" y="414"/>
                    <a:pt x="1677" y="584"/>
                    <a:pt x="1750" y="730"/>
                  </a:cubicBezTo>
                  <a:cubicBezTo>
                    <a:pt x="1750" y="778"/>
                    <a:pt x="1798" y="827"/>
                    <a:pt x="1871" y="827"/>
                  </a:cubicBezTo>
                  <a:cubicBezTo>
                    <a:pt x="1895" y="827"/>
                    <a:pt x="1920" y="803"/>
                    <a:pt x="1944" y="778"/>
                  </a:cubicBezTo>
                  <a:cubicBezTo>
                    <a:pt x="2041" y="633"/>
                    <a:pt x="2017" y="438"/>
                    <a:pt x="1920" y="292"/>
                  </a:cubicBezTo>
                  <a:cubicBezTo>
                    <a:pt x="1993" y="220"/>
                    <a:pt x="2090" y="147"/>
                    <a:pt x="2187" y="122"/>
                  </a:cubicBezTo>
                  <a:cubicBezTo>
                    <a:pt x="2236" y="98"/>
                    <a:pt x="2308" y="98"/>
                    <a:pt x="2357" y="74"/>
                  </a:cubicBezTo>
                  <a:close/>
                  <a:moveTo>
                    <a:pt x="2333" y="1"/>
                  </a:moveTo>
                  <a:cubicBezTo>
                    <a:pt x="2260" y="1"/>
                    <a:pt x="2211" y="25"/>
                    <a:pt x="2138" y="50"/>
                  </a:cubicBezTo>
                  <a:cubicBezTo>
                    <a:pt x="2017" y="74"/>
                    <a:pt x="1920" y="147"/>
                    <a:pt x="1823" y="244"/>
                  </a:cubicBezTo>
                  <a:cubicBezTo>
                    <a:pt x="1756" y="188"/>
                    <a:pt x="1674" y="158"/>
                    <a:pt x="1579" y="158"/>
                  </a:cubicBezTo>
                  <a:cubicBezTo>
                    <a:pt x="1466" y="158"/>
                    <a:pt x="1336" y="200"/>
                    <a:pt x="1191" y="292"/>
                  </a:cubicBezTo>
                  <a:cubicBezTo>
                    <a:pt x="924" y="414"/>
                    <a:pt x="754" y="657"/>
                    <a:pt x="681" y="948"/>
                  </a:cubicBezTo>
                  <a:cubicBezTo>
                    <a:pt x="584" y="948"/>
                    <a:pt x="487" y="973"/>
                    <a:pt x="414" y="1021"/>
                  </a:cubicBezTo>
                  <a:cubicBezTo>
                    <a:pt x="146" y="1167"/>
                    <a:pt x="1" y="1361"/>
                    <a:pt x="49" y="1531"/>
                  </a:cubicBezTo>
                  <a:cubicBezTo>
                    <a:pt x="74" y="1701"/>
                    <a:pt x="268" y="1823"/>
                    <a:pt x="511" y="1847"/>
                  </a:cubicBezTo>
                  <a:cubicBezTo>
                    <a:pt x="511" y="1847"/>
                    <a:pt x="1118" y="1871"/>
                    <a:pt x="1774" y="1871"/>
                  </a:cubicBezTo>
                  <a:cubicBezTo>
                    <a:pt x="2867" y="1871"/>
                    <a:pt x="3523" y="1774"/>
                    <a:pt x="3717" y="1556"/>
                  </a:cubicBezTo>
                  <a:cubicBezTo>
                    <a:pt x="3839" y="1386"/>
                    <a:pt x="3863" y="1167"/>
                    <a:pt x="3766" y="973"/>
                  </a:cubicBezTo>
                  <a:cubicBezTo>
                    <a:pt x="3620" y="681"/>
                    <a:pt x="3353" y="438"/>
                    <a:pt x="3037" y="365"/>
                  </a:cubicBezTo>
                  <a:cubicBezTo>
                    <a:pt x="2989" y="365"/>
                    <a:pt x="2940" y="390"/>
                    <a:pt x="2916" y="414"/>
                  </a:cubicBezTo>
                  <a:cubicBezTo>
                    <a:pt x="2819" y="171"/>
                    <a:pt x="2600" y="25"/>
                    <a:pt x="23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713825" y="1161025"/>
            <a:ext cx="7630200" cy="34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bur"/>
              <a:buNone/>
              <a:defRPr sz="3500">
                <a:solidFill>
                  <a:schemeClr val="dk1"/>
                </a:solidFill>
                <a:latin typeface="Vibur"/>
                <a:ea typeface="Vibur"/>
                <a:cs typeface="Vibur"/>
                <a:sym typeface="Vibu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bur"/>
              <a:buNone/>
              <a:defRPr sz="3500">
                <a:solidFill>
                  <a:schemeClr val="dk1"/>
                </a:solidFill>
                <a:latin typeface="Vibur"/>
                <a:ea typeface="Vibur"/>
                <a:cs typeface="Vibur"/>
                <a:sym typeface="Vibu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bur"/>
              <a:buNone/>
              <a:defRPr sz="3500">
                <a:solidFill>
                  <a:schemeClr val="dk1"/>
                </a:solidFill>
                <a:latin typeface="Vibur"/>
                <a:ea typeface="Vibur"/>
                <a:cs typeface="Vibur"/>
                <a:sym typeface="Vibu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bur"/>
              <a:buNone/>
              <a:defRPr sz="3500">
                <a:solidFill>
                  <a:schemeClr val="dk1"/>
                </a:solidFill>
                <a:latin typeface="Vibur"/>
                <a:ea typeface="Vibur"/>
                <a:cs typeface="Vibur"/>
                <a:sym typeface="Vibu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bur"/>
              <a:buNone/>
              <a:defRPr sz="3500">
                <a:solidFill>
                  <a:schemeClr val="dk1"/>
                </a:solidFill>
                <a:latin typeface="Vibur"/>
                <a:ea typeface="Vibur"/>
                <a:cs typeface="Vibur"/>
                <a:sym typeface="Vibu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bur"/>
              <a:buNone/>
              <a:defRPr sz="3500">
                <a:solidFill>
                  <a:schemeClr val="dk1"/>
                </a:solidFill>
                <a:latin typeface="Vibur"/>
                <a:ea typeface="Vibur"/>
                <a:cs typeface="Vibur"/>
                <a:sym typeface="Vibu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bur"/>
              <a:buNone/>
              <a:defRPr sz="3500">
                <a:solidFill>
                  <a:schemeClr val="dk1"/>
                </a:solidFill>
                <a:latin typeface="Vibur"/>
                <a:ea typeface="Vibur"/>
                <a:cs typeface="Vibur"/>
                <a:sym typeface="Vibu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bur"/>
              <a:buNone/>
              <a:defRPr sz="3500">
                <a:solidFill>
                  <a:schemeClr val="dk1"/>
                </a:solidFill>
                <a:latin typeface="Vibur"/>
                <a:ea typeface="Vibur"/>
                <a:cs typeface="Vibur"/>
                <a:sym typeface="Vibu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bur"/>
              <a:buNone/>
              <a:defRPr sz="3500">
                <a:solidFill>
                  <a:schemeClr val="dk1"/>
                </a:solidFill>
                <a:latin typeface="Vibur"/>
                <a:ea typeface="Vibur"/>
                <a:cs typeface="Vibur"/>
                <a:sym typeface="Vibu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660" r:id="rId4"/>
    <p:sldLayoutId id="2147483678" r:id="rId5"/>
    <p:sldLayoutId id="2147483679" r:id="rId6"/>
    <p:sldLayoutId id="214748368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5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7.png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88080" y="306735"/>
            <a:ext cx="2453640" cy="973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6" name="Google Shape;1616;p37"/>
          <p:cNvSpPr txBox="1">
            <a:spLocks noGrp="1"/>
          </p:cNvSpPr>
          <p:nvPr>
            <p:ph type="title"/>
          </p:nvPr>
        </p:nvSpPr>
        <p:spPr>
          <a:xfrm>
            <a:off x="240631" y="1357244"/>
            <a:ext cx="7979355" cy="1376001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600" u="sng"/>
              <a:t>Bài 10</a:t>
            </a:r>
            <a:r>
              <a:rPr lang="en-US" sz="2400"/>
              <a:t>:</a:t>
            </a:r>
            <a:r>
              <a:rPr lang="en-US" sz="3600"/>
              <a:t> </a:t>
            </a:r>
            <a:r>
              <a:rPr lang="en-US" sz="3200" b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Phép cộng trong phạm vi 10</a:t>
            </a:r>
            <a:br>
              <a:rPr lang="en-US" sz="3200" b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</a:br>
            <a:r>
              <a:rPr lang="en-US" sz="3200" b="1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(Tiết 1)</a:t>
            </a:r>
            <a:br>
              <a:rPr lang="en-US" sz="3200" b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endParaRPr sz="3200">
              <a:ln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86275" y="163920"/>
            <a:ext cx="5654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HP001 4 hàng" panose="020B0603050302020204" pitchFamily="34" charset="0"/>
              </a:rPr>
              <a:t>Thứ</a:t>
            </a:r>
            <a:r>
              <a:rPr lang="en-US" sz="2000" b="1" dirty="0"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latin typeface="HP001 4 hàng" panose="020B0603050302020204" pitchFamily="34" charset="0"/>
              </a:rPr>
              <a:t>ba</a:t>
            </a:r>
            <a:r>
              <a:rPr lang="en-US" sz="2000" b="1" dirty="0">
                <a:latin typeface="HP001 4 hàng" panose="020B0603050302020204" pitchFamily="34" charset="0"/>
              </a:rPr>
              <a:t> </a:t>
            </a:r>
            <a:r>
              <a:rPr lang="en-US" sz="2000" b="1" dirty="0" err="1">
                <a:latin typeface="HP001 4 hàng" panose="020B0603050302020204" pitchFamily="34" charset="0"/>
              </a:rPr>
              <a:t>ngày</a:t>
            </a:r>
            <a:r>
              <a:rPr lang="en-US" sz="2000" b="1" dirty="0">
                <a:latin typeface="HP001 4 hàng" panose="020B0603050302020204" pitchFamily="34" charset="0"/>
              </a:rPr>
              <a:t> 9 </a:t>
            </a:r>
            <a:r>
              <a:rPr lang="en-US" sz="2000" b="1" dirty="0" err="1">
                <a:latin typeface="HP001 4 hàng" panose="020B0603050302020204" pitchFamily="34" charset="0"/>
              </a:rPr>
              <a:t>tháng</a:t>
            </a:r>
            <a:r>
              <a:rPr lang="en-US" sz="2000" b="1" dirty="0">
                <a:latin typeface="HP001 4 hàng" panose="020B0603050302020204" pitchFamily="34" charset="0"/>
              </a:rPr>
              <a:t> 11 </a:t>
            </a:r>
            <a:r>
              <a:rPr lang="en-US" sz="2000" b="1" dirty="0" err="1">
                <a:latin typeface="HP001 4 hàng" panose="020B0603050302020204" pitchFamily="34" charset="0"/>
              </a:rPr>
              <a:t>năm</a:t>
            </a:r>
            <a:r>
              <a:rPr lang="en-US" sz="2000" b="1" dirty="0">
                <a:latin typeface="HP001 4 hàng" panose="020B0603050302020204" pitchFamily="34" charset="0"/>
              </a:rPr>
              <a:t> 2021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35680" y="691487"/>
            <a:ext cx="2865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>
                <a:latin typeface="HP001 4 hàng" panose="020B0603050302020204" pitchFamily="34" charset="0"/>
              </a:rPr>
              <a:t>Toán:</a:t>
            </a:r>
            <a:r>
              <a:rPr lang="en-US">
                <a:latin typeface="HP001 4 hàng" panose="020B0603050302020204" pitchFamily="34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63797" y="3038039"/>
            <a:ext cx="4502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GIÁO VIÊN: PHAN THỊ THU VÂN</a:t>
            </a:r>
          </a:p>
        </p:txBody>
      </p:sp>
    </p:spTree>
    <p:extLst>
      <p:ext uri="{BB962C8B-B14F-4D97-AF65-F5344CB8AC3E}">
        <p14:creationId xmlns:p14="http://schemas.microsoft.com/office/powerpoint/2010/main" val="77213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/>
          <p:cNvGrpSpPr/>
          <p:nvPr/>
        </p:nvGrpSpPr>
        <p:grpSpPr>
          <a:xfrm>
            <a:off x="838661" y="856844"/>
            <a:ext cx="7145125" cy="1172918"/>
            <a:chOff x="2497104" y="259046"/>
            <a:chExt cx="7145125" cy="1172917"/>
          </a:xfrm>
        </p:grpSpPr>
        <p:sp>
          <p:nvSpPr>
            <p:cNvPr id="56" name="Rounded Rectangle 55"/>
            <p:cNvSpPr/>
            <p:nvPr/>
          </p:nvSpPr>
          <p:spPr>
            <a:xfrm>
              <a:off x="2497104" y="259046"/>
              <a:ext cx="7145125" cy="1172917"/>
            </a:xfrm>
            <a:prstGeom prst="roundRect">
              <a:avLst/>
            </a:prstGeom>
            <a:noFill/>
            <a:ln w="28575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>
                <a:solidFill>
                  <a:srgbClr val="FF0000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2718109" y="332601"/>
              <a:ext cx="671128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2000" dirty="0">
                  <a:latin typeface="UTM Avo" panose="02040603050506020204" pitchFamily="18" charset="0"/>
                </a:rPr>
                <a:t>Gộp </a:t>
              </a:r>
              <a:r>
                <a:rPr lang="vi-VN" sz="2000" dirty="0">
                  <a:solidFill>
                    <a:srgbClr val="FF0000"/>
                  </a:solidFill>
                  <a:latin typeface="UTM Avo" panose="02040603050506020204" pitchFamily="18" charset="0"/>
                </a:rPr>
                <a:t>3</a:t>
              </a:r>
              <a:r>
                <a:rPr lang="vi-VN" sz="2000" dirty="0">
                  <a:latin typeface="UTM Avo" panose="02040603050506020204" pitchFamily="18" charset="0"/>
                </a:rPr>
                <a:t> quả bóng và </a:t>
              </a:r>
              <a:r>
                <a:rPr lang="vi-VN" sz="2000" dirty="0">
                  <a:solidFill>
                    <a:srgbClr val="00B0F0"/>
                  </a:solidFill>
                  <a:latin typeface="UTM Avo" panose="02040603050506020204" pitchFamily="18" charset="0"/>
                </a:rPr>
                <a:t>2</a:t>
              </a:r>
              <a:r>
                <a:rPr lang="vi-VN" sz="2000" dirty="0">
                  <a:latin typeface="UTM Avo" panose="02040603050506020204" pitchFamily="18" charset="0"/>
                </a:rPr>
                <a:t> quả bóng được mấy quả bóng? </a:t>
              </a:r>
              <a:endParaRPr lang="en-US" sz="2000" dirty="0">
                <a:latin typeface="UTM Avo" panose="02040603050506020204" pitchFamily="18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92442" y="1585444"/>
            <a:ext cx="2737174" cy="3257788"/>
            <a:chOff x="1339503" y="1153469"/>
            <a:chExt cx="3768708" cy="4856371"/>
          </a:xfrm>
        </p:grpSpPr>
        <p:sp>
          <p:nvSpPr>
            <p:cNvPr id="41" name="Freeform 40"/>
            <p:cNvSpPr/>
            <p:nvPr/>
          </p:nvSpPr>
          <p:spPr>
            <a:xfrm>
              <a:off x="3013656" y="2343955"/>
              <a:ext cx="1223493" cy="1423322"/>
            </a:xfrm>
            <a:custGeom>
              <a:avLst/>
              <a:gdLst>
                <a:gd name="connsiteX0" fmla="*/ 1223493 w 1223493"/>
                <a:gd name="connsiteY0" fmla="*/ 0 h 1423322"/>
                <a:gd name="connsiteX1" fmla="*/ 901521 w 1223493"/>
                <a:gd name="connsiteY1" fmla="*/ 257577 h 1423322"/>
                <a:gd name="connsiteX2" fmla="*/ 837127 w 1223493"/>
                <a:gd name="connsiteY2" fmla="*/ 850006 h 1423322"/>
                <a:gd name="connsiteX3" fmla="*/ 540913 w 1223493"/>
                <a:gd name="connsiteY3" fmla="*/ 1043189 h 1423322"/>
                <a:gd name="connsiteX4" fmla="*/ 553792 w 1223493"/>
                <a:gd name="connsiteY4" fmla="*/ 1403797 h 1423322"/>
                <a:gd name="connsiteX5" fmla="*/ 0 w 1223493"/>
                <a:gd name="connsiteY5" fmla="*/ 1378039 h 1423322"/>
                <a:gd name="connsiteX6" fmla="*/ 0 w 1223493"/>
                <a:gd name="connsiteY6" fmla="*/ 1378039 h 1423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3493" h="1423322">
                  <a:moveTo>
                    <a:pt x="1223493" y="0"/>
                  </a:moveTo>
                  <a:cubicBezTo>
                    <a:pt x="1094704" y="57954"/>
                    <a:pt x="965915" y="115909"/>
                    <a:pt x="901521" y="257577"/>
                  </a:cubicBezTo>
                  <a:cubicBezTo>
                    <a:pt x="837127" y="399245"/>
                    <a:pt x="897228" y="719071"/>
                    <a:pt x="837127" y="850006"/>
                  </a:cubicBezTo>
                  <a:cubicBezTo>
                    <a:pt x="777026" y="980941"/>
                    <a:pt x="588135" y="950891"/>
                    <a:pt x="540913" y="1043189"/>
                  </a:cubicBezTo>
                  <a:cubicBezTo>
                    <a:pt x="493691" y="1135487"/>
                    <a:pt x="643944" y="1347989"/>
                    <a:pt x="553792" y="1403797"/>
                  </a:cubicBezTo>
                  <a:cubicBezTo>
                    <a:pt x="463640" y="1459605"/>
                    <a:pt x="0" y="1378039"/>
                    <a:pt x="0" y="1378039"/>
                  </a:cubicBezTo>
                  <a:lnTo>
                    <a:pt x="0" y="1378039"/>
                  </a:ln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2" name="Freeform 41"/>
            <p:cNvSpPr/>
            <p:nvPr/>
          </p:nvSpPr>
          <p:spPr>
            <a:xfrm rot="1754114">
              <a:off x="3284005" y="2138382"/>
              <a:ext cx="257990" cy="1740412"/>
            </a:xfrm>
            <a:custGeom>
              <a:avLst/>
              <a:gdLst>
                <a:gd name="connsiteX0" fmla="*/ 105401 w 195741"/>
                <a:gd name="connsiteY0" fmla="*/ 0 h 1159098"/>
                <a:gd name="connsiteX1" fmla="*/ 2370 w 195741"/>
                <a:gd name="connsiteY1" fmla="*/ 231819 h 1159098"/>
                <a:gd name="connsiteX2" fmla="*/ 195553 w 195741"/>
                <a:gd name="connsiteY2" fmla="*/ 824248 h 1159098"/>
                <a:gd name="connsiteX3" fmla="*/ 41007 w 195741"/>
                <a:gd name="connsiteY3" fmla="*/ 1159098 h 1159098"/>
                <a:gd name="connsiteX4" fmla="*/ 41007 w 195741"/>
                <a:gd name="connsiteY4" fmla="*/ 1159098 h 1159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741" h="1159098">
                  <a:moveTo>
                    <a:pt x="105401" y="0"/>
                  </a:moveTo>
                  <a:cubicBezTo>
                    <a:pt x="46373" y="47222"/>
                    <a:pt x="-12655" y="94444"/>
                    <a:pt x="2370" y="231819"/>
                  </a:cubicBezTo>
                  <a:cubicBezTo>
                    <a:pt x="17395" y="369194"/>
                    <a:pt x="189114" y="669702"/>
                    <a:pt x="195553" y="824248"/>
                  </a:cubicBezTo>
                  <a:cubicBezTo>
                    <a:pt x="201993" y="978795"/>
                    <a:pt x="41007" y="1159098"/>
                    <a:pt x="41007" y="1159098"/>
                  </a:cubicBezTo>
                  <a:lnTo>
                    <a:pt x="41007" y="1159098"/>
                  </a:ln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3" name="Teardrop 42"/>
            <p:cNvSpPr/>
            <p:nvPr/>
          </p:nvSpPr>
          <p:spPr>
            <a:xfrm rot="8917466">
              <a:off x="3228686" y="1153469"/>
              <a:ext cx="1109663" cy="1056068"/>
            </a:xfrm>
            <a:prstGeom prst="teardrop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2943193" y="2386329"/>
              <a:ext cx="168004" cy="1335663"/>
            </a:xfrm>
            <a:custGeom>
              <a:avLst/>
              <a:gdLst>
                <a:gd name="connsiteX0" fmla="*/ 105401 w 195741"/>
                <a:gd name="connsiteY0" fmla="*/ 0 h 1159098"/>
                <a:gd name="connsiteX1" fmla="*/ 2370 w 195741"/>
                <a:gd name="connsiteY1" fmla="*/ 231819 h 1159098"/>
                <a:gd name="connsiteX2" fmla="*/ 195553 w 195741"/>
                <a:gd name="connsiteY2" fmla="*/ 824248 h 1159098"/>
                <a:gd name="connsiteX3" fmla="*/ 41007 w 195741"/>
                <a:gd name="connsiteY3" fmla="*/ 1159098 h 1159098"/>
                <a:gd name="connsiteX4" fmla="*/ 41007 w 195741"/>
                <a:gd name="connsiteY4" fmla="*/ 1159098 h 1159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741" h="1159098">
                  <a:moveTo>
                    <a:pt x="105401" y="0"/>
                  </a:moveTo>
                  <a:cubicBezTo>
                    <a:pt x="46373" y="47222"/>
                    <a:pt x="-12655" y="94444"/>
                    <a:pt x="2370" y="231819"/>
                  </a:cubicBezTo>
                  <a:cubicBezTo>
                    <a:pt x="17395" y="369194"/>
                    <a:pt x="189114" y="669702"/>
                    <a:pt x="195553" y="824248"/>
                  </a:cubicBezTo>
                  <a:cubicBezTo>
                    <a:pt x="201993" y="978795"/>
                    <a:pt x="41007" y="1159098"/>
                    <a:pt x="41007" y="1159098"/>
                  </a:cubicBezTo>
                  <a:lnTo>
                    <a:pt x="41007" y="1159098"/>
                  </a:ln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5" name="Teardrop 44"/>
            <p:cNvSpPr/>
            <p:nvPr/>
          </p:nvSpPr>
          <p:spPr>
            <a:xfrm rot="7213262">
              <a:off x="2244031" y="1236087"/>
              <a:ext cx="1109663" cy="1056068"/>
            </a:xfrm>
            <a:prstGeom prst="teardrop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6" name="Teardrop 45"/>
            <p:cNvSpPr/>
            <p:nvPr/>
          </p:nvSpPr>
          <p:spPr>
            <a:xfrm rot="10411452">
              <a:off x="3998548" y="1339576"/>
              <a:ext cx="1109663" cy="1056068"/>
            </a:xfrm>
            <a:prstGeom prst="teardrop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pic>
          <p:nvPicPr>
            <p:cNvPr id="47" name="Picture 2" descr="Cậu Bé Cầm Bóng Png Minh Họa Miễn Phí, Cậu Bé, Cầm Bóng Bay, Bóng ...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48906" y1="78125" x2="46563" y2="85313"/>
                          <a14:foregroundMark x1="72188" y1="73281" x2="76094" y2="79375"/>
                          <a14:foregroundMark x1="71094" y1="74531" x2="71094" y2="74531"/>
                          <a14:backgroundMark x1="59219" y1="18594" x2="78438" y2="24531"/>
                          <a14:backgroundMark x1="47969" y1="13906" x2="25625" y2="30000"/>
                          <a14:backgroundMark x1="33594" y1="12500" x2="22656" y2="42813"/>
                          <a14:backgroundMark x1="31094" y1="38594" x2="32188" y2="53281"/>
                          <a14:backgroundMark x1="51406" y1="19688" x2="62969" y2="30469"/>
                          <a14:backgroundMark x1="61094" y1="32813" x2="61719" y2="38594"/>
                          <a14:backgroundMark x1="66250" y1="34844" x2="66250" y2="34844"/>
                          <a14:backgroundMark x1="67656" y1="41250" x2="64688" y2="47813"/>
                          <a14:backgroundMark x1="22188" y1="49063" x2="31563" y2="54531"/>
                          <a14:backgroundMark x1="34375" y1="46719" x2="43594" y2="51563"/>
                          <a14:backgroundMark x1="37031" y1="53906" x2="23906" y2="67031"/>
                          <a14:backgroundMark x1="20625" y1="62813" x2="33594" y2="75156"/>
                          <a14:backgroundMark x1="41094" y1="64219" x2="34375" y2="82813"/>
                          <a14:backgroundMark x1="19375" y1="58750" x2="20000" y2="76406"/>
                          <a14:backgroundMark x1="43438" y1="62031" x2="42188" y2="78438"/>
                          <a14:backgroundMark x1="42813" y1="62031" x2="42813" y2="62031"/>
                          <a14:backgroundMark x1="38281" y1="61094" x2="33906" y2="64063"/>
                          <a14:backgroundMark x1="74063" y1="61250" x2="89688" y2="76406"/>
                          <a14:backgroundMark x1="69844" y1="62813" x2="69844" y2="62813"/>
                          <a14:backgroundMark x1="72500" y1="61094" x2="72500" y2="61094"/>
                          <a14:backgroundMark x1="66563" y1="63594" x2="66563" y2="63594"/>
                          <a14:backgroundMark x1="30781" y1="75625" x2="27813" y2="91094"/>
                          <a14:backgroundMark x1="20313" y1="81094" x2="27969" y2="92031"/>
                          <a14:backgroundMark x1="35313" y1="88125" x2="41250" y2="77344"/>
                          <a14:backgroundMark x1="32813" y1="88906" x2="44219" y2="81250"/>
                          <a14:backgroundMark x1="55000" y1="79688" x2="62031" y2="86406"/>
                          <a14:backgroundMark x1="57969" y1="73281" x2="70469" y2="88125"/>
                          <a14:backgroundMark x1="75000" y1="67813" x2="92969" y2="82188"/>
                          <a14:backgroundMark x1="77031" y1="72656" x2="91094" y2="85625"/>
                          <a14:backgroundMark x1="60000" y1="39531" x2="60000" y2="39531"/>
                          <a14:backgroundMark x1="60000" y1="39531" x2="60000" y2="39531"/>
                          <a14:backgroundMark x1="56406" y1="75156" x2="70781" y2="90156"/>
                          <a14:backgroundMark x1="86875" y1="79844" x2="67656" y2="92813"/>
                          <a14:backgroundMark x1="41719" y1="84844" x2="39844" y2="87813"/>
                          <a14:backgroundMark x1="54375" y1="82344" x2="66875" y2="93750"/>
                          <a14:backgroundMark x1="66875" y1="93750" x2="66875" y2="93750"/>
                          <a14:backgroundMark x1="52656" y1="81563" x2="55156" y2="87031"/>
                          <a14:backgroundMark x1="62813" y1="75000" x2="73750" y2="83906"/>
                          <a14:backgroundMark x1="45000" y1="81094" x2="45000" y2="81094"/>
                          <a14:backgroundMark x1="69375" y1="77813" x2="69375" y2="77813"/>
                          <a14:backgroundMark x1="73438" y1="71875" x2="77813" y2="75781"/>
                          <a14:backgroundMark x1="69219" y1="79063" x2="73438" y2="806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20" t="19006" r="21711" b="11912"/>
            <a:stretch/>
          </p:blipFill>
          <p:spPr bwMode="auto">
            <a:xfrm>
              <a:off x="1339503" y="2891922"/>
              <a:ext cx="2137892" cy="31179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8" name="Group 47"/>
          <p:cNvGrpSpPr/>
          <p:nvPr/>
        </p:nvGrpSpPr>
        <p:grpSpPr>
          <a:xfrm>
            <a:off x="3525931" y="1941427"/>
            <a:ext cx="1890151" cy="2861367"/>
            <a:chOff x="4671270" y="1246434"/>
            <a:chExt cx="2839204" cy="4299157"/>
          </a:xfrm>
        </p:grpSpPr>
        <p:sp>
          <p:nvSpPr>
            <p:cNvPr id="49" name="Freeform 48"/>
            <p:cNvSpPr/>
            <p:nvPr/>
          </p:nvSpPr>
          <p:spPr>
            <a:xfrm>
              <a:off x="5224624" y="2481943"/>
              <a:ext cx="431593" cy="1397726"/>
            </a:xfrm>
            <a:custGeom>
              <a:avLst/>
              <a:gdLst>
                <a:gd name="connsiteX0" fmla="*/ 196462 w 431593"/>
                <a:gd name="connsiteY0" fmla="*/ 0 h 1397726"/>
                <a:gd name="connsiteX1" fmla="*/ 519 w 431593"/>
                <a:gd name="connsiteY1" fmla="*/ 378823 h 1397726"/>
                <a:gd name="connsiteX2" fmla="*/ 248713 w 431593"/>
                <a:gd name="connsiteY2" fmla="*/ 600891 h 1397726"/>
                <a:gd name="connsiteX3" fmla="*/ 78896 w 431593"/>
                <a:gd name="connsiteY3" fmla="*/ 914400 h 1397726"/>
                <a:gd name="connsiteX4" fmla="*/ 314027 w 431593"/>
                <a:gd name="connsiteY4" fmla="*/ 1110343 h 1397726"/>
                <a:gd name="connsiteX5" fmla="*/ 431593 w 431593"/>
                <a:gd name="connsiteY5" fmla="*/ 1397726 h 1397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1593" h="1397726">
                  <a:moveTo>
                    <a:pt x="196462" y="0"/>
                  </a:moveTo>
                  <a:cubicBezTo>
                    <a:pt x="94136" y="139337"/>
                    <a:pt x="-8190" y="278675"/>
                    <a:pt x="519" y="378823"/>
                  </a:cubicBezTo>
                  <a:cubicBezTo>
                    <a:pt x="9227" y="478972"/>
                    <a:pt x="235650" y="511628"/>
                    <a:pt x="248713" y="600891"/>
                  </a:cubicBezTo>
                  <a:cubicBezTo>
                    <a:pt x="261776" y="690154"/>
                    <a:pt x="68010" y="829491"/>
                    <a:pt x="78896" y="914400"/>
                  </a:cubicBezTo>
                  <a:cubicBezTo>
                    <a:pt x="89782" y="999309"/>
                    <a:pt x="255244" y="1029789"/>
                    <a:pt x="314027" y="1110343"/>
                  </a:cubicBezTo>
                  <a:cubicBezTo>
                    <a:pt x="372810" y="1190897"/>
                    <a:pt x="402201" y="1294311"/>
                    <a:pt x="431593" y="1397726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4671270" y="1246434"/>
              <a:ext cx="2839204" cy="4299157"/>
              <a:chOff x="7334393" y="1327018"/>
              <a:chExt cx="2839204" cy="4299157"/>
            </a:xfrm>
          </p:grpSpPr>
          <p:pic>
            <p:nvPicPr>
              <p:cNvPr id="51" name="Picture 2" descr="Cầm Bóng , Bong Bóng., Trẻ Con, Cậu Bé Vector và PNG với nền trong ...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9993" b="97194" l="9959" r="89938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369" t="31250" r="10811" b="3460"/>
              <a:stretch/>
            </p:blipFill>
            <p:spPr bwMode="auto">
              <a:xfrm>
                <a:off x="8177372" y="2655946"/>
                <a:ext cx="1996225" cy="29702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Freeform 51"/>
              <p:cNvSpPr/>
              <p:nvPr/>
            </p:nvSpPr>
            <p:spPr>
              <a:xfrm rot="287930" flipH="1">
                <a:off x="8274911" y="2434888"/>
                <a:ext cx="388344" cy="1455312"/>
              </a:xfrm>
              <a:custGeom>
                <a:avLst/>
                <a:gdLst>
                  <a:gd name="connsiteX0" fmla="*/ 0 w 388344"/>
                  <a:gd name="connsiteY0" fmla="*/ 0 h 1455312"/>
                  <a:gd name="connsiteX1" fmla="*/ 386367 w 388344"/>
                  <a:gd name="connsiteY1" fmla="*/ 592428 h 1455312"/>
                  <a:gd name="connsiteX2" fmla="*/ 154547 w 388344"/>
                  <a:gd name="connsiteY2" fmla="*/ 1210614 h 1455312"/>
                  <a:gd name="connsiteX3" fmla="*/ 244699 w 388344"/>
                  <a:gd name="connsiteY3" fmla="*/ 1455312 h 1455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8344" h="1455312">
                    <a:moveTo>
                      <a:pt x="0" y="0"/>
                    </a:moveTo>
                    <a:cubicBezTo>
                      <a:pt x="180304" y="195329"/>
                      <a:pt x="360609" y="390659"/>
                      <a:pt x="386367" y="592428"/>
                    </a:cubicBezTo>
                    <a:cubicBezTo>
                      <a:pt x="412125" y="794197"/>
                      <a:pt x="178158" y="1066800"/>
                      <a:pt x="154547" y="1210614"/>
                    </a:cubicBezTo>
                    <a:cubicBezTo>
                      <a:pt x="130936" y="1354428"/>
                      <a:pt x="187817" y="1404870"/>
                      <a:pt x="244699" y="1455312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53" name="Teardrop 52"/>
              <p:cNvSpPr/>
              <p:nvPr/>
            </p:nvSpPr>
            <p:spPr>
              <a:xfrm rot="8991496">
                <a:off x="8245972" y="1327018"/>
                <a:ext cx="1109663" cy="1056068"/>
              </a:xfrm>
              <a:prstGeom prst="teardrop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54" name="Teardrop 53"/>
              <p:cNvSpPr/>
              <p:nvPr/>
            </p:nvSpPr>
            <p:spPr>
              <a:xfrm rot="7183467">
                <a:off x="7307595" y="1398037"/>
                <a:ext cx="1109663" cy="1056068"/>
              </a:xfrm>
              <a:prstGeom prst="teardrop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</p:grpSp>
      <p:grpSp>
        <p:nvGrpSpPr>
          <p:cNvPr id="58" name="Group 57"/>
          <p:cNvGrpSpPr/>
          <p:nvPr/>
        </p:nvGrpSpPr>
        <p:grpSpPr>
          <a:xfrm>
            <a:off x="5860541" y="2203223"/>
            <a:ext cx="2997646" cy="619179"/>
            <a:chOff x="7788429" y="2289751"/>
            <a:chExt cx="3798734" cy="806687"/>
          </a:xfrm>
        </p:grpSpPr>
        <p:sp>
          <p:nvSpPr>
            <p:cNvPr id="59" name="Rounded Rectangle 58"/>
            <p:cNvSpPr/>
            <p:nvPr/>
          </p:nvSpPr>
          <p:spPr>
            <a:xfrm>
              <a:off x="7788429" y="2289751"/>
              <a:ext cx="3798734" cy="806687"/>
            </a:xfrm>
            <a:prstGeom prst="roundRect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0" name="Oval 59"/>
            <p:cNvSpPr/>
            <p:nvPr/>
          </p:nvSpPr>
          <p:spPr>
            <a:xfrm>
              <a:off x="7940011" y="2435919"/>
              <a:ext cx="514350" cy="51435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1" name="Oval 60"/>
            <p:cNvSpPr/>
            <p:nvPr/>
          </p:nvSpPr>
          <p:spPr>
            <a:xfrm>
              <a:off x="8533945" y="2435919"/>
              <a:ext cx="514350" cy="51435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2" name="Oval 61"/>
            <p:cNvSpPr/>
            <p:nvPr/>
          </p:nvSpPr>
          <p:spPr>
            <a:xfrm>
              <a:off x="9127879" y="2435919"/>
              <a:ext cx="514350" cy="51435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3" name="Oval 62"/>
            <p:cNvSpPr/>
            <p:nvPr/>
          </p:nvSpPr>
          <p:spPr>
            <a:xfrm>
              <a:off x="10311212" y="2435919"/>
              <a:ext cx="514350" cy="51435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4" name="Oval 63"/>
            <p:cNvSpPr/>
            <p:nvPr/>
          </p:nvSpPr>
          <p:spPr>
            <a:xfrm>
              <a:off x="10905146" y="2435919"/>
              <a:ext cx="514350" cy="51435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sp>
        <p:nvSpPr>
          <p:cNvPr id="65" name="Rectangle 64"/>
          <p:cNvSpPr/>
          <p:nvPr/>
        </p:nvSpPr>
        <p:spPr>
          <a:xfrm>
            <a:off x="5772561" y="2995863"/>
            <a:ext cx="2618917" cy="584771"/>
          </a:xfrm>
          <a:prstGeom prst="rect">
            <a:avLst/>
          </a:prstGeom>
        </p:spPr>
        <p:txBody>
          <a:bodyPr wrap="square" lIns="91376" tIns="45718" rIns="91376" bIns="45718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3 + 2 = </a:t>
            </a:r>
            <a:endParaRPr lang="en-US" sz="3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8012068" y="2995863"/>
            <a:ext cx="407355" cy="584771"/>
          </a:xfrm>
          <a:prstGeom prst="rect">
            <a:avLst/>
          </a:prstGeom>
        </p:spPr>
        <p:txBody>
          <a:bodyPr wrap="none" lIns="91376" tIns="45718" rIns="91376" bIns="45718">
            <a:spAutoFit/>
          </a:bodyPr>
          <a:lstStyle/>
          <a:p>
            <a:pPr lvl="0" algn="ctr"/>
            <a:r>
              <a:rPr lang="vi-VN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5</a:t>
            </a:r>
            <a:endParaRPr lang="en-US" sz="3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5933665" y="3497426"/>
            <a:ext cx="4905391" cy="553994"/>
          </a:xfrm>
          <a:prstGeom prst="rect">
            <a:avLst/>
          </a:prstGeom>
        </p:spPr>
        <p:txBody>
          <a:bodyPr wrap="square" lIns="91376" tIns="45718" rIns="91376" bIns="45718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000" b="1" dirty="0">
                <a:latin typeface="UTM Avo" panose="02040603050506020204" pitchFamily="18" charset="0"/>
              </a:rPr>
              <a:t>Ba cộng hai bằng năm.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6719C437-49A6-4D7A-8F97-E26121C44B76}"/>
              </a:ext>
            </a:extLst>
          </p:cNvPr>
          <p:cNvSpPr/>
          <p:nvPr/>
        </p:nvSpPr>
        <p:spPr>
          <a:xfrm>
            <a:off x="5933664" y="3432687"/>
            <a:ext cx="4905391" cy="1015659"/>
          </a:xfrm>
          <a:prstGeom prst="rect">
            <a:avLst/>
          </a:prstGeom>
        </p:spPr>
        <p:txBody>
          <a:bodyPr wrap="square" lIns="91376" tIns="45718" rIns="91376" bIns="45718">
            <a:spAutoFit/>
          </a:bodyPr>
          <a:lstStyle/>
          <a:p>
            <a:pPr>
              <a:lnSpc>
                <a:spcPct val="150000"/>
              </a:lnSpc>
            </a:pPr>
            <a:endParaRPr lang="vi-VN" sz="2000" b="1" dirty="0">
              <a:latin typeface="UTM Avo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000" b="1" dirty="0">
                <a:latin typeface="UTM Avo" panose="02040603050506020204" pitchFamily="18" charset="0"/>
              </a:rPr>
              <a:t>Dấu cộng: </a:t>
            </a:r>
            <a:r>
              <a:rPr lang="vi-VN" sz="2000" b="1" dirty="0">
                <a:solidFill>
                  <a:srgbClr val="FF0000"/>
                </a:solidFill>
                <a:latin typeface="UTM Avo" panose="02040603050506020204" pitchFamily="18" charset="0"/>
              </a:rPr>
              <a:t>+</a:t>
            </a:r>
            <a:endParaRPr lang="en-US" sz="2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01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19 0.04382 L -0.05886 0.0234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-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67" grpId="0"/>
      <p:bldP spid="6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Bộ Xe, Bộ Xe, Phim Hoạt Hình Xe, Xe Hơi miễn phí tải tập tin PNG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563" b="73438" l="4531" r="85625">
                        <a14:foregroundMark x1="31406" y1="41406" x2="39219" y2="35313"/>
                        <a14:foregroundMark x1="12969" y1="52344" x2="14844" y2="52656"/>
                        <a14:foregroundMark x1="23906" y1="61094" x2="30469" y2="66406"/>
                        <a14:foregroundMark x1="70156" y1="59844" x2="75781" y2="67656"/>
                        <a14:foregroundMark x1="45781" y1="40156" x2="50469" y2="40156"/>
                        <a14:foregroundMark x1="63125" y1="40938" x2="66563" y2="42031"/>
                        <a14:foregroundMark x1="72188" y1="41563" x2="75469" y2="43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6" t="31555" r="13724" b="26961"/>
          <a:stretch/>
        </p:blipFill>
        <p:spPr bwMode="auto">
          <a:xfrm>
            <a:off x="965818" y="2054452"/>
            <a:ext cx="1495883" cy="75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Bộ Xe, Bộ Xe, Phim Hoạt Hình Xe, Xe Hơi miễn phí tải tập tin PNG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563" b="73438" l="4531" r="85625">
                        <a14:foregroundMark x1="31406" y1="41406" x2="39219" y2="35313"/>
                        <a14:foregroundMark x1="12969" y1="52344" x2="14844" y2="52656"/>
                        <a14:foregroundMark x1="23906" y1="61094" x2="30469" y2="66406"/>
                        <a14:foregroundMark x1="70156" y1="59844" x2="75781" y2="67656"/>
                        <a14:foregroundMark x1="45781" y1="40156" x2="50469" y2="40156"/>
                        <a14:foregroundMark x1="63125" y1="40938" x2="66563" y2="42031"/>
                        <a14:foregroundMark x1="72188" y1="41563" x2="75469" y2="43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6" t="31555" r="13724" b="26961"/>
          <a:stretch/>
        </p:blipFill>
        <p:spPr bwMode="auto">
          <a:xfrm>
            <a:off x="1006907" y="2994080"/>
            <a:ext cx="1495883" cy="75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Bộ Xe, Bộ Xe, Phim Hoạt Hình Xe, Xe Hơi miễn phí tải tập tin PNG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563" b="73438" l="4531" r="85625">
                        <a14:foregroundMark x1="31406" y1="41406" x2="39219" y2="35313"/>
                        <a14:foregroundMark x1="12969" y1="52344" x2="14844" y2="52656"/>
                        <a14:foregroundMark x1="23906" y1="61094" x2="30469" y2="66406"/>
                        <a14:foregroundMark x1="70156" y1="59844" x2="75781" y2="67656"/>
                        <a14:foregroundMark x1="45781" y1="40156" x2="50469" y2="40156"/>
                        <a14:foregroundMark x1="63125" y1="40938" x2="66563" y2="42031"/>
                        <a14:foregroundMark x1="72188" y1="41563" x2="75469" y2="43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6" t="31555" r="13724" b="26961"/>
          <a:stretch/>
        </p:blipFill>
        <p:spPr bwMode="auto">
          <a:xfrm>
            <a:off x="1006906" y="4048666"/>
            <a:ext cx="1495883" cy="75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Yellow Car Cartoon Car Classic Cars Car Illustration, Childrens ...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039" b="78961" l="9271" r="91667">
                        <a14:foregroundMark x1="23542" y1="60203" x2="36667" y2="73891"/>
                        <a14:foregroundMark x1="69375" y1="58048" x2="79167" y2="70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59" t="21809" r="8033" b="21718"/>
          <a:stretch/>
        </p:blipFill>
        <p:spPr bwMode="auto">
          <a:xfrm flipH="1">
            <a:off x="924731" y="869702"/>
            <a:ext cx="1578059" cy="882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4284297" y="1897301"/>
            <a:ext cx="2880779" cy="830993"/>
          </a:xfrm>
          <a:prstGeom prst="rect">
            <a:avLst/>
          </a:prstGeom>
        </p:spPr>
        <p:txBody>
          <a:bodyPr wrap="square" lIns="91376" tIns="45718" rIns="91376" bIns="45718">
            <a:spAutoFit/>
          </a:bodyPr>
          <a:lstStyle/>
          <a:p>
            <a:pPr lvl="0" algn="ctr"/>
            <a:r>
              <a:rPr lang="vi-VN" sz="4800" b="1" dirty="0">
                <a:solidFill>
                  <a:srgbClr val="0000FF"/>
                </a:solidFill>
                <a:latin typeface="UTM Avo" panose="02040603050506020204" pitchFamily="18" charset="0"/>
              </a:rPr>
              <a:t>1 + </a:t>
            </a:r>
            <a:r>
              <a:rPr lang="vi-VN" sz="4800" b="1">
                <a:solidFill>
                  <a:srgbClr val="0000FF"/>
                </a:solidFill>
                <a:latin typeface="UTM Avo" panose="02040603050506020204" pitchFamily="18" charset="0"/>
              </a:rPr>
              <a:t>3 =</a:t>
            </a:r>
            <a:endParaRPr lang="en-US" sz="4800" b="1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98502" y="1897301"/>
            <a:ext cx="83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/>
              <a:t>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98716" y="2728294"/>
            <a:ext cx="4899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/>
              <a:t>Một cộng ba bằng bốn </a:t>
            </a:r>
          </a:p>
        </p:txBody>
      </p:sp>
    </p:spTree>
    <p:extLst>
      <p:ext uri="{BB962C8B-B14F-4D97-AF65-F5344CB8AC3E}">
        <p14:creationId xmlns:p14="http://schemas.microsoft.com/office/powerpoint/2010/main" val="113015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61883" y="1684921"/>
            <a:ext cx="2327483" cy="873889"/>
            <a:chOff x="380088" y="1573449"/>
            <a:chExt cx="2717156" cy="922880"/>
          </a:xfrm>
        </p:grpSpPr>
        <p:pic>
          <p:nvPicPr>
            <p:cNvPr id="8" name="Picture 2" descr="Hình ảnh quả Táo - Tổng hợp hình ảnh quả Táo đẹp nhất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300" b="95900" l="1500" r="97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36"/>
            <a:stretch/>
          </p:blipFill>
          <p:spPr bwMode="auto">
            <a:xfrm>
              <a:off x="681932" y="1596213"/>
              <a:ext cx="930275" cy="854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6" descr="Cute kawaii green apple with leaf isolated on Vector Image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815" b="81019" l="16600" r="78500">
                          <a14:foregroundMark x1="35400" y1="37593" x2="29800" y2="47130"/>
                          <a14:foregroundMark x1="25100" y1="47222" x2="31600" y2="38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7" t="11592" r="17667" b="18964"/>
            <a:stretch/>
          </p:blipFill>
          <p:spPr bwMode="auto">
            <a:xfrm>
              <a:off x="1914050" y="1573449"/>
              <a:ext cx="751462" cy="871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ounded Rectangle 9"/>
            <p:cNvSpPr/>
            <p:nvPr/>
          </p:nvSpPr>
          <p:spPr>
            <a:xfrm>
              <a:off x="380088" y="1596213"/>
              <a:ext cx="2717156" cy="900116"/>
            </a:xfrm>
            <a:prstGeom prst="roundRect">
              <a:avLst/>
            </a:prstGeom>
            <a:noFill/>
            <a:ln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552348" y="1789373"/>
            <a:ext cx="2439889" cy="769437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vi-VN" sz="4400" dirty="0"/>
              <a:t>1+1=</a:t>
            </a:r>
            <a:endParaRPr lang="en-US" sz="4400" dirty="0">
              <a:latin typeface="UTM Avo" panose="02040603050506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29182" y="3469981"/>
            <a:ext cx="2439889" cy="769437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vi-VN" sz="4400"/>
              <a:t>3+</a:t>
            </a:r>
            <a:r>
              <a:rPr lang="en-US" sz="4400"/>
              <a:t>1</a:t>
            </a:r>
            <a:r>
              <a:rPr lang="vi-VN" sz="4400"/>
              <a:t>=</a:t>
            </a:r>
            <a:endParaRPr lang="en-US" sz="4400" dirty="0">
              <a:latin typeface="UTM Avo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87824" y="1737989"/>
            <a:ext cx="2439889" cy="769437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vi-VN" sz="4400"/>
              <a:t>2+1=</a:t>
            </a:r>
            <a:endParaRPr lang="en-US" sz="4400" dirty="0">
              <a:latin typeface="UTM Avo" panose="0204060305050602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69925" y="3602825"/>
            <a:ext cx="2439889" cy="769437"/>
          </a:xfrm>
          <a:prstGeom prst="rect">
            <a:avLst/>
          </a:prstGeom>
          <a:noFill/>
        </p:spPr>
        <p:txBody>
          <a:bodyPr wrap="square" lIns="91376" tIns="45718" rIns="91376" bIns="45718" rtlCol="0">
            <a:spAutoFit/>
          </a:bodyPr>
          <a:lstStyle/>
          <a:p>
            <a:r>
              <a:rPr lang="vi-VN" sz="4400"/>
              <a:t>1+4 </a:t>
            </a:r>
            <a:r>
              <a:rPr lang="vi-VN" sz="4400" dirty="0"/>
              <a:t>=</a:t>
            </a:r>
            <a:endParaRPr lang="en-US" sz="4400" dirty="0">
              <a:latin typeface="UTM Avo" panose="020406030505060202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06667" y="2973661"/>
            <a:ext cx="2350868" cy="1762079"/>
            <a:chOff x="380044" y="2982600"/>
            <a:chExt cx="2744456" cy="1860862"/>
          </a:xfrm>
        </p:grpSpPr>
        <p:pic>
          <p:nvPicPr>
            <p:cNvPr id="16" name="Picture 2" descr="Hình ảnh quả Táo - Tổng hợp hình ảnh quả Táo đẹp nhất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300" b="95900" l="1500" r="97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36"/>
            <a:stretch/>
          </p:blipFill>
          <p:spPr bwMode="auto">
            <a:xfrm>
              <a:off x="910634" y="3011176"/>
              <a:ext cx="930275" cy="854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Cute kawaii green apple with leaf isolated on Vector Image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815" b="81019" l="16600" r="78500">
                          <a14:foregroundMark x1="35400" y1="37593" x2="29800" y2="47130"/>
                          <a14:foregroundMark x1="25100" y1="47222" x2="31600" y2="38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7" t="11592" r="17667" b="18964"/>
            <a:stretch/>
          </p:blipFill>
          <p:spPr bwMode="auto">
            <a:xfrm>
              <a:off x="2307004" y="3882779"/>
              <a:ext cx="751462" cy="871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ounded Rectangle 17"/>
            <p:cNvSpPr/>
            <p:nvPr/>
          </p:nvSpPr>
          <p:spPr>
            <a:xfrm>
              <a:off x="407344" y="2982600"/>
              <a:ext cx="2717156" cy="1860862"/>
            </a:xfrm>
            <a:prstGeom prst="roundRect">
              <a:avLst/>
            </a:prstGeom>
            <a:noFill/>
            <a:ln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pic>
          <p:nvPicPr>
            <p:cNvPr id="19" name="Picture 2" descr="Hình ảnh quả Táo - Tổng hợp hình ảnh quả Táo đẹp nhất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300" b="95900" l="1500" r="97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36"/>
            <a:stretch/>
          </p:blipFill>
          <p:spPr bwMode="auto">
            <a:xfrm>
              <a:off x="380044" y="3913031"/>
              <a:ext cx="930275" cy="854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Hình ảnh quả Táo - Tổng hợp hình ảnh quả Táo đẹp nhất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300" b="95900" l="1500" r="97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36"/>
            <a:stretch/>
          </p:blipFill>
          <p:spPr bwMode="auto">
            <a:xfrm>
              <a:off x="1273528" y="3882779"/>
              <a:ext cx="930275" cy="854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oup 20"/>
          <p:cNvGrpSpPr/>
          <p:nvPr/>
        </p:nvGrpSpPr>
        <p:grpSpPr>
          <a:xfrm>
            <a:off x="4554145" y="1660028"/>
            <a:ext cx="2327483" cy="875059"/>
            <a:chOff x="6424729" y="1549449"/>
            <a:chExt cx="2717156" cy="924116"/>
          </a:xfrm>
        </p:grpSpPr>
        <p:pic>
          <p:nvPicPr>
            <p:cNvPr id="22" name="Picture 2" descr="Hình ảnh quả Táo - Tổng hợp hình ảnh quả Táo đẹp nhất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300" b="95900" l="1500" r="97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36"/>
            <a:stretch/>
          </p:blipFill>
          <p:spPr bwMode="auto">
            <a:xfrm>
              <a:off x="6538403" y="1549449"/>
              <a:ext cx="930275" cy="854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6" descr="Cute kawaii green apple with leaf isolated on Vector Image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815" b="81019" l="16600" r="78500">
                          <a14:foregroundMark x1="35400" y1="37593" x2="29800" y2="47130"/>
                          <a14:foregroundMark x1="25100" y1="47222" x2="31600" y2="38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7" t="11592" r="17667" b="18964"/>
            <a:stretch/>
          </p:blipFill>
          <p:spPr bwMode="auto">
            <a:xfrm>
              <a:off x="8306320" y="1553554"/>
              <a:ext cx="751462" cy="871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Rounded Rectangle 23"/>
            <p:cNvSpPr/>
            <p:nvPr/>
          </p:nvSpPr>
          <p:spPr>
            <a:xfrm>
              <a:off x="6424729" y="1573449"/>
              <a:ext cx="2717156" cy="900116"/>
            </a:xfrm>
            <a:prstGeom prst="roundRect">
              <a:avLst/>
            </a:prstGeom>
            <a:noFill/>
            <a:ln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pic>
          <p:nvPicPr>
            <p:cNvPr id="25" name="Picture 2" descr="Hình ảnh quả Táo - Tổng hợp hình ảnh quả Táo đẹp nhất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300" b="95900" l="1500" r="97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36"/>
            <a:stretch/>
          </p:blipFill>
          <p:spPr bwMode="auto">
            <a:xfrm>
              <a:off x="7350503" y="1556901"/>
              <a:ext cx="930275" cy="854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Group 25"/>
          <p:cNvGrpSpPr/>
          <p:nvPr/>
        </p:nvGrpSpPr>
        <p:grpSpPr>
          <a:xfrm>
            <a:off x="4517129" y="3086612"/>
            <a:ext cx="2327483" cy="1762079"/>
            <a:chOff x="6424729" y="3135000"/>
            <a:chExt cx="2717156" cy="1860862"/>
          </a:xfrm>
        </p:grpSpPr>
        <p:pic>
          <p:nvPicPr>
            <p:cNvPr id="27" name="Picture 2" descr="Hình ảnh quả Táo - Tổng hợp hình ảnh quả Táo đẹp nhất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300" b="95900" l="1500" r="97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36"/>
            <a:stretch/>
          </p:blipFill>
          <p:spPr bwMode="auto">
            <a:xfrm>
              <a:off x="6425399" y="4065431"/>
              <a:ext cx="930275" cy="854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6" descr="Cute kawaii green apple with leaf isolated on Vector Image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815" b="81019" l="16600" r="78500">
                          <a14:foregroundMark x1="35400" y1="37593" x2="29800" y2="47130"/>
                          <a14:foregroundMark x1="25100" y1="47222" x2="31600" y2="38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7" t="11592" r="17667" b="18964"/>
            <a:stretch/>
          </p:blipFill>
          <p:spPr bwMode="auto">
            <a:xfrm>
              <a:off x="8352067" y="4048478"/>
              <a:ext cx="751462" cy="871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Rounded Rectangle 28"/>
            <p:cNvSpPr/>
            <p:nvPr/>
          </p:nvSpPr>
          <p:spPr>
            <a:xfrm>
              <a:off x="6424729" y="3135000"/>
              <a:ext cx="2717156" cy="1860862"/>
            </a:xfrm>
            <a:prstGeom prst="roundRect">
              <a:avLst/>
            </a:prstGeom>
            <a:noFill/>
            <a:ln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pic>
          <p:nvPicPr>
            <p:cNvPr id="30" name="Picture 6" descr="Cute kawaii green apple with leaf isolated on Vector Image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815" b="81019" l="16600" r="78500">
                          <a14:foregroundMark x1="35400" y1="37593" x2="29800" y2="47130"/>
                          <a14:foregroundMark x1="25100" y1="47222" x2="31600" y2="38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7" t="11592" r="17667" b="18964"/>
            <a:stretch/>
          </p:blipFill>
          <p:spPr bwMode="auto">
            <a:xfrm>
              <a:off x="7247621" y="3163638"/>
              <a:ext cx="751462" cy="871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6" descr="Cute kawaii green apple with leaf isolated on Vector Image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815" b="81019" l="16600" r="78500">
                          <a14:foregroundMark x1="35400" y1="37593" x2="29800" y2="47130"/>
                          <a14:foregroundMark x1="25100" y1="47222" x2="31600" y2="38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7" t="11592" r="17667" b="18964"/>
            <a:stretch/>
          </p:blipFill>
          <p:spPr bwMode="auto">
            <a:xfrm>
              <a:off x="7532697" y="4048478"/>
              <a:ext cx="751462" cy="871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6" descr="Cute kawaii green apple with leaf isolated on Vector Image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815" b="81019" l="16600" r="78500">
                          <a14:foregroundMark x1="35400" y1="37593" x2="29800" y2="47130"/>
                          <a14:foregroundMark x1="25100" y1="47222" x2="31600" y2="38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7" t="11592" r="17667" b="18964"/>
            <a:stretch/>
          </p:blipFill>
          <p:spPr bwMode="auto">
            <a:xfrm>
              <a:off x="8092925" y="3149319"/>
              <a:ext cx="751462" cy="871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3" name="Rectangle 32"/>
          <p:cNvSpPr/>
          <p:nvPr/>
        </p:nvSpPr>
        <p:spPr>
          <a:xfrm>
            <a:off x="3925555" y="1789373"/>
            <a:ext cx="513192" cy="769437"/>
          </a:xfrm>
          <a:prstGeom prst="rect">
            <a:avLst/>
          </a:prstGeom>
        </p:spPr>
        <p:txBody>
          <a:bodyPr wrap="square" lIns="91376" tIns="45718" rIns="91376" bIns="45718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041032" y="3469981"/>
            <a:ext cx="513192" cy="769437"/>
          </a:xfrm>
          <a:prstGeom prst="rect">
            <a:avLst/>
          </a:prstGeom>
        </p:spPr>
        <p:txBody>
          <a:bodyPr wrap="square" lIns="91376" tIns="45718" rIns="91376" bIns="45718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</a:rPr>
              <a:t>4</a:t>
            </a:r>
            <a:endParaRPr lang="en-US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433215" y="1737988"/>
            <a:ext cx="513192" cy="769437"/>
          </a:xfrm>
          <a:prstGeom prst="rect">
            <a:avLst/>
          </a:prstGeom>
        </p:spPr>
        <p:txBody>
          <a:bodyPr wrap="square" lIns="91376" tIns="45718" rIns="91376" bIns="45718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</a:rPr>
              <a:t>3</a:t>
            </a:r>
            <a:endParaRPr lang="en-US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433215" y="3602825"/>
            <a:ext cx="513192" cy="769437"/>
          </a:xfrm>
          <a:prstGeom prst="rect">
            <a:avLst/>
          </a:prstGeom>
        </p:spPr>
        <p:txBody>
          <a:bodyPr wrap="square" lIns="91376" tIns="45718" rIns="91376" bIns="45718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</a:rPr>
              <a:t>5</a:t>
            </a:r>
            <a:endParaRPr lang="en-US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356773" y="771710"/>
            <a:ext cx="632020" cy="53999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86" rIns="68496" bIns="34286" anchor="ctr"/>
          <a:lstStyle/>
          <a:p>
            <a:pPr defTabSz="684810">
              <a:defRPr/>
            </a:pPr>
            <a:r>
              <a:rPr lang="en-US" sz="4000" b="1">
                <a:solidFill>
                  <a:prstClr val="white"/>
                </a:solidFill>
              </a:rPr>
              <a:t>1</a:t>
            </a:r>
            <a:endParaRPr lang="vi-VN" sz="4000" b="1">
              <a:solidFill>
                <a:prstClr val="white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1109416" y="816120"/>
            <a:ext cx="872089" cy="498342"/>
          </a:xfrm>
          <a:prstGeom prst="roundRect">
            <a:avLst/>
          </a:prstGeom>
          <a:solidFill>
            <a:srgbClr val="4BB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0" tIns="45710" rIns="91360" bIns="45710" anchor="ctr"/>
          <a:lstStyle/>
          <a:p>
            <a:pPr algn="ctr">
              <a:defRPr/>
            </a:pPr>
            <a:r>
              <a:rPr lang="en-US" sz="2400" b="1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Số</a:t>
            </a:r>
            <a:endParaRPr lang="vi-VN" sz="2400">
              <a:solidFill>
                <a:prstClr val="black"/>
              </a:solidFill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 bwMode="auto">
          <a:xfrm>
            <a:off x="1890840" y="496607"/>
            <a:ext cx="566695" cy="1071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60" tIns="60880" rIns="121760" bIns="60880" anchor="ctr"/>
          <a:lstStyle>
            <a:lvl1pPr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?</a:t>
            </a:r>
            <a:endParaRPr lang="vi-VN" sz="3600" b="1">
              <a:solidFill>
                <a:srgbClr val="00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58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1" t="30257" r="6264" b="16383"/>
          <a:stretch/>
        </p:blipFill>
        <p:spPr>
          <a:xfrm>
            <a:off x="2010667" y="92463"/>
            <a:ext cx="6214315" cy="24792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182" b="78646" l="20864" r="97291">
                        <a14:foregroundMark x1="29868" y1="35156" x2="29868" y2="35156"/>
                        <a14:foregroundMark x1="27672" y1="46484" x2="27672" y2="46484"/>
                        <a14:foregroundMark x1="24305" y1="46094" x2="34041" y2="43490"/>
                        <a14:foregroundMark x1="35944" y1="59896" x2="40410" y2="58984"/>
                        <a14:foregroundMark x1="46779" y1="69792" x2="46779" y2="69792"/>
                        <a14:foregroundMark x1="55051" y1="70313" x2="55051" y2="70313"/>
                        <a14:foregroundMark x1="50805" y1="70833" x2="50805" y2="70833"/>
                        <a14:foregroundMark x1="50805" y1="70833" x2="50805" y2="70833"/>
                        <a14:foregroundMark x1="54685" y1="67708" x2="58565" y2="74479"/>
                        <a14:foregroundMark x1="63909" y1="68750" x2="66618" y2="72917"/>
                        <a14:foregroundMark x1="60615" y1="71224" x2="60615" y2="71224"/>
                        <a14:foregroundMark x1="80161" y1="56510" x2="88067" y2="55469"/>
                        <a14:backgroundMark x1="54173" y1="61589" x2="767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79" t="19605" r="2468" b="21030"/>
          <a:stretch/>
        </p:blipFill>
        <p:spPr>
          <a:xfrm>
            <a:off x="2109592" y="2488570"/>
            <a:ext cx="5769698" cy="27583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94441" y="2026910"/>
            <a:ext cx="246766" cy="46166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76" tIns="45718" rIns="91376" bIns="45718" rtlCol="0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2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4635342"/>
            <a:ext cx="319330" cy="46166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76" tIns="45718" rIns="91376" bIns="45718" rtlCol="0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32711" y="2026909"/>
            <a:ext cx="289258" cy="46166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76" tIns="45718" rIns="91376" bIns="45718" rtlCol="0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4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41207" y="4635341"/>
            <a:ext cx="365166" cy="461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76" tIns="45718" rIns="91376" bIns="45718" rtlCol="0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5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66375" y="859012"/>
            <a:ext cx="669769" cy="55068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86" rIns="68496" bIns="34286" anchor="ctr"/>
          <a:lstStyle/>
          <a:p>
            <a:pPr defTabSz="684810">
              <a:defRPr/>
            </a:pPr>
            <a:r>
              <a:rPr lang="en-US" sz="4000" b="1">
                <a:solidFill>
                  <a:prstClr val="white"/>
                </a:solidFill>
              </a:rPr>
              <a:t>2</a:t>
            </a:r>
            <a:endParaRPr lang="vi-VN" sz="4000" b="1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919018" y="903421"/>
            <a:ext cx="822195" cy="506277"/>
          </a:xfrm>
          <a:prstGeom prst="roundRect">
            <a:avLst/>
          </a:prstGeom>
          <a:solidFill>
            <a:srgbClr val="4BB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0" tIns="45710" rIns="91360" bIns="45710" anchor="ctr"/>
          <a:lstStyle/>
          <a:p>
            <a:pPr algn="ctr">
              <a:defRPr/>
            </a:pPr>
            <a:r>
              <a:rPr lang="en-US" sz="2400" b="1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Số</a:t>
            </a:r>
            <a:endParaRPr lang="vi-VN" sz="2400">
              <a:solidFill>
                <a:prstClr val="black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1713049" y="824544"/>
            <a:ext cx="416609" cy="619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60" tIns="60880" rIns="121760" bIns="60880" anchor="ctr"/>
          <a:lstStyle>
            <a:lvl1pPr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US" sz="3600" b="1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?</a:t>
            </a:r>
            <a:endParaRPr lang="vi-VN" sz="3600" b="1">
              <a:solidFill>
                <a:srgbClr val="00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76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25" y="792547"/>
            <a:ext cx="7606025" cy="4192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617776" y="2017728"/>
            <a:ext cx="326287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76" tIns="45718" rIns="91376" bIns="45718" rtlCol="0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4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40695" y="2017728"/>
            <a:ext cx="326287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76" tIns="45718" rIns="91376" bIns="45718" rtlCol="0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3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63383" y="4473125"/>
            <a:ext cx="326287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76" tIns="45718" rIns="91376" bIns="45718" rtlCol="0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2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36826" y="4425808"/>
            <a:ext cx="326287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76" tIns="45718" rIns="91376" bIns="45718" rtlCol="0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3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60679" y="4425809"/>
            <a:ext cx="326287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76" tIns="45718" rIns="91376" bIns="45718" rtlCol="0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4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04526" y="472211"/>
            <a:ext cx="483298" cy="43536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86" rIns="68496" bIns="34286" anchor="ctr"/>
          <a:lstStyle/>
          <a:p>
            <a:pPr defTabSz="684810">
              <a:defRPr/>
            </a:pPr>
            <a:r>
              <a:rPr lang="en-US" sz="3600" b="1">
                <a:solidFill>
                  <a:prstClr val="white"/>
                </a:solidFill>
              </a:rPr>
              <a:t>3</a:t>
            </a:r>
            <a:endParaRPr lang="vi-VN" sz="3600" b="1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357169" y="516620"/>
            <a:ext cx="666876" cy="401781"/>
          </a:xfrm>
          <a:prstGeom prst="roundRect">
            <a:avLst/>
          </a:prstGeom>
          <a:solidFill>
            <a:srgbClr val="4BB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0" tIns="45710" rIns="91360" bIns="45710" anchor="ctr"/>
          <a:lstStyle/>
          <a:p>
            <a:pPr algn="ctr">
              <a:defRPr/>
            </a:pPr>
            <a:r>
              <a:rPr lang="en-US" sz="2000" b="1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Số</a:t>
            </a:r>
            <a:endParaRPr lang="vi-VN" sz="2000">
              <a:solidFill>
                <a:prstClr val="black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2309855" y="156298"/>
            <a:ext cx="433345" cy="863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760" tIns="60880" rIns="121760" bIns="60880" anchor="ctr"/>
          <a:lstStyle>
            <a:lvl1pPr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defTabSz="1217613">
              <a:defRPr sz="2400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algn="ctr" defTabSz="12176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?</a:t>
            </a:r>
            <a:endParaRPr lang="vi-VN" sz="3200" b="1">
              <a:solidFill>
                <a:srgbClr val="00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11B20FEA-558F-4B7C-B9B4-34F59B8574CA}"/>
              </a:ext>
            </a:extLst>
          </p:cNvPr>
          <p:cNvSpPr txBox="1"/>
          <p:nvPr/>
        </p:nvSpPr>
        <p:spPr>
          <a:xfrm>
            <a:off x="1860901" y="3349233"/>
            <a:ext cx="326287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76" tIns="45718" rIns="91376" bIns="45718" rtlCol="0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2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EA615BDB-10A1-4F83-9FD4-D128CB453FF4}"/>
              </a:ext>
            </a:extLst>
          </p:cNvPr>
          <p:cNvSpPr txBox="1"/>
          <p:nvPr/>
        </p:nvSpPr>
        <p:spPr>
          <a:xfrm>
            <a:off x="4327224" y="3349233"/>
            <a:ext cx="326287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76" tIns="45718" rIns="91376" bIns="45718" rtlCol="0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4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FE937BE0-7D65-4881-A56A-A118DBA32676}"/>
              </a:ext>
            </a:extLst>
          </p:cNvPr>
          <p:cNvSpPr txBox="1"/>
          <p:nvPr/>
        </p:nvSpPr>
        <p:spPr>
          <a:xfrm>
            <a:off x="6971102" y="3349233"/>
            <a:ext cx="326287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76" tIns="45718" rIns="91376" bIns="45718" rtlCol="0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</a:rPr>
              <a:t>3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979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p47"/>
          <p:cNvSpPr txBox="1">
            <a:spLocks noGrp="1"/>
          </p:cNvSpPr>
          <p:nvPr>
            <p:ph type="title"/>
          </p:nvPr>
        </p:nvSpPr>
        <p:spPr>
          <a:xfrm>
            <a:off x="1804738" y="2305806"/>
            <a:ext cx="7029106" cy="11077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Comfortaa" panose="020B0604020202020204" charset="0"/>
                <a:cs typeface="Quicksand Medium" panose="020B0604020202020204" charset="0"/>
              </a:rPr>
              <a:t>Cô tạm biệt các con nhé !</a:t>
            </a:r>
            <a:endParaRPr sz="3600">
              <a:latin typeface="Comfortaa" panose="020B0604020202020204" charset="0"/>
              <a:cs typeface="Quicksand Medium" panose="020B0604020202020204" charset="0"/>
            </a:endParaRPr>
          </a:p>
        </p:txBody>
      </p:sp>
      <p:sp>
        <p:nvSpPr>
          <p:cNvPr id="2047" name="Google Shape;2047;p47"/>
          <p:cNvSpPr txBox="1">
            <a:spLocks noGrp="1"/>
          </p:cNvSpPr>
          <p:nvPr>
            <p:ph type="title" idx="2"/>
          </p:nvPr>
        </p:nvSpPr>
        <p:spPr>
          <a:xfrm>
            <a:off x="3147525" y="1834728"/>
            <a:ext cx="6248329" cy="11893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86B98A"/>
                </a:solidFill>
              </a:rPr>
              <a:t>T</a:t>
            </a:r>
            <a:r>
              <a:rPr lang="en" sz="2800">
                <a:solidFill>
                  <a:srgbClr val="86B98A"/>
                </a:solidFill>
              </a:rPr>
              <a:t>iết học đến dây là hết rồi</a:t>
            </a:r>
            <a:endParaRPr sz="2800">
              <a:solidFill>
                <a:srgbClr val="86B98A"/>
              </a:solidFill>
            </a:endParaRPr>
          </a:p>
        </p:txBody>
      </p:sp>
      <p:grpSp>
        <p:nvGrpSpPr>
          <p:cNvPr id="2048" name="Google Shape;2048;p47"/>
          <p:cNvGrpSpPr/>
          <p:nvPr/>
        </p:nvGrpSpPr>
        <p:grpSpPr>
          <a:xfrm>
            <a:off x="1996080" y="3259010"/>
            <a:ext cx="2885526" cy="1790735"/>
            <a:chOff x="1252468" y="2302425"/>
            <a:chExt cx="1114964" cy="691938"/>
          </a:xfrm>
        </p:grpSpPr>
        <p:sp>
          <p:nvSpPr>
            <p:cNvPr id="2049" name="Google Shape;2049;p47"/>
            <p:cNvSpPr/>
            <p:nvPr/>
          </p:nvSpPr>
          <p:spPr>
            <a:xfrm>
              <a:off x="1397688" y="2670586"/>
              <a:ext cx="10971" cy="89110"/>
            </a:xfrm>
            <a:custGeom>
              <a:avLst/>
              <a:gdLst/>
              <a:ahLst/>
              <a:cxnLst/>
              <a:rect l="l" t="t" r="r" b="b"/>
              <a:pathLst>
                <a:path w="131" h="1064" extrusionOk="0">
                  <a:moveTo>
                    <a:pt x="22" y="1"/>
                  </a:moveTo>
                  <a:lnTo>
                    <a:pt x="22" y="1"/>
                  </a:lnTo>
                  <a:cubicBezTo>
                    <a:pt x="44" y="326"/>
                    <a:pt x="44" y="673"/>
                    <a:pt x="1" y="998"/>
                  </a:cubicBezTo>
                  <a:lnTo>
                    <a:pt x="1" y="1063"/>
                  </a:lnTo>
                  <a:lnTo>
                    <a:pt x="66" y="1063"/>
                  </a:lnTo>
                  <a:cubicBezTo>
                    <a:pt x="109" y="781"/>
                    <a:pt x="131" y="500"/>
                    <a:pt x="109" y="239"/>
                  </a:cubicBezTo>
                  <a:lnTo>
                    <a:pt x="109" y="15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47"/>
            <p:cNvSpPr/>
            <p:nvPr/>
          </p:nvSpPr>
          <p:spPr>
            <a:xfrm>
              <a:off x="2111313" y="2668828"/>
              <a:ext cx="121689" cy="80149"/>
            </a:xfrm>
            <a:custGeom>
              <a:avLst/>
              <a:gdLst/>
              <a:ahLst/>
              <a:cxnLst/>
              <a:rect l="l" t="t" r="r" b="b"/>
              <a:pathLst>
                <a:path w="1453" h="957" extrusionOk="0">
                  <a:moveTo>
                    <a:pt x="672" y="0"/>
                  </a:moveTo>
                  <a:cubicBezTo>
                    <a:pt x="586" y="0"/>
                    <a:pt x="521" y="44"/>
                    <a:pt x="456" y="109"/>
                  </a:cubicBezTo>
                  <a:cubicBezTo>
                    <a:pt x="347" y="239"/>
                    <a:pt x="0" y="802"/>
                    <a:pt x="174" y="933"/>
                  </a:cubicBezTo>
                  <a:cubicBezTo>
                    <a:pt x="197" y="950"/>
                    <a:pt x="236" y="956"/>
                    <a:pt x="284" y="956"/>
                  </a:cubicBezTo>
                  <a:cubicBezTo>
                    <a:pt x="417" y="956"/>
                    <a:pt x="614" y="905"/>
                    <a:pt x="694" y="889"/>
                  </a:cubicBezTo>
                  <a:lnTo>
                    <a:pt x="1236" y="846"/>
                  </a:lnTo>
                  <a:cubicBezTo>
                    <a:pt x="1301" y="846"/>
                    <a:pt x="1388" y="802"/>
                    <a:pt x="1431" y="759"/>
                  </a:cubicBezTo>
                  <a:cubicBezTo>
                    <a:pt x="1453" y="716"/>
                    <a:pt x="1453" y="629"/>
                    <a:pt x="1431" y="586"/>
                  </a:cubicBezTo>
                  <a:cubicBezTo>
                    <a:pt x="1388" y="542"/>
                    <a:pt x="1366" y="499"/>
                    <a:pt x="1301" y="456"/>
                  </a:cubicBezTo>
                  <a:cubicBezTo>
                    <a:pt x="1193" y="347"/>
                    <a:pt x="1063" y="239"/>
                    <a:pt x="932" y="130"/>
                  </a:cubicBezTo>
                  <a:cubicBezTo>
                    <a:pt x="867" y="44"/>
                    <a:pt x="781" y="0"/>
                    <a:pt x="6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47"/>
            <p:cNvSpPr/>
            <p:nvPr/>
          </p:nvSpPr>
          <p:spPr>
            <a:xfrm>
              <a:off x="1252468" y="2488599"/>
              <a:ext cx="806261" cy="296475"/>
            </a:xfrm>
            <a:custGeom>
              <a:avLst/>
              <a:gdLst/>
              <a:ahLst/>
              <a:cxnLst/>
              <a:rect l="l" t="t" r="r" b="b"/>
              <a:pathLst>
                <a:path w="9627" h="3540" extrusionOk="0">
                  <a:moveTo>
                    <a:pt x="6040" y="0"/>
                  </a:moveTo>
                  <a:cubicBezTo>
                    <a:pt x="5761" y="0"/>
                    <a:pt x="5493" y="39"/>
                    <a:pt x="5225" y="93"/>
                  </a:cubicBezTo>
                  <a:cubicBezTo>
                    <a:pt x="4965" y="158"/>
                    <a:pt x="4705" y="244"/>
                    <a:pt x="4467" y="353"/>
                  </a:cubicBezTo>
                  <a:lnTo>
                    <a:pt x="4336" y="418"/>
                  </a:lnTo>
                  <a:cubicBezTo>
                    <a:pt x="4011" y="570"/>
                    <a:pt x="3708" y="743"/>
                    <a:pt x="3426" y="917"/>
                  </a:cubicBezTo>
                  <a:lnTo>
                    <a:pt x="3079" y="1133"/>
                  </a:lnTo>
                  <a:lnTo>
                    <a:pt x="2884" y="1263"/>
                  </a:lnTo>
                  <a:lnTo>
                    <a:pt x="1106" y="2412"/>
                  </a:lnTo>
                  <a:lnTo>
                    <a:pt x="933" y="2521"/>
                  </a:lnTo>
                  <a:lnTo>
                    <a:pt x="0" y="3128"/>
                  </a:lnTo>
                  <a:cubicBezTo>
                    <a:pt x="477" y="3258"/>
                    <a:pt x="976" y="3345"/>
                    <a:pt x="1453" y="3410"/>
                  </a:cubicBezTo>
                  <a:lnTo>
                    <a:pt x="1496" y="3410"/>
                  </a:lnTo>
                  <a:cubicBezTo>
                    <a:pt x="2038" y="3496"/>
                    <a:pt x="2580" y="3540"/>
                    <a:pt x="3122" y="3540"/>
                  </a:cubicBezTo>
                  <a:lnTo>
                    <a:pt x="3231" y="3540"/>
                  </a:lnTo>
                  <a:cubicBezTo>
                    <a:pt x="3708" y="3518"/>
                    <a:pt x="4163" y="3496"/>
                    <a:pt x="4640" y="3431"/>
                  </a:cubicBezTo>
                  <a:cubicBezTo>
                    <a:pt x="4662" y="3410"/>
                    <a:pt x="4705" y="3410"/>
                    <a:pt x="4748" y="3410"/>
                  </a:cubicBezTo>
                  <a:cubicBezTo>
                    <a:pt x="5269" y="3323"/>
                    <a:pt x="5789" y="3193"/>
                    <a:pt x="6309" y="3041"/>
                  </a:cubicBezTo>
                  <a:lnTo>
                    <a:pt x="6418" y="3020"/>
                  </a:lnTo>
                  <a:cubicBezTo>
                    <a:pt x="6895" y="2846"/>
                    <a:pt x="7372" y="2673"/>
                    <a:pt x="7827" y="2456"/>
                  </a:cubicBezTo>
                  <a:lnTo>
                    <a:pt x="7979" y="2391"/>
                  </a:lnTo>
                  <a:cubicBezTo>
                    <a:pt x="8391" y="2174"/>
                    <a:pt x="8781" y="1957"/>
                    <a:pt x="9193" y="1719"/>
                  </a:cubicBezTo>
                  <a:cubicBezTo>
                    <a:pt x="9215" y="1697"/>
                    <a:pt x="9236" y="1697"/>
                    <a:pt x="9258" y="1675"/>
                  </a:cubicBezTo>
                  <a:cubicBezTo>
                    <a:pt x="9388" y="1589"/>
                    <a:pt x="9496" y="1524"/>
                    <a:pt x="9626" y="1437"/>
                  </a:cubicBezTo>
                  <a:cubicBezTo>
                    <a:pt x="9019" y="917"/>
                    <a:pt x="8326" y="505"/>
                    <a:pt x="7589" y="244"/>
                  </a:cubicBezTo>
                  <a:cubicBezTo>
                    <a:pt x="7177" y="114"/>
                    <a:pt x="6743" y="28"/>
                    <a:pt x="6309" y="6"/>
                  </a:cubicBezTo>
                  <a:lnTo>
                    <a:pt x="6223" y="6"/>
                  </a:lnTo>
                  <a:cubicBezTo>
                    <a:pt x="6161" y="2"/>
                    <a:pt x="6100" y="0"/>
                    <a:pt x="60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47"/>
            <p:cNvSpPr/>
            <p:nvPr/>
          </p:nvSpPr>
          <p:spPr>
            <a:xfrm>
              <a:off x="1332364" y="2601996"/>
              <a:ext cx="695460" cy="183078"/>
            </a:xfrm>
            <a:custGeom>
              <a:avLst/>
              <a:gdLst/>
              <a:ahLst/>
              <a:cxnLst/>
              <a:rect l="l" t="t" r="r" b="b"/>
              <a:pathLst>
                <a:path w="8304" h="2186" extrusionOk="0">
                  <a:moveTo>
                    <a:pt x="7954" y="1"/>
                  </a:moveTo>
                  <a:cubicBezTo>
                    <a:pt x="7847" y="1"/>
                    <a:pt x="7733" y="41"/>
                    <a:pt x="7654" y="105"/>
                  </a:cubicBezTo>
                  <a:cubicBezTo>
                    <a:pt x="7328" y="343"/>
                    <a:pt x="7068" y="668"/>
                    <a:pt x="6938" y="1037"/>
                  </a:cubicBezTo>
                  <a:cubicBezTo>
                    <a:pt x="6895" y="928"/>
                    <a:pt x="6830" y="798"/>
                    <a:pt x="6743" y="690"/>
                  </a:cubicBezTo>
                  <a:cubicBezTo>
                    <a:pt x="6635" y="560"/>
                    <a:pt x="6461" y="473"/>
                    <a:pt x="6288" y="473"/>
                  </a:cubicBezTo>
                  <a:cubicBezTo>
                    <a:pt x="6093" y="516"/>
                    <a:pt x="5941" y="603"/>
                    <a:pt x="5832" y="755"/>
                  </a:cubicBezTo>
                  <a:cubicBezTo>
                    <a:pt x="5637" y="993"/>
                    <a:pt x="5485" y="1275"/>
                    <a:pt x="5399" y="1579"/>
                  </a:cubicBezTo>
                  <a:cubicBezTo>
                    <a:pt x="5377" y="1449"/>
                    <a:pt x="5312" y="1340"/>
                    <a:pt x="5269" y="1232"/>
                  </a:cubicBezTo>
                  <a:cubicBezTo>
                    <a:pt x="5160" y="1058"/>
                    <a:pt x="5008" y="950"/>
                    <a:pt x="4835" y="928"/>
                  </a:cubicBezTo>
                  <a:cubicBezTo>
                    <a:pt x="4662" y="928"/>
                    <a:pt x="4510" y="993"/>
                    <a:pt x="4401" y="1102"/>
                  </a:cubicBezTo>
                  <a:cubicBezTo>
                    <a:pt x="4141" y="1297"/>
                    <a:pt x="3924" y="1557"/>
                    <a:pt x="3794" y="1861"/>
                  </a:cubicBezTo>
                  <a:cubicBezTo>
                    <a:pt x="3794" y="1796"/>
                    <a:pt x="3773" y="1731"/>
                    <a:pt x="3751" y="1666"/>
                  </a:cubicBezTo>
                  <a:cubicBezTo>
                    <a:pt x="3729" y="1492"/>
                    <a:pt x="3578" y="1340"/>
                    <a:pt x="3404" y="1297"/>
                  </a:cubicBezTo>
                  <a:cubicBezTo>
                    <a:pt x="3381" y="1293"/>
                    <a:pt x="3358" y="1291"/>
                    <a:pt x="3335" y="1291"/>
                  </a:cubicBezTo>
                  <a:cubicBezTo>
                    <a:pt x="3229" y="1291"/>
                    <a:pt x="3125" y="1330"/>
                    <a:pt x="3036" y="1384"/>
                  </a:cubicBezTo>
                  <a:cubicBezTo>
                    <a:pt x="2754" y="1557"/>
                    <a:pt x="2537" y="1752"/>
                    <a:pt x="2342" y="1991"/>
                  </a:cubicBezTo>
                  <a:cubicBezTo>
                    <a:pt x="2363" y="1926"/>
                    <a:pt x="2363" y="1861"/>
                    <a:pt x="2385" y="1774"/>
                  </a:cubicBezTo>
                  <a:cubicBezTo>
                    <a:pt x="2407" y="1622"/>
                    <a:pt x="2342" y="1449"/>
                    <a:pt x="2212" y="1340"/>
                  </a:cubicBezTo>
                  <a:cubicBezTo>
                    <a:pt x="2114" y="1279"/>
                    <a:pt x="2002" y="1253"/>
                    <a:pt x="1893" y="1253"/>
                  </a:cubicBezTo>
                  <a:cubicBezTo>
                    <a:pt x="1808" y="1253"/>
                    <a:pt x="1724" y="1269"/>
                    <a:pt x="1648" y="1297"/>
                  </a:cubicBezTo>
                  <a:cubicBezTo>
                    <a:pt x="1279" y="1405"/>
                    <a:pt x="954" y="1579"/>
                    <a:pt x="672" y="1839"/>
                  </a:cubicBezTo>
                  <a:cubicBezTo>
                    <a:pt x="694" y="1774"/>
                    <a:pt x="716" y="1709"/>
                    <a:pt x="737" y="1644"/>
                  </a:cubicBezTo>
                  <a:cubicBezTo>
                    <a:pt x="759" y="1492"/>
                    <a:pt x="716" y="1340"/>
                    <a:pt x="629" y="1210"/>
                  </a:cubicBezTo>
                  <a:cubicBezTo>
                    <a:pt x="516" y="1116"/>
                    <a:pt x="370" y="1054"/>
                    <a:pt x="219" y="1054"/>
                  </a:cubicBezTo>
                  <a:cubicBezTo>
                    <a:pt x="197" y="1054"/>
                    <a:pt x="174" y="1056"/>
                    <a:pt x="152" y="1058"/>
                  </a:cubicBezTo>
                  <a:lnTo>
                    <a:pt x="0" y="1167"/>
                  </a:lnTo>
                  <a:cubicBezTo>
                    <a:pt x="61" y="1147"/>
                    <a:pt x="123" y="1137"/>
                    <a:pt x="185" y="1137"/>
                  </a:cubicBezTo>
                  <a:cubicBezTo>
                    <a:pt x="323" y="1137"/>
                    <a:pt x="459" y="1185"/>
                    <a:pt x="564" y="1275"/>
                  </a:cubicBezTo>
                  <a:cubicBezTo>
                    <a:pt x="651" y="1362"/>
                    <a:pt x="672" y="1514"/>
                    <a:pt x="651" y="1644"/>
                  </a:cubicBezTo>
                  <a:cubicBezTo>
                    <a:pt x="629" y="1752"/>
                    <a:pt x="586" y="1882"/>
                    <a:pt x="542" y="2012"/>
                  </a:cubicBezTo>
                  <a:cubicBezTo>
                    <a:pt x="521" y="2012"/>
                    <a:pt x="521" y="2034"/>
                    <a:pt x="542" y="2056"/>
                  </a:cubicBezTo>
                  <a:lnTo>
                    <a:pt x="564" y="2056"/>
                  </a:lnTo>
                  <a:cubicBezTo>
                    <a:pt x="867" y="1731"/>
                    <a:pt x="1236" y="1492"/>
                    <a:pt x="1648" y="1384"/>
                  </a:cubicBezTo>
                  <a:cubicBezTo>
                    <a:pt x="1728" y="1353"/>
                    <a:pt x="1809" y="1337"/>
                    <a:pt x="1887" y="1337"/>
                  </a:cubicBezTo>
                  <a:cubicBezTo>
                    <a:pt x="1978" y="1337"/>
                    <a:pt x="2065" y="1359"/>
                    <a:pt x="2147" y="1405"/>
                  </a:cubicBezTo>
                  <a:cubicBezTo>
                    <a:pt x="2255" y="1514"/>
                    <a:pt x="2298" y="1644"/>
                    <a:pt x="2298" y="1774"/>
                  </a:cubicBezTo>
                  <a:cubicBezTo>
                    <a:pt x="2277" y="1926"/>
                    <a:pt x="2233" y="2056"/>
                    <a:pt x="2168" y="2186"/>
                  </a:cubicBezTo>
                  <a:lnTo>
                    <a:pt x="2277" y="2186"/>
                  </a:lnTo>
                  <a:cubicBezTo>
                    <a:pt x="2494" y="1904"/>
                    <a:pt x="2754" y="1666"/>
                    <a:pt x="3057" y="1470"/>
                  </a:cubicBezTo>
                  <a:cubicBezTo>
                    <a:pt x="3146" y="1417"/>
                    <a:pt x="3236" y="1378"/>
                    <a:pt x="3337" y="1378"/>
                  </a:cubicBezTo>
                  <a:cubicBezTo>
                    <a:pt x="3359" y="1378"/>
                    <a:pt x="3381" y="1380"/>
                    <a:pt x="3404" y="1384"/>
                  </a:cubicBezTo>
                  <a:cubicBezTo>
                    <a:pt x="3534" y="1427"/>
                    <a:pt x="3643" y="1535"/>
                    <a:pt x="3686" y="1687"/>
                  </a:cubicBezTo>
                  <a:cubicBezTo>
                    <a:pt x="3708" y="1817"/>
                    <a:pt x="3708" y="1947"/>
                    <a:pt x="3686" y="2077"/>
                  </a:cubicBezTo>
                  <a:cubicBezTo>
                    <a:pt x="3708" y="2077"/>
                    <a:pt x="3751" y="2056"/>
                    <a:pt x="3794" y="2056"/>
                  </a:cubicBezTo>
                  <a:cubicBezTo>
                    <a:pt x="3903" y="1709"/>
                    <a:pt x="4141" y="1384"/>
                    <a:pt x="4445" y="1167"/>
                  </a:cubicBezTo>
                  <a:cubicBezTo>
                    <a:pt x="4532" y="1080"/>
                    <a:pt x="4683" y="1015"/>
                    <a:pt x="4813" y="1015"/>
                  </a:cubicBezTo>
                  <a:cubicBezTo>
                    <a:pt x="4965" y="1037"/>
                    <a:pt x="5117" y="1124"/>
                    <a:pt x="5204" y="1275"/>
                  </a:cubicBezTo>
                  <a:cubicBezTo>
                    <a:pt x="5269" y="1405"/>
                    <a:pt x="5312" y="1535"/>
                    <a:pt x="5355" y="1687"/>
                  </a:cubicBezTo>
                  <a:lnTo>
                    <a:pt x="5464" y="1666"/>
                  </a:lnTo>
                  <a:cubicBezTo>
                    <a:pt x="5529" y="1340"/>
                    <a:pt x="5681" y="1058"/>
                    <a:pt x="5897" y="820"/>
                  </a:cubicBezTo>
                  <a:cubicBezTo>
                    <a:pt x="5984" y="668"/>
                    <a:pt x="6114" y="582"/>
                    <a:pt x="6288" y="560"/>
                  </a:cubicBezTo>
                  <a:cubicBezTo>
                    <a:pt x="6439" y="560"/>
                    <a:pt x="6591" y="625"/>
                    <a:pt x="6678" y="755"/>
                  </a:cubicBezTo>
                  <a:cubicBezTo>
                    <a:pt x="6765" y="842"/>
                    <a:pt x="6830" y="972"/>
                    <a:pt x="6873" y="1102"/>
                  </a:cubicBezTo>
                  <a:lnTo>
                    <a:pt x="7025" y="1037"/>
                  </a:lnTo>
                  <a:cubicBezTo>
                    <a:pt x="7155" y="690"/>
                    <a:pt x="7393" y="386"/>
                    <a:pt x="7697" y="170"/>
                  </a:cubicBezTo>
                  <a:cubicBezTo>
                    <a:pt x="7763" y="103"/>
                    <a:pt x="7855" y="75"/>
                    <a:pt x="7952" y="75"/>
                  </a:cubicBezTo>
                  <a:cubicBezTo>
                    <a:pt x="7982" y="75"/>
                    <a:pt x="8013" y="78"/>
                    <a:pt x="8044" y="83"/>
                  </a:cubicBezTo>
                  <a:cubicBezTo>
                    <a:pt x="8152" y="148"/>
                    <a:pt x="8217" y="256"/>
                    <a:pt x="8239" y="365"/>
                  </a:cubicBezTo>
                  <a:cubicBezTo>
                    <a:pt x="8261" y="343"/>
                    <a:pt x="8282" y="343"/>
                    <a:pt x="8304" y="321"/>
                  </a:cubicBezTo>
                  <a:cubicBezTo>
                    <a:pt x="8282" y="191"/>
                    <a:pt x="8196" y="83"/>
                    <a:pt x="8065" y="18"/>
                  </a:cubicBezTo>
                  <a:cubicBezTo>
                    <a:pt x="8031" y="6"/>
                    <a:pt x="7993" y="1"/>
                    <a:pt x="79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47"/>
            <p:cNvSpPr/>
            <p:nvPr/>
          </p:nvSpPr>
          <p:spPr>
            <a:xfrm>
              <a:off x="1486714" y="2563387"/>
              <a:ext cx="119930" cy="89194"/>
            </a:xfrm>
            <a:custGeom>
              <a:avLst/>
              <a:gdLst/>
              <a:ahLst/>
              <a:cxnLst/>
              <a:rect l="l" t="t" r="r" b="b"/>
              <a:pathLst>
                <a:path w="1432" h="1065" extrusionOk="0">
                  <a:moveTo>
                    <a:pt x="757" y="83"/>
                  </a:moveTo>
                  <a:cubicBezTo>
                    <a:pt x="779" y="83"/>
                    <a:pt x="802" y="85"/>
                    <a:pt x="824" y="89"/>
                  </a:cubicBezTo>
                  <a:cubicBezTo>
                    <a:pt x="932" y="89"/>
                    <a:pt x="1041" y="89"/>
                    <a:pt x="1128" y="132"/>
                  </a:cubicBezTo>
                  <a:cubicBezTo>
                    <a:pt x="1193" y="175"/>
                    <a:pt x="1258" y="197"/>
                    <a:pt x="1301" y="262"/>
                  </a:cubicBezTo>
                  <a:cubicBezTo>
                    <a:pt x="1344" y="305"/>
                    <a:pt x="1366" y="370"/>
                    <a:pt x="1344" y="435"/>
                  </a:cubicBezTo>
                  <a:cubicBezTo>
                    <a:pt x="1323" y="500"/>
                    <a:pt x="1236" y="566"/>
                    <a:pt x="1149" y="587"/>
                  </a:cubicBezTo>
                  <a:lnTo>
                    <a:pt x="477" y="912"/>
                  </a:lnTo>
                  <a:cubicBezTo>
                    <a:pt x="412" y="956"/>
                    <a:pt x="325" y="977"/>
                    <a:pt x="239" y="977"/>
                  </a:cubicBezTo>
                  <a:cubicBezTo>
                    <a:pt x="130" y="956"/>
                    <a:pt x="65" y="869"/>
                    <a:pt x="65" y="761"/>
                  </a:cubicBezTo>
                  <a:cubicBezTo>
                    <a:pt x="65" y="609"/>
                    <a:pt x="195" y="414"/>
                    <a:pt x="455" y="197"/>
                  </a:cubicBezTo>
                  <a:cubicBezTo>
                    <a:pt x="545" y="125"/>
                    <a:pt x="650" y="83"/>
                    <a:pt x="757" y="83"/>
                  </a:cubicBezTo>
                  <a:close/>
                  <a:moveTo>
                    <a:pt x="819" y="1"/>
                  </a:moveTo>
                  <a:cubicBezTo>
                    <a:pt x="754" y="1"/>
                    <a:pt x="690" y="8"/>
                    <a:pt x="629" y="24"/>
                  </a:cubicBezTo>
                  <a:cubicBezTo>
                    <a:pt x="542" y="45"/>
                    <a:pt x="477" y="89"/>
                    <a:pt x="412" y="132"/>
                  </a:cubicBezTo>
                  <a:cubicBezTo>
                    <a:pt x="369" y="175"/>
                    <a:pt x="325" y="197"/>
                    <a:pt x="282" y="240"/>
                  </a:cubicBezTo>
                  <a:cubicBezTo>
                    <a:pt x="130" y="370"/>
                    <a:pt x="22" y="544"/>
                    <a:pt x="0" y="739"/>
                  </a:cubicBezTo>
                  <a:lnTo>
                    <a:pt x="0" y="761"/>
                  </a:lnTo>
                  <a:cubicBezTo>
                    <a:pt x="0" y="912"/>
                    <a:pt x="87" y="1021"/>
                    <a:pt x="217" y="1064"/>
                  </a:cubicBezTo>
                  <a:lnTo>
                    <a:pt x="282" y="1064"/>
                  </a:lnTo>
                  <a:cubicBezTo>
                    <a:pt x="347" y="1043"/>
                    <a:pt x="434" y="1021"/>
                    <a:pt x="520" y="977"/>
                  </a:cubicBezTo>
                  <a:lnTo>
                    <a:pt x="1193" y="652"/>
                  </a:lnTo>
                  <a:cubicBezTo>
                    <a:pt x="1279" y="631"/>
                    <a:pt x="1366" y="544"/>
                    <a:pt x="1409" y="457"/>
                  </a:cubicBezTo>
                  <a:cubicBezTo>
                    <a:pt x="1431" y="370"/>
                    <a:pt x="1431" y="284"/>
                    <a:pt x="1366" y="219"/>
                  </a:cubicBezTo>
                  <a:cubicBezTo>
                    <a:pt x="1323" y="154"/>
                    <a:pt x="1236" y="89"/>
                    <a:pt x="1171" y="67"/>
                  </a:cubicBezTo>
                  <a:cubicBezTo>
                    <a:pt x="1059" y="25"/>
                    <a:pt x="938" y="1"/>
                    <a:pt x="8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47"/>
            <p:cNvSpPr/>
            <p:nvPr/>
          </p:nvSpPr>
          <p:spPr>
            <a:xfrm>
              <a:off x="1808058" y="2512635"/>
              <a:ext cx="103599" cy="65911"/>
            </a:xfrm>
            <a:custGeom>
              <a:avLst/>
              <a:gdLst/>
              <a:ahLst/>
              <a:cxnLst/>
              <a:rect l="l" t="t" r="r" b="b"/>
              <a:pathLst>
                <a:path w="1237" h="787" extrusionOk="0">
                  <a:moveTo>
                    <a:pt x="586" y="66"/>
                  </a:moveTo>
                  <a:cubicBezTo>
                    <a:pt x="803" y="109"/>
                    <a:pt x="998" y="239"/>
                    <a:pt x="1128" y="434"/>
                  </a:cubicBezTo>
                  <a:cubicBezTo>
                    <a:pt x="1171" y="478"/>
                    <a:pt x="1171" y="543"/>
                    <a:pt x="1128" y="608"/>
                  </a:cubicBezTo>
                  <a:lnTo>
                    <a:pt x="1150" y="608"/>
                  </a:lnTo>
                  <a:cubicBezTo>
                    <a:pt x="1106" y="673"/>
                    <a:pt x="976" y="695"/>
                    <a:pt x="889" y="716"/>
                  </a:cubicBezTo>
                  <a:lnTo>
                    <a:pt x="369" y="716"/>
                  </a:lnTo>
                  <a:cubicBezTo>
                    <a:pt x="282" y="716"/>
                    <a:pt x="196" y="673"/>
                    <a:pt x="131" y="608"/>
                  </a:cubicBezTo>
                  <a:cubicBezTo>
                    <a:pt x="66" y="543"/>
                    <a:pt x="66" y="434"/>
                    <a:pt x="131" y="348"/>
                  </a:cubicBezTo>
                  <a:cubicBezTo>
                    <a:pt x="217" y="174"/>
                    <a:pt x="391" y="88"/>
                    <a:pt x="586" y="66"/>
                  </a:cubicBezTo>
                  <a:close/>
                  <a:moveTo>
                    <a:pt x="586" y="1"/>
                  </a:moveTo>
                  <a:cubicBezTo>
                    <a:pt x="369" y="22"/>
                    <a:pt x="174" y="131"/>
                    <a:pt x="66" y="326"/>
                  </a:cubicBezTo>
                  <a:cubicBezTo>
                    <a:pt x="22" y="369"/>
                    <a:pt x="1" y="434"/>
                    <a:pt x="1" y="499"/>
                  </a:cubicBezTo>
                  <a:cubicBezTo>
                    <a:pt x="1" y="564"/>
                    <a:pt x="22" y="630"/>
                    <a:pt x="66" y="673"/>
                  </a:cubicBezTo>
                  <a:cubicBezTo>
                    <a:pt x="137" y="745"/>
                    <a:pt x="224" y="787"/>
                    <a:pt x="313" y="787"/>
                  </a:cubicBezTo>
                  <a:cubicBezTo>
                    <a:pt x="332" y="787"/>
                    <a:pt x="351" y="785"/>
                    <a:pt x="369" y="781"/>
                  </a:cubicBezTo>
                  <a:lnTo>
                    <a:pt x="889" y="781"/>
                  </a:lnTo>
                  <a:cubicBezTo>
                    <a:pt x="1020" y="781"/>
                    <a:pt x="1128" y="738"/>
                    <a:pt x="1215" y="630"/>
                  </a:cubicBezTo>
                  <a:cubicBezTo>
                    <a:pt x="1236" y="564"/>
                    <a:pt x="1236" y="478"/>
                    <a:pt x="1215" y="391"/>
                  </a:cubicBezTo>
                  <a:cubicBezTo>
                    <a:pt x="1063" y="196"/>
                    <a:pt x="824" y="66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47"/>
            <p:cNvSpPr/>
            <p:nvPr/>
          </p:nvSpPr>
          <p:spPr>
            <a:xfrm>
              <a:off x="1606558" y="2489018"/>
              <a:ext cx="181654" cy="103599"/>
            </a:xfrm>
            <a:custGeom>
              <a:avLst/>
              <a:gdLst/>
              <a:ahLst/>
              <a:cxnLst/>
              <a:rect l="l" t="t" r="r" b="b"/>
              <a:pathLst>
                <a:path w="2169" h="1237" extrusionOk="0">
                  <a:moveTo>
                    <a:pt x="1995" y="1"/>
                  </a:moveTo>
                  <a:cubicBezTo>
                    <a:pt x="2016" y="44"/>
                    <a:pt x="2038" y="88"/>
                    <a:pt x="2060" y="131"/>
                  </a:cubicBezTo>
                  <a:cubicBezTo>
                    <a:pt x="2103" y="196"/>
                    <a:pt x="2103" y="283"/>
                    <a:pt x="2060" y="348"/>
                  </a:cubicBezTo>
                  <a:cubicBezTo>
                    <a:pt x="1973" y="478"/>
                    <a:pt x="1865" y="543"/>
                    <a:pt x="1713" y="586"/>
                  </a:cubicBezTo>
                  <a:lnTo>
                    <a:pt x="1583" y="630"/>
                  </a:lnTo>
                  <a:cubicBezTo>
                    <a:pt x="1453" y="695"/>
                    <a:pt x="1323" y="781"/>
                    <a:pt x="1214" y="868"/>
                  </a:cubicBezTo>
                  <a:cubicBezTo>
                    <a:pt x="1127" y="933"/>
                    <a:pt x="1062" y="998"/>
                    <a:pt x="976" y="1042"/>
                  </a:cubicBezTo>
                  <a:cubicBezTo>
                    <a:pt x="864" y="1126"/>
                    <a:pt x="715" y="1173"/>
                    <a:pt x="572" y="1173"/>
                  </a:cubicBezTo>
                  <a:cubicBezTo>
                    <a:pt x="493" y="1173"/>
                    <a:pt x="416" y="1159"/>
                    <a:pt x="347" y="1128"/>
                  </a:cubicBezTo>
                  <a:cubicBezTo>
                    <a:pt x="152" y="998"/>
                    <a:pt x="65" y="781"/>
                    <a:pt x="130" y="586"/>
                  </a:cubicBezTo>
                  <a:cubicBezTo>
                    <a:pt x="152" y="500"/>
                    <a:pt x="195" y="413"/>
                    <a:pt x="239" y="348"/>
                  </a:cubicBezTo>
                  <a:lnTo>
                    <a:pt x="239" y="348"/>
                  </a:lnTo>
                  <a:lnTo>
                    <a:pt x="108" y="391"/>
                  </a:lnTo>
                  <a:cubicBezTo>
                    <a:pt x="87" y="456"/>
                    <a:pt x="65" y="500"/>
                    <a:pt x="43" y="565"/>
                  </a:cubicBezTo>
                  <a:cubicBezTo>
                    <a:pt x="0" y="803"/>
                    <a:pt x="87" y="1042"/>
                    <a:pt x="304" y="1172"/>
                  </a:cubicBezTo>
                  <a:cubicBezTo>
                    <a:pt x="369" y="1215"/>
                    <a:pt x="477" y="1237"/>
                    <a:pt x="564" y="1237"/>
                  </a:cubicBezTo>
                  <a:cubicBezTo>
                    <a:pt x="715" y="1237"/>
                    <a:pt x="889" y="1193"/>
                    <a:pt x="1019" y="1085"/>
                  </a:cubicBezTo>
                  <a:cubicBezTo>
                    <a:pt x="1106" y="1042"/>
                    <a:pt x="1171" y="977"/>
                    <a:pt x="1258" y="933"/>
                  </a:cubicBezTo>
                  <a:cubicBezTo>
                    <a:pt x="1366" y="846"/>
                    <a:pt x="1496" y="760"/>
                    <a:pt x="1626" y="695"/>
                  </a:cubicBezTo>
                  <a:lnTo>
                    <a:pt x="1734" y="651"/>
                  </a:lnTo>
                  <a:cubicBezTo>
                    <a:pt x="1908" y="608"/>
                    <a:pt x="2038" y="521"/>
                    <a:pt x="2146" y="370"/>
                  </a:cubicBezTo>
                  <a:cubicBezTo>
                    <a:pt x="2168" y="283"/>
                    <a:pt x="2168" y="174"/>
                    <a:pt x="2146" y="88"/>
                  </a:cubicBezTo>
                  <a:cubicBezTo>
                    <a:pt x="2125" y="66"/>
                    <a:pt x="2103" y="23"/>
                    <a:pt x="20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47"/>
            <p:cNvSpPr/>
            <p:nvPr/>
          </p:nvSpPr>
          <p:spPr>
            <a:xfrm>
              <a:off x="1252468" y="2302425"/>
              <a:ext cx="1114964" cy="579801"/>
            </a:xfrm>
            <a:custGeom>
              <a:avLst/>
              <a:gdLst/>
              <a:ahLst/>
              <a:cxnLst/>
              <a:rect l="l" t="t" r="r" b="b"/>
              <a:pathLst>
                <a:path w="13313" h="6923" extrusionOk="0">
                  <a:moveTo>
                    <a:pt x="11954" y="1"/>
                  </a:moveTo>
                  <a:cubicBezTo>
                    <a:pt x="11742" y="1"/>
                    <a:pt x="11524" y="41"/>
                    <a:pt x="11318" y="104"/>
                  </a:cubicBezTo>
                  <a:cubicBezTo>
                    <a:pt x="10711" y="321"/>
                    <a:pt x="10234" y="755"/>
                    <a:pt x="9952" y="1340"/>
                  </a:cubicBezTo>
                  <a:cubicBezTo>
                    <a:pt x="9908" y="1427"/>
                    <a:pt x="9865" y="1535"/>
                    <a:pt x="9822" y="1622"/>
                  </a:cubicBezTo>
                  <a:cubicBezTo>
                    <a:pt x="9648" y="2034"/>
                    <a:pt x="9540" y="2446"/>
                    <a:pt x="9475" y="2879"/>
                  </a:cubicBezTo>
                  <a:cubicBezTo>
                    <a:pt x="9475" y="3551"/>
                    <a:pt x="9041" y="4159"/>
                    <a:pt x="8391" y="4375"/>
                  </a:cubicBezTo>
                  <a:cubicBezTo>
                    <a:pt x="7719" y="4657"/>
                    <a:pt x="7025" y="4917"/>
                    <a:pt x="6353" y="5177"/>
                  </a:cubicBezTo>
                  <a:cubicBezTo>
                    <a:pt x="5304" y="5574"/>
                    <a:pt x="4132" y="5697"/>
                    <a:pt x="3084" y="5697"/>
                  </a:cubicBezTo>
                  <a:cubicBezTo>
                    <a:pt x="1380" y="5697"/>
                    <a:pt x="1" y="5373"/>
                    <a:pt x="0" y="5373"/>
                  </a:cubicBezTo>
                  <a:lnTo>
                    <a:pt x="0" y="5373"/>
                  </a:lnTo>
                  <a:cubicBezTo>
                    <a:pt x="1810" y="6616"/>
                    <a:pt x="4180" y="6922"/>
                    <a:pt x="6031" y="6922"/>
                  </a:cubicBezTo>
                  <a:cubicBezTo>
                    <a:pt x="6730" y="6922"/>
                    <a:pt x="7355" y="6879"/>
                    <a:pt x="7849" y="6825"/>
                  </a:cubicBezTo>
                  <a:cubicBezTo>
                    <a:pt x="8239" y="6804"/>
                    <a:pt x="8629" y="6738"/>
                    <a:pt x="8998" y="6652"/>
                  </a:cubicBezTo>
                  <a:cubicBezTo>
                    <a:pt x="9388" y="6522"/>
                    <a:pt x="10342" y="5503"/>
                    <a:pt x="11404" y="4375"/>
                  </a:cubicBezTo>
                  <a:lnTo>
                    <a:pt x="11730" y="4028"/>
                  </a:lnTo>
                  <a:cubicBezTo>
                    <a:pt x="12488" y="3226"/>
                    <a:pt x="13312" y="1839"/>
                    <a:pt x="13225" y="906"/>
                  </a:cubicBezTo>
                  <a:cubicBezTo>
                    <a:pt x="13225" y="885"/>
                    <a:pt x="13225" y="841"/>
                    <a:pt x="13225" y="820"/>
                  </a:cubicBezTo>
                  <a:cubicBezTo>
                    <a:pt x="13160" y="386"/>
                    <a:pt x="12857" y="61"/>
                    <a:pt x="12185" y="18"/>
                  </a:cubicBezTo>
                  <a:cubicBezTo>
                    <a:pt x="12109" y="6"/>
                    <a:pt x="12032" y="1"/>
                    <a:pt x="119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47"/>
            <p:cNvSpPr/>
            <p:nvPr/>
          </p:nvSpPr>
          <p:spPr>
            <a:xfrm>
              <a:off x="1909730" y="2619332"/>
              <a:ext cx="308786" cy="256526"/>
            </a:xfrm>
            <a:custGeom>
              <a:avLst/>
              <a:gdLst/>
              <a:ahLst/>
              <a:cxnLst/>
              <a:rect l="l" t="t" r="r" b="b"/>
              <a:pathLst>
                <a:path w="3687" h="3063" extrusionOk="0">
                  <a:moveTo>
                    <a:pt x="3229" y="1"/>
                  </a:moveTo>
                  <a:cubicBezTo>
                    <a:pt x="3200" y="1"/>
                    <a:pt x="3171" y="3"/>
                    <a:pt x="3144" y="6"/>
                  </a:cubicBezTo>
                  <a:cubicBezTo>
                    <a:pt x="2624" y="114"/>
                    <a:pt x="2169" y="375"/>
                    <a:pt x="1844" y="765"/>
                  </a:cubicBezTo>
                  <a:cubicBezTo>
                    <a:pt x="1562" y="1047"/>
                    <a:pt x="1302" y="1350"/>
                    <a:pt x="1063" y="1675"/>
                  </a:cubicBezTo>
                  <a:cubicBezTo>
                    <a:pt x="846" y="1935"/>
                    <a:pt x="629" y="2239"/>
                    <a:pt x="391" y="2478"/>
                  </a:cubicBezTo>
                  <a:cubicBezTo>
                    <a:pt x="217" y="2629"/>
                    <a:pt x="87" y="2846"/>
                    <a:pt x="1" y="3063"/>
                  </a:cubicBezTo>
                  <a:cubicBezTo>
                    <a:pt x="391" y="3020"/>
                    <a:pt x="781" y="2976"/>
                    <a:pt x="1150" y="2889"/>
                  </a:cubicBezTo>
                  <a:cubicBezTo>
                    <a:pt x="1540" y="2759"/>
                    <a:pt x="2494" y="1740"/>
                    <a:pt x="3556" y="613"/>
                  </a:cubicBezTo>
                  <a:cubicBezTo>
                    <a:pt x="3643" y="505"/>
                    <a:pt x="3686" y="331"/>
                    <a:pt x="3621" y="201"/>
                  </a:cubicBezTo>
                  <a:cubicBezTo>
                    <a:pt x="3566" y="54"/>
                    <a:pt x="3387" y="1"/>
                    <a:pt x="32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47"/>
            <p:cNvSpPr/>
            <p:nvPr/>
          </p:nvSpPr>
          <p:spPr>
            <a:xfrm>
              <a:off x="2020530" y="2741857"/>
              <a:ext cx="303091" cy="221184"/>
            </a:xfrm>
            <a:custGeom>
              <a:avLst/>
              <a:gdLst/>
              <a:ahLst/>
              <a:cxnLst/>
              <a:rect l="l" t="t" r="r" b="b"/>
              <a:pathLst>
                <a:path w="3619" h="2641" extrusionOk="0">
                  <a:moveTo>
                    <a:pt x="1564" y="1"/>
                  </a:moveTo>
                  <a:cubicBezTo>
                    <a:pt x="1457" y="1"/>
                    <a:pt x="1377" y="13"/>
                    <a:pt x="1344" y="39"/>
                  </a:cubicBezTo>
                  <a:cubicBezTo>
                    <a:pt x="911" y="472"/>
                    <a:pt x="455" y="863"/>
                    <a:pt x="0" y="1231"/>
                  </a:cubicBezTo>
                  <a:cubicBezTo>
                    <a:pt x="109" y="1275"/>
                    <a:pt x="260" y="1318"/>
                    <a:pt x="390" y="1361"/>
                  </a:cubicBezTo>
                  <a:cubicBezTo>
                    <a:pt x="510" y="1383"/>
                    <a:pt x="634" y="1394"/>
                    <a:pt x="759" y="1394"/>
                  </a:cubicBezTo>
                  <a:cubicBezTo>
                    <a:pt x="884" y="1394"/>
                    <a:pt x="1008" y="1383"/>
                    <a:pt x="1128" y="1361"/>
                  </a:cubicBezTo>
                  <a:lnTo>
                    <a:pt x="1149" y="1361"/>
                  </a:lnTo>
                  <a:cubicBezTo>
                    <a:pt x="1301" y="1838"/>
                    <a:pt x="1626" y="2250"/>
                    <a:pt x="2060" y="2532"/>
                  </a:cubicBezTo>
                  <a:cubicBezTo>
                    <a:pt x="2168" y="2597"/>
                    <a:pt x="2298" y="2641"/>
                    <a:pt x="2450" y="2641"/>
                  </a:cubicBezTo>
                  <a:cubicBezTo>
                    <a:pt x="2493" y="2641"/>
                    <a:pt x="2537" y="2597"/>
                    <a:pt x="2537" y="2554"/>
                  </a:cubicBezTo>
                  <a:lnTo>
                    <a:pt x="2559" y="2402"/>
                  </a:lnTo>
                  <a:cubicBezTo>
                    <a:pt x="2710" y="2467"/>
                    <a:pt x="2862" y="2510"/>
                    <a:pt x="3035" y="2510"/>
                  </a:cubicBezTo>
                  <a:cubicBezTo>
                    <a:pt x="3079" y="2510"/>
                    <a:pt x="3122" y="2489"/>
                    <a:pt x="3144" y="2445"/>
                  </a:cubicBezTo>
                  <a:cubicBezTo>
                    <a:pt x="3166" y="2359"/>
                    <a:pt x="3187" y="2272"/>
                    <a:pt x="3187" y="2185"/>
                  </a:cubicBezTo>
                  <a:cubicBezTo>
                    <a:pt x="3274" y="2207"/>
                    <a:pt x="3382" y="2207"/>
                    <a:pt x="3491" y="2229"/>
                  </a:cubicBezTo>
                  <a:cubicBezTo>
                    <a:pt x="3500" y="2231"/>
                    <a:pt x="3509" y="2232"/>
                    <a:pt x="3517" y="2232"/>
                  </a:cubicBezTo>
                  <a:cubicBezTo>
                    <a:pt x="3586" y="2232"/>
                    <a:pt x="3619" y="2157"/>
                    <a:pt x="3599" y="2099"/>
                  </a:cubicBezTo>
                  <a:cubicBezTo>
                    <a:pt x="3534" y="1752"/>
                    <a:pt x="3404" y="1405"/>
                    <a:pt x="3274" y="1080"/>
                  </a:cubicBezTo>
                  <a:cubicBezTo>
                    <a:pt x="3101" y="711"/>
                    <a:pt x="2819" y="386"/>
                    <a:pt x="2450" y="191"/>
                  </a:cubicBezTo>
                  <a:cubicBezTo>
                    <a:pt x="2207" y="69"/>
                    <a:pt x="1814" y="1"/>
                    <a:pt x="1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47"/>
            <p:cNvSpPr/>
            <p:nvPr/>
          </p:nvSpPr>
          <p:spPr>
            <a:xfrm>
              <a:off x="2169435" y="2349241"/>
              <a:ext cx="52679" cy="44890"/>
            </a:xfrm>
            <a:custGeom>
              <a:avLst/>
              <a:gdLst/>
              <a:ahLst/>
              <a:cxnLst/>
              <a:rect l="l" t="t" r="r" b="b"/>
              <a:pathLst>
                <a:path w="629" h="536" extrusionOk="0">
                  <a:moveTo>
                    <a:pt x="369" y="1"/>
                  </a:moveTo>
                  <a:cubicBezTo>
                    <a:pt x="130" y="1"/>
                    <a:pt x="0" y="282"/>
                    <a:pt x="173" y="456"/>
                  </a:cubicBezTo>
                  <a:cubicBezTo>
                    <a:pt x="229" y="511"/>
                    <a:pt x="295" y="535"/>
                    <a:pt x="359" y="535"/>
                  </a:cubicBezTo>
                  <a:cubicBezTo>
                    <a:pt x="498" y="535"/>
                    <a:pt x="629" y="423"/>
                    <a:pt x="629" y="261"/>
                  </a:cubicBezTo>
                  <a:cubicBezTo>
                    <a:pt x="629" y="109"/>
                    <a:pt x="520" y="1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47"/>
            <p:cNvSpPr/>
            <p:nvPr/>
          </p:nvSpPr>
          <p:spPr>
            <a:xfrm>
              <a:off x="2225715" y="2371518"/>
              <a:ext cx="134419" cy="63147"/>
            </a:xfrm>
            <a:custGeom>
              <a:avLst/>
              <a:gdLst/>
              <a:ahLst/>
              <a:cxnLst/>
              <a:rect l="l" t="t" r="r" b="b"/>
              <a:pathLst>
                <a:path w="1605" h="754" extrusionOk="0">
                  <a:moveTo>
                    <a:pt x="1450" y="0"/>
                  </a:moveTo>
                  <a:cubicBezTo>
                    <a:pt x="1316" y="0"/>
                    <a:pt x="1182" y="49"/>
                    <a:pt x="1084" y="146"/>
                  </a:cubicBezTo>
                  <a:cubicBezTo>
                    <a:pt x="1019" y="190"/>
                    <a:pt x="954" y="255"/>
                    <a:pt x="889" y="320"/>
                  </a:cubicBezTo>
                  <a:cubicBezTo>
                    <a:pt x="824" y="407"/>
                    <a:pt x="759" y="472"/>
                    <a:pt x="672" y="515"/>
                  </a:cubicBezTo>
                  <a:cubicBezTo>
                    <a:pt x="521" y="629"/>
                    <a:pt x="320" y="693"/>
                    <a:pt x="127" y="693"/>
                  </a:cubicBezTo>
                  <a:cubicBezTo>
                    <a:pt x="99" y="693"/>
                    <a:pt x="71" y="691"/>
                    <a:pt x="43" y="688"/>
                  </a:cubicBezTo>
                  <a:cubicBezTo>
                    <a:pt x="22" y="688"/>
                    <a:pt x="22" y="688"/>
                    <a:pt x="0" y="710"/>
                  </a:cubicBezTo>
                  <a:cubicBezTo>
                    <a:pt x="0" y="732"/>
                    <a:pt x="22" y="754"/>
                    <a:pt x="43" y="754"/>
                  </a:cubicBezTo>
                  <a:lnTo>
                    <a:pt x="152" y="754"/>
                  </a:lnTo>
                  <a:cubicBezTo>
                    <a:pt x="369" y="754"/>
                    <a:pt x="564" y="688"/>
                    <a:pt x="716" y="580"/>
                  </a:cubicBezTo>
                  <a:cubicBezTo>
                    <a:pt x="802" y="515"/>
                    <a:pt x="867" y="450"/>
                    <a:pt x="932" y="385"/>
                  </a:cubicBezTo>
                  <a:cubicBezTo>
                    <a:pt x="997" y="320"/>
                    <a:pt x="1062" y="255"/>
                    <a:pt x="1127" y="190"/>
                  </a:cubicBezTo>
                  <a:cubicBezTo>
                    <a:pt x="1224" y="109"/>
                    <a:pt x="1344" y="65"/>
                    <a:pt x="1471" y="65"/>
                  </a:cubicBezTo>
                  <a:cubicBezTo>
                    <a:pt x="1515" y="65"/>
                    <a:pt x="1560" y="70"/>
                    <a:pt x="1604" y="81"/>
                  </a:cubicBezTo>
                  <a:cubicBezTo>
                    <a:pt x="1604" y="60"/>
                    <a:pt x="1604" y="38"/>
                    <a:pt x="1583" y="16"/>
                  </a:cubicBezTo>
                  <a:cubicBezTo>
                    <a:pt x="1539" y="6"/>
                    <a:pt x="1495" y="0"/>
                    <a:pt x="1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47"/>
            <p:cNvSpPr/>
            <p:nvPr/>
          </p:nvSpPr>
          <p:spPr>
            <a:xfrm>
              <a:off x="1926061" y="2592532"/>
              <a:ext cx="109042" cy="101756"/>
            </a:xfrm>
            <a:custGeom>
              <a:avLst/>
              <a:gdLst/>
              <a:ahLst/>
              <a:cxnLst/>
              <a:rect l="l" t="t" r="r" b="b"/>
              <a:pathLst>
                <a:path w="1302" h="1215" fill="none" extrusionOk="0">
                  <a:moveTo>
                    <a:pt x="1" y="1215"/>
                  </a:moveTo>
                  <a:cubicBezTo>
                    <a:pt x="608" y="1020"/>
                    <a:pt x="1063" y="586"/>
                    <a:pt x="1302" y="1"/>
                  </a:cubicBezTo>
                </a:path>
              </a:pathLst>
            </a:custGeom>
            <a:solidFill>
              <a:schemeClr val="dk1"/>
            </a:solidFill>
            <a:ln w="5425" cap="rnd" cmpd="sng">
              <a:solidFill>
                <a:srgbClr val="4E404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47"/>
            <p:cNvSpPr/>
            <p:nvPr/>
          </p:nvSpPr>
          <p:spPr>
            <a:xfrm>
              <a:off x="2109471" y="2808605"/>
              <a:ext cx="121772" cy="158036"/>
            </a:xfrm>
            <a:custGeom>
              <a:avLst/>
              <a:gdLst/>
              <a:ahLst/>
              <a:cxnLst/>
              <a:rect l="l" t="t" r="r" b="b"/>
              <a:pathLst>
                <a:path w="1454" h="1887" fill="none" extrusionOk="0">
                  <a:moveTo>
                    <a:pt x="1" y="1"/>
                  </a:moveTo>
                  <a:cubicBezTo>
                    <a:pt x="22" y="629"/>
                    <a:pt x="326" y="1215"/>
                    <a:pt x="803" y="1627"/>
                  </a:cubicBezTo>
                  <a:cubicBezTo>
                    <a:pt x="976" y="1800"/>
                    <a:pt x="1215" y="1887"/>
                    <a:pt x="1453" y="1844"/>
                  </a:cubicBezTo>
                </a:path>
              </a:pathLst>
            </a:custGeom>
            <a:solidFill>
              <a:schemeClr val="dk1"/>
            </a:solidFill>
            <a:ln w="5425" cap="rnd" cmpd="sng">
              <a:solidFill>
                <a:srgbClr val="4E404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47"/>
            <p:cNvSpPr/>
            <p:nvPr/>
          </p:nvSpPr>
          <p:spPr>
            <a:xfrm>
              <a:off x="1613761" y="2770332"/>
              <a:ext cx="212557" cy="224031"/>
            </a:xfrm>
            <a:custGeom>
              <a:avLst/>
              <a:gdLst/>
              <a:ahLst/>
              <a:cxnLst/>
              <a:rect l="l" t="t" r="r" b="b"/>
              <a:pathLst>
                <a:path w="2538" h="2675" extrusionOk="0">
                  <a:moveTo>
                    <a:pt x="2087" y="0"/>
                  </a:moveTo>
                  <a:cubicBezTo>
                    <a:pt x="1684" y="0"/>
                    <a:pt x="1304" y="152"/>
                    <a:pt x="1020" y="436"/>
                  </a:cubicBezTo>
                  <a:cubicBezTo>
                    <a:pt x="608" y="783"/>
                    <a:pt x="304" y="1195"/>
                    <a:pt x="87" y="1693"/>
                  </a:cubicBezTo>
                  <a:cubicBezTo>
                    <a:pt x="22" y="1824"/>
                    <a:pt x="1" y="1954"/>
                    <a:pt x="1" y="2105"/>
                  </a:cubicBezTo>
                  <a:cubicBezTo>
                    <a:pt x="44" y="2322"/>
                    <a:pt x="218" y="2517"/>
                    <a:pt x="434" y="2604"/>
                  </a:cubicBezTo>
                  <a:cubicBezTo>
                    <a:pt x="594" y="2639"/>
                    <a:pt x="753" y="2675"/>
                    <a:pt x="912" y="2675"/>
                  </a:cubicBezTo>
                  <a:cubicBezTo>
                    <a:pt x="948" y="2675"/>
                    <a:pt x="984" y="2673"/>
                    <a:pt x="1020" y="2669"/>
                  </a:cubicBezTo>
                  <a:cubicBezTo>
                    <a:pt x="1063" y="2669"/>
                    <a:pt x="1106" y="2647"/>
                    <a:pt x="1128" y="2582"/>
                  </a:cubicBezTo>
                  <a:cubicBezTo>
                    <a:pt x="1128" y="2561"/>
                    <a:pt x="1128" y="2517"/>
                    <a:pt x="1128" y="2474"/>
                  </a:cubicBezTo>
                  <a:cubicBezTo>
                    <a:pt x="1258" y="2517"/>
                    <a:pt x="1410" y="2561"/>
                    <a:pt x="1540" y="2604"/>
                  </a:cubicBezTo>
                  <a:cubicBezTo>
                    <a:pt x="1551" y="2609"/>
                    <a:pt x="1562" y="2612"/>
                    <a:pt x="1572" y="2612"/>
                  </a:cubicBezTo>
                  <a:cubicBezTo>
                    <a:pt x="1604" y="2612"/>
                    <a:pt x="1632" y="2588"/>
                    <a:pt x="1648" y="2539"/>
                  </a:cubicBezTo>
                  <a:cubicBezTo>
                    <a:pt x="1692" y="2496"/>
                    <a:pt x="1714" y="2431"/>
                    <a:pt x="1757" y="2366"/>
                  </a:cubicBezTo>
                  <a:cubicBezTo>
                    <a:pt x="1844" y="2431"/>
                    <a:pt x="1974" y="2474"/>
                    <a:pt x="2082" y="2496"/>
                  </a:cubicBezTo>
                  <a:cubicBezTo>
                    <a:pt x="2091" y="2498"/>
                    <a:pt x="2100" y="2499"/>
                    <a:pt x="2109" y="2499"/>
                  </a:cubicBezTo>
                  <a:cubicBezTo>
                    <a:pt x="2181" y="2499"/>
                    <a:pt x="2229" y="2424"/>
                    <a:pt x="2190" y="2366"/>
                  </a:cubicBezTo>
                  <a:cubicBezTo>
                    <a:pt x="2147" y="2192"/>
                    <a:pt x="2125" y="2040"/>
                    <a:pt x="2169" y="1867"/>
                  </a:cubicBezTo>
                  <a:cubicBezTo>
                    <a:pt x="2190" y="1780"/>
                    <a:pt x="2212" y="1693"/>
                    <a:pt x="2256" y="1607"/>
                  </a:cubicBezTo>
                  <a:cubicBezTo>
                    <a:pt x="2429" y="1282"/>
                    <a:pt x="2516" y="935"/>
                    <a:pt x="2516" y="588"/>
                  </a:cubicBezTo>
                  <a:cubicBezTo>
                    <a:pt x="2537" y="479"/>
                    <a:pt x="2516" y="371"/>
                    <a:pt x="2494" y="263"/>
                  </a:cubicBezTo>
                  <a:cubicBezTo>
                    <a:pt x="2429" y="111"/>
                    <a:pt x="2321" y="24"/>
                    <a:pt x="2169" y="2"/>
                  </a:cubicBezTo>
                  <a:cubicBezTo>
                    <a:pt x="2142" y="1"/>
                    <a:pt x="2114" y="0"/>
                    <a:pt x="20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47"/>
            <p:cNvSpPr/>
            <p:nvPr/>
          </p:nvSpPr>
          <p:spPr>
            <a:xfrm>
              <a:off x="1610160" y="2790432"/>
              <a:ext cx="96313" cy="167165"/>
            </a:xfrm>
            <a:custGeom>
              <a:avLst/>
              <a:gdLst/>
              <a:ahLst/>
              <a:cxnLst/>
              <a:rect l="l" t="t" r="r" b="b"/>
              <a:pathLst>
                <a:path w="1150" h="1996" fill="none" extrusionOk="0">
                  <a:moveTo>
                    <a:pt x="1149" y="1"/>
                  </a:moveTo>
                  <a:cubicBezTo>
                    <a:pt x="694" y="369"/>
                    <a:pt x="347" y="846"/>
                    <a:pt x="109" y="1388"/>
                  </a:cubicBezTo>
                  <a:cubicBezTo>
                    <a:pt x="22" y="1584"/>
                    <a:pt x="0" y="1800"/>
                    <a:pt x="87" y="1996"/>
                  </a:cubicBezTo>
                </a:path>
              </a:pathLst>
            </a:custGeom>
            <a:solidFill>
              <a:schemeClr val="dk1"/>
            </a:solidFill>
            <a:ln w="5425" cap="rnd" cmpd="sng">
              <a:solidFill>
                <a:srgbClr val="4E404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47"/>
            <p:cNvSpPr/>
            <p:nvPr/>
          </p:nvSpPr>
          <p:spPr>
            <a:xfrm>
              <a:off x="1791727" y="2765056"/>
              <a:ext cx="47319" cy="205271"/>
            </a:xfrm>
            <a:custGeom>
              <a:avLst/>
              <a:gdLst/>
              <a:ahLst/>
              <a:cxnLst/>
              <a:rect l="l" t="t" r="r" b="b"/>
              <a:pathLst>
                <a:path w="565" h="2451" fill="none" extrusionOk="0">
                  <a:moveTo>
                    <a:pt x="65" y="0"/>
                  </a:moveTo>
                  <a:cubicBezTo>
                    <a:pt x="239" y="65"/>
                    <a:pt x="369" y="195"/>
                    <a:pt x="456" y="369"/>
                  </a:cubicBezTo>
                  <a:cubicBezTo>
                    <a:pt x="564" y="803"/>
                    <a:pt x="261" y="1258"/>
                    <a:pt x="109" y="1670"/>
                  </a:cubicBezTo>
                  <a:cubicBezTo>
                    <a:pt x="0" y="1908"/>
                    <a:pt x="0" y="2190"/>
                    <a:pt x="65" y="2450"/>
                  </a:cubicBezTo>
                </a:path>
              </a:pathLst>
            </a:custGeom>
            <a:solidFill>
              <a:schemeClr val="dk1"/>
            </a:solidFill>
            <a:ln w="5425" cap="rnd" cmpd="sng">
              <a:solidFill>
                <a:srgbClr val="4E404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47"/>
            <p:cNvSpPr/>
            <p:nvPr/>
          </p:nvSpPr>
          <p:spPr>
            <a:xfrm>
              <a:off x="1256069" y="2806846"/>
              <a:ext cx="294214" cy="154351"/>
            </a:xfrm>
            <a:custGeom>
              <a:avLst/>
              <a:gdLst/>
              <a:ahLst/>
              <a:cxnLst/>
              <a:rect l="l" t="t" r="r" b="b"/>
              <a:pathLst>
                <a:path w="3513" h="1843" extrusionOk="0">
                  <a:moveTo>
                    <a:pt x="1844" y="0"/>
                  </a:moveTo>
                  <a:cubicBezTo>
                    <a:pt x="1302" y="412"/>
                    <a:pt x="694" y="781"/>
                    <a:pt x="87" y="1084"/>
                  </a:cubicBezTo>
                  <a:cubicBezTo>
                    <a:pt x="1" y="1127"/>
                    <a:pt x="1" y="1257"/>
                    <a:pt x="109" y="1279"/>
                  </a:cubicBezTo>
                  <a:lnTo>
                    <a:pt x="326" y="1344"/>
                  </a:lnTo>
                  <a:cubicBezTo>
                    <a:pt x="326" y="1388"/>
                    <a:pt x="304" y="1431"/>
                    <a:pt x="283" y="1496"/>
                  </a:cubicBezTo>
                  <a:cubicBezTo>
                    <a:pt x="261" y="1561"/>
                    <a:pt x="304" y="1626"/>
                    <a:pt x="369" y="1626"/>
                  </a:cubicBezTo>
                  <a:cubicBezTo>
                    <a:pt x="423" y="1637"/>
                    <a:pt x="478" y="1642"/>
                    <a:pt x="535" y="1642"/>
                  </a:cubicBezTo>
                  <a:cubicBezTo>
                    <a:pt x="591" y="1642"/>
                    <a:pt x="651" y="1637"/>
                    <a:pt x="716" y="1626"/>
                  </a:cubicBezTo>
                  <a:lnTo>
                    <a:pt x="716" y="1626"/>
                  </a:lnTo>
                  <a:cubicBezTo>
                    <a:pt x="694" y="1648"/>
                    <a:pt x="694" y="1691"/>
                    <a:pt x="673" y="1713"/>
                  </a:cubicBezTo>
                  <a:cubicBezTo>
                    <a:pt x="673" y="1778"/>
                    <a:pt x="716" y="1843"/>
                    <a:pt x="803" y="1843"/>
                  </a:cubicBezTo>
                  <a:cubicBezTo>
                    <a:pt x="1800" y="1648"/>
                    <a:pt x="2732" y="1214"/>
                    <a:pt x="3513" y="564"/>
                  </a:cubicBezTo>
                  <a:cubicBezTo>
                    <a:pt x="2993" y="282"/>
                    <a:pt x="2429" y="87"/>
                    <a:pt x="18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47"/>
            <p:cNvSpPr/>
            <p:nvPr/>
          </p:nvSpPr>
          <p:spPr>
            <a:xfrm>
              <a:off x="1259754" y="2788673"/>
              <a:ext cx="176210" cy="121689"/>
            </a:xfrm>
            <a:custGeom>
              <a:avLst/>
              <a:gdLst/>
              <a:ahLst/>
              <a:cxnLst/>
              <a:rect l="l" t="t" r="r" b="b"/>
              <a:pathLst>
                <a:path w="2104" h="1453" fill="none" extrusionOk="0">
                  <a:moveTo>
                    <a:pt x="2103" y="0"/>
                  </a:moveTo>
                  <a:cubicBezTo>
                    <a:pt x="1539" y="434"/>
                    <a:pt x="954" y="824"/>
                    <a:pt x="347" y="1149"/>
                  </a:cubicBezTo>
                  <a:cubicBezTo>
                    <a:pt x="195" y="1193"/>
                    <a:pt x="65" y="1301"/>
                    <a:pt x="0" y="1453"/>
                  </a:cubicBezTo>
                </a:path>
              </a:pathLst>
            </a:custGeom>
            <a:solidFill>
              <a:schemeClr val="dk1"/>
            </a:solidFill>
            <a:ln w="5425" cap="rnd" cmpd="sng">
              <a:solidFill>
                <a:srgbClr val="4E404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47"/>
            <p:cNvSpPr/>
            <p:nvPr/>
          </p:nvSpPr>
          <p:spPr>
            <a:xfrm>
              <a:off x="1533864" y="2819492"/>
              <a:ext cx="43717" cy="49161"/>
            </a:xfrm>
            <a:custGeom>
              <a:avLst/>
              <a:gdLst/>
              <a:ahLst/>
              <a:cxnLst/>
              <a:rect l="l" t="t" r="r" b="b"/>
              <a:pathLst>
                <a:path w="522" h="587" fill="none" extrusionOk="0">
                  <a:moveTo>
                    <a:pt x="1" y="586"/>
                  </a:moveTo>
                  <a:lnTo>
                    <a:pt x="521" y="1"/>
                  </a:lnTo>
                </a:path>
              </a:pathLst>
            </a:custGeom>
            <a:solidFill>
              <a:schemeClr val="dk1"/>
            </a:solidFill>
            <a:ln w="5425" cap="rnd" cmpd="sng">
              <a:solidFill>
                <a:srgbClr val="4E404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Learning the Days of the Week by Slidesgo ">
  <a:themeElements>
    <a:clrScheme name="Simple Light">
      <a:dk1>
        <a:srgbClr val="000000"/>
      </a:dk1>
      <a:lt1>
        <a:srgbClr val="FFFFFF"/>
      </a:lt1>
      <a:dk2>
        <a:srgbClr val="BCDBF1"/>
      </a:dk2>
      <a:lt2>
        <a:srgbClr val="B4D5C9"/>
      </a:lt2>
      <a:accent1>
        <a:srgbClr val="86B98A"/>
      </a:accent1>
      <a:accent2>
        <a:srgbClr val="F6DC64"/>
      </a:accent2>
      <a:accent3>
        <a:srgbClr val="EEA74E"/>
      </a:accent3>
      <a:accent4>
        <a:srgbClr val="D9919A"/>
      </a:accent4>
      <a:accent5>
        <a:srgbClr val="D17D92"/>
      </a:accent5>
      <a:accent6>
        <a:srgbClr val="CDBBFC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119</Words>
  <Application>Microsoft Office PowerPoint</Application>
  <PresentationFormat>Trình chiếu Trên màn hình (16:9)</PresentationFormat>
  <Paragraphs>44</Paragraphs>
  <Slides>7</Slides>
  <Notes>7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9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7</vt:i4>
      </vt:variant>
    </vt:vector>
  </HeadingPairs>
  <TitlesOfParts>
    <vt:vector size="17" baseType="lpstr">
      <vt:lpstr>Arial</vt:lpstr>
      <vt:lpstr>Catamaran</vt:lpstr>
      <vt:lpstr>HP001 4 hàng</vt:lpstr>
      <vt:lpstr>UTM Avo</vt:lpstr>
      <vt:lpstr>Vibur</vt:lpstr>
      <vt:lpstr>Roboto Slab Light</vt:lpstr>
      <vt:lpstr>Work Sans</vt:lpstr>
      <vt:lpstr>Tahoma</vt:lpstr>
      <vt:lpstr>Comfortaa</vt:lpstr>
      <vt:lpstr>Learning the Days of the Week by Slidesgo </vt:lpstr>
      <vt:lpstr>Bài 10: Phép cộng trong phạm vi 10 (Tiết 1) 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Cô tạm biệt các con nhé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38: ai ay ây</dc:title>
  <cp:lastModifiedBy>PhanVan</cp:lastModifiedBy>
  <cp:revision>15</cp:revision>
  <dcterms:modified xsi:type="dcterms:W3CDTF">2021-11-09T03:16:18Z</dcterms:modified>
</cp:coreProperties>
</file>