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audio3.wav" ContentType="audio/wav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86" r:id="rId1"/>
    <p:sldMasterId id="2147483812" r:id="rId2"/>
    <p:sldMasterId id="2147483837" r:id="rId3"/>
  </p:sldMasterIdLst>
  <p:notesMasterIdLst>
    <p:notesMasterId r:id="rId29"/>
  </p:notesMasterIdLst>
  <p:sldIdLst>
    <p:sldId id="492" r:id="rId4"/>
    <p:sldId id="263" r:id="rId5"/>
    <p:sldId id="262" r:id="rId6"/>
    <p:sldId id="256" r:id="rId7"/>
    <p:sldId id="258" r:id="rId8"/>
    <p:sldId id="259" r:id="rId9"/>
    <p:sldId id="260" r:id="rId10"/>
    <p:sldId id="261" r:id="rId11"/>
    <p:sldId id="476" r:id="rId12"/>
    <p:sldId id="461" r:id="rId13"/>
    <p:sldId id="493" r:id="rId14"/>
    <p:sldId id="494" r:id="rId15"/>
    <p:sldId id="503" r:id="rId16"/>
    <p:sldId id="495" r:id="rId17"/>
    <p:sldId id="496" r:id="rId18"/>
    <p:sldId id="497" r:id="rId19"/>
    <p:sldId id="470" r:id="rId20"/>
    <p:sldId id="481" r:id="rId21"/>
    <p:sldId id="499" r:id="rId22"/>
    <p:sldId id="500" r:id="rId23"/>
    <p:sldId id="501" r:id="rId24"/>
    <p:sldId id="490" r:id="rId25"/>
    <p:sldId id="488" r:id="rId26"/>
    <p:sldId id="362" r:id="rId27"/>
    <p:sldId id="320" r:id="rId28"/>
  </p:sldIdLst>
  <p:sldSz cx="9147175" cy="5145088"/>
  <p:notesSz cx="6858000" cy="9144000"/>
  <p:embeddedFontLst>
    <p:embeddedFont>
      <p:font typeface="等线" panose="02010600030101010101" pitchFamily="2" charset="-122"/>
      <p:regular r:id="rId30"/>
      <p:bold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HP001 4 hàng" panose="020B0604020202020204" charset="0"/>
      <p:regular r:id="rId38"/>
      <p:bold r:id="rId39"/>
    </p:embeddedFont>
    <p:embeddedFont>
      <p:font typeface="HP001 4H" panose="020B0603050302020204" pitchFamily="34" charset="0"/>
      <p:regular r:id="rId40"/>
      <p:bold r:id="rId41"/>
    </p:embeddedFont>
    <p:embeddedFont>
      <p:font typeface="Times" panose="02020603050405020304" pitchFamily="18" charset="0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CC"/>
    <a:srgbClr val="F8A6D7"/>
    <a:srgbClr val="E1EFFF"/>
    <a:srgbClr val="FDD7D2"/>
    <a:srgbClr val="40505E"/>
    <a:srgbClr val="F9B5DD"/>
    <a:srgbClr val="3B6BDD"/>
    <a:srgbClr val="8599A8"/>
    <a:srgbClr val="73C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624" autoAdjust="0"/>
    <p:restoredTop sz="83057" autoAdjust="0"/>
  </p:normalViewPr>
  <p:slideViewPr>
    <p:cSldViewPr snapToGrid="0">
      <p:cViewPr varScale="1">
        <p:scale>
          <a:sx n="88" d="100"/>
          <a:sy n="88" d="100"/>
        </p:scale>
        <p:origin x="200" y="44"/>
      </p:cViewPr>
      <p:guideLst>
        <p:guide orient="horz" pos="162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0.fntdata"/><Relationship Id="rId21" Type="http://schemas.openxmlformats.org/officeDocument/2006/relationships/slide" Target="slides/slide18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7.fntdata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7F477-8E08-4A04-9F11-45605D82AB45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6458A-C46D-4FD0-8EFB-C336A45B0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3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76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784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137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9F448D-067C-4AA7-8944-0B61205DCB44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283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676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872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274894-6E2F-484B-BE29-D6E7C83F44D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6483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F38B8-FD46-4D34-95FD-B9462589ED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397" y="842032"/>
            <a:ext cx="6860381" cy="1791253"/>
          </a:xfrm>
        </p:spPr>
        <p:txBody>
          <a:bodyPr anchor="b"/>
          <a:lstStyle>
            <a:lvl1pPr algn="ctr">
              <a:defRPr sz="45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B12A8D-3928-401A-9D0C-EE46DDE84E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397" y="2702363"/>
            <a:ext cx="6860381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91" indent="0" algn="ctr">
              <a:buNone/>
              <a:defRPr sz="1500"/>
            </a:lvl2pPr>
            <a:lvl3pPr marL="685983" indent="0" algn="ctr">
              <a:buNone/>
              <a:defRPr sz="1350"/>
            </a:lvl3pPr>
            <a:lvl4pPr marL="1028974" indent="0" algn="ctr">
              <a:buNone/>
              <a:defRPr sz="1200"/>
            </a:lvl4pPr>
            <a:lvl5pPr marL="1371966" indent="0" algn="ctr">
              <a:buNone/>
              <a:defRPr sz="1200"/>
            </a:lvl5pPr>
            <a:lvl6pPr marL="1714957" indent="0" algn="ctr">
              <a:buNone/>
              <a:defRPr sz="1200"/>
            </a:lvl6pPr>
            <a:lvl7pPr marL="2057949" indent="0" algn="ctr">
              <a:buNone/>
              <a:defRPr sz="1200"/>
            </a:lvl7pPr>
            <a:lvl8pPr marL="2400940" indent="0" algn="ctr">
              <a:buNone/>
              <a:defRPr sz="1200"/>
            </a:lvl8pPr>
            <a:lvl9pPr marL="27439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1036B-14C9-4512-991D-EF5911094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92C23-AB59-4B1B-A87E-F2928C34B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B482B-F51E-4128-8720-FC3104E7B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050863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13525-824E-47AA-9776-4154FE50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56816-113F-4C62-8561-8A56B75DC6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45DED-A345-4E3C-9F71-21573D816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6242A-594E-44D0-846A-9926B440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88639B-136F-4610-9EB6-74281580F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964334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8842A4-7D8A-4703-AFF9-1B87EC81F0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5947" y="273928"/>
            <a:ext cx="1972360" cy="43602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345082-1A8B-4C04-972A-4C177CD80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868" y="273928"/>
            <a:ext cx="5802739" cy="43602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071DE-9A8E-4DC0-BC91-26B76B9AD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E7F45-59C2-4FFD-B8BF-FBBADBA58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4C1B0-5819-48AB-A507-18D089A87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642391"/>
      </p:ext>
    </p:extLst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solidFill>
          <a:srgbClr val="B6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屏幕截图&#10;&#10;已生成高可信度的说明">
            <a:extLst>
              <a:ext uri="{FF2B5EF4-FFF2-40B4-BE49-F238E27FC236}">
                <a16:creationId xmlns:a16="http://schemas.microsoft.com/office/drawing/2014/main" id="{7F35AD72-E53F-4FE1-9A87-86073D738D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25" y="271016"/>
            <a:ext cx="8486545" cy="451412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C515FF1-0E09-4DD3-B0D7-EC0C0BE13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7175" cy="514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7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397" y="842032"/>
            <a:ext cx="6860381" cy="1791253"/>
          </a:xfrm>
        </p:spPr>
        <p:txBody>
          <a:bodyPr anchor="b"/>
          <a:lstStyle>
            <a:lvl1pPr algn="ctr">
              <a:defRPr sz="337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397" y="2702363"/>
            <a:ext cx="6860381" cy="1242205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244" indent="0" algn="ctr">
              <a:buNone/>
              <a:defRPr sz="1125"/>
            </a:lvl2pPr>
            <a:lvl3pPr marL="514487" indent="0" algn="ctr">
              <a:buNone/>
              <a:defRPr sz="1013"/>
            </a:lvl3pPr>
            <a:lvl4pPr marL="771731" indent="0" algn="ctr">
              <a:buNone/>
              <a:defRPr sz="900"/>
            </a:lvl4pPr>
            <a:lvl5pPr marL="1028974" indent="0" algn="ctr">
              <a:buNone/>
              <a:defRPr sz="900"/>
            </a:lvl5pPr>
            <a:lvl6pPr marL="1286218" indent="0" algn="ctr">
              <a:buNone/>
              <a:defRPr sz="900"/>
            </a:lvl6pPr>
            <a:lvl7pPr marL="1543461" indent="0" algn="ctr">
              <a:buNone/>
              <a:defRPr sz="900"/>
            </a:lvl7pPr>
            <a:lvl8pPr marL="1800705" indent="0" algn="ctr">
              <a:buNone/>
              <a:defRPr sz="900"/>
            </a:lvl8pPr>
            <a:lvl9pPr marL="2057949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B76D1223-53C8-4F6E-A0EE-C7ADC22EE3B7}" type="datetimeFigureOut">
              <a:rPr lang="en-US" smtClean="0">
                <a:solidFill>
                  <a:srgbClr val="000000"/>
                </a:solidFill>
              </a:rPr>
              <a:pPr defTabSz="685983"/>
              <a:t>6/20/2024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C347F815-C9D9-4C47-BF81-5524DE2DFFF4}" type="slidenum">
              <a:rPr lang="en-US" smtClean="0">
                <a:solidFill>
                  <a:srgbClr val="000000"/>
                </a:solidFill>
              </a:rPr>
              <a:pPr defTabSz="685983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17951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B76D1223-53C8-4F6E-A0EE-C7ADC22EE3B7}" type="datetimeFigureOut">
              <a:rPr lang="en-US" smtClean="0">
                <a:solidFill>
                  <a:srgbClr val="000000"/>
                </a:solidFill>
              </a:rPr>
              <a:pPr defTabSz="685983"/>
              <a:t>6/20/2024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C347F815-C9D9-4C47-BF81-5524DE2DFFF4}" type="slidenum">
              <a:rPr lang="en-US" smtClean="0">
                <a:solidFill>
                  <a:srgbClr val="000000"/>
                </a:solidFill>
              </a:rPr>
              <a:pPr defTabSz="685983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42642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105" y="1282701"/>
            <a:ext cx="7889438" cy="2140213"/>
          </a:xfrm>
        </p:spPr>
        <p:txBody>
          <a:bodyPr anchor="b"/>
          <a:lstStyle>
            <a:lvl1pPr>
              <a:defRPr sz="337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105" y="3443161"/>
            <a:ext cx="7889438" cy="1125488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244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487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73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97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621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46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7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94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B76D1223-53C8-4F6E-A0EE-C7ADC22EE3B7}" type="datetimeFigureOut">
              <a:rPr lang="en-US" smtClean="0">
                <a:solidFill>
                  <a:srgbClr val="000000"/>
                </a:solidFill>
              </a:rPr>
              <a:pPr defTabSz="685983"/>
              <a:t>6/20/2024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C347F815-C9D9-4C47-BF81-5524DE2DFFF4}" type="slidenum">
              <a:rPr lang="en-US" smtClean="0">
                <a:solidFill>
                  <a:srgbClr val="000000"/>
                </a:solidFill>
              </a:rPr>
              <a:pPr defTabSz="685983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27039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359" y="1200522"/>
            <a:ext cx="4033904" cy="3395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912" y="1200522"/>
            <a:ext cx="4033904" cy="3395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B76D1223-53C8-4F6E-A0EE-C7ADC22EE3B7}" type="datetimeFigureOut">
              <a:rPr lang="en-US" smtClean="0">
                <a:solidFill>
                  <a:srgbClr val="000000"/>
                </a:solidFill>
              </a:rPr>
              <a:pPr defTabSz="685983"/>
              <a:t>6/20/2024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C347F815-C9D9-4C47-BF81-5524DE2DFFF4}" type="slidenum">
              <a:rPr lang="en-US" smtClean="0">
                <a:solidFill>
                  <a:srgbClr val="000000"/>
                </a:solidFill>
              </a:rPr>
              <a:pPr defTabSz="685983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17959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273930"/>
            <a:ext cx="7889438" cy="9944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60" y="1261261"/>
            <a:ext cx="3869683" cy="61812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4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4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1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60" y="1879386"/>
            <a:ext cx="3869683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0758" y="1261261"/>
            <a:ext cx="3888741" cy="61812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4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4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1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0758" y="1879386"/>
            <a:ext cx="3888741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B76D1223-53C8-4F6E-A0EE-C7ADC22EE3B7}" type="datetimeFigureOut">
              <a:rPr lang="en-US" smtClean="0">
                <a:solidFill>
                  <a:srgbClr val="000000"/>
                </a:solidFill>
              </a:rPr>
              <a:pPr defTabSz="685983"/>
              <a:t>6/20/2024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C347F815-C9D9-4C47-BF81-5524DE2DFFF4}" type="slidenum">
              <a:rPr lang="en-US" smtClean="0">
                <a:solidFill>
                  <a:srgbClr val="000000"/>
                </a:solidFill>
              </a:rPr>
              <a:pPr defTabSz="685983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69543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B76D1223-53C8-4F6E-A0EE-C7ADC22EE3B7}" type="datetimeFigureOut">
              <a:rPr lang="en-US" smtClean="0">
                <a:solidFill>
                  <a:srgbClr val="000000"/>
                </a:solidFill>
              </a:rPr>
              <a:pPr defTabSz="685983"/>
              <a:t>6/20/2024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C347F815-C9D9-4C47-BF81-5524DE2DFFF4}" type="slidenum">
              <a:rPr lang="en-US" smtClean="0">
                <a:solidFill>
                  <a:srgbClr val="000000"/>
                </a:solidFill>
              </a:rPr>
              <a:pPr defTabSz="685983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641334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B76D1223-53C8-4F6E-A0EE-C7ADC22EE3B7}" type="datetimeFigureOut">
              <a:rPr lang="en-US" smtClean="0">
                <a:solidFill>
                  <a:srgbClr val="000000"/>
                </a:solidFill>
              </a:rPr>
              <a:pPr defTabSz="685983"/>
              <a:t>6/20/2024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C347F815-C9D9-4C47-BF81-5524DE2DFFF4}" type="slidenum">
              <a:rPr lang="en-US" smtClean="0">
                <a:solidFill>
                  <a:srgbClr val="000000"/>
                </a:solidFill>
              </a:rPr>
              <a:pPr defTabSz="685983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28821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0E060-2EBA-4079-8D4F-59CC53647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E6B6D-DB99-430A-A581-3BA08BE1F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766FE-9D2E-424E-8107-FA483C813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849AC-78B5-4E3E-A9F1-C32093F18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8914C-3690-4E3F-A85B-7F24C1656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783957"/>
      </p:ext>
    </p:extLst>
  </p:cSld>
  <p:clrMapOvr>
    <a:masterClrMapping/>
  </p:clrMapOvr>
  <p:transition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8741" y="740799"/>
            <a:ext cx="4630757" cy="365634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900"/>
            </a:lvl1pPr>
            <a:lvl2pPr marL="257244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4" indent="0">
              <a:buNone/>
              <a:defRPr sz="563"/>
            </a:lvl5pPr>
            <a:lvl6pPr marL="1286218" indent="0">
              <a:buNone/>
              <a:defRPr sz="563"/>
            </a:lvl6pPr>
            <a:lvl7pPr marL="1543461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B76D1223-53C8-4F6E-A0EE-C7ADC22EE3B7}" type="datetimeFigureOut">
              <a:rPr lang="en-US" smtClean="0">
                <a:solidFill>
                  <a:srgbClr val="000000"/>
                </a:solidFill>
              </a:rPr>
              <a:pPr defTabSz="685983"/>
              <a:t>6/20/2024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C347F815-C9D9-4C47-BF81-5524DE2DFFF4}" type="slidenum">
              <a:rPr lang="en-US" smtClean="0">
                <a:solidFill>
                  <a:srgbClr val="000000"/>
                </a:solidFill>
              </a:rPr>
              <a:pPr defTabSz="685983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258195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8741" y="740799"/>
            <a:ext cx="4630757" cy="3656347"/>
          </a:xfrm>
        </p:spPr>
        <p:txBody>
          <a:bodyPr/>
          <a:lstStyle>
            <a:lvl1pPr marL="0" indent="0">
              <a:buNone/>
              <a:defRPr sz="1800"/>
            </a:lvl1pPr>
            <a:lvl2pPr marL="257244" indent="0">
              <a:buNone/>
              <a:defRPr sz="1575"/>
            </a:lvl2pPr>
            <a:lvl3pPr marL="514487" indent="0">
              <a:buNone/>
              <a:defRPr sz="1350"/>
            </a:lvl3pPr>
            <a:lvl4pPr marL="771731" indent="0">
              <a:buNone/>
              <a:defRPr sz="1125"/>
            </a:lvl4pPr>
            <a:lvl5pPr marL="1028974" indent="0">
              <a:buNone/>
              <a:defRPr sz="1125"/>
            </a:lvl5pPr>
            <a:lvl6pPr marL="1286218" indent="0">
              <a:buNone/>
              <a:defRPr sz="1125"/>
            </a:lvl6pPr>
            <a:lvl7pPr marL="1543461" indent="0">
              <a:buNone/>
              <a:defRPr sz="1125"/>
            </a:lvl7pPr>
            <a:lvl8pPr marL="1800705" indent="0">
              <a:buNone/>
              <a:defRPr sz="1125"/>
            </a:lvl8pPr>
            <a:lvl9pPr marL="2057949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900"/>
            </a:lvl1pPr>
            <a:lvl2pPr marL="257244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4" indent="0">
              <a:buNone/>
              <a:defRPr sz="563"/>
            </a:lvl5pPr>
            <a:lvl6pPr marL="1286218" indent="0">
              <a:buNone/>
              <a:defRPr sz="563"/>
            </a:lvl6pPr>
            <a:lvl7pPr marL="1543461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B76D1223-53C8-4F6E-A0EE-C7ADC22EE3B7}" type="datetimeFigureOut">
              <a:rPr lang="en-US" smtClean="0">
                <a:solidFill>
                  <a:srgbClr val="000000"/>
                </a:solidFill>
              </a:rPr>
              <a:pPr defTabSz="685983"/>
              <a:t>6/20/2024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C347F815-C9D9-4C47-BF81-5524DE2DFFF4}" type="slidenum">
              <a:rPr lang="en-US" smtClean="0">
                <a:solidFill>
                  <a:srgbClr val="000000"/>
                </a:solidFill>
              </a:rPr>
              <a:pPr defTabSz="685983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534088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B76D1223-53C8-4F6E-A0EE-C7ADC22EE3B7}" type="datetimeFigureOut">
              <a:rPr lang="en-US" smtClean="0">
                <a:solidFill>
                  <a:srgbClr val="000000"/>
                </a:solidFill>
              </a:rPr>
              <a:pPr defTabSz="685983"/>
              <a:t>6/20/2024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C347F815-C9D9-4C47-BF81-5524DE2DFFF4}" type="slidenum">
              <a:rPr lang="en-US" smtClean="0">
                <a:solidFill>
                  <a:srgbClr val="000000"/>
                </a:solidFill>
              </a:rPr>
              <a:pPr defTabSz="685983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407450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1702" y="206043"/>
            <a:ext cx="2058114" cy="43899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359" y="206043"/>
            <a:ext cx="6055031" cy="4389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B76D1223-53C8-4F6E-A0EE-C7ADC22EE3B7}" type="datetimeFigureOut">
              <a:rPr lang="en-US" smtClean="0">
                <a:solidFill>
                  <a:srgbClr val="000000"/>
                </a:solidFill>
              </a:rPr>
              <a:pPr defTabSz="685983"/>
              <a:t>6/20/2024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C347F815-C9D9-4C47-BF81-5524DE2DFFF4}" type="slidenum">
              <a:rPr lang="en-US" smtClean="0">
                <a:solidFill>
                  <a:srgbClr val="000000"/>
                </a:solidFill>
              </a:rPr>
              <a:pPr defTabSz="685983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70430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397" y="842032"/>
            <a:ext cx="6860381" cy="1791253"/>
          </a:xfrm>
        </p:spPr>
        <p:txBody>
          <a:bodyPr anchor="b"/>
          <a:lstStyle>
            <a:lvl1pPr algn="ctr">
              <a:defRPr sz="45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397" y="2702363"/>
            <a:ext cx="6860381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91" indent="0" algn="ctr">
              <a:buNone/>
              <a:defRPr sz="1500"/>
            </a:lvl2pPr>
            <a:lvl3pPr marL="685983" indent="0" algn="ctr">
              <a:buNone/>
              <a:defRPr sz="1350"/>
            </a:lvl3pPr>
            <a:lvl4pPr marL="1028974" indent="0" algn="ctr">
              <a:buNone/>
              <a:defRPr sz="1200"/>
            </a:lvl4pPr>
            <a:lvl5pPr marL="1371966" indent="0" algn="ctr">
              <a:buNone/>
              <a:defRPr sz="1200"/>
            </a:lvl5pPr>
            <a:lvl6pPr marL="1714957" indent="0" algn="ctr">
              <a:buNone/>
              <a:defRPr sz="1200"/>
            </a:lvl6pPr>
            <a:lvl7pPr marL="2057949" indent="0" algn="ctr">
              <a:buNone/>
              <a:defRPr sz="1200"/>
            </a:lvl7pPr>
            <a:lvl8pPr marL="2400940" indent="0" algn="ctr">
              <a:buNone/>
              <a:defRPr sz="1200"/>
            </a:lvl8pPr>
            <a:lvl9pPr marL="27439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718BF857-D41A-4A1C-B96E-77B0103EC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6/20/2024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41276870-B207-4D26-BBE6-93F1F6EC5A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1081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718BF857-D41A-4A1C-B96E-77B0103EC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6/20/2024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41276870-B207-4D26-BBE6-93F1F6EC5A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9025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104" y="1282700"/>
            <a:ext cx="7889438" cy="2140213"/>
          </a:xfrm>
        </p:spPr>
        <p:txBody>
          <a:bodyPr anchor="b"/>
          <a:lstStyle>
            <a:lvl1pPr>
              <a:defRPr sz="45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104" y="3443160"/>
            <a:ext cx="7889438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718BF857-D41A-4A1C-B96E-77B0103EC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6/20/2024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41276870-B207-4D26-BBE6-93F1F6EC5A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3913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86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75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718BF857-D41A-4A1C-B96E-77B0103EC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6/20/2024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41276870-B207-4D26-BBE6-93F1F6EC5A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3274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273929"/>
            <a:ext cx="7889438" cy="9944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60" y="1261261"/>
            <a:ext cx="3869683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60" y="1879386"/>
            <a:ext cx="3869683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0757" y="1261261"/>
            <a:ext cx="388874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0757" y="1879386"/>
            <a:ext cx="3888741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718BF857-D41A-4A1C-B96E-77B0103EC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6/20/2024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41276870-B207-4D26-BBE6-93F1F6EC5A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2897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718BF857-D41A-4A1C-B96E-77B0103EC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6/20/2024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41276870-B207-4D26-BBE6-93F1F6EC5A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497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B5628-B4B8-4F8E-94D9-F5481BA8B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04" y="1282700"/>
            <a:ext cx="7889438" cy="2140213"/>
          </a:xfrm>
        </p:spPr>
        <p:txBody>
          <a:bodyPr anchor="b"/>
          <a:lstStyle>
            <a:lvl1pPr>
              <a:defRPr sz="45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36395C-6FF5-4557-BC7A-F1CFEC8DF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4104" y="3443160"/>
            <a:ext cx="7889438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72EC1-E35E-4D9F-A19B-2C599B49E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14D9E-A9B2-48FD-829C-81AC30E1B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4A15E-BF40-4A2C-9494-AFA9C87C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713996"/>
      </p:ext>
    </p:extLst>
  </p:cSld>
  <p:clrMapOvr>
    <a:masterClrMapping/>
  </p:clrMapOvr>
  <p:transition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718BF857-D41A-4A1C-B96E-77B0103EC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6/20/2024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41276870-B207-4D26-BBE6-93F1F6EC5A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3618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8741" y="740798"/>
            <a:ext cx="4630757" cy="3656347"/>
          </a:xfrm>
        </p:spPr>
        <p:txBody>
          <a:bodyPr/>
          <a:lstStyle>
            <a:lvl1pPr>
              <a:defRPr sz="2401"/>
            </a:lvl1pPr>
            <a:lvl2pPr>
              <a:defRPr sz="2101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718BF857-D41A-4A1C-B96E-77B0103EC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6/20/2024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41276870-B207-4D26-BBE6-93F1F6EC5A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636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8741" y="740798"/>
            <a:ext cx="4630757" cy="3656347"/>
          </a:xfrm>
        </p:spPr>
        <p:txBody>
          <a:bodyPr/>
          <a:lstStyle>
            <a:lvl1pPr marL="0" indent="0">
              <a:buNone/>
              <a:defRPr sz="2401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718BF857-D41A-4A1C-B96E-77B0103EC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6/20/2024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41276870-B207-4D26-BBE6-93F1F6EC5A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261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718BF857-D41A-4A1C-B96E-77B0103EC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6/20/2024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41276870-B207-4D26-BBE6-93F1F6EC5A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8812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5947" y="273928"/>
            <a:ext cx="1972360" cy="43602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868" y="273928"/>
            <a:ext cx="5802739" cy="43602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718BF857-D41A-4A1C-B96E-77B0103EC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6/20/2024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41276870-B207-4D26-BBE6-93F1F6EC5A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879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C0C15-1D5D-407F-9461-2C305BD76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1BEE0-01E0-4CE7-82B1-5F0B23744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6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94741A-2F55-42D0-954F-A47A7A51D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3075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F34189-7D08-4452-B62A-E6961DFED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62FEFE-E590-40F7-85D3-F40EEDD16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41EA20-F230-4233-9B05-71B8F172E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396814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5A556-79C7-4217-868B-4F2E6D490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60" y="273929"/>
            <a:ext cx="7889438" cy="9944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FB2495-6F75-4AD0-AD7F-16C3B9C41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060" y="1261261"/>
            <a:ext cx="3869683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EF2AB2-387C-45A0-9184-836EE6902F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060" y="1879386"/>
            <a:ext cx="3869683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2774B9-2820-431D-9EFD-E3EAEADB30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30757" y="1261261"/>
            <a:ext cx="388874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5892C8-E274-436F-9144-82C26BAB35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30757" y="1879386"/>
            <a:ext cx="3888741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4FBACE-DEBF-4849-BEFB-1ADBC1261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4878EF-9889-4978-97ED-808C48E14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FE8F44-2CB6-486A-A560-B01591F42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824059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53EBF-6327-46FE-8E71-E2E679C1B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0B8DC3-12A7-408A-8DBF-072AA7905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562EA4-3075-4B43-9A30-4A53EB475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07BD7C-F36E-491C-B975-C35D58D1A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776023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6DE7D3-8780-4890-8847-90487D5B0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18FCD-3B4F-4866-BCD2-D1B02B177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581909-CA32-4D97-8125-E9001E013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769304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27C62-1AE1-400A-9B56-60F38A986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2B789-D4F8-4660-B25E-6CB025DD6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741" y="740798"/>
            <a:ext cx="4630757" cy="3656347"/>
          </a:xfrm>
        </p:spPr>
        <p:txBody>
          <a:bodyPr/>
          <a:lstStyle>
            <a:lvl1pPr>
              <a:defRPr sz="2401"/>
            </a:lvl1pPr>
            <a:lvl2pPr>
              <a:defRPr sz="2101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57E7BC-A227-42E4-B041-E8D03C3B2C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F72A68-B6F7-4443-9CE7-621061BFF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8967B4-4922-4E8A-BDD6-EF4CABCED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B5F1DB-00D2-441F-9FA3-6C871C85B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647056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C84A2-8A65-44AF-8C03-918AF517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1EFBC9-C6F3-4787-9606-CD82613E1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8741" y="740798"/>
            <a:ext cx="4630757" cy="3656347"/>
          </a:xfrm>
        </p:spPr>
        <p:txBody>
          <a:bodyPr/>
          <a:lstStyle>
            <a:lvl1pPr marL="0" indent="0">
              <a:buNone/>
              <a:defRPr sz="2401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5F8E25-BE9E-4B84-8805-8BDABE7BD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DC673A-698A-420B-A897-595A6ABFA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C94C09-7301-487D-B6FB-0276BB495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CB0234-A98C-4CD6-92EF-66B1553EE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043968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883C97-4DCC-4941-8B81-3650628E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69" y="273929"/>
            <a:ext cx="7889438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170EC-73CD-49E5-8BDB-6B140FDF4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869" y="1369642"/>
            <a:ext cx="7889438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71CFA2-371A-4A4E-A745-08643B09C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868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F5E66-9B5D-440F-8A57-CD11AEBF89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30002" y="4768735"/>
            <a:ext cx="3087172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6B9EB3-8E31-431A-A7F5-28542FFCBB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60193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839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9" r:id="rId12"/>
  </p:sldLayoutIdLst>
  <p:transition>
    <p:zoom/>
  </p:transition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96" indent="-171496" algn="l" defTabSz="6859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1" kern="1200">
          <a:solidFill>
            <a:schemeClr val="tx1"/>
          </a:solidFill>
          <a:latin typeface="+mn-lt"/>
          <a:ea typeface="+mn-ea"/>
          <a:cs typeface="+mn-cs"/>
        </a:defRPr>
      </a:lvl1pPr>
      <a:lvl2pPr marL="51448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479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470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461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453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44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359" y="206042"/>
            <a:ext cx="8232458" cy="8575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359" y="1200522"/>
            <a:ext cx="8232458" cy="339552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359" y="4685365"/>
            <a:ext cx="2134341" cy="35729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defTabSz="685983"/>
            <a:fld id="{B76D1223-53C8-4F6E-A0EE-C7ADC22EE3B7}" type="datetimeFigureOut">
              <a:rPr lang="en-US" smtClean="0">
                <a:solidFill>
                  <a:srgbClr val="000000"/>
                </a:solidFill>
              </a:rPr>
              <a:pPr defTabSz="685983"/>
              <a:t>6/20/2024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5285" y="4685365"/>
            <a:ext cx="2896605" cy="35729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defTabSz="685983"/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5475" y="4685365"/>
            <a:ext cx="2134341" cy="35729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defTabSz="685983"/>
            <a:fld id="{C347F815-C9D9-4C47-BF81-5524DE2DFFF4}" type="slidenum">
              <a:rPr lang="en-US" smtClean="0">
                <a:solidFill>
                  <a:srgbClr val="000000"/>
                </a:solidFill>
              </a:rPr>
              <a:pPr defTabSz="685983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46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hf sldNum="0" hdr="0" ftr="0" dt="0"/>
  <p:txStyles>
    <p:titleStyle>
      <a:lvl1pPr marL="0" lvl="0" indent="0" algn="ctr" defTabSz="68598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1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244" lvl="0" indent="-257244" algn="l" defTabSz="685983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361" lvl="1" indent="-214370" algn="l" defTabSz="685983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10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479" lvl="2" indent="-171496" algn="l" defTabSz="685983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470" lvl="3" indent="-171496" algn="l" defTabSz="685983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461" lvl="4" indent="-171496" algn="l" defTabSz="685983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6453" lvl="5" indent="-171496" algn="l" defTabSz="685983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9444" lvl="6" indent="-171496" algn="l" defTabSz="685983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2436" lvl="7" indent="-171496" algn="l" defTabSz="685983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5427" lvl="8" indent="-171496" algn="l" defTabSz="685983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98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91" lvl="1" indent="0" algn="l" defTabSz="68598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685983" lvl="2" indent="0" algn="l" defTabSz="68598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028974" lvl="3" indent="0" algn="l" defTabSz="68598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371966" lvl="4" indent="0" algn="l" defTabSz="68598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714957" lvl="5" indent="0" algn="l" defTabSz="68598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057949" lvl="6" indent="0" algn="l" defTabSz="68598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2400940" lvl="7" indent="0" algn="l" defTabSz="68598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2743932" lvl="8" indent="0" algn="l" defTabSz="68598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869" y="273929"/>
            <a:ext cx="7889438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869" y="1369642"/>
            <a:ext cx="7889438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868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983"/>
            <a:fld id="{718BF857-D41A-4A1C-B96E-77B0103EC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6/20/2024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30002" y="4768735"/>
            <a:ext cx="3087172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0193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983"/>
            <a:fld id="{41276870-B207-4D26-BBE6-93F1F6EC5A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069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96" indent="-171496" algn="l" defTabSz="6859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1" kern="1200">
          <a:solidFill>
            <a:schemeClr val="tx1"/>
          </a:solidFill>
          <a:latin typeface="+mn-lt"/>
          <a:ea typeface="+mn-ea"/>
          <a:cs typeface="+mn-cs"/>
        </a:defRPr>
      </a:lvl1pPr>
      <a:lvl2pPr marL="51448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479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470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461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453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44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58.jpe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audio" Target="../media/media7.wav"/><Relationship Id="rId7" Type="http://schemas.openxmlformats.org/officeDocument/2006/relationships/notesSlide" Target="../notesSlides/notesSlide7.xml"/><Relationship Id="rId2" Type="http://schemas.microsoft.com/office/2007/relationships/media" Target="../media/media7.wav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3.png"/><Relationship Id="rId5" Type="http://schemas.openxmlformats.org/officeDocument/2006/relationships/audio" Target="../media/media1.mp3"/><Relationship Id="rId10" Type="http://schemas.openxmlformats.org/officeDocument/2006/relationships/image" Target="../media/image61.png"/><Relationship Id="rId4" Type="http://schemas.microsoft.com/office/2007/relationships/media" Target="../media/media1.mp3"/><Relationship Id="rId9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6.xml"/><Relationship Id="rId3" Type="http://schemas.microsoft.com/office/2007/relationships/media" Target="../media/media4.mp3"/><Relationship Id="rId7" Type="http://schemas.openxmlformats.org/officeDocument/2006/relationships/image" Target="../media/image4.gif"/><Relationship Id="rId12" Type="http://schemas.openxmlformats.org/officeDocument/2006/relationships/slide" Target="slide5.xml"/><Relationship Id="rId2" Type="http://schemas.openxmlformats.org/officeDocument/2006/relationships/audio" Target="../media/media3.mp3"/><Relationship Id="rId16" Type="http://schemas.openxmlformats.org/officeDocument/2006/relationships/image" Target="../media/image3.png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15" Type="http://schemas.openxmlformats.org/officeDocument/2006/relationships/slide" Target="slide8.xml"/><Relationship Id="rId10" Type="http://schemas.openxmlformats.org/officeDocument/2006/relationships/image" Target="../media/image11.png"/><Relationship Id="rId4" Type="http://schemas.openxmlformats.org/officeDocument/2006/relationships/audio" Target="../media/media4.mp3"/><Relationship Id="rId9" Type="http://schemas.openxmlformats.org/officeDocument/2006/relationships/image" Target="../media/image10.png"/><Relationship Id="rId1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image" Target="../media/image7.jp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image" Target="../media/image7.jp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image" Target="../media/image7.jp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C5793D-F97A-4CF0-9B65-597CF368EB20}"/>
              </a:ext>
            </a:extLst>
          </p:cNvPr>
          <p:cNvSpPr txBox="1"/>
          <p:nvPr/>
        </p:nvSpPr>
        <p:spPr>
          <a:xfrm>
            <a:off x="1056790" y="187764"/>
            <a:ext cx="6720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 TIỂU HỌC TRUNG S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 TRẦM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019187-120F-4B00-9BAE-925236EAE2D4}"/>
              </a:ext>
            </a:extLst>
          </p:cNvPr>
          <p:cNvSpPr txBox="1"/>
          <p:nvPr/>
        </p:nvSpPr>
        <p:spPr>
          <a:xfrm>
            <a:off x="788122" y="2551176"/>
            <a:ext cx="817186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TRONG PHÉP CỘNG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</a:t>
            </a:r>
          </a:p>
        </p:txBody>
      </p:sp>
      <p:sp>
        <p:nvSpPr>
          <p:cNvPr id="35" name="WordArt 10">
            <a:extLst>
              <a:ext uri="{FF2B5EF4-FFF2-40B4-BE49-F238E27FC236}">
                <a16:creationId xmlns:a16="http://schemas.microsoft.com/office/drawing/2014/main" id="{E43DD492-4D05-4413-92B9-64579F5823D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56790" y="1055914"/>
            <a:ext cx="6312839" cy="50965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202564"/>
              </a:avLst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1" i="0" u="none" strike="noStrike" kern="10" cap="none" spc="0" normalizeH="0" baseline="0" noProof="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CC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CHÀO MỪNG CÁC CON ĐẾN VỚI TIẾT TOÁN LỚP 1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79C8ED-BCCB-474E-B4FE-AE3C65D9780E}"/>
              </a:ext>
            </a:extLst>
          </p:cNvPr>
          <p:cNvSpPr txBox="1"/>
          <p:nvPr/>
        </p:nvSpPr>
        <p:spPr>
          <a:xfrm>
            <a:off x="1921164" y="4465234"/>
            <a:ext cx="5679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Giáo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viên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Đặng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4H" panose="020B0603050302020204" pitchFamily="34" charset="0"/>
              </a:rPr>
              <a:t>ị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Lan Anh</a:t>
            </a:r>
          </a:p>
        </p:txBody>
      </p:sp>
      <p:pic>
        <p:nvPicPr>
          <p:cNvPr id="16" name="bensound-ukulele">
            <a:hlinkClick r:id="" action="ppaction://media"/>
            <a:extLst>
              <a:ext uri="{FF2B5EF4-FFF2-40B4-BE49-F238E27FC236}">
                <a16:creationId xmlns:a16="http://schemas.microsoft.com/office/drawing/2014/main" id="{65128D53-3040-4CE6-958B-D3D43053199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43948" y="453548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495699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audio>
              <p:cMediaNode vol="19697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B465EC-B736-4767-A11A-B6FF9176A1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27000"/>
            <a:ext cx="9147175" cy="527208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9EEB8D-86BA-4F2A-9081-4A60283F7E58}"/>
              </a:ext>
            </a:extLst>
          </p:cNvPr>
          <p:cNvSpPr txBox="1"/>
          <p:nvPr/>
        </p:nvSpPr>
        <p:spPr>
          <a:xfrm>
            <a:off x="2128747" y="919232"/>
            <a:ext cx="81522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0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phép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cộng</a:t>
            </a:r>
            <a:endParaRPr lang="en-US" sz="24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                         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F323F5-D11A-428A-8D9E-443FDB7DFBDB}"/>
              </a:ext>
            </a:extLst>
          </p:cNvPr>
          <p:cNvSpPr txBox="1"/>
          <p:nvPr/>
        </p:nvSpPr>
        <p:spPr>
          <a:xfrm>
            <a:off x="3479800" y="857469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u="sng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ECA7C8-1F01-443D-8092-A8970DB2C16C}"/>
              </a:ext>
            </a:extLst>
          </p:cNvPr>
          <p:cNvSpPr txBox="1"/>
          <p:nvPr/>
        </p:nvSpPr>
        <p:spPr>
          <a:xfrm>
            <a:off x="1236208" y="396012"/>
            <a:ext cx="764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Thứ  …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 ..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 ….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 202…</a:t>
            </a:r>
          </a:p>
        </p:txBody>
      </p:sp>
    </p:spTree>
    <p:extLst>
      <p:ext uri="{BB962C8B-B14F-4D97-AF65-F5344CB8AC3E}">
        <p14:creationId xmlns:p14="http://schemas.microsoft.com/office/powerpoint/2010/main" val="1140736878"/>
      </p:ext>
    </p:extLst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4" y="0"/>
            <a:ext cx="1543525" cy="7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78" y="1163516"/>
            <a:ext cx="521655" cy="421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336" y="1465851"/>
            <a:ext cx="3453919" cy="1964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593" y="1496733"/>
            <a:ext cx="3453919" cy="1933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327027-03B3-4F4A-84B6-617FC917D2E2}"/>
              </a:ext>
            </a:extLst>
          </p:cNvPr>
          <p:cNvSpPr txBox="1"/>
          <p:nvPr/>
        </p:nvSpPr>
        <p:spPr>
          <a:xfrm>
            <a:off x="3373067" y="3653006"/>
            <a:ext cx="3219151" cy="1015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983"/>
            <a:r>
              <a:rPr lang="en-US" sz="6002" b="1">
                <a:solidFill>
                  <a:srgbClr val="7DB6EF">
                    <a:lumMod val="50000"/>
                  </a:srgbClr>
                </a:solidFill>
                <a:latin typeface="Arial"/>
              </a:rPr>
              <a:t>4 + 0 = 4</a:t>
            </a:r>
            <a:endParaRPr lang="vi-VN" sz="6002" b="1">
              <a:solidFill>
                <a:srgbClr val="7DB6EF">
                  <a:lumMod val="50000"/>
                </a:srgbClr>
              </a:solidFill>
              <a:latin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35035" y="1258784"/>
            <a:ext cx="7279574" cy="2394222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436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35" y="-57167"/>
            <a:ext cx="1486358" cy="71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69" y="624082"/>
            <a:ext cx="796774" cy="891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540" y="1515577"/>
            <a:ext cx="2303073" cy="2239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202" y="1515576"/>
            <a:ext cx="2073568" cy="2239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666EF56-450A-4413-A641-2F1767E70278}"/>
              </a:ext>
            </a:extLst>
          </p:cNvPr>
          <p:cNvSpPr txBox="1"/>
          <p:nvPr/>
        </p:nvSpPr>
        <p:spPr>
          <a:xfrm>
            <a:off x="2880349" y="3924490"/>
            <a:ext cx="3219151" cy="1015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983"/>
            <a:r>
              <a:rPr lang="en-US" sz="6002" b="1" dirty="0">
                <a:solidFill>
                  <a:srgbClr val="7DB6EF">
                    <a:lumMod val="50000"/>
                  </a:srgbClr>
                </a:solidFill>
                <a:latin typeface="Arial"/>
              </a:rPr>
              <a:t>0 + 2 = 2</a:t>
            </a:r>
            <a:endParaRPr lang="vi-VN" sz="6002" b="1" dirty="0">
              <a:solidFill>
                <a:srgbClr val="7DB6EF">
                  <a:lumMod val="50000"/>
                </a:srgbClr>
              </a:solidFill>
              <a:latin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03169" y="1515576"/>
            <a:ext cx="5545776" cy="2394222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16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4" y="0"/>
            <a:ext cx="1543525" cy="7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51" y="956368"/>
            <a:ext cx="521655" cy="421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91" y="1671017"/>
            <a:ext cx="1723001" cy="1423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494" y="1587889"/>
            <a:ext cx="1611763" cy="1492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327027-03B3-4F4A-84B6-617FC917D2E2}"/>
              </a:ext>
            </a:extLst>
          </p:cNvPr>
          <p:cNvSpPr txBox="1"/>
          <p:nvPr/>
        </p:nvSpPr>
        <p:spPr>
          <a:xfrm>
            <a:off x="1886096" y="3449573"/>
            <a:ext cx="20056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9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DB6EF">
                    <a:lumMod val="50000"/>
                  </a:srgbClr>
                </a:solidFill>
                <a:effectLst/>
                <a:uLnTx/>
                <a:uFillTx/>
                <a:latin typeface="Arial"/>
                <a:cs typeface="+mn-cs"/>
              </a:rPr>
              <a:t>4 +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0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DB6EF">
                    <a:lumMod val="50000"/>
                  </a:srgbClr>
                </a:solidFill>
                <a:effectLst/>
                <a:uLnTx/>
                <a:uFillTx/>
                <a:latin typeface="Arial"/>
                <a:cs typeface="+mn-cs"/>
              </a:rPr>
              <a:t> = 4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7DB6EF">
                  <a:lumMod val="50000"/>
                </a:srgb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6889" y="1587889"/>
            <a:ext cx="3800906" cy="1492346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346" y="1313433"/>
            <a:ext cx="1525175" cy="1702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872" y="1313432"/>
            <a:ext cx="1373189" cy="1702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666EF56-450A-4413-A641-2F1767E70278}"/>
              </a:ext>
            </a:extLst>
          </p:cNvPr>
          <p:cNvSpPr txBox="1"/>
          <p:nvPr/>
        </p:nvSpPr>
        <p:spPr>
          <a:xfrm>
            <a:off x="5075095" y="3387147"/>
            <a:ext cx="2266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983"/>
            <a:r>
              <a:rPr lang="en-US" sz="3600" b="1" dirty="0">
                <a:solidFill>
                  <a:srgbClr val="FF0000"/>
                </a:solidFill>
                <a:latin typeface="Arial"/>
              </a:rPr>
              <a:t>0</a:t>
            </a:r>
            <a:r>
              <a:rPr lang="en-US" sz="3600" b="1" dirty="0">
                <a:solidFill>
                  <a:srgbClr val="7DB6EF">
                    <a:lumMod val="50000"/>
                  </a:srgbClr>
                </a:solidFill>
                <a:latin typeface="Arial"/>
              </a:rPr>
              <a:t> + 2 = 2</a:t>
            </a:r>
            <a:endParaRPr lang="vi-VN" sz="3600" b="1" dirty="0">
              <a:solidFill>
                <a:srgbClr val="7DB6EF">
                  <a:lumMod val="50000"/>
                </a:srgbClr>
              </a:solidFill>
              <a:latin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37949" y="1502803"/>
            <a:ext cx="3672606" cy="1609924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192" y="956368"/>
            <a:ext cx="550154" cy="546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8788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>
            <a:extLst>
              <a:ext uri="{FF2B5EF4-FFF2-40B4-BE49-F238E27FC236}">
                <a16:creationId xmlns:a16="http://schemas.microsoft.com/office/drawing/2014/main" id="{3444327F-3883-43DB-A10F-EE551FF710EB}"/>
              </a:ext>
            </a:extLst>
          </p:cNvPr>
          <p:cNvSpPr/>
          <p:nvPr/>
        </p:nvSpPr>
        <p:spPr>
          <a:xfrm>
            <a:off x="-56992" y="-114335"/>
            <a:ext cx="9261158" cy="5430926"/>
          </a:xfrm>
          <a:prstGeom prst="cloud">
            <a:avLst/>
          </a:prstGeom>
          <a:solidFill>
            <a:srgbClr val="F88487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983"/>
            <a:endParaRPr lang="vi-VN" sz="4501" b="1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768304-7A51-4399-853B-4984BDF7A3EE}"/>
              </a:ext>
            </a:extLst>
          </p:cNvPr>
          <p:cNvSpPr txBox="1"/>
          <p:nvPr/>
        </p:nvSpPr>
        <p:spPr>
          <a:xfrm>
            <a:off x="981259" y="735101"/>
            <a:ext cx="8003469" cy="3901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983"/>
            <a:r>
              <a:rPr lang="en-US" sz="4951" b="1" dirty="0">
                <a:solidFill>
                  <a:srgbClr val="0000FF"/>
                </a:solidFill>
                <a:latin typeface="HP001 4 hàng" panose="020B0603050302020204" pitchFamily="34" charset="0"/>
              </a:rPr>
              <a:t>        </a:t>
            </a:r>
            <a:r>
              <a:rPr lang="en-US" sz="4951" b="1" u="sng" dirty="0" err="1">
                <a:solidFill>
                  <a:srgbClr val="FF0000"/>
                </a:solidFill>
                <a:latin typeface="HP001 4 hàng" panose="020B0603050302020204" pitchFamily="34" charset="0"/>
              </a:rPr>
              <a:t>Ghi</a:t>
            </a:r>
            <a:r>
              <a:rPr lang="en-US" sz="4951" b="1" u="sng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951" b="1" u="sng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nhớ</a:t>
            </a:r>
            <a:endParaRPr lang="en-US" sz="4951" b="1" u="sng" dirty="0">
              <a:solidFill>
                <a:srgbClr val="FF0000"/>
              </a:solidFill>
              <a:latin typeface="HP001 4 hàng" panose="020B0603050302020204" pitchFamily="34" charset="0"/>
            </a:endParaRPr>
          </a:p>
          <a:p>
            <a:pPr defTabSz="685983"/>
            <a:r>
              <a:rPr lang="en-US" sz="4951" b="1" dirty="0">
                <a:solidFill>
                  <a:srgbClr val="0000FF"/>
                </a:solidFill>
                <a:latin typeface="HP001 4 hàng" panose="020B0603050302020204" pitchFamily="34" charset="0"/>
              </a:rPr>
              <a:t>-  </a:t>
            </a:r>
            <a:r>
              <a:rPr lang="en-US" sz="4951" b="1" dirty="0" err="1">
                <a:solidFill>
                  <a:srgbClr val="000099"/>
                </a:solidFill>
                <a:latin typeface="HP001 4 hàng" panose="020B0603050302020204" pitchFamily="34" charset="0"/>
              </a:rPr>
              <a:t>Một</a:t>
            </a:r>
            <a:r>
              <a:rPr lang="en-US" sz="4951" b="1" dirty="0">
                <a:solidFill>
                  <a:srgbClr val="000099"/>
                </a:solidFill>
                <a:latin typeface="HP001 4 hàng" panose="020B0603050302020204" pitchFamily="34" charset="0"/>
              </a:rPr>
              <a:t> </a:t>
            </a:r>
            <a:r>
              <a:rPr lang="en-US" sz="4951" b="1" dirty="0" err="1">
                <a:solidFill>
                  <a:srgbClr val="000099"/>
                </a:solidFill>
                <a:latin typeface="HP001 4 hàng" panose="020B0603050302020204" pitchFamily="34" charset="0"/>
              </a:rPr>
              <a:t>số</a:t>
            </a:r>
            <a:r>
              <a:rPr lang="en-US" sz="4951" b="1" dirty="0">
                <a:solidFill>
                  <a:srgbClr val="000099"/>
                </a:solidFill>
                <a:latin typeface="HP001 4 hàng" panose="020B0603050302020204" pitchFamily="34" charset="0"/>
              </a:rPr>
              <a:t> </a:t>
            </a:r>
            <a:r>
              <a:rPr lang="en-US" sz="4951" b="1" dirty="0" err="1">
                <a:solidFill>
                  <a:srgbClr val="000099"/>
                </a:solidFill>
                <a:latin typeface="HP001 4 hàng" panose="020B0603050302020204" pitchFamily="34" charset="0"/>
              </a:rPr>
              <a:t>cộng</a:t>
            </a:r>
            <a:r>
              <a:rPr lang="en-US" sz="4951" b="1" dirty="0">
                <a:solidFill>
                  <a:srgbClr val="000099"/>
                </a:solidFill>
                <a:latin typeface="HP001 4 hàng" panose="020B0603050302020204" pitchFamily="34" charset="0"/>
              </a:rPr>
              <a:t> </a:t>
            </a:r>
            <a:r>
              <a:rPr lang="en-US" sz="4951" b="1" dirty="0" err="1">
                <a:solidFill>
                  <a:srgbClr val="000099"/>
                </a:solidFill>
                <a:latin typeface="HP001 4 hàng" panose="020B0603050302020204" pitchFamily="34" charset="0"/>
              </a:rPr>
              <a:t>với</a:t>
            </a:r>
            <a:r>
              <a:rPr lang="en-US" sz="4951" b="1" dirty="0">
                <a:solidFill>
                  <a:srgbClr val="000099"/>
                </a:solidFill>
                <a:latin typeface="HP001 4 hàng" panose="020B0603050302020204" pitchFamily="34" charset="0"/>
              </a:rPr>
              <a:t> 0 </a:t>
            </a:r>
            <a:r>
              <a:rPr lang="en-US" sz="4951" b="1" dirty="0" err="1">
                <a:solidFill>
                  <a:srgbClr val="000099"/>
                </a:solidFill>
                <a:latin typeface="HP001 4 hàng" panose="020B0603050302020204" pitchFamily="34" charset="0"/>
              </a:rPr>
              <a:t>bằng</a:t>
            </a:r>
            <a:r>
              <a:rPr lang="en-US" sz="4951" b="1" dirty="0">
                <a:solidFill>
                  <a:srgbClr val="000099"/>
                </a:solidFill>
                <a:latin typeface="HP001 4 hàng" panose="020B0603050302020204" pitchFamily="34" charset="0"/>
              </a:rPr>
              <a:t>   </a:t>
            </a:r>
            <a:r>
              <a:rPr lang="en-US" sz="4951" b="1" dirty="0" err="1">
                <a:solidFill>
                  <a:srgbClr val="000099"/>
                </a:solidFill>
                <a:latin typeface="HP001 4 hàng" panose="020B0603050302020204" pitchFamily="34" charset="0"/>
              </a:rPr>
              <a:t>chính</a:t>
            </a:r>
            <a:r>
              <a:rPr lang="en-US" sz="4951" b="1" dirty="0">
                <a:solidFill>
                  <a:srgbClr val="000099"/>
                </a:solidFill>
                <a:latin typeface="HP001 4 hàng" panose="020B0603050302020204" pitchFamily="34" charset="0"/>
              </a:rPr>
              <a:t> </a:t>
            </a:r>
            <a:r>
              <a:rPr lang="en-US" sz="4951" b="1" dirty="0" err="1">
                <a:solidFill>
                  <a:srgbClr val="000099"/>
                </a:solidFill>
                <a:latin typeface="HP001 4 hàng" panose="020B0603050302020204" pitchFamily="34" charset="0"/>
              </a:rPr>
              <a:t>số</a:t>
            </a:r>
            <a:r>
              <a:rPr lang="en-US" sz="4951" b="1" dirty="0">
                <a:solidFill>
                  <a:srgbClr val="000099"/>
                </a:solidFill>
                <a:latin typeface="HP001 4 hàng" panose="020B0603050302020204" pitchFamily="34" charset="0"/>
              </a:rPr>
              <a:t> </a:t>
            </a:r>
            <a:r>
              <a:rPr lang="en-US" sz="4951" b="1" dirty="0" err="1">
                <a:solidFill>
                  <a:srgbClr val="000099"/>
                </a:solidFill>
                <a:latin typeface="HP001 4 hàng" panose="020B0603050302020204" pitchFamily="34" charset="0"/>
              </a:rPr>
              <a:t>đó</a:t>
            </a:r>
            <a:r>
              <a:rPr lang="en-US" sz="4951" b="1" dirty="0">
                <a:solidFill>
                  <a:srgbClr val="000099"/>
                </a:solidFill>
                <a:latin typeface="HP001 4 hàng" panose="020B0603050302020204" pitchFamily="34" charset="0"/>
              </a:rPr>
              <a:t>. </a:t>
            </a:r>
          </a:p>
          <a:p>
            <a:pPr defTabSz="685983"/>
            <a:r>
              <a:rPr lang="en-US" sz="4951" b="1" dirty="0">
                <a:solidFill>
                  <a:srgbClr val="000099"/>
                </a:solidFill>
                <a:latin typeface="HP001 4 hàng" panose="020B0603050302020204" pitchFamily="34" charset="0"/>
              </a:rPr>
              <a:t>- 0 </a:t>
            </a:r>
            <a:r>
              <a:rPr lang="en-US" sz="4951" b="1" dirty="0" err="1">
                <a:solidFill>
                  <a:srgbClr val="000099"/>
                </a:solidFill>
                <a:latin typeface="HP001 4 hàng" panose="020B0603050302020204" pitchFamily="34" charset="0"/>
              </a:rPr>
              <a:t>cộng</a:t>
            </a:r>
            <a:r>
              <a:rPr lang="en-US" sz="4951" b="1" dirty="0">
                <a:solidFill>
                  <a:srgbClr val="000099"/>
                </a:solidFill>
                <a:latin typeface="HP001 4 hàng" panose="020B0603050302020204" pitchFamily="34" charset="0"/>
              </a:rPr>
              <a:t> </a:t>
            </a:r>
            <a:r>
              <a:rPr lang="en-US" sz="4951" b="1" dirty="0" err="1">
                <a:solidFill>
                  <a:srgbClr val="000099"/>
                </a:solidFill>
                <a:latin typeface="HP001 4 hàng" panose="020B0603050302020204" pitchFamily="34" charset="0"/>
              </a:rPr>
              <a:t>với</a:t>
            </a:r>
            <a:r>
              <a:rPr lang="en-US" sz="4951" b="1" dirty="0">
                <a:solidFill>
                  <a:srgbClr val="000099"/>
                </a:solidFill>
                <a:latin typeface="HP001 4 hàng" panose="020B0603050302020204" pitchFamily="34" charset="0"/>
              </a:rPr>
              <a:t> </a:t>
            </a:r>
            <a:r>
              <a:rPr lang="en-US" sz="4951" b="1" dirty="0" err="1">
                <a:solidFill>
                  <a:srgbClr val="000099"/>
                </a:solidFill>
                <a:latin typeface="HP001 4 hàng" panose="020B0603050302020204" pitchFamily="34" charset="0"/>
              </a:rPr>
              <a:t>một</a:t>
            </a:r>
            <a:r>
              <a:rPr lang="en-US" sz="4951" b="1" dirty="0">
                <a:solidFill>
                  <a:srgbClr val="000099"/>
                </a:solidFill>
                <a:latin typeface="HP001 4 hàng" panose="020B0603050302020204" pitchFamily="34" charset="0"/>
              </a:rPr>
              <a:t> </a:t>
            </a:r>
            <a:r>
              <a:rPr lang="en-US" sz="4951" b="1" dirty="0" err="1">
                <a:solidFill>
                  <a:srgbClr val="000099"/>
                </a:solidFill>
                <a:latin typeface="HP001 4 hàng" panose="020B0603050302020204" pitchFamily="34" charset="0"/>
              </a:rPr>
              <a:t>số</a:t>
            </a:r>
            <a:r>
              <a:rPr lang="en-US" sz="4951" b="1" dirty="0">
                <a:solidFill>
                  <a:srgbClr val="000099"/>
                </a:solidFill>
                <a:latin typeface="HP001 4 hàng" panose="020B0603050302020204" pitchFamily="34" charset="0"/>
              </a:rPr>
              <a:t> </a:t>
            </a:r>
            <a:r>
              <a:rPr lang="en-US" sz="4951" b="1" dirty="0" err="1">
                <a:solidFill>
                  <a:srgbClr val="000099"/>
                </a:solidFill>
                <a:latin typeface="HP001 4 hàng" panose="020B0603050302020204" pitchFamily="34" charset="0"/>
              </a:rPr>
              <a:t>bằng</a:t>
            </a:r>
            <a:r>
              <a:rPr lang="en-US" sz="4951" b="1" dirty="0">
                <a:solidFill>
                  <a:srgbClr val="000099"/>
                </a:solidFill>
                <a:latin typeface="HP001 4 hàng" panose="020B0603050302020204" pitchFamily="34" charset="0"/>
              </a:rPr>
              <a:t> </a:t>
            </a:r>
            <a:r>
              <a:rPr lang="en-US" sz="4951" b="1" dirty="0" err="1">
                <a:solidFill>
                  <a:srgbClr val="000099"/>
                </a:solidFill>
                <a:latin typeface="HP001 4 hàng" panose="020B0603050302020204" pitchFamily="34" charset="0"/>
              </a:rPr>
              <a:t>chính</a:t>
            </a:r>
            <a:r>
              <a:rPr lang="en-US" sz="4951" b="1" dirty="0">
                <a:solidFill>
                  <a:srgbClr val="000099"/>
                </a:solidFill>
                <a:latin typeface="HP001 4 hàng" panose="020B0603050302020204" pitchFamily="34" charset="0"/>
              </a:rPr>
              <a:t> </a:t>
            </a:r>
            <a:r>
              <a:rPr lang="en-US" sz="4951" b="1" dirty="0" err="1">
                <a:solidFill>
                  <a:srgbClr val="000099"/>
                </a:solidFill>
                <a:latin typeface="HP001 4 hàng" panose="020B0603050302020204" pitchFamily="34" charset="0"/>
              </a:rPr>
              <a:t>số</a:t>
            </a:r>
            <a:r>
              <a:rPr lang="en-US" sz="4951" b="1" dirty="0">
                <a:solidFill>
                  <a:srgbClr val="000099"/>
                </a:solidFill>
                <a:latin typeface="HP001 4 hàng" panose="020B0603050302020204" pitchFamily="34" charset="0"/>
              </a:rPr>
              <a:t> </a:t>
            </a:r>
            <a:r>
              <a:rPr lang="en-US" sz="4951" b="1" dirty="0" err="1">
                <a:solidFill>
                  <a:srgbClr val="000099"/>
                </a:solidFill>
                <a:latin typeface="HP001 4 hàng" panose="020B0603050302020204" pitchFamily="34" charset="0"/>
              </a:rPr>
              <a:t>đó</a:t>
            </a:r>
            <a:r>
              <a:rPr lang="en-US" sz="4951" b="1" dirty="0">
                <a:solidFill>
                  <a:srgbClr val="000099"/>
                </a:solidFill>
                <a:latin typeface="HP001 4 hàng" panose="020B0603050302020204" pitchFamily="34" charset="0"/>
              </a:rPr>
              <a:t>.</a:t>
            </a:r>
            <a:endParaRPr lang="vi-VN" sz="4951" b="1" dirty="0">
              <a:solidFill>
                <a:srgbClr val="000099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053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51" b="16411"/>
          <a:stretch/>
        </p:blipFill>
        <p:spPr bwMode="auto">
          <a:xfrm>
            <a:off x="156689" y="123569"/>
            <a:ext cx="2058035" cy="6781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657" y="1261242"/>
            <a:ext cx="1386317" cy="4966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657" y="2129476"/>
            <a:ext cx="1386317" cy="4752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659" y="3008428"/>
            <a:ext cx="1386316" cy="4859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127" y="1261242"/>
            <a:ext cx="1318428" cy="4966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127" y="2129476"/>
            <a:ext cx="1318428" cy="4752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127" y="3008429"/>
            <a:ext cx="1318428" cy="4859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733" y="1239849"/>
            <a:ext cx="1350585" cy="49664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585" y="2129476"/>
            <a:ext cx="1350585" cy="4752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927" y="3108637"/>
            <a:ext cx="1400607" cy="4859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</p:pic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6444779" y="3030084"/>
            <a:ext cx="2321331" cy="7157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9pPr>
          </a:lstStyle>
          <a:p>
            <a:pPr algn="ctr" defTabSz="342991">
              <a:spcBef>
                <a:spcPct val="50000"/>
              </a:spcBef>
              <a:defRPr/>
            </a:pPr>
            <a:r>
              <a:rPr lang="en-US" altLang="en-US" sz="4051" b="1" dirty="0">
                <a:solidFill>
                  <a:srgbClr val="000099"/>
                </a:solidFill>
                <a:latin typeface="Arial"/>
                <a:cs typeface="Times New Roman" panose="02020603050405020304" pitchFamily="18" charset="0"/>
              </a:rPr>
              <a:t>6 + 0 = </a:t>
            </a:r>
            <a:r>
              <a:rPr lang="en-US" altLang="en-US" sz="4051" b="1" dirty="0">
                <a:solidFill>
                  <a:schemeClr val="accent2">
                    <a:lumMod val="75000"/>
                  </a:schemeClr>
                </a:solidFill>
                <a:latin typeface="Arial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6428936" y="2030294"/>
            <a:ext cx="2337174" cy="7157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9pPr>
          </a:lstStyle>
          <a:p>
            <a:pPr algn="ctr" defTabSz="342991">
              <a:spcBef>
                <a:spcPct val="50000"/>
              </a:spcBef>
              <a:defRPr/>
            </a:pPr>
            <a:r>
              <a:rPr lang="en-US" altLang="en-US" sz="4051" b="1" dirty="0">
                <a:solidFill>
                  <a:srgbClr val="000099"/>
                </a:solidFill>
                <a:latin typeface="Arial"/>
                <a:cs typeface="Times New Roman" panose="02020603050405020304" pitchFamily="18" charset="0"/>
              </a:rPr>
              <a:t>4 + 2 = </a:t>
            </a:r>
            <a:r>
              <a:rPr lang="en-US" altLang="en-US" sz="4051" b="1" dirty="0">
                <a:solidFill>
                  <a:schemeClr val="accent2">
                    <a:lumMod val="75000"/>
                  </a:schemeClr>
                </a:solidFill>
                <a:latin typeface="Arial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6444778" y="1098200"/>
            <a:ext cx="2337174" cy="7157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9pPr>
          </a:lstStyle>
          <a:p>
            <a:pPr algn="ctr" defTabSz="342991">
              <a:spcBef>
                <a:spcPct val="50000"/>
              </a:spcBef>
              <a:defRPr/>
            </a:pPr>
            <a:r>
              <a:rPr lang="en-US" altLang="en-US" sz="4051" b="1" dirty="0">
                <a:solidFill>
                  <a:srgbClr val="000099"/>
                </a:solidFill>
                <a:latin typeface="Arial"/>
                <a:cs typeface="Times New Roman" panose="02020603050405020304" pitchFamily="18" charset="0"/>
              </a:rPr>
              <a:t>3 + 3 = </a:t>
            </a:r>
            <a:r>
              <a:rPr lang="en-US" altLang="en-US" sz="4051" b="1" dirty="0">
                <a:solidFill>
                  <a:schemeClr val="accent2">
                    <a:lumMod val="75000"/>
                  </a:schemeClr>
                </a:solidFill>
                <a:latin typeface="Arial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3658905" y="2105339"/>
            <a:ext cx="2308092" cy="7157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9pPr>
          </a:lstStyle>
          <a:p>
            <a:pPr algn="ctr" defTabSz="342991">
              <a:spcBef>
                <a:spcPct val="50000"/>
              </a:spcBef>
              <a:defRPr/>
            </a:pPr>
            <a:r>
              <a:rPr lang="en-US" altLang="en-US" sz="4051" b="1" dirty="0">
                <a:solidFill>
                  <a:srgbClr val="000099"/>
                </a:solidFill>
                <a:latin typeface="Arial"/>
                <a:cs typeface="Times New Roman" panose="02020603050405020304" pitchFamily="18" charset="0"/>
              </a:rPr>
              <a:t>0 + 5 = </a:t>
            </a:r>
            <a:r>
              <a:rPr lang="en-US" altLang="en-US" sz="4051" b="1" dirty="0">
                <a:solidFill>
                  <a:srgbClr val="00B0F0"/>
                </a:solidFill>
                <a:latin typeface="Arial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3713418" y="3055856"/>
            <a:ext cx="2228147" cy="7157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9pPr>
          </a:lstStyle>
          <a:p>
            <a:pPr algn="ctr" defTabSz="342991">
              <a:spcBef>
                <a:spcPct val="50000"/>
              </a:spcBef>
              <a:defRPr/>
            </a:pPr>
            <a:r>
              <a:rPr lang="en-US" altLang="en-US" sz="4051" b="1" dirty="0">
                <a:solidFill>
                  <a:srgbClr val="000099"/>
                </a:solidFill>
                <a:latin typeface="Arial"/>
                <a:cs typeface="Times New Roman" panose="02020603050405020304" pitchFamily="18" charset="0"/>
              </a:rPr>
              <a:t>1 + 4 = </a:t>
            </a:r>
            <a:r>
              <a:rPr lang="en-US" altLang="en-US" sz="4051" b="1" dirty="0">
                <a:solidFill>
                  <a:srgbClr val="00B0F0"/>
                </a:solidFill>
                <a:latin typeface="Arial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3658905" y="1130947"/>
            <a:ext cx="2337174" cy="7157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9pPr>
          </a:lstStyle>
          <a:p>
            <a:pPr algn="ctr" defTabSz="342991">
              <a:spcBef>
                <a:spcPct val="50000"/>
              </a:spcBef>
              <a:defRPr/>
            </a:pPr>
            <a:r>
              <a:rPr lang="en-US" altLang="en-US" sz="4051" b="1" dirty="0">
                <a:solidFill>
                  <a:srgbClr val="000099"/>
                </a:solidFill>
                <a:latin typeface="Arial"/>
                <a:cs typeface="Times New Roman" panose="02020603050405020304" pitchFamily="18" charset="0"/>
              </a:rPr>
              <a:t>2 + 3 = </a:t>
            </a:r>
            <a:r>
              <a:rPr lang="en-US" altLang="en-US" sz="4051" b="1" dirty="0">
                <a:solidFill>
                  <a:srgbClr val="00B0F0"/>
                </a:solidFill>
                <a:latin typeface="Arial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457518" y="3079730"/>
            <a:ext cx="2527261" cy="7157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9pPr>
          </a:lstStyle>
          <a:p>
            <a:pPr algn="ctr" defTabSz="342991">
              <a:spcBef>
                <a:spcPct val="50000"/>
              </a:spcBef>
              <a:defRPr/>
            </a:pPr>
            <a:r>
              <a:rPr lang="en-US" altLang="en-US" sz="4051" b="1" dirty="0">
                <a:solidFill>
                  <a:srgbClr val="000099"/>
                </a:solidFill>
                <a:latin typeface="Arial"/>
                <a:cs typeface="Times New Roman" panose="02020603050405020304" pitchFamily="18" charset="0"/>
              </a:rPr>
              <a:t>2 + 2 = </a:t>
            </a:r>
            <a:r>
              <a:rPr lang="en-US" altLang="en-US" sz="4051" b="1" dirty="0">
                <a:solidFill>
                  <a:srgbClr val="FF0000"/>
                </a:solidFill>
                <a:latin typeface="Arial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457519" y="2140709"/>
            <a:ext cx="2527261" cy="7157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9pPr>
          </a:lstStyle>
          <a:p>
            <a:pPr algn="ctr" defTabSz="342991">
              <a:spcBef>
                <a:spcPct val="50000"/>
              </a:spcBef>
              <a:defRPr/>
            </a:pPr>
            <a:r>
              <a:rPr lang="en-US" altLang="en-US" sz="4051" b="1" dirty="0">
                <a:solidFill>
                  <a:srgbClr val="000099"/>
                </a:solidFill>
                <a:latin typeface="Arial"/>
                <a:cs typeface="Times New Roman" panose="02020603050405020304" pitchFamily="18" charset="0"/>
              </a:rPr>
              <a:t>3 + 1 = </a:t>
            </a:r>
            <a:r>
              <a:rPr lang="en-US" altLang="en-US" sz="4051" b="1" dirty="0">
                <a:solidFill>
                  <a:srgbClr val="FF0000"/>
                </a:solidFill>
                <a:latin typeface="Arial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457518" y="1221571"/>
            <a:ext cx="2511106" cy="7157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9pPr>
          </a:lstStyle>
          <a:p>
            <a:pPr algn="ctr" defTabSz="342991">
              <a:spcBef>
                <a:spcPct val="50000"/>
              </a:spcBef>
              <a:defRPr/>
            </a:pPr>
            <a:r>
              <a:rPr lang="en-US" altLang="en-US" sz="4051" b="1" dirty="0">
                <a:solidFill>
                  <a:srgbClr val="000099"/>
                </a:solidFill>
                <a:latin typeface="Arial"/>
                <a:cs typeface="Times New Roman" panose="02020603050405020304" pitchFamily="18" charset="0"/>
              </a:rPr>
              <a:t>0 + 4 = </a:t>
            </a:r>
            <a:r>
              <a:rPr lang="en-US" altLang="en-US" sz="4051" b="1" dirty="0">
                <a:solidFill>
                  <a:srgbClr val="FF0000"/>
                </a:solidFill>
                <a:latin typeface="Arial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8687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58" y="64313"/>
            <a:ext cx="1728357" cy="81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47" y="878953"/>
            <a:ext cx="1021872" cy="471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30" y="1331280"/>
            <a:ext cx="7992115" cy="1370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28" y="2661869"/>
            <a:ext cx="7890816" cy="632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D246CF3-AA77-4546-9D06-FC97BA65A99D}"/>
              </a:ext>
            </a:extLst>
          </p:cNvPr>
          <p:cNvSpPr/>
          <p:nvPr/>
        </p:nvSpPr>
        <p:spPr>
          <a:xfrm>
            <a:off x="2858558" y="2686879"/>
            <a:ext cx="744557" cy="4516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983"/>
            <a:r>
              <a:rPr lang="en-US" sz="3001" b="1" dirty="0">
                <a:solidFill>
                  <a:srgbClr val="FF0000"/>
                </a:solidFill>
                <a:latin typeface="Arial"/>
              </a:rPr>
              <a:t>7</a:t>
            </a:r>
            <a:endParaRPr lang="vi-VN" sz="3001" b="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2DFC7DA-1961-405C-BD46-F13893A65291}"/>
              </a:ext>
            </a:extLst>
          </p:cNvPr>
          <p:cNvSpPr/>
          <p:nvPr/>
        </p:nvSpPr>
        <p:spPr>
          <a:xfrm>
            <a:off x="3897587" y="2686879"/>
            <a:ext cx="744557" cy="4516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983"/>
            <a:r>
              <a:rPr lang="en-US" sz="3001" b="1" dirty="0">
                <a:solidFill>
                  <a:srgbClr val="FF0000"/>
                </a:solidFill>
                <a:latin typeface="Arial"/>
              </a:rPr>
              <a:t>7</a:t>
            </a:r>
            <a:endParaRPr lang="vi-VN" sz="3001" b="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5A6014-81A3-4C24-97E4-F0460FE66055}"/>
              </a:ext>
            </a:extLst>
          </p:cNvPr>
          <p:cNvSpPr/>
          <p:nvPr/>
        </p:nvSpPr>
        <p:spPr>
          <a:xfrm>
            <a:off x="5712724" y="2686879"/>
            <a:ext cx="744557" cy="4516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983"/>
            <a:r>
              <a:rPr lang="en-US" sz="3001" b="1">
                <a:solidFill>
                  <a:srgbClr val="FF0000"/>
                </a:solidFill>
                <a:latin typeface="Arial"/>
              </a:rPr>
              <a:t>7</a:t>
            </a:r>
            <a:endParaRPr lang="vi-VN" sz="3001" b="1">
              <a:solidFill>
                <a:srgbClr val="FF0000"/>
              </a:solidFill>
              <a:latin typeface="Arial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D460784-1B05-4B4C-92AE-887DAC4A49CC}"/>
              </a:ext>
            </a:extLst>
          </p:cNvPr>
          <p:cNvSpPr/>
          <p:nvPr/>
        </p:nvSpPr>
        <p:spPr>
          <a:xfrm>
            <a:off x="6631622" y="2686879"/>
            <a:ext cx="744557" cy="4516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983"/>
            <a:r>
              <a:rPr lang="en-US" sz="3001" b="1">
                <a:solidFill>
                  <a:srgbClr val="FF0000"/>
                </a:solidFill>
                <a:latin typeface="Arial"/>
              </a:rPr>
              <a:t>7</a:t>
            </a:r>
            <a:endParaRPr lang="vi-VN" sz="3001" b="1"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787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34735-4944-4DE1-9E17-0BE4F1718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6C58E-BE6E-4F2D-A52D-A44C745AB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E51A5AD-57F6-43A5-84DC-A49D58A76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7175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686335"/>
      </p:ext>
    </p:extLst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71F78-31B8-4EEA-BC76-ED9CAB997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ập Đếm - Nhạc Thiếu Nhi Bảo Ngọc - Skids Nhạc Thiếu Nhi Vui Nhộn Hay Nhất 2017">
            <a:hlinkClick r:id="" action="ppaction://media"/>
            <a:extLst>
              <a:ext uri="{FF2B5EF4-FFF2-40B4-BE49-F238E27FC236}">
                <a16:creationId xmlns:a16="http://schemas.microsoft.com/office/drawing/2014/main" id="{8BB23910-31ED-407F-AA1D-8E1369D608BB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401" end="87212"/>
                </p14:media>
              </p:ext>
            </p:extLst>
          </p:nvPr>
        </p:nvPicPr>
        <p:blipFill rotWithShape="1">
          <a:blip r:embed="rId4"/>
          <a:srcRect t="-2721" b="2721"/>
          <a:stretch>
            <a:fillRect/>
          </a:stretch>
        </p:blipFill>
        <p:spPr>
          <a:xfrm>
            <a:off x="628869" y="287784"/>
            <a:ext cx="8390440" cy="4359984"/>
          </a:xfrm>
        </p:spPr>
      </p:pic>
    </p:spTree>
    <p:extLst>
      <p:ext uri="{BB962C8B-B14F-4D97-AF65-F5344CB8AC3E}">
        <p14:creationId xmlns:p14="http://schemas.microsoft.com/office/powerpoint/2010/main" val="383420768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6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03169" y="931205"/>
            <a:ext cx="6020789" cy="24345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98" y="0"/>
            <a:ext cx="1293418" cy="60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" y="609637"/>
            <a:ext cx="1389888" cy="643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01" y="1419361"/>
            <a:ext cx="421611" cy="44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104" y="1029018"/>
            <a:ext cx="2744648" cy="2336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862" y="990275"/>
            <a:ext cx="2621209" cy="2375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69" y="3499730"/>
            <a:ext cx="3396115" cy="101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3090801" y="3658729"/>
          <a:ext cx="625271" cy="7546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25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4613">
                <a:tc>
                  <a:txBody>
                    <a:bodyPr/>
                    <a:lstStyle/>
                    <a:p>
                      <a:pPr algn="ctr"/>
                      <a:r>
                        <a:rPr lang="en-US" sz="4500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marL="68601" marR="68601" marT="34301" marB="34301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/>
          </p:nvPr>
        </p:nvGraphicFramePr>
        <p:xfrm>
          <a:off x="4287749" y="3647296"/>
          <a:ext cx="625271" cy="7546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25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4613">
                <a:tc>
                  <a:txBody>
                    <a:bodyPr/>
                    <a:lstStyle/>
                    <a:p>
                      <a:pPr algn="ctr"/>
                      <a:r>
                        <a:rPr lang="en-US" sz="45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 marL="68601" marR="68601" marT="34301" marB="34301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/>
          </p:nvPr>
        </p:nvGraphicFramePr>
        <p:xfrm>
          <a:off x="5491842" y="3658729"/>
          <a:ext cx="625271" cy="7546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25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4613">
                <a:tc>
                  <a:txBody>
                    <a:bodyPr/>
                    <a:lstStyle/>
                    <a:p>
                      <a:pPr algn="ctr"/>
                      <a:r>
                        <a:rPr lang="en-US" sz="4500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marL="68601" marR="68601" marT="34301" marB="34301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167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Kết quả hình ảnh cho water cartoon"/>
          <p:cNvSpPr>
            <a:spLocks noChangeAspect="1" noChangeArrowheads="1"/>
          </p:cNvSpPr>
          <p:nvPr/>
        </p:nvSpPr>
        <p:spPr bwMode="auto">
          <a:xfrm>
            <a:off x="1260246" y="-108380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AutoShape 8" descr="Kết quả hình ảnh cho water cartoon"/>
          <p:cNvSpPr>
            <a:spLocks noChangeAspect="1" noChangeArrowheads="1"/>
          </p:cNvSpPr>
          <p:nvPr/>
        </p:nvSpPr>
        <p:spPr bwMode="auto">
          <a:xfrm>
            <a:off x="1374581" y="5955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9929">
            <a:off x="2975314" y="-1365242"/>
            <a:ext cx="2527518" cy="67655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1021"/>
            <a:ext cx="9299575" cy="513913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58669" y="3626063"/>
            <a:ext cx="7429836" cy="1292940"/>
          </a:xfrm>
          <a:prstGeom prst="rect">
            <a:avLst/>
          </a:prstGeom>
          <a:noFill/>
          <a:ln w="6350">
            <a:noFill/>
          </a:ln>
          <a:effectLst>
            <a:outerShdw blurRad="50800" dist="50800" dir="5400000" sx="7000" sy="7000" algn="ctr" rotWithShape="0">
              <a:srgbClr val="000000">
                <a:alpha val="43137"/>
              </a:srgbClr>
            </a:outerShdw>
          </a:effectLst>
        </p:spPr>
        <p:txBody>
          <a:bodyPr wrap="square" lIns="68601" tIns="34301" rIns="68601" bIns="3430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976" b="1" dirty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8100000" sx="101000" sy="101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TIẾT KIỆM NGUỒN NƯỚC</a:t>
            </a:r>
          </a:p>
          <a:p>
            <a:pPr algn="ctr"/>
            <a:r>
              <a:rPr lang="en-US" sz="3976" b="1" dirty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8100000" sx="101000" sy="101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BẢO VỆ SỰ SỐNG</a:t>
            </a:r>
          </a:p>
        </p:txBody>
      </p:sp>
      <p:pic>
        <p:nvPicPr>
          <p:cNvPr id="2" name="Zen Garden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1328" y="4272533"/>
            <a:ext cx="457341" cy="45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13162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13636" numSld="8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9" y="171503"/>
            <a:ext cx="1364491" cy="643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79" y="759258"/>
            <a:ext cx="1389888" cy="643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67" y="1402394"/>
            <a:ext cx="884312" cy="763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27" y="706976"/>
            <a:ext cx="4005334" cy="1237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681" y="2058036"/>
            <a:ext cx="5701948" cy="1636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396" y="3797003"/>
            <a:ext cx="3242476" cy="961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/>
          </p:nvPr>
        </p:nvGraphicFramePr>
        <p:xfrm>
          <a:off x="3260430" y="3944567"/>
          <a:ext cx="627146" cy="7546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27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4613">
                <a:tc>
                  <a:txBody>
                    <a:bodyPr/>
                    <a:lstStyle/>
                    <a:p>
                      <a:pPr algn="ctr"/>
                      <a:r>
                        <a:rPr lang="en-US" sz="4500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marL="68601" marR="68601" marT="34301" marB="34301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4436029" y="3893246"/>
          <a:ext cx="687799" cy="75461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87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4614">
                <a:tc>
                  <a:txBody>
                    <a:bodyPr/>
                    <a:lstStyle/>
                    <a:p>
                      <a:pPr algn="ctr"/>
                      <a:r>
                        <a:rPr lang="en-US" sz="45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marL="68601" marR="68601" marT="34301" marB="34301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5604303" y="3900262"/>
          <a:ext cx="627146" cy="7546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27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4613">
                <a:tc>
                  <a:txBody>
                    <a:bodyPr/>
                    <a:lstStyle/>
                    <a:p>
                      <a:pPr algn="ctr"/>
                      <a:r>
                        <a:rPr lang="en-US" sz="4500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marL="68601" marR="68601" marT="34301" marB="34301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7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9177821" cy="51450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74" y="761905"/>
            <a:ext cx="8415076" cy="42851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530" y="974645"/>
            <a:ext cx="1194324" cy="10038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65" y="941197"/>
            <a:ext cx="1194324" cy="10038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809" y="978650"/>
            <a:ext cx="1157357" cy="92702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973" y="3930319"/>
            <a:ext cx="1125193" cy="93167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530" y="3728853"/>
            <a:ext cx="1351139" cy="113313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462" y="3930319"/>
            <a:ext cx="1125193" cy="931671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8724" y="103890"/>
            <a:ext cx="3533013" cy="554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983">
              <a:defRPr/>
            </a:pPr>
            <a:r>
              <a:rPr lang="en-US" sz="3001">
                <a:solidFill>
                  <a:srgbClr val="0000FF"/>
                </a:solidFill>
                <a:latin typeface="Calibri" panose="020F0502020204030204"/>
              </a:rPr>
              <a:t>4.Tìm chuồng cho thỏ </a:t>
            </a:r>
          </a:p>
        </p:txBody>
      </p:sp>
    </p:spTree>
    <p:extLst>
      <p:ext uri="{BB962C8B-B14F-4D97-AF65-F5344CB8AC3E}">
        <p14:creationId xmlns:p14="http://schemas.microsoft.com/office/powerpoint/2010/main" val="413541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0.09781 L -0.10604 0.40173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92" y="151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9986E-7 1.00895E-6 L 0.27577 0.4051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80" y="20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882E-6 -4.44307E-7 L -0.11056 0.38445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36" y="192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7185E-6 2.50849E-6 L 0.16939 -0.1462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9" y="-73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9712E-6 4.06356E-6 L -0.17789 -0.18976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03" y="-95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92884E-6 4.06356E-6 L 0.14179 -0.1734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1" y="-86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9F96CCA-35EF-46FE-A831-536ED4A32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7175" cy="5145088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DCA47B-8D2F-424A-B09A-9273AD802AAE}"/>
              </a:ext>
            </a:extLst>
          </p:cNvPr>
          <p:cNvSpPr txBox="1"/>
          <p:nvPr/>
        </p:nvSpPr>
        <p:spPr>
          <a:xfrm>
            <a:off x="3904899" y="924027"/>
            <a:ext cx="1973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1787" y="1570358"/>
            <a:ext cx="6779075" cy="217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701" b="1" dirty="0">
                <a:solidFill>
                  <a:srgbClr val="0000CC"/>
                </a:solidFill>
              </a:rPr>
              <a:t>+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Làm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bài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10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tiết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4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vở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Luyện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tập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Toán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</a:p>
          <a:p>
            <a:pPr lvl="0">
              <a:defRPr/>
            </a:pP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 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trang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56, 57.</a:t>
            </a:r>
            <a:endParaRPr lang="en-US" sz="2701" b="1" dirty="0">
              <a:solidFill>
                <a:srgbClr val="0000CC"/>
              </a:solidFill>
              <a:latin typeface="Times" pitchFamily="34" charset="0"/>
              <a:ea typeface="Times" pitchFamily="34" charset="0"/>
              <a:cs typeface="Times" pitchFamily="34" charset="0"/>
            </a:endParaRPr>
          </a:p>
          <a:p>
            <a:pPr lvl="0">
              <a:defRPr/>
            </a:pP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+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Xem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trước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bài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“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Luyện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tập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”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sách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Toán</a:t>
            </a:r>
            <a:endParaRPr lang="en-US" sz="2701" b="1" dirty="0">
              <a:solidFill>
                <a:srgbClr val="0000CC"/>
              </a:solidFill>
              <a:latin typeface="Times" pitchFamily="34" charset="0"/>
              <a:ea typeface="Times" pitchFamily="34" charset="0"/>
              <a:cs typeface="Times" pitchFamily="34" charset="0"/>
            </a:endParaRPr>
          </a:p>
          <a:p>
            <a:pPr lvl="0">
              <a:defRPr/>
            </a:pP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 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trang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64, 65.</a:t>
            </a:r>
          </a:p>
          <a:p>
            <a:pPr lvl="0">
              <a:defRPr/>
            </a:pPr>
            <a:endParaRPr lang="en-US" sz="2701" b="1" dirty="0">
              <a:solidFill>
                <a:srgbClr val="0000CC"/>
              </a:solidFill>
              <a:latin typeface="Times" pitchFamily="34" charset="0"/>
              <a:ea typeface="Times" pitchFamily="34" charset="0"/>
              <a:cs typeface="Time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112986"/>
      </p:ext>
    </p:extLst>
  </p:cSld>
  <p:clrMapOvr>
    <a:masterClrMapping/>
  </p:clrMapOvr>
  <p:transition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4"/>
          <p:cNvSpPr>
            <a:spLocks noChangeArrowheads="1" noChangeShapeType="1" noTextEdit="1"/>
          </p:cNvSpPr>
          <p:nvPr/>
        </p:nvSpPr>
        <p:spPr bwMode="auto">
          <a:xfrm>
            <a:off x="2915726" y="743180"/>
            <a:ext cx="3887399" cy="743179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endParaRPr lang="en-US" sz="2701" kern="10">
              <a:ln w="9525">
                <a:solidFill>
                  <a:srgbClr val="CC3300"/>
                </a:solidFill>
                <a:round/>
                <a:headEnd type="none" w="sm" len="sm"/>
                <a:tailEnd type="none" w="sm" len="sm"/>
              </a:ln>
              <a:solidFill>
                <a:srgbClr val="FF9900"/>
              </a:solidFill>
              <a:latin typeface="Times New Roman"/>
              <a:cs typeface="Times New Roman"/>
            </a:endParaRPr>
          </a:p>
        </p:txBody>
      </p:sp>
      <p:pic>
        <p:nvPicPr>
          <p:cNvPr id="18437" name="Picture 10" descr="0003-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57272"/>
            <a:ext cx="1017108" cy="1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DDCA47B-8D2F-424A-B09A-9273AD802AAE}"/>
              </a:ext>
            </a:extLst>
          </p:cNvPr>
          <p:cNvSpPr txBox="1"/>
          <p:nvPr/>
        </p:nvSpPr>
        <p:spPr>
          <a:xfrm>
            <a:off x="2230478" y="351016"/>
            <a:ext cx="3709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7382" y="1114769"/>
            <a:ext cx="6779075" cy="3001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701" b="1" dirty="0">
                <a:solidFill>
                  <a:srgbClr val="0000CC"/>
                </a:solidFill>
              </a:rPr>
              <a:t>+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Luyện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tìm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kết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quả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phép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cộng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bằng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cách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i="1" dirty="0" err="1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đếm</a:t>
            </a:r>
            <a:r>
              <a:rPr lang="en-US" sz="2701" b="1" i="1" dirty="0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i="1" dirty="0" err="1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thêm</a:t>
            </a:r>
            <a:r>
              <a:rPr lang="en-US" sz="2701" b="1" i="1" dirty="0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 ( </a:t>
            </a:r>
            <a:r>
              <a:rPr lang="en-US" sz="2701" b="1" i="1" dirty="0" err="1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đếm</a:t>
            </a:r>
            <a:r>
              <a:rPr lang="en-US" sz="2701" b="1" i="1" dirty="0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i="1" dirty="0" err="1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tiếp</a:t>
            </a:r>
            <a:r>
              <a:rPr lang="en-US" sz="2701" b="1" i="1" dirty="0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 )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các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phép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tính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sau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:</a:t>
            </a:r>
          </a:p>
          <a:p>
            <a:pPr lvl="0" algn="ctr">
              <a:defRPr/>
            </a:pP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4 + 3 =            6 + 2 =            8 + 2  =</a:t>
            </a:r>
          </a:p>
          <a:p>
            <a:pPr lvl="0">
              <a:defRPr/>
            </a:pP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        5 + 2=             7 + 1 =            3 + 3 =</a:t>
            </a:r>
          </a:p>
          <a:p>
            <a:pPr lvl="0">
              <a:defRPr/>
            </a:pP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       5 + 3 =             4 + 2 =            4 + 4 =</a:t>
            </a:r>
          </a:p>
          <a:p>
            <a:pPr lvl="0">
              <a:defRPr/>
            </a:pP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+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Xem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trước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bài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“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Số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0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trong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phép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cộng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”</a:t>
            </a:r>
          </a:p>
          <a:p>
            <a:pPr lvl="0">
              <a:defRPr/>
            </a:pPr>
            <a:endParaRPr lang="en-US" sz="2701" b="1" dirty="0">
              <a:solidFill>
                <a:srgbClr val="0000CC"/>
              </a:solidFill>
              <a:latin typeface="Times" pitchFamily="34" charset="0"/>
              <a:ea typeface="Times" pitchFamily="34" charset="0"/>
              <a:cs typeface="Times" pitchFamily="34" charset="0"/>
            </a:endParaRPr>
          </a:p>
        </p:txBody>
      </p:sp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l003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8994774" cy="514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429367" y="1"/>
            <a:ext cx="6402776" cy="1231093"/>
          </a:xfrm>
          <a:prstGeom prst="rect">
            <a:avLst/>
          </a:prstGeom>
          <a:noFill/>
        </p:spPr>
        <p:txBody>
          <a:bodyPr wrap="none">
            <a:prstTxWarp prst="textChevron">
              <a:avLst>
                <a:gd name="adj" fmla="val 45743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  <p:sp>
        <p:nvSpPr>
          <p:cNvPr id="6" name="Rectangle 5"/>
          <p:cNvSpPr/>
          <p:nvPr/>
        </p:nvSpPr>
        <p:spPr>
          <a:xfrm>
            <a:off x="1583516" y="1059323"/>
            <a:ext cx="6402776" cy="1231093"/>
          </a:xfrm>
          <a:prstGeom prst="rect">
            <a:avLst/>
          </a:prstGeom>
          <a:noFill/>
        </p:spPr>
        <p:txBody>
          <a:bodyPr wrap="none">
            <a:prstTxWarp prst="textChevron">
              <a:avLst>
                <a:gd name="adj" fmla="val 0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  <p:pic>
        <p:nvPicPr>
          <p:cNvPr id="2" name="Bụi Phấn">
            <a:hlinkClick r:id="" action="ppaction://media"/>
            <a:extLst>
              <a:ext uri="{FF2B5EF4-FFF2-40B4-BE49-F238E27FC236}">
                <a16:creationId xmlns:a16="http://schemas.microsoft.com/office/drawing/2014/main" id="{C1851EDC-C5ED-46F5-A2AD-E9150BCDEF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4132" y="4116389"/>
            <a:ext cx="609600" cy="685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EED4D8-BFB2-443B-9EC9-BB9F9ECC7333}"/>
              </a:ext>
            </a:extLst>
          </p:cNvPr>
          <p:cNvSpPr txBox="1"/>
          <p:nvPr/>
        </p:nvSpPr>
        <p:spPr>
          <a:xfrm>
            <a:off x="1429367" y="3830232"/>
            <a:ext cx="6734076" cy="78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983">
              <a:defRPr/>
            </a:pPr>
            <a:r>
              <a:rPr lang="en-US" sz="4501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501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1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4501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1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4501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các con!</a:t>
            </a:r>
          </a:p>
        </p:txBody>
      </p:sp>
    </p:spTree>
  </p:cSld>
  <p:clrMapOvr>
    <a:masterClrMapping/>
  </p:clrMapOvr>
  <p:transition spd="slow">
    <p:checker/>
    <p:sndAc>
      <p:stSnd>
        <p:snd r:embed="rId5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图片包含 舞者, 室内, 运动, 餐桌&#10;&#10;已生成高可信度的说明">
            <a:extLst>
              <a:ext uri="{FF2B5EF4-FFF2-40B4-BE49-F238E27FC236}">
                <a16:creationId xmlns:a16="http://schemas.microsoft.com/office/drawing/2014/main" id="{82218DC8-5BCB-4422-87A0-E2AFA14856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449" y="1507532"/>
            <a:ext cx="3243558" cy="282503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B30AEBD-B543-42FF-B3A6-5E3B8B81DC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647" y="2231125"/>
            <a:ext cx="3310564" cy="255401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74FD3F9B-867D-4183-8A54-10B102CDFC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19" y="1062674"/>
            <a:ext cx="7410620" cy="3627751"/>
          </a:xfrm>
          <a:prstGeom prst="rect">
            <a:avLst/>
          </a:prstGeom>
        </p:spPr>
      </p:pic>
      <p:pic>
        <p:nvPicPr>
          <p:cNvPr id="2" name="流行童趣游戏活动欢快背景音乐">
            <a:hlinkClick r:id="" action="ppaction://media"/>
            <a:extLst>
              <a:ext uri="{FF2B5EF4-FFF2-40B4-BE49-F238E27FC236}">
                <a16:creationId xmlns:a16="http://schemas.microsoft.com/office/drawing/2014/main" id="{C893A739-6958-407D-9AED-174D03F0E7D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085449" y="-924210"/>
            <a:ext cx="457341" cy="4573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9364" y="1833752"/>
            <a:ext cx="4023173" cy="1477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983">
              <a:defRPr/>
            </a:pPr>
            <a:r>
              <a:rPr lang="en-US" sz="4501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501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1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4501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1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4501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các con!</a:t>
            </a:r>
          </a:p>
        </p:txBody>
      </p:sp>
      <p:pic>
        <p:nvPicPr>
          <p:cNvPr id="4" name="bensound-ukulele">
            <a:hlinkClick r:id="" action="ppaction://media"/>
            <a:extLst>
              <a:ext uri="{FF2B5EF4-FFF2-40B4-BE49-F238E27FC236}">
                <a16:creationId xmlns:a16="http://schemas.microsoft.com/office/drawing/2014/main" id="{40C45BDA-418B-4F2E-AEC7-0FD365E9F947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63900" y="4027766"/>
            <a:ext cx="609600" cy="6096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6B303C9-5BD7-4AF1-8D17-D8699564F001}"/>
              </a:ext>
            </a:extLst>
          </p:cNvPr>
          <p:cNvSpPr/>
          <p:nvPr/>
        </p:nvSpPr>
        <p:spPr>
          <a:xfrm>
            <a:off x="1373500" y="244441"/>
            <a:ext cx="6402776" cy="1231093"/>
          </a:xfrm>
          <a:prstGeom prst="rect">
            <a:avLst/>
          </a:prstGeom>
          <a:noFill/>
        </p:spPr>
        <p:txBody>
          <a:bodyPr wrap="none">
            <a:prstTxWarp prst="textChevron">
              <a:avLst>
                <a:gd name="adj" fmla="val 45743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722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868">
        <p:random/>
      </p:transition>
    </mc:Choice>
    <mc:Fallback xmlns="">
      <p:transition spd="slow" advClick="0" advTm="12868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4545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094" objId="4"/>
        <p14:stopEvt time="12868" objId="4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29" y="0"/>
            <a:ext cx="6860117" cy="51450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80" y="343007"/>
            <a:ext cx="6556414" cy="42161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9018" y="343007"/>
            <a:ext cx="5264727" cy="2828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701" b="1" dirty="0">
              <a:solidFill>
                <a:srgbClr val="FF0000"/>
              </a:solidFill>
            </a:endParaRPr>
          </a:p>
          <a:p>
            <a:pPr algn="ctr"/>
            <a:r>
              <a:rPr lang="en-US" sz="2701" b="1" dirty="0" err="1">
                <a:solidFill>
                  <a:srgbClr val="FF0000"/>
                </a:solidFill>
              </a:rPr>
              <a:t>Cách</a:t>
            </a:r>
            <a:r>
              <a:rPr lang="en-US" sz="2701" b="1" dirty="0">
                <a:solidFill>
                  <a:srgbClr val="FF0000"/>
                </a:solidFill>
              </a:rPr>
              <a:t> </a:t>
            </a:r>
            <a:r>
              <a:rPr lang="en-US" sz="2701" b="1" dirty="0" err="1">
                <a:solidFill>
                  <a:srgbClr val="FF0000"/>
                </a:solidFill>
              </a:rPr>
              <a:t>chơi</a:t>
            </a:r>
            <a:endParaRPr lang="en-US" sz="2701" b="1" dirty="0">
              <a:solidFill>
                <a:srgbClr val="0000FF"/>
              </a:solidFill>
            </a:endParaRPr>
          </a:p>
          <a:p>
            <a:r>
              <a:rPr lang="en-US" sz="2476" b="1" dirty="0">
                <a:solidFill>
                  <a:srgbClr val="0000FF"/>
                </a:solidFill>
              </a:rPr>
              <a:t>  </a:t>
            </a:r>
            <a:r>
              <a:rPr lang="en-US" sz="2476" b="1" dirty="0" err="1">
                <a:solidFill>
                  <a:srgbClr val="0000FF"/>
                </a:solidFill>
              </a:rPr>
              <a:t>Một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số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bạn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học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sinh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đã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quên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tắt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vòi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nước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sau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khi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sử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dụng</a:t>
            </a:r>
            <a:r>
              <a:rPr lang="en-US" sz="2476" b="1" dirty="0">
                <a:solidFill>
                  <a:srgbClr val="0000FF"/>
                </a:solidFill>
              </a:rPr>
              <a:t>.</a:t>
            </a:r>
          </a:p>
          <a:p>
            <a:endParaRPr lang="en-US" sz="2476" b="1" dirty="0">
              <a:solidFill>
                <a:srgbClr val="0000FF"/>
              </a:solidFill>
            </a:endParaRPr>
          </a:p>
          <a:p>
            <a:r>
              <a:rPr lang="en-US" sz="2476" b="1" dirty="0">
                <a:solidFill>
                  <a:srgbClr val="0000FF"/>
                </a:solidFill>
              </a:rPr>
              <a:t>  </a:t>
            </a:r>
            <a:r>
              <a:rPr lang="en-US" sz="2476" b="1" dirty="0" err="1">
                <a:solidFill>
                  <a:srgbClr val="0000FF"/>
                </a:solidFill>
              </a:rPr>
              <a:t>Với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mỗi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câu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trả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lời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đúng</a:t>
            </a:r>
            <a:r>
              <a:rPr lang="en-US" sz="2476" b="1" dirty="0">
                <a:solidFill>
                  <a:srgbClr val="0000FF"/>
                </a:solidFill>
              </a:rPr>
              <a:t>, các </a:t>
            </a:r>
            <a:r>
              <a:rPr lang="en-US" sz="2476" b="1" dirty="0" err="1">
                <a:solidFill>
                  <a:srgbClr val="0000FF"/>
                </a:solidFill>
              </a:rPr>
              <a:t>em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sẽ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giúp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tắt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một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vòi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nước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đang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chảy</a:t>
            </a:r>
            <a:r>
              <a:rPr lang="en-US" sz="2476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5" name="AutoShape 4" descr="Kết quả hình ảnh cho water cartoon"/>
          <p:cNvSpPr>
            <a:spLocks noChangeAspect="1" noChangeArrowheads="1"/>
          </p:cNvSpPr>
          <p:nvPr/>
        </p:nvSpPr>
        <p:spPr bwMode="auto">
          <a:xfrm>
            <a:off x="1260246" y="-108380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AutoShape 8" descr="Kết quả hình ảnh cho water cartoon"/>
          <p:cNvSpPr>
            <a:spLocks noChangeAspect="1" noChangeArrowheads="1"/>
          </p:cNvSpPr>
          <p:nvPr/>
        </p:nvSpPr>
        <p:spPr bwMode="auto">
          <a:xfrm>
            <a:off x="1374581" y="5955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94345310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54" y="30810"/>
            <a:ext cx="7390870" cy="514508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415" y="2290036"/>
            <a:ext cx="645844" cy="91276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760" y="1754722"/>
            <a:ext cx="432824" cy="6117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966" y="1400243"/>
            <a:ext cx="344643" cy="48707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215" y="1068176"/>
            <a:ext cx="254948" cy="3603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70"/>
          <a:stretch/>
        </p:blipFill>
        <p:spPr>
          <a:xfrm>
            <a:off x="1485415" y="2274366"/>
            <a:ext cx="643918" cy="5561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70"/>
          <a:stretch/>
        </p:blipFill>
        <p:spPr>
          <a:xfrm>
            <a:off x="2772760" y="1762004"/>
            <a:ext cx="432824" cy="3753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70"/>
          <a:stretch/>
        </p:blipFill>
        <p:spPr>
          <a:xfrm>
            <a:off x="3727966" y="1400243"/>
            <a:ext cx="344643" cy="2987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70"/>
          <a:stretch/>
        </p:blipFill>
        <p:spPr>
          <a:xfrm>
            <a:off x="4484215" y="1068176"/>
            <a:ext cx="254948" cy="218096"/>
          </a:xfrm>
          <a:prstGeom prst="rect">
            <a:avLst/>
          </a:prstGeom>
        </p:spPr>
      </p:pic>
      <p:sp>
        <p:nvSpPr>
          <p:cNvPr id="5" name="8-Point Star 4">
            <a:hlinkClick r:id="rId12" action="ppaction://hlinksldjump"/>
          </p:cNvPr>
          <p:cNvSpPr/>
          <p:nvPr/>
        </p:nvSpPr>
        <p:spPr>
          <a:xfrm>
            <a:off x="1247289" y="792296"/>
            <a:ext cx="628038" cy="607947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1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14" name="8-Point Star 13">
            <a:hlinkClick r:id="rId13" action="ppaction://hlinksldjump"/>
          </p:cNvPr>
          <p:cNvSpPr/>
          <p:nvPr/>
        </p:nvSpPr>
        <p:spPr>
          <a:xfrm>
            <a:off x="2397662" y="552716"/>
            <a:ext cx="562348" cy="51978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1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5" name="8-Point Star 14">
            <a:hlinkClick r:id="rId14" action="ppaction://hlinksldjump"/>
          </p:cNvPr>
          <p:cNvSpPr/>
          <p:nvPr/>
        </p:nvSpPr>
        <p:spPr>
          <a:xfrm>
            <a:off x="3379525" y="382258"/>
            <a:ext cx="488726" cy="448685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1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16" name="8-Point Star 15">
            <a:hlinkClick r:id="rId15" action="ppaction://hlinksldjump"/>
          </p:cNvPr>
          <p:cNvSpPr/>
          <p:nvPr/>
        </p:nvSpPr>
        <p:spPr>
          <a:xfrm>
            <a:off x="4163907" y="265188"/>
            <a:ext cx="440962" cy="350088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1">
                <a:solidFill>
                  <a:srgbClr val="FFFF00"/>
                </a:solidFill>
              </a:rPr>
              <a:t>4</a:t>
            </a:r>
          </a:p>
        </p:txBody>
      </p:sp>
      <p:pic>
        <p:nvPicPr>
          <p:cNvPr id="2" name="Tieng nuoc ch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51888" y="1658651"/>
            <a:ext cx="457341" cy="457341"/>
          </a:xfrm>
          <a:prstGeom prst="rect">
            <a:avLst/>
          </a:prstGeom>
        </p:spPr>
      </p:pic>
      <p:pic>
        <p:nvPicPr>
          <p:cNvPr id="4" name="Tieng vo tay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225193" y="1658651"/>
            <a:ext cx="457341" cy="457341"/>
          </a:xfrm>
          <a:prstGeom prst="rect">
            <a:avLst/>
          </a:prstGeom>
        </p:spPr>
      </p:pic>
      <p:pic>
        <p:nvPicPr>
          <p:cNvPr id="24" name="Tieng vo tay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225193" y="2260523"/>
            <a:ext cx="457341" cy="457341"/>
          </a:xfrm>
          <a:prstGeom prst="rect">
            <a:avLst/>
          </a:prstGeom>
        </p:spPr>
      </p:pic>
      <p:pic>
        <p:nvPicPr>
          <p:cNvPr id="25" name="Tieng vo tay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225193" y="2939882"/>
            <a:ext cx="457341" cy="457341"/>
          </a:xfrm>
          <a:prstGeom prst="rect">
            <a:avLst/>
          </a:prstGeom>
        </p:spPr>
      </p:pic>
      <p:pic>
        <p:nvPicPr>
          <p:cNvPr id="26" name="Tieng vo tay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225193" y="3628697"/>
            <a:ext cx="457341" cy="457341"/>
          </a:xfrm>
          <a:prstGeom prst="rect">
            <a:avLst/>
          </a:prstGeom>
        </p:spPr>
      </p:pic>
      <p:pic>
        <p:nvPicPr>
          <p:cNvPr id="27" name="Tieng nuoc ch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82323" y="2305192"/>
            <a:ext cx="457341" cy="45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90180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189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8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89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89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899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59091">
                <p:cTn id="7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59091">
                <p:cTn id="7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5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29" y="0"/>
            <a:ext cx="6860117" cy="51450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80" y="71460"/>
            <a:ext cx="6556414" cy="30155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17600" y="1225313"/>
            <a:ext cx="19223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+ 3 =  </a:t>
            </a:r>
          </a:p>
        </p:txBody>
      </p:sp>
      <p:sp>
        <p:nvSpPr>
          <p:cNvPr id="5" name="AutoShape 4" descr="Kết quả hình ảnh cho water cartoon"/>
          <p:cNvSpPr>
            <a:spLocks noChangeAspect="1" noChangeArrowheads="1"/>
          </p:cNvSpPr>
          <p:nvPr/>
        </p:nvSpPr>
        <p:spPr bwMode="auto">
          <a:xfrm>
            <a:off x="1260246" y="-108380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AutoShape 8" descr="Kết quả hình ảnh cho water cartoon"/>
          <p:cNvSpPr>
            <a:spLocks noChangeAspect="1" noChangeArrowheads="1"/>
          </p:cNvSpPr>
          <p:nvPr/>
        </p:nvSpPr>
        <p:spPr bwMode="auto">
          <a:xfrm>
            <a:off x="1374581" y="5955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36" name="Picture 12" descr="Kết quả hình ảnh cho arrow cartoon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073" y="4407691"/>
            <a:ext cx="909214" cy="69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3A8AB0-CF32-4B24-A2B1-6BB47C092C14}"/>
              </a:ext>
            </a:extLst>
          </p:cNvPr>
          <p:cNvSpPr txBox="1"/>
          <p:nvPr/>
        </p:nvSpPr>
        <p:spPr>
          <a:xfrm>
            <a:off x="5082714" y="1225313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0" name="5-Point Star 9"/>
          <p:cNvSpPr/>
          <p:nvPr/>
        </p:nvSpPr>
        <p:spPr>
          <a:xfrm>
            <a:off x="3420806" y="3195432"/>
            <a:ext cx="1412451" cy="1422113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513065">
              <a:buFont typeface="Arial"/>
              <a:buNone/>
              <a:defRPr/>
            </a:pPr>
            <a:endParaRPr lang="en-US" sz="3030" kern="0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6358207" y="4700159"/>
            <a:ext cx="466725" cy="40005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684086">
              <a:buFont typeface="Arial"/>
              <a:buNone/>
              <a:defRPr/>
            </a:pPr>
            <a:endParaRPr lang="en-US" sz="1346" kern="0">
              <a:solidFill>
                <a:prstClr val="whit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507007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29" y="0"/>
            <a:ext cx="6860117" cy="51450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80" y="71460"/>
            <a:ext cx="6556414" cy="30155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14790" y="1194535"/>
            <a:ext cx="19575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+ 3 =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7812" y="1256090"/>
            <a:ext cx="2789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5" name="AutoShape 4" descr="Kết quả hình ảnh cho water cartoon"/>
          <p:cNvSpPr>
            <a:spLocks noChangeAspect="1" noChangeArrowheads="1"/>
          </p:cNvSpPr>
          <p:nvPr/>
        </p:nvSpPr>
        <p:spPr bwMode="auto">
          <a:xfrm>
            <a:off x="1260246" y="-108380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AutoShape 8" descr="Kết quả hình ảnh cho water cartoon"/>
          <p:cNvSpPr>
            <a:spLocks noChangeAspect="1" noChangeArrowheads="1"/>
          </p:cNvSpPr>
          <p:nvPr/>
        </p:nvSpPr>
        <p:spPr bwMode="auto">
          <a:xfrm>
            <a:off x="1374581" y="5955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36" name="Picture 12" descr="Kết quả hình ảnh cho arrow cartoon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073" y="4407691"/>
            <a:ext cx="909214" cy="69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5-Point Star 9"/>
          <p:cNvSpPr/>
          <p:nvPr/>
        </p:nvSpPr>
        <p:spPr>
          <a:xfrm>
            <a:off x="3401291" y="2687108"/>
            <a:ext cx="1550988" cy="1530494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513065">
              <a:buFont typeface="Arial"/>
              <a:buNone/>
              <a:defRPr/>
            </a:pPr>
            <a:endParaRPr lang="en-US" sz="3030" kern="0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6510989" y="4715987"/>
            <a:ext cx="466725" cy="40005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684086">
              <a:buFont typeface="Arial"/>
              <a:buNone/>
              <a:defRPr/>
            </a:pPr>
            <a:endParaRPr lang="en-US" sz="1346" kern="0">
              <a:solidFill>
                <a:prstClr val="whit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008539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29" y="0"/>
            <a:ext cx="6860117" cy="51450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80" y="71460"/>
            <a:ext cx="6556414" cy="30155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74441" y="1325276"/>
            <a:ext cx="1794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+ 2 =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1825" y="1325276"/>
            <a:ext cx="937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5" name="AutoShape 4" descr="Kết quả hình ảnh cho water cartoon"/>
          <p:cNvSpPr>
            <a:spLocks noChangeAspect="1" noChangeArrowheads="1"/>
          </p:cNvSpPr>
          <p:nvPr/>
        </p:nvSpPr>
        <p:spPr bwMode="auto">
          <a:xfrm>
            <a:off x="1260246" y="-108380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AutoShape 8" descr="Kết quả hình ảnh cho water cartoon"/>
          <p:cNvSpPr>
            <a:spLocks noChangeAspect="1" noChangeArrowheads="1"/>
          </p:cNvSpPr>
          <p:nvPr/>
        </p:nvSpPr>
        <p:spPr bwMode="auto">
          <a:xfrm>
            <a:off x="1374581" y="5955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36" name="Picture 12" descr="Kết quả hình ảnh cho arrow carto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073" y="4407691"/>
            <a:ext cx="909214" cy="69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5-Point Star 9"/>
          <p:cNvSpPr/>
          <p:nvPr/>
        </p:nvSpPr>
        <p:spPr>
          <a:xfrm>
            <a:off x="3621970" y="2810375"/>
            <a:ext cx="1550988" cy="1530494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513065">
              <a:buFont typeface="Arial"/>
              <a:buNone/>
              <a:defRPr/>
            </a:pPr>
            <a:endParaRPr lang="en-US" sz="3030" kern="0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6306663" y="4553925"/>
            <a:ext cx="466725" cy="40005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684086">
              <a:buFont typeface="Arial"/>
              <a:buNone/>
              <a:defRPr/>
            </a:pPr>
            <a:endParaRPr lang="en-US" sz="1346" kern="0">
              <a:solidFill>
                <a:prstClr val="whit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954967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29" y="0"/>
            <a:ext cx="6860117" cy="51450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80" y="71460"/>
            <a:ext cx="6556414" cy="30155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58198" y="1336807"/>
            <a:ext cx="33329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+          =  7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97772" y="1310894"/>
            <a:ext cx="5778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" name="AutoShape 4" descr="Kết quả hình ảnh cho water cartoon"/>
          <p:cNvSpPr>
            <a:spLocks noChangeAspect="1" noChangeArrowheads="1"/>
          </p:cNvSpPr>
          <p:nvPr/>
        </p:nvSpPr>
        <p:spPr bwMode="auto">
          <a:xfrm>
            <a:off x="1260246" y="-108380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AutoShape 8" descr="Kết quả hình ảnh cho water cartoon"/>
          <p:cNvSpPr>
            <a:spLocks noChangeAspect="1" noChangeArrowheads="1"/>
          </p:cNvSpPr>
          <p:nvPr/>
        </p:nvSpPr>
        <p:spPr bwMode="auto">
          <a:xfrm>
            <a:off x="1374581" y="5955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36" name="Picture 12" descr="Kết quả hình ảnh cho arrow cartoon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073" y="4407691"/>
            <a:ext cx="909214" cy="69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7F7BBF-6EC8-43D7-B3C9-9FD1C546F352}"/>
              </a:ext>
            </a:extLst>
          </p:cNvPr>
          <p:cNvSpPr txBox="1"/>
          <p:nvPr/>
        </p:nvSpPr>
        <p:spPr>
          <a:xfrm>
            <a:off x="3937203" y="1401198"/>
            <a:ext cx="756466" cy="55010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5-Point Star 9"/>
          <p:cNvSpPr/>
          <p:nvPr/>
        </p:nvSpPr>
        <p:spPr>
          <a:xfrm>
            <a:off x="3621970" y="2810375"/>
            <a:ext cx="1550988" cy="1530494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513065">
              <a:buFont typeface="Arial"/>
              <a:buNone/>
              <a:defRPr/>
            </a:pPr>
            <a:endParaRPr lang="en-US" sz="3030" kern="0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6306663" y="4553925"/>
            <a:ext cx="466725" cy="40005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684086">
              <a:buFont typeface="Arial"/>
              <a:buNone/>
              <a:defRPr/>
            </a:pPr>
            <a:endParaRPr lang="en-US" sz="1346" kern="0">
              <a:solidFill>
                <a:prstClr val="whit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343780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0A4365E8-2415-482A-8915-3E6326F8DD38}"/>
              </a:ext>
            </a:extLst>
          </p:cNvPr>
          <p:cNvSpPr txBox="1"/>
          <p:nvPr/>
        </p:nvSpPr>
        <p:spPr>
          <a:xfrm>
            <a:off x="4180366" y="2042748"/>
            <a:ext cx="4546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4365E8-2415-482A-8915-3E6326F8DD38}"/>
              </a:ext>
            </a:extLst>
          </p:cNvPr>
          <p:cNvSpPr txBox="1"/>
          <p:nvPr/>
        </p:nvSpPr>
        <p:spPr>
          <a:xfrm>
            <a:off x="6360351" y="651929"/>
            <a:ext cx="890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41622B-48F9-425B-8BD4-00AF63DCED07}"/>
              </a:ext>
            </a:extLst>
          </p:cNvPr>
          <p:cNvSpPr txBox="1"/>
          <p:nvPr/>
        </p:nvSpPr>
        <p:spPr>
          <a:xfrm>
            <a:off x="1105596" y="2062126"/>
            <a:ext cx="2961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+ 2  =  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BE60-AB9D-45F4-AAA0-B016032FCA40}"/>
              </a:ext>
            </a:extLst>
          </p:cNvPr>
          <p:cNvSpPr txBox="1"/>
          <p:nvPr/>
        </p:nvSpPr>
        <p:spPr>
          <a:xfrm>
            <a:off x="1376216" y="556491"/>
            <a:ext cx="24352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 + 3 = 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4365E8-2415-482A-8915-3E6326F8DD38}"/>
              </a:ext>
            </a:extLst>
          </p:cNvPr>
          <p:cNvSpPr txBox="1"/>
          <p:nvPr/>
        </p:nvSpPr>
        <p:spPr>
          <a:xfrm>
            <a:off x="4087343" y="632551"/>
            <a:ext cx="4546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18E2DD-A342-402E-BA98-B3919FD9C3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1" t="38801" r="33939" b="59660"/>
          <a:stretch/>
        </p:blipFill>
        <p:spPr>
          <a:xfrm>
            <a:off x="6360351" y="608801"/>
            <a:ext cx="528156" cy="2017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118E2DD-A342-402E-BA98-B3919FD9C3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1" t="38801" r="33939" b="59660"/>
          <a:stretch/>
        </p:blipFill>
        <p:spPr>
          <a:xfrm>
            <a:off x="6919196" y="573176"/>
            <a:ext cx="528156" cy="2017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118E2DD-A342-402E-BA98-B3919FD9C3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1" t="38801" r="33939" b="59660"/>
          <a:stretch/>
        </p:blipFill>
        <p:spPr>
          <a:xfrm>
            <a:off x="7478041" y="561301"/>
            <a:ext cx="528156" cy="20172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A4365E8-2415-482A-8915-3E6326F8DD38}"/>
              </a:ext>
            </a:extLst>
          </p:cNvPr>
          <p:cNvSpPr txBox="1"/>
          <p:nvPr/>
        </p:nvSpPr>
        <p:spPr>
          <a:xfrm>
            <a:off x="6919196" y="632551"/>
            <a:ext cx="890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4365E8-2415-482A-8915-3E6326F8DD38}"/>
              </a:ext>
            </a:extLst>
          </p:cNvPr>
          <p:cNvSpPr txBox="1"/>
          <p:nvPr/>
        </p:nvSpPr>
        <p:spPr>
          <a:xfrm>
            <a:off x="7478041" y="632550"/>
            <a:ext cx="890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4365E8-2415-482A-8915-3E6326F8DD38}"/>
              </a:ext>
            </a:extLst>
          </p:cNvPr>
          <p:cNvSpPr txBox="1"/>
          <p:nvPr/>
        </p:nvSpPr>
        <p:spPr>
          <a:xfrm>
            <a:off x="6453374" y="2062126"/>
            <a:ext cx="890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118E2DD-A342-402E-BA98-B3919FD9C3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1" t="38801" r="33939" b="59660"/>
          <a:stretch/>
        </p:blipFill>
        <p:spPr>
          <a:xfrm>
            <a:off x="6453374" y="2018998"/>
            <a:ext cx="528156" cy="20172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118E2DD-A342-402E-BA98-B3919FD9C3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1" t="38801" r="33939" b="59660"/>
          <a:stretch/>
        </p:blipFill>
        <p:spPr>
          <a:xfrm>
            <a:off x="7012219" y="1983373"/>
            <a:ext cx="528156" cy="20172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0A4365E8-2415-482A-8915-3E6326F8DD38}"/>
              </a:ext>
            </a:extLst>
          </p:cNvPr>
          <p:cNvSpPr txBox="1"/>
          <p:nvPr/>
        </p:nvSpPr>
        <p:spPr>
          <a:xfrm>
            <a:off x="7012219" y="2042748"/>
            <a:ext cx="890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20580572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1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7" grpId="0"/>
      <p:bldP spid="7" grpId="0"/>
      <p:bldP spid="9" grpId="0"/>
      <p:bldP spid="11" grpId="0"/>
      <p:bldP spid="26" grpId="0"/>
      <p:bldP spid="28" grpId="0"/>
      <p:bldP spid="31" grpId="0"/>
      <p:bldP spid="3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31DC2424-C3F0-46E2-8E3E-B0AEF990D2A3}"/>
  <p:tag name="GENSWF_ADVANCE_TIME" val="244.861"/>
  <p:tag name="TIMING" val="|242.861"/>
  <p:tag name="ISPRING_CUSTOM_TIMING_US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11745</TotalTime>
  <Words>404</Words>
  <Application>Microsoft Office PowerPoint</Application>
  <PresentationFormat>Custom</PresentationFormat>
  <Paragraphs>91</Paragraphs>
  <Slides>25</Slides>
  <Notes>7</Notes>
  <HiddenSlides>4</HiddenSlides>
  <MMClips>12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Times New Roman</vt:lpstr>
      <vt:lpstr>Arial</vt:lpstr>
      <vt:lpstr>Calibri</vt:lpstr>
      <vt:lpstr>Times</vt:lpstr>
      <vt:lpstr>HP001 4H</vt:lpstr>
      <vt:lpstr>等线</vt:lpstr>
      <vt:lpstr>HP001 4 hàng</vt:lpstr>
      <vt:lpstr>Calibri Light</vt:lpstr>
      <vt:lpstr>Office Theme</vt:lpstr>
      <vt:lpstr>1_Default Design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</dc:title>
  <dc:creator>Windows User</dc:creator>
  <cp:lastModifiedBy>Administrator</cp:lastModifiedBy>
  <cp:revision>412</cp:revision>
  <dcterms:created xsi:type="dcterms:W3CDTF">2020-02-21T03:04:01Z</dcterms:created>
  <dcterms:modified xsi:type="dcterms:W3CDTF">2024-06-20T10:52:35Z</dcterms:modified>
</cp:coreProperties>
</file>