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305" r:id="rId2"/>
    <p:sldId id="308" r:id="rId3"/>
    <p:sldId id="315" r:id="rId4"/>
    <p:sldId id="264" r:id="rId5"/>
    <p:sldId id="319" r:id="rId6"/>
    <p:sldId id="317" r:id="rId7"/>
    <p:sldId id="318" r:id="rId8"/>
    <p:sldId id="323" r:id="rId9"/>
    <p:sldId id="325" r:id="rId10"/>
  </p:sldIdLst>
  <p:sldSz cx="9147175" cy="5145088"/>
  <p:notesSz cx="6858000" cy="9144000"/>
  <p:embeddedFontLst>
    <p:embeddedFont>
      <p:font typeface="Calibri Light" panose="020F0302020204030204" pitchFamily="34" charset="0"/>
      <p:regular r:id="rId11"/>
      <p: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505E"/>
    <a:srgbClr val="F9B5DD"/>
    <a:srgbClr val="F8A6D7"/>
    <a:srgbClr val="3B6BDD"/>
    <a:srgbClr val="8599A8"/>
    <a:srgbClr val="73C6E8"/>
    <a:srgbClr val="E1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649" autoAdjust="0"/>
    <p:restoredTop sz="94660" autoAdjust="0"/>
  </p:normalViewPr>
  <p:slideViewPr>
    <p:cSldViewPr snapToGrid="0">
      <p:cViewPr varScale="1">
        <p:scale>
          <a:sx n="146" d="100"/>
          <a:sy n="146" d="100"/>
        </p:scale>
        <p:origin x="138" y="144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923947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75394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07570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715933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13570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304597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6663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58630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9556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86918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306588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24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</p:transition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A1F62A6F-33D3-594E-93B1-C76D8D71DAF9}"/>
              </a:ext>
            </a:extLst>
          </p:cNvPr>
          <p:cNvSpPr txBox="1">
            <a:spLocks/>
          </p:cNvSpPr>
          <p:nvPr/>
        </p:nvSpPr>
        <p:spPr>
          <a:xfrm>
            <a:off x="383059" y="1000903"/>
            <a:ext cx="8365525" cy="255712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8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16871" y="784710"/>
            <a:ext cx="8437830" cy="399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9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Bài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10: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Phép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cộng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trong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phạm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vi 10</a:t>
            </a:r>
            <a:endParaRPr lang="en-GB" sz="3200" b="1" dirty="0">
              <a:solidFill>
                <a:srgbClr val="40505E"/>
              </a:solidFill>
              <a:latin typeface="Lato Heavy" panose="020F0502020204030203" pitchFamily="34" charset="0"/>
              <a:ea typeface="+mn-ea"/>
              <a:cs typeface="Lato Heavy" panose="020F0502020204030203" pitchFamily="34" charset="0"/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024921" y="1391594"/>
            <a:ext cx="6949665" cy="31013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Tiết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3: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Thêm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vào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thì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bằng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mấy</a:t>
            </a:r>
            <a:endParaRPr lang="en-GB" sz="20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874" y="2071211"/>
            <a:ext cx="2941366" cy="2941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753" y="2227964"/>
            <a:ext cx="2836863" cy="283686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679692" y="4677437"/>
            <a:ext cx="1393373" cy="21939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Ban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biên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tập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AES</a:t>
            </a:r>
            <a:endParaRPr lang="en-GB" sz="14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55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8476E-6 2.21228E-6 L 0.15168 -0.04999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84" y="-249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44E-6 -3.32613E-6 L -0.13484 -0.07374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1" y="-37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87" y="1804251"/>
            <a:ext cx="3305040" cy="1652520"/>
          </a:xfrm>
          <a:prstGeom prst="rect">
            <a:avLst/>
          </a:prstGeom>
        </p:spPr>
      </p:pic>
      <p:pic>
        <p:nvPicPr>
          <p:cNvPr id="6146" name="Picture 2" descr="F:\AAA-PDF-SGK\PNG\Bai10-KP2.png"/>
          <p:cNvPicPr>
            <a:picLocks noChangeAspect="1" noChangeArrowheads="1"/>
          </p:cNvPicPr>
          <p:nvPr/>
        </p:nvPicPr>
        <p:blipFill>
          <a:blip r:embed="rId4" cstate="print"/>
          <a:srcRect l="20365" t="14545" r="9078" b="46362"/>
          <a:stretch>
            <a:fillRect/>
          </a:stretch>
        </p:blipFill>
        <p:spPr bwMode="auto">
          <a:xfrm>
            <a:off x="3786798" y="745912"/>
            <a:ext cx="5258373" cy="3932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693636" y="547287"/>
            <a:ext cx="5351768" cy="3899677"/>
            <a:chOff x="1890271" y="1010990"/>
            <a:chExt cx="5351768" cy="3899677"/>
          </a:xfrm>
        </p:grpSpPr>
        <p:pic>
          <p:nvPicPr>
            <p:cNvPr id="30" name="Picture 2" descr="F:\AAA-PDF-SGK\PNG\Bai10-KP2.png"/>
            <p:cNvPicPr>
              <a:picLocks noChangeAspect="1" noChangeArrowheads="1"/>
            </p:cNvPicPr>
            <p:nvPr/>
          </p:nvPicPr>
          <p:blipFill>
            <a:blip r:embed="rId3" cstate="print"/>
            <a:srcRect l="20365" t="15272" r="9078" b="46634"/>
            <a:stretch>
              <a:fillRect/>
            </a:stretch>
          </p:blipFill>
          <p:spPr bwMode="auto">
            <a:xfrm>
              <a:off x="1890271" y="1010990"/>
              <a:ext cx="5351768" cy="3899677"/>
            </a:xfrm>
            <a:prstGeom prst="rect">
              <a:avLst/>
            </a:prstGeom>
            <a:noFill/>
          </p:spPr>
        </p:pic>
        <p:sp>
          <p:nvSpPr>
            <p:cNvPr id="35" name="Rectangle 34"/>
            <p:cNvSpPr/>
            <p:nvPr/>
          </p:nvSpPr>
          <p:spPr>
            <a:xfrm>
              <a:off x="2777066" y="4210756"/>
              <a:ext cx="1365956" cy="361244"/>
            </a:xfrm>
            <a:prstGeom prst="rect">
              <a:avLst/>
            </a:prstGeom>
            <a:solidFill>
              <a:srgbClr val="FBCD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435814" y="3741057"/>
            <a:ext cx="333904" cy="345112"/>
            <a:chOff x="7632352" y="2667661"/>
            <a:chExt cx="405942" cy="419569"/>
          </a:xfrm>
        </p:grpSpPr>
        <p:sp>
          <p:nvSpPr>
            <p:cNvPr id="3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1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096373" y="3741058"/>
            <a:ext cx="333904" cy="345113"/>
            <a:chOff x="7632352" y="2667660"/>
            <a:chExt cx="405942" cy="419570"/>
          </a:xfrm>
        </p:grpSpPr>
        <p:sp>
          <p:nvSpPr>
            <p:cNvPr id="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0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4732330" y="3741061"/>
            <a:ext cx="333904" cy="345112"/>
            <a:chOff x="7632352" y="2667662"/>
            <a:chExt cx="405942" cy="419568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430171" y="3749989"/>
            <a:ext cx="333904" cy="333905"/>
            <a:chOff x="7632352" y="2681286"/>
            <a:chExt cx="405942" cy="405944"/>
          </a:xfrm>
        </p:grpSpPr>
        <p:sp>
          <p:nvSpPr>
            <p:cNvPr id="4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81392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20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090730" y="3749996"/>
            <a:ext cx="333904" cy="333906"/>
            <a:chOff x="7632352" y="2681286"/>
            <a:chExt cx="405942" cy="405944"/>
          </a:xfrm>
        </p:grpSpPr>
        <p:sp>
          <p:nvSpPr>
            <p:cNvPr id="4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8138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20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737574" y="3750075"/>
            <a:ext cx="333904" cy="335642"/>
            <a:chOff x="7632352" y="2679174"/>
            <a:chExt cx="405942" cy="408056"/>
          </a:xfrm>
        </p:grpSpPr>
        <p:sp>
          <p:nvSpPr>
            <p:cNvPr id="5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25196" y="2679174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7</a:t>
              </a:r>
              <a:endParaRPr lang="en-GB" sz="20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42" y="612602"/>
            <a:ext cx="1523776" cy="761888"/>
          </a:xfrm>
          <a:prstGeom prst="rect">
            <a:avLst/>
          </a:prstGeom>
        </p:spPr>
      </p:pic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834933" y="3724686"/>
            <a:ext cx="194272" cy="324833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485449" y="3724686"/>
            <a:ext cx="194272" cy="324833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7" y="1699302"/>
            <a:ext cx="3193384" cy="1596693"/>
          </a:xfrm>
          <a:prstGeom prst="rect">
            <a:avLst/>
          </a:prstGeom>
        </p:spPr>
      </p:pic>
      <p:sp>
        <p:nvSpPr>
          <p:cNvPr id="98" name="Rectangle 97"/>
          <p:cNvSpPr/>
          <p:nvPr/>
        </p:nvSpPr>
        <p:spPr>
          <a:xfrm>
            <a:off x="3719096" y="640160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001" y="1832661"/>
            <a:ext cx="5026306" cy="217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AAA-LÀM ẢNH SLIDE\Bai10-HĐ2-1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9121" y="1001584"/>
            <a:ext cx="3974042" cy="3974042"/>
          </a:xfrm>
          <a:prstGeom prst="rect">
            <a:avLst/>
          </a:prstGeom>
          <a:noFill/>
        </p:spPr>
      </p:pic>
      <p:grpSp>
        <p:nvGrpSpPr>
          <p:cNvPr id="35" name="Group 14"/>
          <p:cNvGrpSpPr/>
          <p:nvPr/>
        </p:nvGrpSpPr>
        <p:grpSpPr>
          <a:xfrm>
            <a:off x="2444971" y="4478180"/>
            <a:ext cx="446022" cy="471673"/>
            <a:chOff x="1975996" y="3646349"/>
            <a:chExt cx="446022" cy="471673"/>
          </a:xfrm>
        </p:grpSpPr>
        <p:sp>
          <p:nvSpPr>
            <p:cNvPr id="40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5" name="Group 17"/>
          <p:cNvGrpSpPr/>
          <p:nvPr/>
        </p:nvGrpSpPr>
        <p:grpSpPr>
          <a:xfrm>
            <a:off x="2444971" y="4487052"/>
            <a:ext cx="446022" cy="453928"/>
            <a:chOff x="1975996" y="3646349"/>
            <a:chExt cx="446022" cy="453928"/>
          </a:xfrm>
        </p:grpSpPr>
        <p:sp>
          <p:nvSpPr>
            <p:cNvPr id="46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7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3" y="583976"/>
            <a:ext cx="1670428" cy="835215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1112440" y="4452406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6 + 1 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52580" y="4452406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4 + 3 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Group 14"/>
          <p:cNvGrpSpPr/>
          <p:nvPr/>
        </p:nvGrpSpPr>
        <p:grpSpPr>
          <a:xfrm>
            <a:off x="7090756" y="4478180"/>
            <a:ext cx="446022" cy="471673"/>
            <a:chOff x="1975996" y="3646349"/>
            <a:chExt cx="446022" cy="471673"/>
          </a:xfrm>
        </p:grpSpPr>
        <p:sp>
          <p:nvSpPr>
            <p:cNvPr id="49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1" name="Group 17"/>
          <p:cNvGrpSpPr/>
          <p:nvPr/>
        </p:nvGrpSpPr>
        <p:grpSpPr>
          <a:xfrm>
            <a:off x="7090756" y="4487052"/>
            <a:ext cx="446022" cy="453928"/>
            <a:chOff x="1975996" y="3646349"/>
            <a:chExt cx="446022" cy="453928"/>
          </a:xfrm>
        </p:grpSpPr>
        <p:sp>
          <p:nvSpPr>
            <p:cNvPr id="52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7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2050" name="Picture 2" descr="F:\AAA-LÀM ẢNH SLIDE\Bai10-HĐ2-1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851" y="1374010"/>
            <a:ext cx="3021013" cy="3021013"/>
          </a:xfrm>
          <a:prstGeom prst="rect">
            <a:avLst/>
          </a:prstGeom>
          <a:noFill/>
        </p:spPr>
      </p:pic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13628" y="1303466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395344" y="1304287"/>
            <a:ext cx="1579210" cy="430748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7" y="1699302"/>
            <a:ext cx="3193384" cy="159669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965343" y="783770"/>
            <a:ext cx="4841582" cy="3844787"/>
            <a:chOff x="3965343" y="783770"/>
            <a:chExt cx="4841582" cy="384478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65343" y="783770"/>
              <a:ext cx="4841582" cy="3844787"/>
            </a:xfrm>
            <a:prstGeom prst="rect">
              <a:avLst/>
            </a:prstGeom>
          </p:spPr>
        </p:pic>
        <p:sp>
          <p:nvSpPr>
            <p:cNvPr id="3" name="Rounded Rectangle 2"/>
            <p:cNvSpPr/>
            <p:nvPr/>
          </p:nvSpPr>
          <p:spPr>
            <a:xfrm>
              <a:off x="4023360" y="783770"/>
              <a:ext cx="829491" cy="4441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3965343" y="414438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en-GB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AAA-LÀM ẢNH SLIDE\Bai10-HĐ2-2a.png"/>
          <p:cNvPicPr>
            <a:picLocks noChangeAspect="1" noChangeArrowheads="1"/>
          </p:cNvPicPr>
          <p:nvPr/>
        </p:nvPicPr>
        <p:blipFill>
          <a:blip r:embed="rId3"/>
          <a:srcRect t="16254" b="16254"/>
          <a:stretch>
            <a:fillRect/>
          </a:stretch>
        </p:blipFill>
        <p:spPr bwMode="auto">
          <a:xfrm>
            <a:off x="2022299" y="936979"/>
            <a:ext cx="5044551" cy="3404564"/>
          </a:xfrm>
          <a:prstGeom prst="rect">
            <a:avLst/>
          </a:prstGeom>
          <a:noFill/>
        </p:spPr>
      </p:pic>
      <p:grpSp>
        <p:nvGrpSpPr>
          <p:cNvPr id="49" name="Group 48"/>
          <p:cNvGrpSpPr/>
          <p:nvPr/>
        </p:nvGrpSpPr>
        <p:grpSpPr>
          <a:xfrm>
            <a:off x="2962655" y="4172973"/>
            <a:ext cx="598983" cy="613549"/>
            <a:chOff x="7632352" y="2681286"/>
            <a:chExt cx="405942" cy="415815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4" y="573240"/>
            <a:ext cx="1670428" cy="83521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5365171" y="4172973"/>
            <a:ext cx="598983" cy="613549"/>
            <a:chOff x="7632352" y="2681286"/>
            <a:chExt cx="405942" cy="415815"/>
          </a:xfrm>
        </p:grpSpPr>
        <p:sp>
          <p:nvSpPr>
            <p:cNvPr id="2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09496" y="1354752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4193144" y="4172973"/>
            <a:ext cx="598983" cy="613549"/>
            <a:chOff x="7632352" y="2681286"/>
            <a:chExt cx="405942" cy="415815"/>
          </a:xfrm>
        </p:grpSpPr>
        <p:sp>
          <p:nvSpPr>
            <p:cNvPr id="5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694644" y="4188393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889250" y="4188393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4187501" y="4170699"/>
            <a:ext cx="598983" cy="613549"/>
            <a:chOff x="7632352" y="2681286"/>
            <a:chExt cx="405942" cy="415815"/>
          </a:xfrm>
        </p:grpSpPr>
        <p:sp>
          <p:nvSpPr>
            <p:cNvPr id="6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370415" y="4170698"/>
            <a:ext cx="598983" cy="613549"/>
            <a:chOff x="7632352" y="2681286"/>
            <a:chExt cx="405942" cy="415815"/>
          </a:xfrm>
        </p:grpSpPr>
        <p:sp>
          <p:nvSpPr>
            <p:cNvPr id="6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8"/>
          <p:cNvGrpSpPr/>
          <p:nvPr/>
        </p:nvGrpSpPr>
        <p:grpSpPr>
          <a:xfrm>
            <a:off x="2962655" y="3890748"/>
            <a:ext cx="598983" cy="613549"/>
            <a:chOff x="7632352" y="2681286"/>
            <a:chExt cx="405942" cy="415815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21"/>
          <p:cNvGrpSpPr/>
          <p:nvPr/>
        </p:nvGrpSpPr>
        <p:grpSpPr>
          <a:xfrm>
            <a:off x="5365171" y="3890748"/>
            <a:ext cx="598983" cy="613549"/>
            <a:chOff x="7632352" y="2681286"/>
            <a:chExt cx="405942" cy="415815"/>
          </a:xfrm>
        </p:grpSpPr>
        <p:sp>
          <p:nvSpPr>
            <p:cNvPr id="2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" name="Group 51"/>
          <p:cNvGrpSpPr/>
          <p:nvPr/>
        </p:nvGrpSpPr>
        <p:grpSpPr>
          <a:xfrm>
            <a:off x="4193144" y="3890748"/>
            <a:ext cx="598983" cy="613549"/>
            <a:chOff x="7632352" y="2681286"/>
            <a:chExt cx="405942" cy="415815"/>
          </a:xfrm>
        </p:grpSpPr>
        <p:sp>
          <p:nvSpPr>
            <p:cNvPr id="5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694644" y="390616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889250" y="390616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10" name="Group 59"/>
          <p:cNvGrpSpPr/>
          <p:nvPr/>
        </p:nvGrpSpPr>
        <p:grpSpPr>
          <a:xfrm>
            <a:off x="4187501" y="3888474"/>
            <a:ext cx="598983" cy="613549"/>
            <a:chOff x="7632352" y="2681286"/>
            <a:chExt cx="405942" cy="415815"/>
          </a:xfrm>
        </p:grpSpPr>
        <p:sp>
          <p:nvSpPr>
            <p:cNvPr id="6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" name="Group 62"/>
          <p:cNvGrpSpPr/>
          <p:nvPr/>
        </p:nvGrpSpPr>
        <p:grpSpPr>
          <a:xfrm>
            <a:off x="5370415" y="3888473"/>
            <a:ext cx="598983" cy="613549"/>
            <a:chOff x="7632352" y="2681286"/>
            <a:chExt cx="405942" cy="415815"/>
          </a:xfrm>
        </p:grpSpPr>
        <p:sp>
          <p:nvSpPr>
            <p:cNvPr id="6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39" name="Picture 3" descr="F:\AAA-LÀM ẢNH SLIDE\Bai10-HĐ2-2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898" y="1302256"/>
            <a:ext cx="8290272" cy="2764724"/>
          </a:xfrm>
          <a:prstGeom prst="rect">
            <a:avLst/>
          </a:prstGeom>
          <a:noFill/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4" y="573240"/>
            <a:ext cx="1670428" cy="835215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09496" y="1354752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b</a:t>
            </a:r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3"/>
          <a:srcRect l="14118" t="56970" r="12549" b="8485"/>
          <a:stretch>
            <a:fillRect/>
          </a:stretch>
        </p:blipFill>
        <p:spPr bwMode="auto">
          <a:xfrm>
            <a:off x="2005990" y="741298"/>
            <a:ext cx="6381817" cy="3890182"/>
          </a:xfrm>
          <a:prstGeom prst="rect">
            <a:avLst/>
          </a:prstGeom>
          <a:noFill/>
        </p:spPr>
      </p:pic>
      <p:grpSp>
        <p:nvGrpSpPr>
          <p:cNvPr id="25" name="Group 21"/>
          <p:cNvGrpSpPr/>
          <p:nvPr/>
        </p:nvGrpSpPr>
        <p:grpSpPr>
          <a:xfrm>
            <a:off x="4716299" y="975665"/>
            <a:ext cx="340898" cy="346053"/>
            <a:chOff x="7632352" y="2681286"/>
            <a:chExt cx="405942" cy="412083"/>
          </a:xfrm>
        </p:grpSpPr>
        <p:sp>
          <p:nvSpPr>
            <p:cNvPr id="2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28" name="Group 21"/>
          <p:cNvGrpSpPr/>
          <p:nvPr/>
        </p:nvGrpSpPr>
        <p:grpSpPr>
          <a:xfrm>
            <a:off x="4715679" y="975046"/>
            <a:ext cx="340898" cy="340898"/>
            <a:chOff x="7632352" y="2681286"/>
            <a:chExt cx="405942" cy="405944"/>
          </a:xfrm>
        </p:grpSpPr>
        <p:sp>
          <p:nvSpPr>
            <p:cNvPr id="2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7</a:t>
              </a:r>
              <a:endParaRPr lang="en-GB" sz="20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5" y="534952"/>
            <a:ext cx="1670428" cy="835215"/>
          </a:xfrm>
          <a:prstGeom prst="rect">
            <a:avLst/>
          </a:prstGeom>
        </p:spPr>
      </p:pic>
      <p:grpSp>
        <p:nvGrpSpPr>
          <p:cNvPr id="31" name="Group 21"/>
          <p:cNvGrpSpPr/>
          <p:nvPr/>
        </p:nvGrpSpPr>
        <p:grpSpPr>
          <a:xfrm>
            <a:off x="6406186" y="966224"/>
            <a:ext cx="340898" cy="346053"/>
            <a:chOff x="7632352" y="2681286"/>
            <a:chExt cx="405942" cy="412083"/>
          </a:xfrm>
        </p:grpSpPr>
        <p:sp>
          <p:nvSpPr>
            <p:cNvPr id="3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34" name="Group 21"/>
          <p:cNvGrpSpPr/>
          <p:nvPr/>
        </p:nvGrpSpPr>
        <p:grpSpPr>
          <a:xfrm>
            <a:off x="6405566" y="965605"/>
            <a:ext cx="340898" cy="340898"/>
            <a:chOff x="7632352" y="2681286"/>
            <a:chExt cx="405942" cy="405944"/>
          </a:xfrm>
        </p:grpSpPr>
        <p:sp>
          <p:nvSpPr>
            <p:cNvPr id="3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  <a:endParaRPr lang="en-GB" sz="20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38" name="Group 21"/>
          <p:cNvGrpSpPr/>
          <p:nvPr/>
        </p:nvGrpSpPr>
        <p:grpSpPr>
          <a:xfrm>
            <a:off x="6050136" y="2519896"/>
            <a:ext cx="340898" cy="346053"/>
            <a:chOff x="7632352" y="2681286"/>
            <a:chExt cx="405942" cy="412083"/>
          </a:xfrm>
        </p:grpSpPr>
        <p:sp>
          <p:nvSpPr>
            <p:cNvPr id="3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41" name="Group 21"/>
          <p:cNvGrpSpPr/>
          <p:nvPr/>
        </p:nvGrpSpPr>
        <p:grpSpPr>
          <a:xfrm>
            <a:off x="6049516" y="2519277"/>
            <a:ext cx="340898" cy="340898"/>
            <a:chOff x="7632352" y="2681286"/>
            <a:chExt cx="405942" cy="405944"/>
          </a:xfrm>
        </p:grpSpPr>
        <p:sp>
          <p:nvSpPr>
            <p:cNvPr id="4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  <a:endParaRPr lang="en-GB" sz="20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44" name="Group 21"/>
          <p:cNvGrpSpPr/>
          <p:nvPr/>
        </p:nvGrpSpPr>
        <p:grpSpPr>
          <a:xfrm>
            <a:off x="4277980" y="2519895"/>
            <a:ext cx="340898" cy="346053"/>
            <a:chOff x="7632352" y="2681286"/>
            <a:chExt cx="405942" cy="412083"/>
          </a:xfrm>
        </p:grpSpPr>
        <p:sp>
          <p:nvSpPr>
            <p:cNvPr id="4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47" name="Group 21"/>
          <p:cNvGrpSpPr/>
          <p:nvPr/>
        </p:nvGrpSpPr>
        <p:grpSpPr>
          <a:xfrm>
            <a:off x="4277360" y="2519276"/>
            <a:ext cx="340898" cy="340898"/>
            <a:chOff x="7632352" y="2681286"/>
            <a:chExt cx="405942" cy="405944"/>
          </a:xfrm>
        </p:grpSpPr>
        <p:sp>
          <p:nvSpPr>
            <p:cNvPr id="4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  <a:endParaRPr lang="en-GB" sz="20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0" name="Group 21"/>
          <p:cNvGrpSpPr/>
          <p:nvPr/>
        </p:nvGrpSpPr>
        <p:grpSpPr>
          <a:xfrm>
            <a:off x="4083771" y="4016922"/>
            <a:ext cx="340898" cy="346053"/>
            <a:chOff x="7632352" y="2681286"/>
            <a:chExt cx="405942" cy="412083"/>
          </a:xfrm>
        </p:grpSpPr>
        <p:sp>
          <p:nvSpPr>
            <p:cNvPr id="5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3" name="Group 21"/>
          <p:cNvGrpSpPr/>
          <p:nvPr/>
        </p:nvGrpSpPr>
        <p:grpSpPr>
          <a:xfrm>
            <a:off x="4083151" y="4016303"/>
            <a:ext cx="340898" cy="340898"/>
            <a:chOff x="7632352" y="2681286"/>
            <a:chExt cx="405942" cy="405944"/>
          </a:xfrm>
        </p:grpSpPr>
        <p:sp>
          <p:nvSpPr>
            <p:cNvPr id="5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  <a:endParaRPr lang="en-GB" sz="20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7" name="Group 21"/>
          <p:cNvGrpSpPr/>
          <p:nvPr/>
        </p:nvGrpSpPr>
        <p:grpSpPr>
          <a:xfrm>
            <a:off x="5540338" y="4008830"/>
            <a:ext cx="340898" cy="346053"/>
            <a:chOff x="7632352" y="2681286"/>
            <a:chExt cx="405942" cy="412083"/>
          </a:xfrm>
        </p:grpSpPr>
        <p:sp>
          <p:nvSpPr>
            <p:cNvPr id="5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60" name="Group 21"/>
          <p:cNvGrpSpPr/>
          <p:nvPr/>
        </p:nvGrpSpPr>
        <p:grpSpPr>
          <a:xfrm>
            <a:off x="5440507" y="4008211"/>
            <a:ext cx="517890" cy="347884"/>
            <a:chOff x="7514219" y="2681286"/>
            <a:chExt cx="616705" cy="414263"/>
          </a:xfrm>
        </p:grpSpPr>
        <p:sp>
          <p:nvSpPr>
            <p:cNvPr id="6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9" y="2700635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  <a:endParaRPr lang="en-GB" sz="1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66" name="Group 21"/>
          <p:cNvGrpSpPr/>
          <p:nvPr/>
        </p:nvGrpSpPr>
        <p:grpSpPr>
          <a:xfrm>
            <a:off x="6955096" y="4007481"/>
            <a:ext cx="340898" cy="346053"/>
            <a:chOff x="7632352" y="2681286"/>
            <a:chExt cx="405942" cy="412083"/>
          </a:xfrm>
        </p:grpSpPr>
        <p:sp>
          <p:nvSpPr>
            <p:cNvPr id="6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72" name="Group 21"/>
          <p:cNvGrpSpPr/>
          <p:nvPr/>
        </p:nvGrpSpPr>
        <p:grpSpPr>
          <a:xfrm>
            <a:off x="6855265" y="4006862"/>
            <a:ext cx="517890" cy="347884"/>
            <a:chOff x="7514219" y="2681286"/>
            <a:chExt cx="616705" cy="414263"/>
          </a:xfrm>
        </p:grpSpPr>
        <p:sp>
          <p:nvSpPr>
            <p:cNvPr id="7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9" y="2700635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  <a:endParaRPr lang="en-GB" sz="1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76" name="Group 21"/>
          <p:cNvGrpSpPr/>
          <p:nvPr/>
        </p:nvGrpSpPr>
        <p:grpSpPr>
          <a:xfrm rot="2277034">
            <a:off x="7869495" y="1498950"/>
            <a:ext cx="340898" cy="346053"/>
            <a:chOff x="7632352" y="2681286"/>
            <a:chExt cx="405942" cy="412083"/>
          </a:xfrm>
        </p:grpSpPr>
        <p:sp>
          <p:nvSpPr>
            <p:cNvPr id="8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93" name="Group 21"/>
          <p:cNvGrpSpPr/>
          <p:nvPr/>
        </p:nvGrpSpPr>
        <p:grpSpPr>
          <a:xfrm rot="2277034">
            <a:off x="7868875" y="1498331"/>
            <a:ext cx="340898" cy="340898"/>
            <a:chOff x="7632352" y="2681286"/>
            <a:chExt cx="405942" cy="405944"/>
          </a:xfrm>
        </p:grpSpPr>
        <p:sp>
          <p:nvSpPr>
            <p:cNvPr id="9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  <a:endParaRPr lang="en-GB" sz="20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96" name="Group 21"/>
          <p:cNvGrpSpPr/>
          <p:nvPr/>
        </p:nvGrpSpPr>
        <p:grpSpPr>
          <a:xfrm>
            <a:off x="7586275" y="2510454"/>
            <a:ext cx="340898" cy="346053"/>
            <a:chOff x="7632352" y="2681286"/>
            <a:chExt cx="405942" cy="412083"/>
          </a:xfrm>
        </p:grpSpPr>
        <p:sp>
          <p:nvSpPr>
            <p:cNvPr id="9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99" name="Group 21"/>
          <p:cNvGrpSpPr/>
          <p:nvPr/>
        </p:nvGrpSpPr>
        <p:grpSpPr>
          <a:xfrm>
            <a:off x="7486444" y="2509835"/>
            <a:ext cx="517890" cy="347884"/>
            <a:chOff x="7514219" y="2681286"/>
            <a:chExt cx="616705" cy="414263"/>
          </a:xfrm>
        </p:grpSpPr>
        <p:sp>
          <p:nvSpPr>
            <p:cNvPr id="10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9" y="2700635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  <a:endParaRPr lang="en-GB" sz="1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02" name="Group 21"/>
          <p:cNvGrpSpPr/>
          <p:nvPr/>
        </p:nvGrpSpPr>
        <p:grpSpPr>
          <a:xfrm rot="16200000">
            <a:off x="2422207" y="2784234"/>
            <a:ext cx="340898" cy="346053"/>
            <a:chOff x="7632352" y="2681286"/>
            <a:chExt cx="405942" cy="412083"/>
          </a:xfrm>
        </p:grpSpPr>
        <p:sp>
          <p:nvSpPr>
            <p:cNvPr id="10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845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0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05" name="Group 21"/>
          <p:cNvGrpSpPr/>
          <p:nvPr/>
        </p:nvGrpSpPr>
        <p:grpSpPr>
          <a:xfrm rot="16200000">
            <a:off x="2330468" y="2783615"/>
            <a:ext cx="517890" cy="347884"/>
            <a:chOff x="7514219" y="2681286"/>
            <a:chExt cx="616705" cy="414263"/>
          </a:xfrm>
        </p:grpSpPr>
        <p:sp>
          <p:nvSpPr>
            <p:cNvPr id="1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9" y="2700635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  <a:endParaRPr lang="en-GB" sz="1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09496" y="1354752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3. </a:t>
            </a:r>
            <a:r>
              <a:rPr lang="en-GB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9770</TotalTime>
  <Words>94</Words>
  <Application>Microsoft Office PowerPoint</Application>
  <PresentationFormat>Custom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 Light</vt:lpstr>
      <vt:lpstr>Calibri</vt:lpstr>
      <vt:lpstr>Lato Black</vt:lpstr>
      <vt:lpstr>Lato</vt:lpstr>
      <vt:lpstr>Lato Heavy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Windows User</dc:creator>
  <cp:lastModifiedBy>Windows User</cp:lastModifiedBy>
  <cp:revision>361</cp:revision>
  <dcterms:created xsi:type="dcterms:W3CDTF">2020-02-21T03:04:01Z</dcterms:created>
  <dcterms:modified xsi:type="dcterms:W3CDTF">2020-09-03T03:17:33Z</dcterms:modified>
</cp:coreProperties>
</file>