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257" r:id="rId2"/>
    <p:sldId id="305" r:id="rId3"/>
    <p:sldId id="315" r:id="rId4"/>
    <p:sldId id="329" r:id="rId5"/>
    <p:sldId id="319" r:id="rId6"/>
    <p:sldId id="317" r:id="rId7"/>
    <p:sldId id="318" r:id="rId8"/>
    <p:sldId id="323" r:id="rId9"/>
    <p:sldId id="324" r:id="rId10"/>
    <p:sldId id="325" r:id="rId11"/>
    <p:sldId id="328" r:id="rId12"/>
  </p:sldIdLst>
  <p:sldSz cx="9147175" cy="5145088"/>
  <p:notesSz cx="6858000" cy="9144000"/>
  <p:embeddedFontLst>
    <p:embeddedFont>
      <p:font typeface="Calibri Light" panose="020F0302020204030204" pitchFamily="34" charset="0"/>
      <p:regular r:id="rId13"/>
      <p: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505E"/>
    <a:srgbClr val="FCD0CC"/>
    <a:srgbClr val="FBCDE8"/>
    <a:srgbClr val="FBD1EA"/>
    <a:srgbClr val="FABEE2"/>
    <a:srgbClr val="F9B5DD"/>
    <a:srgbClr val="F8A6D7"/>
    <a:srgbClr val="3B6BDD"/>
    <a:srgbClr val="8599A8"/>
    <a:srgbClr val="73C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649" autoAdjust="0"/>
    <p:restoredTop sz="94660" autoAdjust="0"/>
  </p:normalViewPr>
  <p:slideViewPr>
    <p:cSldViewPr snapToGrid="0">
      <p:cViewPr varScale="1">
        <p:scale>
          <a:sx n="146" d="100"/>
          <a:sy n="146" d="100"/>
        </p:scale>
        <p:origin x="138" y="144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923947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75394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07570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715933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13570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304597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6663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58630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9556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86918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306588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24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</p:transition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50763" y="3679653"/>
            <a:ext cx="8884439" cy="628765"/>
          </a:xfrm>
        </p:spPr>
        <p:txBody>
          <a:bodyPr>
            <a:noAutofit/>
          </a:bodyPr>
          <a:lstStyle/>
          <a:p>
            <a:pPr algn="l"/>
            <a:r>
              <a:rPr lang="en-GB" sz="3200" dirty="0" err="1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Chủ</a:t>
            </a:r>
            <a:r>
              <a:rPr lang="en-GB" sz="3200" dirty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en-GB" sz="3200" dirty="0" err="1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đề</a:t>
            </a:r>
            <a:r>
              <a:rPr lang="en-GB" sz="3200" dirty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en-GB" sz="3200" dirty="0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3: </a:t>
            </a:r>
            <a:r>
              <a:rPr lang="en-GB" sz="3200" dirty="0" err="1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Phép</a:t>
            </a:r>
            <a:r>
              <a:rPr lang="en-GB" sz="3200" dirty="0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en-GB" sz="3200" dirty="0" err="1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cộng</a:t>
            </a:r>
            <a:r>
              <a:rPr lang="en-GB" sz="3200" dirty="0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, </a:t>
            </a:r>
            <a:r>
              <a:rPr lang="en-GB" sz="3200" dirty="0" err="1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phép</a:t>
            </a:r>
            <a:r>
              <a:rPr lang="en-GB" sz="3200" dirty="0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en-GB" sz="3200" dirty="0" err="1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trừ</a:t>
            </a:r>
            <a:r>
              <a:rPr lang="en-GB" sz="3200" dirty="0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en-GB" sz="3200" dirty="0" err="1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trong</a:t>
            </a:r>
            <a:r>
              <a:rPr lang="en-GB" sz="3200" dirty="0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 </a:t>
            </a:r>
            <a:r>
              <a:rPr lang="en-GB" sz="3200" dirty="0" err="1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phạm</a:t>
            </a:r>
            <a:r>
              <a:rPr lang="en-GB" sz="3200" dirty="0" smtClean="0">
                <a:solidFill>
                  <a:srgbClr val="40505E"/>
                </a:solidFill>
                <a:latin typeface="Lato Heavy" panose="020F0502020204030203" pitchFamily="34" charset="0"/>
                <a:cs typeface="Lato Heavy" panose="020F0502020204030203" pitchFamily="34" charset="0"/>
              </a:rPr>
              <a:t> vi 10 </a:t>
            </a:r>
            <a:endParaRPr lang="en-GB" sz="3200" dirty="0">
              <a:solidFill>
                <a:srgbClr val="40505E"/>
              </a:solidFill>
              <a:latin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FE0EC5-BA7B-8F46-A5BD-A4EB7EB31191}"/>
              </a:ext>
            </a:extLst>
          </p:cNvPr>
          <p:cNvSpPr txBox="1">
            <a:spLocks/>
          </p:cNvSpPr>
          <p:nvPr/>
        </p:nvSpPr>
        <p:spPr>
          <a:xfrm>
            <a:off x="399719" y="3092282"/>
            <a:ext cx="7518304" cy="799677"/>
          </a:xfrm>
          <a:prstGeom prst="rect">
            <a:avLst/>
          </a:prstGeom>
        </p:spPr>
        <p:txBody>
          <a:bodyPr vert="horz" lIns="68604" tIns="34302" rIns="68604" bIns="3430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GB" sz="1000" b="1" dirty="0">
              <a:solidFill>
                <a:schemeClr val="accent1">
                  <a:lumMod val="50000"/>
                </a:schemeClr>
              </a:solidFill>
              <a:latin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35323" y="4477534"/>
            <a:ext cx="6949665" cy="21939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 err="1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Toán</a:t>
            </a:r>
            <a:r>
              <a:rPr lang="en-GB" sz="1400" dirty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1 - </a:t>
            </a:r>
            <a:r>
              <a:rPr lang="en-GB" sz="1400" dirty="0" err="1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Bộ</a:t>
            </a:r>
            <a:r>
              <a:rPr lang="en-GB" sz="1400" dirty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sách</a:t>
            </a:r>
            <a:r>
              <a:rPr lang="en-GB" sz="1400" dirty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Kết</a:t>
            </a:r>
            <a:r>
              <a:rPr lang="en-GB" sz="1400" dirty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nối</a:t>
            </a:r>
            <a:r>
              <a:rPr lang="en-GB" sz="1400" dirty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tri </a:t>
            </a:r>
            <a:r>
              <a:rPr lang="en-GB" sz="1400" dirty="0" err="1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thức</a:t>
            </a:r>
            <a:r>
              <a:rPr lang="en-GB" sz="1400" dirty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với</a:t>
            </a:r>
            <a:r>
              <a:rPr lang="en-GB" sz="1400" dirty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cuộc</a:t>
            </a:r>
            <a:r>
              <a:rPr lang="en-GB" sz="1400" dirty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sống</a:t>
            </a:r>
            <a:endParaRPr lang="en-GB" sz="14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493786" y="4786093"/>
            <a:ext cx="1541416" cy="21939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Ban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biên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tập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AES</a:t>
            </a:r>
            <a:endParaRPr lang="en-GB" sz="14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8" b="16978"/>
          <a:stretch/>
        </p:blipFill>
        <p:spPr>
          <a:xfrm>
            <a:off x="4250287" y="215538"/>
            <a:ext cx="3916692" cy="29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234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21"/>
          <p:cNvGrpSpPr/>
          <p:nvPr/>
        </p:nvGrpSpPr>
        <p:grpSpPr>
          <a:xfrm>
            <a:off x="4749926" y="3159791"/>
            <a:ext cx="505050" cy="517331"/>
            <a:chOff x="7632352" y="2681286"/>
            <a:chExt cx="405942" cy="415815"/>
          </a:xfrm>
        </p:grpSpPr>
        <p:sp>
          <p:nvSpPr>
            <p:cNvPr id="7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83" name="Group 21"/>
          <p:cNvGrpSpPr/>
          <p:nvPr/>
        </p:nvGrpSpPr>
        <p:grpSpPr>
          <a:xfrm>
            <a:off x="7984191" y="3159786"/>
            <a:ext cx="505050" cy="517334"/>
            <a:chOff x="7632352" y="2681286"/>
            <a:chExt cx="405942" cy="415818"/>
          </a:xfrm>
        </p:grpSpPr>
        <p:sp>
          <p:nvSpPr>
            <p:cNvPr id="8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90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86" name="Group 21"/>
          <p:cNvGrpSpPr/>
          <p:nvPr/>
        </p:nvGrpSpPr>
        <p:grpSpPr>
          <a:xfrm>
            <a:off x="4755570" y="3165434"/>
            <a:ext cx="505050" cy="517331"/>
            <a:chOff x="7632352" y="2681286"/>
            <a:chExt cx="405942" cy="415815"/>
          </a:xfrm>
        </p:grpSpPr>
        <p:sp>
          <p:nvSpPr>
            <p:cNvPr id="8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3</a:t>
              </a:r>
              <a:endParaRPr lang="en-GB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89" name="Group 21"/>
          <p:cNvGrpSpPr/>
          <p:nvPr/>
        </p:nvGrpSpPr>
        <p:grpSpPr>
          <a:xfrm>
            <a:off x="7978547" y="3159785"/>
            <a:ext cx="505050" cy="528622"/>
            <a:chOff x="7632352" y="2681286"/>
            <a:chExt cx="405942" cy="424891"/>
          </a:xfrm>
        </p:grpSpPr>
        <p:sp>
          <p:nvSpPr>
            <p:cNvPr id="9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1126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4</a:t>
              </a:r>
              <a:endParaRPr lang="en-GB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079" y="214011"/>
            <a:ext cx="1670428" cy="835215"/>
          </a:xfrm>
          <a:prstGeom prst="rect">
            <a:avLst/>
          </a:prstGeom>
        </p:spPr>
      </p:pic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33271" y="923678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146" name="Picture 2" descr="F:\AAA-LÀM ẢNH SLIDE\Bai10-HĐ1-3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3060" y="1612724"/>
            <a:ext cx="7943930" cy="1390121"/>
          </a:xfrm>
          <a:prstGeom prst="rect">
            <a:avLst/>
          </a:prstGeom>
          <a:noFill/>
        </p:spPr>
      </p:pic>
      <p:grpSp>
        <p:nvGrpSpPr>
          <p:cNvPr id="75" name="Group 74"/>
          <p:cNvGrpSpPr/>
          <p:nvPr/>
        </p:nvGrpSpPr>
        <p:grpSpPr>
          <a:xfrm>
            <a:off x="262821" y="3159791"/>
            <a:ext cx="1915933" cy="517331"/>
            <a:chOff x="409578" y="3089235"/>
            <a:chExt cx="1915933" cy="517331"/>
          </a:xfrm>
        </p:grpSpPr>
        <p:sp>
          <p:nvSpPr>
            <p:cNvPr id="5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409578" y="3119186"/>
              <a:ext cx="1543399" cy="38969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accent1"/>
                  </a:solidFill>
                  <a:latin typeface="Lato Black" pitchFamily="34" charset="0"/>
                  <a:cs typeface="Lato Black" pitchFamily="34" charset="0"/>
                </a:rPr>
                <a:t>2 + 3 =</a:t>
              </a:r>
              <a:endParaRPr lang="en-GB" sz="2800" b="1" dirty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  <p:grpSp>
          <p:nvGrpSpPr>
            <p:cNvPr id="69" name="Group 21"/>
            <p:cNvGrpSpPr/>
            <p:nvPr/>
          </p:nvGrpSpPr>
          <p:grpSpPr>
            <a:xfrm>
              <a:off x="1820461" y="3089235"/>
              <a:ext cx="505050" cy="517331"/>
              <a:chOff x="7632352" y="2681286"/>
              <a:chExt cx="405942" cy="415815"/>
            </a:xfrm>
          </p:grpSpPr>
          <p:sp>
            <p:nvSpPr>
              <p:cNvPr id="70" name="Rounded Rectangle 3"/>
              <p:cNvSpPr/>
              <p:nvPr/>
            </p:nvSpPr>
            <p:spPr>
              <a:xfrm>
                <a:off x="7632352" y="2681286"/>
                <a:ext cx="405942" cy="40594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728F7483-F24B-6F4A-A22A-5B1ADFDC4C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0050" y="2702187"/>
                <a:ext cx="236184" cy="394914"/>
              </a:xfrm>
              <a:prstGeom prst="rect">
                <a:avLst/>
              </a:prstGeom>
            </p:spPr>
            <p:txBody>
              <a:bodyPr vert="horz" lIns="68604" tIns="34302" rIns="68604" bIns="34302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800" b="1" dirty="0" smtClean="0">
                    <a:solidFill>
                      <a:schemeClr val="accent1"/>
                    </a:solidFill>
                    <a:latin typeface="Lato Black" pitchFamily="34" charset="0"/>
                    <a:cs typeface="Lato Black" pitchFamily="34" charset="0"/>
                  </a:rPr>
                  <a:t>5</a:t>
                </a:r>
                <a:endParaRPr lang="en-GB" sz="2800" b="1" dirty="0">
                  <a:solidFill>
                    <a:schemeClr val="accent1"/>
                  </a:solidFill>
                  <a:latin typeface="Lato Black" pitchFamily="34" charset="0"/>
                  <a:cs typeface="Lato Black" pitchFamily="34" charset="0"/>
                </a:endParaRPr>
              </a:p>
            </p:txBody>
          </p:sp>
        </p:grpSp>
      </p:grp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339043" y="3189742"/>
            <a:ext cx="1543399" cy="389694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1 + 2 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573308" y="3189742"/>
            <a:ext cx="1543399" cy="389694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2 + 2 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AAA-LÀM ẢNH SLIDE\Bai10-HĐ1-3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872" y="1730200"/>
            <a:ext cx="7903459" cy="1268331"/>
          </a:xfrm>
          <a:prstGeom prst="rect">
            <a:avLst/>
          </a:prstGeom>
          <a:noFill/>
        </p:spPr>
      </p:pic>
      <p:grpSp>
        <p:nvGrpSpPr>
          <p:cNvPr id="2" name="Group 21"/>
          <p:cNvGrpSpPr/>
          <p:nvPr/>
        </p:nvGrpSpPr>
        <p:grpSpPr>
          <a:xfrm>
            <a:off x="4749926" y="3159791"/>
            <a:ext cx="505050" cy="517331"/>
            <a:chOff x="7632352" y="2681286"/>
            <a:chExt cx="405942" cy="415815"/>
          </a:xfrm>
        </p:grpSpPr>
        <p:sp>
          <p:nvSpPr>
            <p:cNvPr id="7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3" name="Group 21"/>
          <p:cNvGrpSpPr/>
          <p:nvPr/>
        </p:nvGrpSpPr>
        <p:grpSpPr>
          <a:xfrm>
            <a:off x="7984191" y="3159786"/>
            <a:ext cx="505050" cy="517334"/>
            <a:chOff x="7632352" y="2681286"/>
            <a:chExt cx="405942" cy="415818"/>
          </a:xfrm>
        </p:grpSpPr>
        <p:sp>
          <p:nvSpPr>
            <p:cNvPr id="8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90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4" name="Group 21"/>
          <p:cNvGrpSpPr/>
          <p:nvPr/>
        </p:nvGrpSpPr>
        <p:grpSpPr>
          <a:xfrm>
            <a:off x="4755570" y="3165434"/>
            <a:ext cx="505050" cy="517331"/>
            <a:chOff x="7632352" y="2681286"/>
            <a:chExt cx="405942" cy="415815"/>
          </a:xfrm>
        </p:grpSpPr>
        <p:sp>
          <p:nvSpPr>
            <p:cNvPr id="8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3</a:t>
              </a:r>
              <a:endParaRPr lang="en-GB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" name="Group 21"/>
          <p:cNvGrpSpPr/>
          <p:nvPr/>
        </p:nvGrpSpPr>
        <p:grpSpPr>
          <a:xfrm>
            <a:off x="7978547" y="3159785"/>
            <a:ext cx="505050" cy="528622"/>
            <a:chOff x="7632352" y="2681286"/>
            <a:chExt cx="405942" cy="424891"/>
          </a:xfrm>
        </p:grpSpPr>
        <p:sp>
          <p:nvSpPr>
            <p:cNvPr id="9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1126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 Black" pitchFamily="34" charset="0"/>
                  <a:cs typeface="Lato Black" pitchFamily="34" charset="0"/>
                </a:rPr>
                <a:t>4</a:t>
              </a:r>
              <a:endParaRPr lang="en-GB" sz="2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079" y="214011"/>
            <a:ext cx="1670428" cy="835215"/>
          </a:xfrm>
          <a:prstGeom prst="rect">
            <a:avLst/>
          </a:prstGeom>
        </p:spPr>
      </p:pic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33271" y="923678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6" name="Group 74"/>
          <p:cNvGrpSpPr/>
          <p:nvPr/>
        </p:nvGrpSpPr>
        <p:grpSpPr>
          <a:xfrm>
            <a:off x="262821" y="3159791"/>
            <a:ext cx="1915933" cy="517331"/>
            <a:chOff x="409578" y="3089235"/>
            <a:chExt cx="1915933" cy="517331"/>
          </a:xfrm>
        </p:grpSpPr>
        <p:sp>
          <p:nvSpPr>
            <p:cNvPr id="5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409578" y="3119186"/>
              <a:ext cx="1543399" cy="38969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accent1"/>
                  </a:solidFill>
                  <a:latin typeface="Lato Black" pitchFamily="34" charset="0"/>
                  <a:cs typeface="Lato Black" pitchFamily="34" charset="0"/>
                </a:rPr>
                <a:t>2 + 3 =</a:t>
              </a:r>
              <a:endParaRPr lang="en-GB" sz="2800" b="1" dirty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  <p:grpSp>
          <p:nvGrpSpPr>
            <p:cNvPr id="8" name="Group 21"/>
            <p:cNvGrpSpPr/>
            <p:nvPr/>
          </p:nvGrpSpPr>
          <p:grpSpPr>
            <a:xfrm>
              <a:off x="1820461" y="3089235"/>
              <a:ext cx="505050" cy="517331"/>
              <a:chOff x="7632352" y="2681286"/>
              <a:chExt cx="405942" cy="415815"/>
            </a:xfrm>
          </p:grpSpPr>
          <p:sp>
            <p:nvSpPr>
              <p:cNvPr id="70" name="Rounded Rectangle 3"/>
              <p:cNvSpPr/>
              <p:nvPr/>
            </p:nvSpPr>
            <p:spPr>
              <a:xfrm>
                <a:off x="7632352" y="2681286"/>
                <a:ext cx="405942" cy="405944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728F7483-F24B-6F4A-A22A-5B1ADFDC4C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0050" y="2702187"/>
                <a:ext cx="236184" cy="394914"/>
              </a:xfrm>
              <a:prstGeom prst="rect">
                <a:avLst/>
              </a:prstGeom>
            </p:spPr>
            <p:txBody>
              <a:bodyPr vert="horz" lIns="68604" tIns="34302" rIns="68604" bIns="34302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800" b="1" dirty="0" smtClean="0">
                    <a:solidFill>
                      <a:schemeClr val="accent1"/>
                    </a:solidFill>
                    <a:latin typeface="Lato Black" pitchFamily="34" charset="0"/>
                    <a:cs typeface="Lato Black" pitchFamily="34" charset="0"/>
                  </a:rPr>
                  <a:t>5</a:t>
                </a:r>
                <a:endParaRPr lang="en-GB" sz="2800" b="1" dirty="0">
                  <a:solidFill>
                    <a:schemeClr val="accent1"/>
                  </a:solidFill>
                  <a:latin typeface="Lato Black" pitchFamily="34" charset="0"/>
                  <a:cs typeface="Lato Black" pitchFamily="34" charset="0"/>
                </a:endParaRPr>
              </a:p>
            </p:txBody>
          </p:sp>
        </p:grpSp>
      </p:grp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339043" y="3189742"/>
            <a:ext cx="1543399" cy="389694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1 + 2 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573308" y="3189742"/>
            <a:ext cx="1543399" cy="389694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2 + 2 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A1F62A6F-33D3-594E-93B1-C76D8D71DAF9}"/>
              </a:ext>
            </a:extLst>
          </p:cNvPr>
          <p:cNvSpPr txBox="1">
            <a:spLocks/>
          </p:cNvSpPr>
          <p:nvPr/>
        </p:nvSpPr>
        <p:spPr>
          <a:xfrm>
            <a:off x="383059" y="1000903"/>
            <a:ext cx="8365525" cy="255712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8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16871" y="784710"/>
            <a:ext cx="8437830" cy="399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9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Bài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10: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Phép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cộng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trong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phạm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vi 10</a:t>
            </a:r>
            <a:endParaRPr lang="en-GB" sz="3200" b="1" dirty="0">
              <a:solidFill>
                <a:srgbClr val="40505E"/>
              </a:solidFill>
              <a:latin typeface="Lato Heavy" panose="020F0502020204030203" pitchFamily="34" charset="0"/>
              <a:ea typeface="+mn-ea"/>
              <a:cs typeface="Lato Heavy" panose="020F0502020204030203" pitchFamily="34" charset="0"/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024921" y="1391594"/>
            <a:ext cx="6949665" cy="31013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Tiết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1: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Gộp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lại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thì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bằng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mấy</a:t>
            </a:r>
            <a:r>
              <a:rPr lang="en-GB" sz="200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  <a:endParaRPr lang="en-GB" sz="20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874" y="2071211"/>
            <a:ext cx="2941366" cy="29413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753" y="2227964"/>
            <a:ext cx="2836863" cy="283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5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8476E-6 2.21228E-6 L 0.13294 -0.0398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7" y="-200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44E-6 -3.32613E-6 L -0.13484 -0.07374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1" y="-37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690120" y="1039345"/>
            <a:ext cx="8126505" cy="3286234"/>
            <a:chOff x="690120" y="1039345"/>
            <a:chExt cx="8126505" cy="3286234"/>
          </a:xfrm>
        </p:grpSpPr>
        <p:pic>
          <p:nvPicPr>
            <p:cNvPr id="30" name="Picture 2" descr="F:\AAA-PDF-SGK\PNG\Bai10-KP1.png"/>
            <p:cNvPicPr>
              <a:picLocks noChangeAspect="1" noChangeArrowheads="1"/>
            </p:cNvPicPr>
            <p:nvPr/>
          </p:nvPicPr>
          <p:blipFill>
            <a:blip r:embed="rId3" cstate="print"/>
            <a:srcRect l="19928" t="34553" r="9071" b="44151"/>
            <a:stretch>
              <a:fillRect/>
            </a:stretch>
          </p:blipFill>
          <p:spPr bwMode="auto">
            <a:xfrm>
              <a:off x="690120" y="1039345"/>
              <a:ext cx="8126505" cy="3286234"/>
            </a:xfrm>
            <a:prstGeom prst="rect">
              <a:avLst/>
            </a:prstGeom>
            <a:noFill/>
          </p:spPr>
        </p:pic>
        <p:sp>
          <p:nvSpPr>
            <p:cNvPr id="50" name="Rectangle 49"/>
            <p:cNvSpPr/>
            <p:nvPr/>
          </p:nvSpPr>
          <p:spPr>
            <a:xfrm>
              <a:off x="5565422" y="3160889"/>
              <a:ext cx="1365956" cy="361244"/>
            </a:xfrm>
            <a:prstGeom prst="rect">
              <a:avLst/>
            </a:prstGeom>
            <a:solidFill>
              <a:srgbClr val="FBCD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5231725" y="3121029"/>
            <a:ext cx="398208" cy="411576"/>
            <a:chOff x="7632352" y="2667660"/>
            <a:chExt cx="405942" cy="419570"/>
          </a:xfrm>
        </p:grpSpPr>
        <p:sp>
          <p:nvSpPr>
            <p:cNvPr id="6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0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2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226082" y="3118757"/>
            <a:ext cx="398208" cy="411573"/>
            <a:chOff x="7632352" y="2667663"/>
            <a:chExt cx="405942" cy="419567"/>
          </a:xfrm>
        </p:grpSpPr>
        <p:sp>
          <p:nvSpPr>
            <p:cNvPr id="6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sz="2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100969" y="3121029"/>
            <a:ext cx="398208" cy="411576"/>
            <a:chOff x="7632352" y="2667660"/>
            <a:chExt cx="405942" cy="419570"/>
          </a:xfrm>
        </p:grpSpPr>
        <p:sp>
          <p:nvSpPr>
            <p:cNvPr id="7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0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2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6095326" y="3118757"/>
            <a:ext cx="398208" cy="411573"/>
            <a:chOff x="7632352" y="2667663"/>
            <a:chExt cx="405942" cy="419567"/>
          </a:xfrm>
        </p:grpSpPr>
        <p:sp>
          <p:nvSpPr>
            <p:cNvPr id="7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2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602" y="299093"/>
            <a:ext cx="1523776" cy="761888"/>
          </a:xfrm>
          <a:prstGeom prst="rect">
            <a:avLst/>
          </a:prstGeom>
        </p:spPr>
      </p:pic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20381" y="799499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6911748" y="3121031"/>
            <a:ext cx="398208" cy="411574"/>
            <a:chOff x="7632352" y="2667662"/>
            <a:chExt cx="405942" cy="419568"/>
          </a:xfrm>
        </p:grpSpPr>
        <p:sp>
          <p:nvSpPr>
            <p:cNvPr id="5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2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916992" y="3130045"/>
            <a:ext cx="398208" cy="400283"/>
            <a:chOff x="7632352" y="2679172"/>
            <a:chExt cx="405942" cy="408058"/>
          </a:xfrm>
        </p:grpSpPr>
        <p:sp>
          <p:nvSpPr>
            <p:cNvPr id="6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67917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2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749225" y="3115946"/>
            <a:ext cx="231685" cy="38739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593872" y="3115946"/>
            <a:ext cx="231685" cy="38739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602" y="299093"/>
            <a:ext cx="1523776" cy="761888"/>
          </a:xfrm>
          <a:prstGeom prst="rect">
            <a:avLst/>
          </a:prstGeom>
        </p:spPr>
      </p:pic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20381" y="799499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90120" y="1843915"/>
            <a:ext cx="8126505" cy="1582642"/>
            <a:chOff x="690120" y="1843915"/>
            <a:chExt cx="8126505" cy="1582642"/>
          </a:xfrm>
        </p:grpSpPr>
        <p:pic>
          <p:nvPicPr>
            <p:cNvPr id="30" name="Picture 2" descr="F:\AAA-PDF-SGK\PNG\Bai10-KP1.png"/>
            <p:cNvPicPr>
              <a:picLocks noChangeAspect="1" noChangeArrowheads="1"/>
            </p:cNvPicPr>
            <p:nvPr/>
          </p:nvPicPr>
          <p:blipFill>
            <a:blip r:embed="rId4" cstate="print"/>
            <a:srcRect l="19928" t="55861" r="9071" b="33881"/>
            <a:stretch>
              <a:fillRect/>
            </a:stretch>
          </p:blipFill>
          <p:spPr bwMode="auto">
            <a:xfrm>
              <a:off x="690120" y="1843915"/>
              <a:ext cx="8126505" cy="1582642"/>
            </a:xfrm>
            <a:prstGeom prst="rect">
              <a:avLst/>
            </a:prstGeom>
            <a:noFill/>
          </p:spPr>
        </p:pic>
        <p:sp>
          <p:nvSpPr>
            <p:cNvPr id="6" name="Rectangle 5"/>
            <p:cNvSpPr/>
            <p:nvPr/>
          </p:nvSpPr>
          <p:spPr>
            <a:xfrm>
              <a:off x="6242756" y="2167467"/>
              <a:ext cx="1648177" cy="519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168712" y="2353377"/>
            <a:ext cx="398208" cy="411576"/>
            <a:chOff x="7632352" y="2667660"/>
            <a:chExt cx="405942" cy="419570"/>
          </a:xfrm>
        </p:grpSpPr>
        <p:sp>
          <p:nvSpPr>
            <p:cNvPr id="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0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2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63069" y="2351105"/>
            <a:ext cx="398208" cy="411573"/>
            <a:chOff x="7632352" y="2667663"/>
            <a:chExt cx="405942" cy="419567"/>
          </a:xfrm>
        </p:grpSpPr>
        <p:sp>
          <p:nvSpPr>
            <p:cNvPr id="1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sz="2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037956" y="2353377"/>
            <a:ext cx="398208" cy="411576"/>
            <a:chOff x="7632352" y="2667660"/>
            <a:chExt cx="405942" cy="419570"/>
          </a:xfrm>
        </p:grpSpPr>
        <p:sp>
          <p:nvSpPr>
            <p:cNvPr id="1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0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2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32313" y="2351105"/>
            <a:ext cx="398208" cy="411573"/>
            <a:chOff x="7632352" y="2667663"/>
            <a:chExt cx="405942" cy="419567"/>
          </a:xfrm>
        </p:grpSpPr>
        <p:sp>
          <p:nvSpPr>
            <p:cNvPr id="1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3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sz="2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848735" y="2353379"/>
            <a:ext cx="398208" cy="411574"/>
            <a:chOff x="7632352" y="2667662"/>
            <a:chExt cx="405942" cy="419568"/>
          </a:xfrm>
        </p:grpSpPr>
        <p:sp>
          <p:nvSpPr>
            <p:cNvPr id="2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66766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2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853979" y="2362393"/>
            <a:ext cx="398208" cy="400283"/>
            <a:chOff x="7632352" y="2679172"/>
            <a:chExt cx="405942" cy="408058"/>
          </a:xfrm>
        </p:grpSpPr>
        <p:sp>
          <p:nvSpPr>
            <p:cNvPr id="2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679172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2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686212" y="2348294"/>
            <a:ext cx="231685" cy="38739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530859" y="2348294"/>
            <a:ext cx="231685" cy="387390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14"/>
          <p:cNvGrpSpPr/>
          <p:nvPr/>
        </p:nvGrpSpPr>
        <p:grpSpPr>
          <a:xfrm>
            <a:off x="3816085" y="2118967"/>
            <a:ext cx="446022" cy="471673"/>
            <a:chOff x="1975996" y="3646349"/>
            <a:chExt cx="446022" cy="471673"/>
          </a:xfrm>
        </p:grpSpPr>
        <p:sp>
          <p:nvSpPr>
            <p:cNvPr id="40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5" name="Group 17"/>
          <p:cNvGrpSpPr/>
          <p:nvPr/>
        </p:nvGrpSpPr>
        <p:grpSpPr>
          <a:xfrm>
            <a:off x="3816085" y="2127839"/>
            <a:ext cx="446022" cy="453928"/>
            <a:chOff x="1975996" y="3646349"/>
            <a:chExt cx="446022" cy="453928"/>
          </a:xfrm>
        </p:grpSpPr>
        <p:sp>
          <p:nvSpPr>
            <p:cNvPr id="46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09" y="581297"/>
            <a:ext cx="1358537" cy="679269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4893734" y="3231444"/>
            <a:ext cx="2144888" cy="1112829"/>
            <a:chOff x="2935112" y="3104445"/>
            <a:chExt cx="2698044" cy="1399822"/>
          </a:xfrm>
        </p:grpSpPr>
        <p:sp>
          <p:nvSpPr>
            <p:cNvPr id="17" name="Rounded Rectangle 16"/>
            <p:cNvSpPr/>
            <p:nvPr/>
          </p:nvSpPr>
          <p:spPr>
            <a:xfrm>
              <a:off x="2935112" y="3104445"/>
              <a:ext cx="2698044" cy="1399822"/>
            </a:xfrm>
            <a:prstGeom prst="roundRect">
              <a:avLst/>
            </a:prstGeom>
            <a:solidFill>
              <a:srgbClr val="F9B5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4" name="Picture 2" descr="F:\AAA-LÀM ẢNH SLIDE\Bai10-HĐ1-1(1)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39406" y="3731683"/>
              <a:ext cx="681567" cy="681567"/>
            </a:xfrm>
            <a:prstGeom prst="rect">
              <a:avLst/>
            </a:prstGeom>
            <a:noFill/>
          </p:spPr>
        </p:pic>
        <p:pic>
          <p:nvPicPr>
            <p:cNvPr id="3075" name="Picture 3" descr="F:\AAA-LÀM ẢNH SLIDE\Bai10-HĐ1-1(2)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44471" y="3731683"/>
              <a:ext cx="681567" cy="681567"/>
            </a:xfrm>
            <a:prstGeom prst="rect">
              <a:avLst/>
            </a:prstGeom>
            <a:noFill/>
          </p:spPr>
        </p:pic>
        <p:pic>
          <p:nvPicPr>
            <p:cNvPr id="21" name="Picture 2" descr="F:\AAA-LÀM ẢNH SLIDE\Bai10-HĐ1-1(1)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22562" y="3731683"/>
              <a:ext cx="681567" cy="681567"/>
            </a:xfrm>
            <a:prstGeom prst="rect">
              <a:avLst/>
            </a:prstGeom>
            <a:noFill/>
          </p:spPr>
        </p:pic>
        <p:pic>
          <p:nvPicPr>
            <p:cNvPr id="22" name="Picture 2" descr="F:\AAA-LÀM ẢNH SLIDE\Bai10-HĐ1-1(1)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72517" y="3158773"/>
              <a:ext cx="681567" cy="681567"/>
            </a:xfrm>
            <a:prstGeom prst="rect">
              <a:avLst/>
            </a:prstGeom>
            <a:noFill/>
          </p:spPr>
        </p:pic>
        <p:pic>
          <p:nvPicPr>
            <p:cNvPr id="23" name="Picture 2" descr="F:\AAA-LÀM ẢNH SLIDE\Bai10-HĐ1-1(1)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82295" y="3158773"/>
              <a:ext cx="681567" cy="681567"/>
            </a:xfrm>
            <a:prstGeom prst="rect">
              <a:avLst/>
            </a:prstGeom>
            <a:noFill/>
          </p:spPr>
        </p:pic>
      </p:grpSp>
      <p:grpSp>
        <p:nvGrpSpPr>
          <p:cNvPr id="34" name="Group 33"/>
          <p:cNvGrpSpPr/>
          <p:nvPr/>
        </p:nvGrpSpPr>
        <p:grpSpPr>
          <a:xfrm>
            <a:off x="276577" y="3231444"/>
            <a:ext cx="2144888" cy="1112829"/>
            <a:chOff x="863601" y="3403600"/>
            <a:chExt cx="2144888" cy="1112829"/>
          </a:xfrm>
        </p:grpSpPr>
        <p:sp>
          <p:nvSpPr>
            <p:cNvPr id="26" name="Rounded Rectangle 25"/>
            <p:cNvSpPr/>
            <p:nvPr/>
          </p:nvSpPr>
          <p:spPr>
            <a:xfrm>
              <a:off x="863601" y="3403600"/>
              <a:ext cx="2144888" cy="1112829"/>
            </a:xfrm>
            <a:prstGeom prst="roundRect">
              <a:avLst/>
            </a:prstGeom>
            <a:solidFill>
              <a:srgbClr val="F9B5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" descr="F:\AAA-LÀM ẢNH SLIDE\Bai10-HĐ1-1(1)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77475" y="3902241"/>
              <a:ext cx="541831" cy="541831"/>
            </a:xfrm>
            <a:prstGeom prst="rect">
              <a:avLst/>
            </a:prstGeom>
            <a:noFill/>
          </p:spPr>
        </p:pic>
        <p:pic>
          <p:nvPicPr>
            <p:cNvPr id="28" name="Picture 3" descr="F:\AAA-LÀM ẢNH SLIDE\Bai10-HĐ1-1(2)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50539" y="3905064"/>
              <a:ext cx="541831" cy="541831"/>
            </a:xfrm>
            <a:prstGeom prst="rect">
              <a:avLst/>
            </a:prstGeom>
            <a:noFill/>
          </p:spPr>
        </p:pic>
        <p:pic>
          <p:nvPicPr>
            <p:cNvPr id="32" name="Picture 3" descr="F:\AAA-LÀM ẢNH SLIDE\Bai10-HĐ1-1(2)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77073" y="3905064"/>
              <a:ext cx="541831" cy="541831"/>
            </a:xfrm>
            <a:prstGeom prst="rect">
              <a:avLst/>
            </a:prstGeom>
            <a:noFill/>
          </p:spPr>
        </p:pic>
        <p:pic>
          <p:nvPicPr>
            <p:cNvPr id="33" name="Picture 3" descr="F:\AAA-LÀM ẢNH SLIDE\Bai10-HĐ1-1(2)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55339" y="3450686"/>
              <a:ext cx="541831" cy="541831"/>
            </a:xfrm>
            <a:prstGeom prst="rect">
              <a:avLst/>
            </a:prstGeom>
            <a:noFill/>
          </p:spPr>
        </p:pic>
      </p:grpSp>
      <p:grpSp>
        <p:nvGrpSpPr>
          <p:cNvPr id="43" name="Group 42"/>
          <p:cNvGrpSpPr/>
          <p:nvPr/>
        </p:nvGrpSpPr>
        <p:grpSpPr>
          <a:xfrm>
            <a:off x="4893734" y="2012878"/>
            <a:ext cx="2144888" cy="683851"/>
            <a:chOff x="4797779" y="1535289"/>
            <a:chExt cx="2144888" cy="683851"/>
          </a:xfrm>
        </p:grpSpPr>
        <p:sp>
          <p:nvSpPr>
            <p:cNvPr id="36" name="Rounded Rectangle 35"/>
            <p:cNvSpPr/>
            <p:nvPr/>
          </p:nvSpPr>
          <p:spPr>
            <a:xfrm>
              <a:off x="4797779" y="1535289"/>
              <a:ext cx="2144888" cy="683851"/>
            </a:xfrm>
            <a:prstGeom prst="roundRect">
              <a:avLst/>
            </a:prstGeom>
            <a:solidFill>
              <a:srgbClr val="F9B5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4925351" y="1604887"/>
              <a:ext cx="1889744" cy="544654"/>
              <a:chOff x="4963740" y="1604952"/>
              <a:chExt cx="1889744" cy="544654"/>
            </a:xfrm>
          </p:grpSpPr>
          <p:grpSp>
            <p:nvGrpSpPr>
              <p:cNvPr id="41" name="Group 40"/>
              <p:cNvGrpSpPr/>
              <p:nvPr/>
            </p:nvGrpSpPr>
            <p:grpSpPr>
              <a:xfrm>
                <a:off x="4963740" y="1604952"/>
                <a:ext cx="1889744" cy="544654"/>
                <a:chOff x="4963740" y="1604952"/>
                <a:chExt cx="1889744" cy="544654"/>
              </a:xfrm>
            </p:grpSpPr>
            <p:pic>
              <p:nvPicPr>
                <p:cNvPr id="37" name="Picture 2" descr="F:\AAA-LÀM ẢNH SLIDE\Bai10-HĐ1-1(1)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6311653" y="1604952"/>
                  <a:ext cx="541831" cy="541831"/>
                </a:xfrm>
                <a:prstGeom prst="rect">
                  <a:avLst/>
                </a:prstGeom>
                <a:noFill/>
              </p:spPr>
            </p:pic>
            <p:pic>
              <p:nvPicPr>
                <p:cNvPr id="38" name="Picture 3" descr="F:\AAA-LÀM ẢNH SLIDE\Bai10-HĐ1-1(2)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963740" y="1607775"/>
                  <a:ext cx="541831" cy="541831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39" name="Picture 3" descr="F:\AAA-LÀM ẢNH SLIDE\Bai10-HĐ1-1(2)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637697" y="1606364"/>
                <a:ext cx="541831" cy="541831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64" name="Group 63"/>
          <p:cNvGrpSpPr/>
          <p:nvPr/>
        </p:nvGrpSpPr>
        <p:grpSpPr>
          <a:xfrm>
            <a:off x="276577" y="2012878"/>
            <a:ext cx="2144888" cy="683851"/>
            <a:chOff x="886179" y="1518355"/>
            <a:chExt cx="2144888" cy="683851"/>
          </a:xfrm>
        </p:grpSpPr>
        <p:sp>
          <p:nvSpPr>
            <p:cNvPr id="58" name="Rounded Rectangle 57"/>
            <p:cNvSpPr/>
            <p:nvPr/>
          </p:nvSpPr>
          <p:spPr>
            <a:xfrm>
              <a:off x="886179" y="1518355"/>
              <a:ext cx="2144888" cy="683851"/>
            </a:xfrm>
            <a:prstGeom prst="roundRect">
              <a:avLst/>
            </a:prstGeom>
            <a:solidFill>
              <a:srgbClr val="F9B5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0" name="Group 40"/>
            <p:cNvGrpSpPr/>
            <p:nvPr/>
          </p:nvGrpSpPr>
          <p:grpSpPr>
            <a:xfrm>
              <a:off x="1318554" y="1587953"/>
              <a:ext cx="1280138" cy="544654"/>
              <a:chOff x="5245965" y="1604952"/>
              <a:chExt cx="1280138" cy="544654"/>
            </a:xfrm>
          </p:grpSpPr>
          <p:pic>
            <p:nvPicPr>
              <p:cNvPr id="62" name="Picture 2" descr="F:\AAA-LÀM ẢNH SLIDE\Bai10-HĐ1-1(1)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984272" y="1604952"/>
                <a:ext cx="541831" cy="541831"/>
              </a:xfrm>
              <a:prstGeom prst="rect">
                <a:avLst/>
              </a:prstGeom>
              <a:noFill/>
            </p:spPr>
          </p:pic>
          <p:pic>
            <p:nvPicPr>
              <p:cNvPr id="63" name="Picture 3" descr="F:\AAA-LÀM ẢNH SLIDE\Bai10-HĐ1-1(2)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245965" y="1607775"/>
                <a:ext cx="541831" cy="541831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65" name="TextBox 64"/>
          <p:cNvSpPr txBox="1"/>
          <p:nvPr/>
        </p:nvSpPr>
        <p:spPr>
          <a:xfrm>
            <a:off x="2483554" y="2093193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 + 1 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83778" y="2093193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 + 1 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83554" y="3526248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 + 1 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83778" y="3526248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 + 4 =</a:t>
            </a:r>
            <a:endParaRPr 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Group 14"/>
          <p:cNvGrpSpPr/>
          <p:nvPr/>
        </p:nvGrpSpPr>
        <p:grpSpPr>
          <a:xfrm>
            <a:off x="8421954" y="2118967"/>
            <a:ext cx="446022" cy="471673"/>
            <a:chOff x="1975996" y="3646349"/>
            <a:chExt cx="446022" cy="471673"/>
          </a:xfrm>
        </p:grpSpPr>
        <p:sp>
          <p:nvSpPr>
            <p:cNvPr id="49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1" name="Group 17"/>
          <p:cNvGrpSpPr/>
          <p:nvPr/>
        </p:nvGrpSpPr>
        <p:grpSpPr>
          <a:xfrm>
            <a:off x="8421954" y="2127839"/>
            <a:ext cx="446022" cy="453928"/>
            <a:chOff x="1975996" y="3646349"/>
            <a:chExt cx="446022" cy="453928"/>
          </a:xfrm>
        </p:grpSpPr>
        <p:sp>
          <p:nvSpPr>
            <p:cNvPr id="52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4" name="Group 14"/>
          <p:cNvGrpSpPr/>
          <p:nvPr/>
        </p:nvGrpSpPr>
        <p:grpSpPr>
          <a:xfrm>
            <a:off x="3816085" y="3552022"/>
            <a:ext cx="446022" cy="471673"/>
            <a:chOff x="1975996" y="3646349"/>
            <a:chExt cx="446022" cy="471673"/>
          </a:xfrm>
        </p:grpSpPr>
        <p:sp>
          <p:nvSpPr>
            <p:cNvPr id="55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7" name="Group 17"/>
          <p:cNvGrpSpPr/>
          <p:nvPr/>
        </p:nvGrpSpPr>
        <p:grpSpPr>
          <a:xfrm>
            <a:off x="3816085" y="3560894"/>
            <a:ext cx="446022" cy="453928"/>
            <a:chOff x="1975996" y="3646349"/>
            <a:chExt cx="446022" cy="453928"/>
          </a:xfrm>
        </p:grpSpPr>
        <p:sp>
          <p:nvSpPr>
            <p:cNvPr id="59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6" name="Group 14"/>
          <p:cNvGrpSpPr/>
          <p:nvPr/>
        </p:nvGrpSpPr>
        <p:grpSpPr>
          <a:xfrm>
            <a:off x="8421954" y="3552022"/>
            <a:ext cx="446022" cy="471673"/>
            <a:chOff x="1975996" y="3646349"/>
            <a:chExt cx="446022" cy="471673"/>
          </a:xfrm>
        </p:grpSpPr>
        <p:sp>
          <p:nvSpPr>
            <p:cNvPr id="67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9" name="Group 17"/>
          <p:cNvGrpSpPr/>
          <p:nvPr/>
        </p:nvGrpSpPr>
        <p:grpSpPr>
          <a:xfrm>
            <a:off x="8421954" y="3560894"/>
            <a:ext cx="446022" cy="453928"/>
            <a:chOff x="1975996" y="3646349"/>
            <a:chExt cx="446022" cy="453928"/>
          </a:xfrm>
        </p:grpSpPr>
        <p:sp>
          <p:nvSpPr>
            <p:cNvPr id="70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0647" y="3666370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72" name="Rectangle 71"/>
          <p:cNvSpPr/>
          <p:nvPr/>
        </p:nvSpPr>
        <p:spPr>
          <a:xfrm>
            <a:off x="185507" y="1257987"/>
            <a:ext cx="10246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sz="2000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7" y="1699302"/>
            <a:ext cx="3193384" cy="159669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762183" y="378903"/>
            <a:ext cx="9957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2. </a:t>
            </a:r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sz="2000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1101"/>
          <a:stretch/>
        </p:blipFill>
        <p:spPr>
          <a:xfrm>
            <a:off x="3762183" y="1018903"/>
            <a:ext cx="5047086" cy="378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2962655" y="3890748"/>
            <a:ext cx="598983" cy="613549"/>
            <a:chOff x="7632352" y="2681286"/>
            <a:chExt cx="405942" cy="415815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78" y="632023"/>
            <a:ext cx="1670428" cy="83521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5365171" y="3890748"/>
            <a:ext cx="598983" cy="613549"/>
            <a:chOff x="7632352" y="2681286"/>
            <a:chExt cx="405942" cy="415815"/>
          </a:xfrm>
        </p:grpSpPr>
        <p:sp>
          <p:nvSpPr>
            <p:cNvPr id="2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83655" y="1591732"/>
            <a:ext cx="484237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1072266" y="1591732"/>
            <a:ext cx="1776589" cy="1776588"/>
            <a:chOff x="1094844" y="1625599"/>
            <a:chExt cx="1776589" cy="1776588"/>
          </a:xfrm>
        </p:grpSpPr>
        <p:sp>
          <p:nvSpPr>
            <p:cNvPr id="41" name="Oval 40"/>
            <p:cNvSpPr/>
            <p:nvPr/>
          </p:nvSpPr>
          <p:spPr>
            <a:xfrm>
              <a:off x="1896533" y="2472267"/>
              <a:ext cx="259645" cy="25964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4" name="Picture 2" descr="F:\AAA-LÀM ẢNH SLIDE\Bai10-HĐ1-2a(1)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94844" y="1625599"/>
              <a:ext cx="1776589" cy="1776588"/>
            </a:xfrm>
            <a:prstGeom prst="rect">
              <a:avLst/>
            </a:prstGeom>
            <a:noFill/>
          </p:spPr>
        </p:pic>
      </p:grpSp>
      <p:grpSp>
        <p:nvGrpSpPr>
          <p:cNvPr id="47" name="Group 46"/>
          <p:cNvGrpSpPr/>
          <p:nvPr/>
        </p:nvGrpSpPr>
        <p:grpSpPr>
          <a:xfrm>
            <a:off x="2607556" y="1591732"/>
            <a:ext cx="1776589" cy="1776588"/>
            <a:chOff x="2630134" y="1625599"/>
            <a:chExt cx="1776589" cy="1776588"/>
          </a:xfrm>
        </p:grpSpPr>
        <p:sp>
          <p:nvSpPr>
            <p:cNvPr id="42" name="Oval 41"/>
            <p:cNvSpPr/>
            <p:nvPr/>
          </p:nvSpPr>
          <p:spPr>
            <a:xfrm>
              <a:off x="3454400" y="2460978"/>
              <a:ext cx="259644" cy="25964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5" name="Picture 3" descr="F:\AAA-LÀM ẢNH SLIDE\Bai10-HĐ1-2a(2)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630134" y="1625599"/>
              <a:ext cx="1776589" cy="1776588"/>
            </a:xfrm>
            <a:prstGeom prst="rect">
              <a:avLst/>
            </a:prstGeom>
            <a:noFill/>
          </p:spPr>
        </p:pic>
      </p:grpSp>
      <p:grpSp>
        <p:nvGrpSpPr>
          <p:cNvPr id="46" name="Group 45"/>
          <p:cNvGrpSpPr/>
          <p:nvPr/>
        </p:nvGrpSpPr>
        <p:grpSpPr>
          <a:xfrm>
            <a:off x="4955645" y="1591732"/>
            <a:ext cx="1776589" cy="1776588"/>
            <a:chOff x="4978223" y="1625599"/>
            <a:chExt cx="1776589" cy="1776588"/>
          </a:xfrm>
        </p:grpSpPr>
        <p:sp>
          <p:nvSpPr>
            <p:cNvPr id="43" name="Oval 42"/>
            <p:cNvSpPr/>
            <p:nvPr/>
          </p:nvSpPr>
          <p:spPr>
            <a:xfrm>
              <a:off x="5785556" y="2421467"/>
              <a:ext cx="259645" cy="25964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6" name="Picture 4" descr="F:\AAA-LÀM ẢNH SLIDE\Bai10-HĐ1-2a(3)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978223" y="1625599"/>
              <a:ext cx="1776589" cy="1776588"/>
            </a:xfrm>
            <a:prstGeom prst="rect">
              <a:avLst/>
            </a:prstGeom>
            <a:noFill/>
          </p:spPr>
        </p:pic>
      </p:grpSp>
      <p:grpSp>
        <p:nvGrpSpPr>
          <p:cNvPr id="45" name="Group 44"/>
          <p:cNvGrpSpPr/>
          <p:nvPr/>
        </p:nvGrpSpPr>
        <p:grpSpPr>
          <a:xfrm>
            <a:off x="6434489" y="1591732"/>
            <a:ext cx="1776589" cy="1776588"/>
            <a:chOff x="6457067" y="1625599"/>
            <a:chExt cx="1776589" cy="1776588"/>
          </a:xfrm>
        </p:grpSpPr>
        <p:sp>
          <p:nvSpPr>
            <p:cNvPr id="44" name="Oval 43"/>
            <p:cNvSpPr/>
            <p:nvPr/>
          </p:nvSpPr>
          <p:spPr>
            <a:xfrm>
              <a:off x="7343423" y="2410178"/>
              <a:ext cx="259644" cy="25964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7" name="Picture 5" descr="F:\AAA-LÀM ẢNH SLIDE\Bai10-HĐ1-2a(4)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457067" y="1625599"/>
              <a:ext cx="1776589" cy="1776588"/>
            </a:xfrm>
            <a:prstGeom prst="rect">
              <a:avLst/>
            </a:prstGeom>
            <a:noFill/>
          </p:spPr>
        </p:pic>
      </p:grpSp>
      <p:grpSp>
        <p:nvGrpSpPr>
          <p:cNvPr id="52" name="Group 51"/>
          <p:cNvGrpSpPr/>
          <p:nvPr/>
        </p:nvGrpSpPr>
        <p:grpSpPr>
          <a:xfrm>
            <a:off x="4193144" y="3890748"/>
            <a:ext cx="598983" cy="613549"/>
            <a:chOff x="7632352" y="2681286"/>
            <a:chExt cx="405942" cy="415815"/>
          </a:xfrm>
        </p:grpSpPr>
        <p:sp>
          <p:nvSpPr>
            <p:cNvPr id="5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694644" y="390616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889250" y="390616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4187501" y="3888474"/>
            <a:ext cx="598983" cy="613549"/>
            <a:chOff x="7632352" y="2681286"/>
            <a:chExt cx="405942" cy="415815"/>
          </a:xfrm>
        </p:grpSpPr>
        <p:sp>
          <p:nvSpPr>
            <p:cNvPr id="6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370415" y="3888473"/>
            <a:ext cx="598983" cy="613549"/>
            <a:chOff x="7632352" y="2681286"/>
            <a:chExt cx="405942" cy="415815"/>
          </a:xfrm>
        </p:grpSpPr>
        <p:sp>
          <p:nvSpPr>
            <p:cNvPr id="6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8"/>
          <p:cNvGrpSpPr/>
          <p:nvPr/>
        </p:nvGrpSpPr>
        <p:grpSpPr>
          <a:xfrm>
            <a:off x="2962655" y="3890748"/>
            <a:ext cx="598983" cy="613549"/>
            <a:chOff x="7632352" y="2681286"/>
            <a:chExt cx="405942" cy="415815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21"/>
          <p:cNvGrpSpPr/>
          <p:nvPr/>
        </p:nvGrpSpPr>
        <p:grpSpPr>
          <a:xfrm>
            <a:off x="5365171" y="3890748"/>
            <a:ext cx="598983" cy="613549"/>
            <a:chOff x="7632352" y="2681286"/>
            <a:chExt cx="405942" cy="415815"/>
          </a:xfrm>
        </p:grpSpPr>
        <p:sp>
          <p:nvSpPr>
            <p:cNvPr id="2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" name="Group 51"/>
          <p:cNvGrpSpPr/>
          <p:nvPr/>
        </p:nvGrpSpPr>
        <p:grpSpPr>
          <a:xfrm>
            <a:off x="4193144" y="3890748"/>
            <a:ext cx="598983" cy="613549"/>
            <a:chOff x="7632352" y="2681286"/>
            <a:chExt cx="405942" cy="415815"/>
          </a:xfrm>
        </p:grpSpPr>
        <p:sp>
          <p:nvSpPr>
            <p:cNvPr id="5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694644" y="390616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+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889250" y="3906168"/>
            <a:ext cx="348499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 smtClean="0">
                <a:solidFill>
                  <a:schemeClr val="accent1"/>
                </a:solidFill>
                <a:latin typeface="Lato"/>
                <a:cs typeface="Lato" panose="020F0502020204030203" pitchFamily="34" charset="0"/>
              </a:rPr>
              <a:t>=</a:t>
            </a:r>
            <a:endParaRPr lang="en-GB" sz="3600" b="1" dirty="0">
              <a:solidFill>
                <a:schemeClr val="accent1"/>
              </a:solidFill>
              <a:latin typeface="Lato"/>
              <a:cs typeface="Lato" panose="020F0502020204030203" pitchFamily="34" charset="0"/>
            </a:endParaRPr>
          </a:p>
        </p:txBody>
      </p:sp>
      <p:grpSp>
        <p:nvGrpSpPr>
          <p:cNvPr id="10" name="Group 59"/>
          <p:cNvGrpSpPr/>
          <p:nvPr/>
        </p:nvGrpSpPr>
        <p:grpSpPr>
          <a:xfrm>
            <a:off x="4187501" y="3888474"/>
            <a:ext cx="598983" cy="613549"/>
            <a:chOff x="7632352" y="2681286"/>
            <a:chExt cx="405942" cy="415815"/>
          </a:xfrm>
        </p:grpSpPr>
        <p:sp>
          <p:nvSpPr>
            <p:cNvPr id="6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1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" name="Group 62"/>
          <p:cNvGrpSpPr/>
          <p:nvPr/>
        </p:nvGrpSpPr>
        <p:grpSpPr>
          <a:xfrm>
            <a:off x="5370415" y="3888473"/>
            <a:ext cx="598983" cy="613549"/>
            <a:chOff x="7632352" y="2681286"/>
            <a:chExt cx="405942" cy="415815"/>
          </a:xfrm>
        </p:grpSpPr>
        <p:sp>
          <p:nvSpPr>
            <p:cNvPr id="6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4098" name="Picture 2" descr="F:\AAA-LÀM ẢNH SLIDE\Bai10-HĐ1-2b(6).png"/>
          <p:cNvPicPr>
            <a:picLocks noChangeAspect="1" noChangeArrowheads="1"/>
          </p:cNvPicPr>
          <p:nvPr/>
        </p:nvPicPr>
        <p:blipFill>
          <a:blip r:embed="rId3"/>
          <a:srcRect t="40678" b="32542"/>
          <a:stretch>
            <a:fillRect/>
          </a:stretch>
        </p:blipFill>
        <p:spPr bwMode="auto">
          <a:xfrm>
            <a:off x="967315" y="1809290"/>
            <a:ext cx="7238905" cy="1938621"/>
          </a:xfrm>
          <a:prstGeom prst="rect">
            <a:avLst/>
          </a:prstGeom>
          <a:noFill/>
        </p:spPr>
      </p:pic>
      <p:grpSp>
        <p:nvGrpSpPr>
          <p:cNvPr id="67" name="Group 66"/>
          <p:cNvGrpSpPr/>
          <p:nvPr/>
        </p:nvGrpSpPr>
        <p:grpSpPr>
          <a:xfrm>
            <a:off x="4698647" y="1196624"/>
            <a:ext cx="1074305" cy="1138036"/>
            <a:chOff x="4608336" y="1049867"/>
            <a:chExt cx="977253" cy="1035227"/>
          </a:xfrm>
        </p:grpSpPr>
        <p:sp>
          <p:nvSpPr>
            <p:cNvPr id="45" name="Oval 44"/>
            <p:cNvSpPr/>
            <p:nvPr/>
          </p:nvSpPr>
          <p:spPr>
            <a:xfrm>
              <a:off x="5080000" y="1422400"/>
              <a:ext cx="203200" cy="203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2" name="Picture 8" descr="F:\AAA-LÀM ẢNH SLIDE\Bai10-HĐ1-2b(1)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08336" y="1049867"/>
              <a:ext cx="977253" cy="1035227"/>
            </a:xfrm>
            <a:prstGeom prst="rect">
              <a:avLst/>
            </a:prstGeom>
            <a:noFill/>
          </p:spPr>
        </p:pic>
      </p:grpSp>
      <p:grpSp>
        <p:nvGrpSpPr>
          <p:cNvPr id="69" name="Group 68"/>
          <p:cNvGrpSpPr/>
          <p:nvPr/>
        </p:nvGrpSpPr>
        <p:grpSpPr>
          <a:xfrm>
            <a:off x="4292246" y="2350734"/>
            <a:ext cx="887596" cy="940251"/>
            <a:chOff x="4201935" y="2203978"/>
            <a:chExt cx="807412" cy="855310"/>
          </a:xfrm>
        </p:grpSpPr>
        <p:sp>
          <p:nvSpPr>
            <p:cNvPr id="47" name="Oval 46"/>
            <p:cNvSpPr/>
            <p:nvPr/>
          </p:nvSpPr>
          <p:spPr>
            <a:xfrm>
              <a:off x="4538133" y="2709333"/>
              <a:ext cx="180623" cy="18062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7" name="Picture 9" descr="F:\AAA-LÀM ẢNH SLIDE\Bai10-HĐ1-2b(2)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01935" y="2203978"/>
              <a:ext cx="807412" cy="855310"/>
            </a:xfrm>
            <a:prstGeom prst="rect">
              <a:avLst/>
            </a:prstGeom>
            <a:noFill/>
          </p:spPr>
        </p:pic>
      </p:grpSp>
      <p:grpSp>
        <p:nvGrpSpPr>
          <p:cNvPr id="68" name="Group 67"/>
          <p:cNvGrpSpPr/>
          <p:nvPr/>
        </p:nvGrpSpPr>
        <p:grpSpPr>
          <a:xfrm>
            <a:off x="3510726" y="1625600"/>
            <a:ext cx="1027445" cy="1088396"/>
            <a:chOff x="3420416" y="1478843"/>
            <a:chExt cx="934626" cy="990071"/>
          </a:xfrm>
        </p:grpSpPr>
        <p:sp>
          <p:nvSpPr>
            <p:cNvPr id="46" name="Oval 45"/>
            <p:cNvSpPr/>
            <p:nvPr/>
          </p:nvSpPr>
          <p:spPr>
            <a:xfrm>
              <a:off x="3804356" y="2111022"/>
              <a:ext cx="191911" cy="19191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10" descr="F:\AAA-LÀM ẢNH SLIDE\Bai10-HĐ1-2b(3)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420416" y="1478843"/>
              <a:ext cx="934626" cy="990071"/>
            </a:xfrm>
            <a:prstGeom prst="rect">
              <a:avLst/>
            </a:prstGeom>
            <a:noFill/>
          </p:spPr>
        </p:pic>
      </p:grpSp>
      <p:grpSp>
        <p:nvGrpSpPr>
          <p:cNvPr id="63" name="Group 62"/>
          <p:cNvGrpSpPr/>
          <p:nvPr/>
        </p:nvGrpSpPr>
        <p:grpSpPr>
          <a:xfrm>
            <a:off x="1490133" y="1752010"/>
            <a:ext cx="779115" cy="825334"/>
            <a:chOff x="1399823" y="1605253"/>
            <a:chExt cx="708730" cy="750774"/>
          </a:xfrm>
        </p:grpSpPr>
        <p:sp>
          <p:nvSpPr>
            <p:cNvPr id="49" name="Oval 48"/>
            <p:cNvSpPr/>
            <p:nvPr/>
          </p:nvSpPr>
          <p:spPr>
            <a:xfrm>
              <a:off x="1648178" y="2020711"/>
              <a:ext cx="169333" cy="1693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Picture 11" descr="F:\AAA-LÀM ẢNH SLIDE\Bai10-HĐ1-2b(4)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399823" y="1605253"/>
              <a:ext cx="708730" cy="750774"/>
            </a:xfrm>
            <a:prstGeom prst="rect">
              <a:avLst/>
            </a:prstGeom>
            <a:noFill/>
          </p:spPr>
        </p:pic>
      </p:grpSp>
      <p:grpSp>
        <p:nvGrpSpPr>
          <p:cNvPr id="66" name="Group 65"/>
          <p:cNvGrpSpPr/>
          <p:nvPr/>
        </p:nvGrpSpPr>
        <p:grpSpPr>
          <a:xfrm>
            <a:off x="1971012" y="2269067"/>
            <a:ext cx="945440" cy="1001526"/>
            <a:chOff x="1880701" y="2122310"/>
            <a:chExt cx="860030" cy="911049"/>
          </a:xfrm>
        </p:grpSpPr>
        <p:sp>
          <p:nvSpPr>
            <p:cNvPr id="48" name="Oval 47"/>
            <p:cNvSpPr/>
            <p:nvPr/>
          </p:nvSpPr>
          <p:spPr>
            <a:xfrm>
              <a:off x="2201333" y="2709333"/>
              <a:ext cx="180622" cy="1806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Picture 12" descr="F:\AAA-LÀM ẢNH SLIDE\Bai10-HĐ1-2b(5)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880701" y="2122310"/>
              <a:ext cx="860030" cy="911049"/>
            </a:xfrm>
            <a:prstGeom prst="rect">
              <a:avLst/>
            </a:prstGeom>
            <a:noFill/>
          </p:spPr>
        </p:pic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78" y="632023"/>
            <a:ext cx="1670428" cy="835215"/>
          </a:xfrm>
          <a:prstGeom prst="rect">
            <a:avLst/>
          </a:prstGeom>
        </p:spPr>
      </p:pic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83655" y="1591732"/>
            <a:ext cx="484237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b</a:t>
            </a:r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7" y="1699302"/>
            <a:ext cx="3193384" cy="159669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762183" y="378903"/>
            <a:ext cx="9957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dirty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3</a:t>
            </a:r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sz="2000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2000" dirty="0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sz="2000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183" y="1368335"/>
            <a:ext cx="5265303" cy="299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9810</TotalTime>
  <Words>159</Words>
  <Application>Microsoft Office PowerPoint</Application>
  <PresentationFormat>Custom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 Light</vt:lpstr>
      <vt:lpstr>Calibri</vt:lpstr>
      <vt:lpstr>Lato Black</vt:lpstr>
      <vt:lpstr>Lato Heavy</vt:lpstr>
      <vt:lpstr>Arial</vt:lpstr>
      <vt:lpstr>Lato</vt:lpstr>
      <vt:lpstr>Office Theme</vt:lpstr>
      <vt:lpstr>Chủ đề 3: Phép cộng, phép trừ trong phạm vi 10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Windows User</dc:creator>
  <cp:lastModifiedBy>Windows User</cp:lastModifiedBy>
  <cp:revision>353</cp:revision>
  <dcterms:created xsi:type="dcterms:W3CDTF">2020-02-21T03:04:01Z</dcterms:created>
  <dcterms:modified xsi:type="dcterms:W3CDTF">2020-09-03T03:17:13Z</dcterms:modified>
</cp:coreProperties>
</file>