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sldIdLst>
    <p:sldId id="305" r:id="rId2"/>
    <p:sldId id="260" r:id="rId3"/>
    <p:sldId id="336" r:id="rId4"/>
    <p:sldId id="332" r:id="rId5"/>
    <p:sldId id="333" r:id="rId6"/>
    <p:sldId id="334" r:id="rId7"/>
    <p:sldId id="335" r:id="rId8"/>
    <p:sldId id="326" r:id="rId9"/>
    <p:sldId id="327" r:id="rId10"/>
    <p:sldId id="331" r:id="rId11"/>
    <p:sldId id="329" r:id="rId12"/>
    <p:sldId id="330" r:id="rId13"/>
    <p:sldId id="328" r:id="rId14"/>
  </p:sldIdLst>
  <p:sldSz cx="9147175" cy="5145088"/>
  <p:notesSz cx="6858000" cy="9144000"/>
  <p:embeddedFontLst>
    <p:embeddedFont>
      <p:font typeface="Calibri Light" panose="020F0302020204030204" pitchFamily="34" charset="0"/>
      <p:regular r:id="rId15"/>
      <p: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00C1"/>
    <a:srgbClr val="3B6BDD"/>
    <a:srgbClr val="73C6E8"/>
    <a:srgbClr val="8599A8"/>
    <a:srgbClr val="40505E"/>
    <a:srgbClr val="E1E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561" autoAdjust="0"/>
    <p:restoredTop sz="94660"/>
  </p:normalViewPr>
  <p:slideViewPr>
    <p:cSldViewPr snapToGrid="0">
      <p:cViewPr varScale="1">
        <p:scale>
          <a:sx n="146" d="100"/>
          <a:sy n="146" d="100"/>
        </p:scale>
        <p:origin x="138" y="144"/>
      </p:cViewPr>
      <p:guideLst>
        <p:guide orient="horz" pos="162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397" y="842032"/>
            <a:ext cx="6860381" cy="1791253"/>
          </a:xfrm>
        </p:spPr>
        <p:txBody>
          <a:bodyPr anchor="b"/>
          <a:lstStyle>
            <a:lvl1pPr algn="ctr">
              <a:defRPr sz="45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397" y="2702363"/>
            <a:ext cx="6860381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91" indent="0" algn="ctr">
              <a:buNone/>
              <a:defRPr sz="1500"/>
            </a:lvl2pPr>
            <a:lvl3pPr marL="685983" indent="0" algn="ctr">
              <a:buNone/>
              <a:defRPr sz="1350"/>
            </a:lvl3pPr>
            <a:lvl4pPr marL="1028974" indent="0" algn="ctr">
              <a:buNone/>
              <a:defRPr sz="1200"/>
            </a:lvl4pPr>
            <a:lvl5pPr marL="1371966" indent="0" algn="ctr">
              <a:buNone/>
              <a:defRPr sz="1200"/>
            </a:lvl5pPr>
            <a:lvl6pPr marL="1714957" indent="0" algn="ctr">
              <a:buNone/>
              <a:defRPr sz="1200"/>
            </a:lvl6pPr>
            <a:lvl7pPr marL="2057949" indent="0" algn="ctr">
              <a:buNone/>
              <a:defRPr sz="1200"/>
            </a:lvl7pPr>
            <a:lvl8pPr marL="2400940" indent="0" algn="ctr">
              <a:buNone/>
              <a:defRPr sz="1200"/>
            </a:lvl8pPr>
            <a:lvl9pPr marL="274393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923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075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5947" y="273928"/>
            <a:ext cx="1972360" cy="436022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868" y="273928"/>
            <a:ext cx="5802739" cy="43602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907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715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104" y="1282700"/>
            <a:ext cx="7889438" cy="2140213"/>
          </a:xfrm>
        </p:spPr>
        <p:txBody>
          <a:bodyPr anchor="b"/>
          <a:lstStyle>
            <a:lvl1pPr>
              <a:defRPr sz="45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104" y="3443160"/>
            <a:ext cx="7889438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9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9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9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9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9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9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135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868" y="1369642"/>
            <a:ext cx="3887549" cy="3264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0758" y="1369642"/>
            <a:ext cx="3887549" cy="3264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30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273929"/>
            <a:ext cx="7889438" cy="9944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060" y="1261261"/>
            <a:ext cx="3869683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060" y="1879386"/>
            <a:ext cx="3869683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0757" y="1261261"/>
            <a:ext cx="3888741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0757" y="1879386"/>
            <a:ext cx="3888741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46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058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99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8741" y="740798"/>
            <a:ext cx="4630757" cy="3656347"/>
          </a:xfrm>
        </p:spPr>
        <p:txBody>
          <a:bodyPr/>
          <a:lstStyle>
            <a:lvl1pPr>
              <a:defRPr sz="2401"/>
            </a:lvl1pPr>
            <a:lvl2pPr>
              <a:defRPr sz="2101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086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8741" y="740798"/>
            <a:ext cx="4630757" cy="3656347"/>
          </a:xfrm>
        </p:spPr>
        <p:txBody>
          <a:bodyPr anchor="t"/>
          <a:lstStyle>
            <a:lvl1pPr marL="0" indent="0">
              <a:buNone/>
              <a:defRPr sz="2401"/>
            </a:lvl1pPr>
            <a:lvl2pPr marL="342991" indent="0">
              <a:buNone/>
              <a:defRPr sz="2101"/>
            </a:lvl2pPr>
            <a:lvl3pPr marL="685983" indent="0">
              <a:buNone/>
              <a:defRPr sz="1800"/>
            </a:lvl3pPr>
            <a:lvl4pPr marL="1028974" indent="0">
              <a:buNone/>
              <a:defRPr sz="1500"/>
            </a:lvl4pPr>
            <a:lvl5pPr marL="1371966" indent="0">
              <a:buNone/>
              <a:defRPr sz="1500"/>
            </a:lvl5pPr>
            <a:lvl6pPr marL="1714957" indent="0">
              <a:buNone/>
              <a:defRPr sz="1500"/>
            </a:lvl6pPr>
            <a:lvl7pPr marL="2057949" indent="0">
              <a:buNone/>
              <a:defRPr sz="1500"/>
            </a:lvl7pPr>
            <a:lvl8pPr marL="2400940" indent="0">
              <a:buNone/>
              <a:defRPr sz="1500"/>
            </a:lvl8pPr>
            <a:lvl9pPr marL="2743932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306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869" y="273929"/>
            <a:ext cx="7889438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869" y="1369642"/>
            <a:ext cx="7889438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868" y="4768735"/>
            <a:ext cx="2058114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30002" y="4768735"/>
            <a:ext cx="3087172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0193" y="4768735"/>
            <a:ext cx="2058114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24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983" rtl="0" eaLnBrk="1" latinLnBrk="0" hangingPunct="1">
        <a:lnSpc>
          <a:spcPct val="90000"/>
        </a:lnSpc>
        <a:spcBef>
          <a:spcPct val="0"/>
        </a:spcBef>
        <a:buNone/>
        <a:defRPr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96" indent="-171496" algn="l" defTabSz="6859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1" kern="1200">
          <a:solidFill>
            <a:schemeClr val="tx1"/>
          </a:solidFill>
          <a:latin typeface="+mn-lt"/>
          <a:ea typeface="+mn-ea"/>
          <a:cs typeface="+mn-cs"/>
        </a:defRPr>
      </a:lvl1pPr>
      <a:lvl2pPr marL="51448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479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470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461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453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44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436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42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91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83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974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966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957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49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4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932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5.png"/><Relationship Id="rId7" Type="http://schemas.openxmlformats.org/officeDocument/2006/relationships/slide" Target="slide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openxmlformats.org/officeDocument/2006/relationships/image" Target="../media/image6.png"/><Relationship Id="rId4" Type="http://schemas.openxmlformats.org/officeDocument/2006/relationships/slide" Target="slide3.xml"/><Relationship Id="rId9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1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image" Target="../media/image11.png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024921" y="1391594"/>
            <a:ext cx="6949665" cy="310136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Tiết</a:t>
            </a:r>
            <a:r>
              <a:rPr lang="en-GB" sz="20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2</a:t>
            </a:r>
            <a:endParaRPr lang="en-GB" sz="2000" dirty="0">
              <a:solidFill>
                <a:srgbClr val="8599A8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16871" y="784710"/>
            <a:ext cx="8437830" cy="3994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9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Bài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10: </a:t>
            </a:r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Phép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</a:t>
            </a:r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cộng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</a:t>
            </a:r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trong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</a:t>
            </a:r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phạm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vi 10</a:t>
            </a:r>
            <a:endParaRPr lang="en-GB" sz="3200" b="1" dirty="0">
              <a:solidFill>
                <a:srgbClr val="40505E"/>
              </a:solidFill>
              <a:latin typeface="Lato Heavy" panose="020F0502020204030203" pitchFamily="34" charset="0"/>
              <a:ea typeface="+mn-ea"/>
              <a:cs typeface="Lato Heavy" panose="020F050202020403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874" y="2071211"/>
            <a:ext cx="2941366" cy="2941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753" y="2227964"/>
            <a:ext cx="2836863" cy="2836863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679692" y="4677437"/>
            <a:ext cx="1393373" cy="219391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4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Ban </a:t>
            </a:r>
            <a:r>
              <a:rPr lang="en-GB" sz="14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biên</a:t>
            </a:r>
            <a:r>
              <a:rPr lang="en-GB" sz="14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14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tập</a:t>
            </a:r>
            <a:r>
              <a:rPr lang="en-GB" sz="14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AES</a:t>
            </a:r>
            <a:endParaRPr lang="en-GB" sz="1400" dirty="0">
              <a:solidFill>
                <a:srgbClr val="8599A8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557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8476E-6 2.21228E-6 L 0.15168 -0.04999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84" y="-249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1944E-6 -3.32613E-6 L -0.13484 -0.07374 " pathEditMode="relative" rAng="0" ptsTypes="AA">
                                      <p:cBhvr>
                                        <p:cTn id="2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51" y="-37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8119521" y="2530300"/>
            <a:ext cx="598983" cy="613549"/>
            <a:chOff x="7632352" y="2681286"/>
            <a:chExt cx="405942" cy="415815"/>
          </a:xfrm>
        </p:grpSpPr>
        <p:sp>
          <p:nvSpPr>
            <p:cNvPr id="4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947494" y="2530300"/>
            <a:ext cx="598983" cy="613549"/>
            <a:chOff x="7632352" y="2681286"/>
            <a:chExt cx="405942" cy="415815"/>
          </a:xfrm>
        </p:grpSpPr>
        <p:sp>
          <p:nvSpPr>
            <p:cNvPr id="5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6941851" y="2528026"/>
            <a:ext cx="598983" cy="613549"/>
            <a:chOff x="7632352" y="2681286"/>
            <a:chExt cx="405942" cy="415815"/>
          </a:xfrm>
        </p:grpSpPr>
        <p:sp>
          <p:nvSpPr>
            <p:cNvPr id="6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1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8124765" y="2528025"/>
            <a:ext cx="598983" cy="613549"/>
            <a:chOff x="7632352" y="2681286"/>
            <a:chExt cx="405942" cy="415815"/>
          </a:xfrm>
        </p:grpSpPr>
        <p:sp>
          <p:nvSpPr>
            <p:cNvPr id="6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4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10474" y="1739594"/>
            <a:ext cx="473019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 smtClean="0">
                <a:latin typeface="Lato" panose="020F0502020204030203" pitchFamily="34" charset="0"/>
                <a:cs typeface="Lato" panose="020F0502020204030203" pitchFamily="34" charset="0"/>
              </a:rPr>
              <a:t>a)</a:t>
            </a:r>
            <a:endParaRPr lang="en-GB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57565" y="1739594"/>
            <a:ext cx="4806176" cy="225254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/>
          <p:cNvGrpSpPr/>
          <p:nvPr/>
        </p:nvGrpSpPr>
        <p:grpSpPr>
          <a:xfrm>
            <a:off x="498260" y="2065014"/>
            <a:ext cx="1601707" cy="1601707"/>
            <a:chOff x="754733" y="2276883"/>
            <a:chExt cx="1601707" cy="1601707"/>
          </a:xfrm>
        </p:grpSpPr>
        <p:sp>
          <p:nvSpPr>
            <p:cNvPr id="27" name="Oval 26"/>
            <p:cNvSpPr/>
            <p:nvPr/>
          </p:nvSpPr>
          <p:spPr>
            <a:xfrm>
              <a:off x="1483112" y="3222702"/>
              <a:ext cx="156118" cy="15611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2" descr="F:\AAA-LÀM ẢNH SLIDE\Bai10-LT1-3a(1)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54733" y="2276883"/>
              <a:ext cx="1601707" cy="1601707"/>
            </a:xfrm>
            <a:prstGeom prst="rect">
              <a:avLst/>
            </a:prstGeom>
            <a:noFill/>
          </p:spPr>
        </p:pic>
      </p:grpSp>
      <p:grpSp>
        <p:nvGrpSpPr>
          <p:cNvPr id="39" name="Group 38"/>
          <p:cNvGrpSpPr/>
          <p:nvPr/>
        </p:nvGrpSpPr>
        <p:grpSpPr>
          <a:xfrm>
            <a:off x="3821339" y="2065014"/>
            <a:ext cx="1601707" cy="1601707"/>
            <a:chOff x="4077812" y="2276883"/>
            <a:chExt cx="1601707" cy="1601707"/>
          </a:xfrm>
        </p:grpSpPr>
        <p:sp>
          <p:nvSpPr>
            <p:cNvPr id="30" name="Oval 29"/>
            <p:cNvSpPr/>
            <p:nvPr/>
          </p:nvSpPr>
          <p:spPr>
            <a:xfrm>
              <a:off x="4795024" y="3222702"/>
              <a:ext cx="156118" cy="15611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" descr="F:\AAA-LÀM ẢNH SLIDE\Bai10-LT1-3a(2)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077812" y="2276883"/>
              <a:ext cx="1601707" cy="1601707"/>
            </a:xfrm>
            <a:prstGeom prst="rect">
              <a:avLst/>
            </a:prstGeom>
            <a:noFill/>
          </p:spPr>
        </p:pic>
      </p:grpSp>
      <p:grpSp>
        <p:nvGrpSpPr>
          <p:cNvPr id="37" name="Group 36"/>
          <p:cNvGrpSpPr/>
          <p:nvPr/>
        </p:nvGrpSpPr>
        <p:grpSpPr>
          <a:xfrm>
            <a:off x="1475856" y="2065014"/>
            <a:ext cx="1601707" cy="1601707"/>
            <a:chOff x="1732329" y="2276883"/>
            <a:chExt cx="1601707" cy="1601707"/>
          </a:xfrm>
        </p:grpSpPr>
        <p:sp>
          <p:nvSpPr>
            <p:cNvPr id="28" name="Oval 27"/>
            <p:cNvSpPr/>
            <p:nvPr/>
          </p:nvSpPr>
          <p:spPr>
            <a:xfrm>
              <a:off x="2453268" y="3222702"/>
              <a:ext cx="156118" cy="15611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2" descr="F:\AAA-LÀM ẢNH SLIDE\Bai10-LT1-3a(1)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732329" y="2276883"/>
              <a:ext cx="1601707" cy="1601707"/>
            </a:xfrm>
            <a:prstGeom prst="rect">
              <a:avLst/>
            </a:prstGeom>
            <a:noFill/>
          </p:spPr>
        </p:pic>
      </p:grpSp>
      <p:grpSp>
        <p:nvGrpSpPr>
          <p:cNvPr id="38" name="Group 37"/>
          <p:cNvGrpSpPr/>
          <p:nvPr/>
        </p:nvGrpSpPr>
        <p:grpSpPr>
          <a:xfrm>
            <a:off x="2457169" y="2065014"/>
            <a:ext cx="1601707" cy="1601707"/>
            <a:chOff x="2713642" y="2276883"/>
            <a:chExt cx="1601707" cy="1601707"/>
          </a:xfrm>
        </p:grpSpPr>
        <p:sp>
          <p:nvSpPr>
            <p:cNvPr id="29" name="Oval 28"/>
            <p:cNvSpPr/>
            <p:nvPr/>
          </p:nvSpPr>
          <p:spPr>
            <a:xfrm>
              <a:off x="3445727" y="3200400"/>
              <a:ext cx="144966" cy="1449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2" descr="F:\AAA-LÀM ẢNH SLIDE\Bai10-LT1-3a(1)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713642" y="2276883"/>
              <a:ext cx="1601707" cy="1601707"/>
            </a:xfrm>
            <a:prstGeom prst="rect">
              <a:avLst/>
            </a:prstGeom>
            <a:noFill/>
          </p:spPr>
        </p:pic>
      </p:grp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012166" y="2527687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3</a:t>
            </a:r>
            <a:endParaRPr lang="en-GB" sz="40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60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448994" y="2545720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643600" y="2545720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pic>
        <p:nvPicPr>
          <p:cNvPr id="40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0474" y="727826"/>
            <a:ext cx="1673352" cy="743806"/>
          </a:xfrm>
          <a:prstGeom prst="rect">
            <a:avLst/>
          </a:prstGeom>
          <a:noFill/>
        </p:spPr>
      </p:pic>
      <p:sp>
        <p:nvSpPr>
          <p:cNvPr id="2" name="Action Button: Home 1">
            <a:hlinkClick r:id="rId6" action="ppaction://hlinksldjump" highlightClick="1"/>
          </p:cNvPr>
          <p:cNvSpPr/>
          <p:nvPr/>
        </p:nvSpPr>
        <p:spPr>
          <a:xfrm>
            <a:off x="8591233" y="4434840"/>
            <a:ext cx="378731" cy="378731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39139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" dur="2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2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2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8119521" y="2530300"/>
            <a:ext cx="598983" cy="613549"/>
            <a:chOff x="7632352" y="2681286"/>
            <a:chExt cx="405942" cy="415815"/>
          </a:xfrm>
        </p:grpSpPr>
        <p:sp>
          <p:nvSpPr>
            <p:cNvPr id="4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3" name="Group 45"/>
          <p:cNvGrpSpPr/>
          <p:nvPr/>
        </p:nvGrpSpPr>
        <p:grpSpPr>
          <a:xfrm>
            <a:off x="6947494" y="2530300"/>
            <a:ext cx="598983" cy="613549"/>
            <a:chOff x="7632352" y="2681286"/>
            <a:chExt cx="405942" cy="415815"/>
          </a:xfrm>
        </p:grpSpPr>
        <p:sp>
          <p:nvSpPr>
            <p:cNvPr id="5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4" name="Group 61"/>
          <p:cNvGrpSpPr/>
          <p:nvPr/>
        </p:nvGrpSpPr>
        <p:grpSpPr>
          <a:xfrm>
            <a:off x="6941851" y="2528026"/>
            <a:ext cx="598983" cy="613549"/>
            <a:chOff x="7632352" y="2681286"/>
            <a:chExt cx="405942" cy="415815"/>
          </a:xfrm>
        </p:grpSpPr>
        <p:sp>
          <p:nvSpPr>
            <p:cNvPr id="6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3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5" name="Group 64"/>
          <p:cNvGrpSpPr/>
          <p:nvPr/>
        </p:nvGrpSpPr>
        <p:grpSpPr>
          <a:xfrm>
            <a:off x="8124765" y="2528025"/>
            <a:ext cx="598983" cy="613549"/>
            <a:chOff x="7632352" y="2681286"/>
            <a:chExt cx="405942" cy="415815"/>
          </a:xfrm>
        </p:grpSpPr>
        <p:sp>
          <p:nvSpPr>
            <p:cNvPr id="6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5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557565" y="1739594"/>
            <a:ext cx="4806176" cy="225254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012166" y="2527687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2</a:t>
            </a:r>
            <a:endParaRPr lang="en-GB" sz="40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60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448994" y="2545720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643600" y="2545720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1548238" y="1576041"/>
            <a:ext cx="1488610" cy="1488610"/>
            <a:chOff x="1548238" y="1576041"/>
            <a:chExt cx="1488610" cy="1488610"/>
          </a:xfrm>
        </p:grpSpPr>
        <p:sp>
          <p:nvSpPr>
            <p:cNvPr id="41" name="Oval 40"/>
            <p:cNvSpPr/>
            <p:nvPr/>
          </p:nvSpPr>
          <p:spPr>
            <a:xfrm>
              <a:off x="2219093" y="2286000"/>
              <a:ext cx="223024" cy="223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9" name="Picture 2" descr="F:\AAA-LÀM ẢNH SLIDE\Bai10-LT1-3b(1)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48238" y="1576041"/>
              <a:ext cx="1488610" cy="1488610"/>
            </a:xfrm>
            <a:prstGeom prst="rect">
              <a:avLst/>
            </a:prstGeom>
            <a:noFill/>
          </p:spPr>
        </p:pic>
      </p:grpSp>
      <p:grpSp>
        <p:nvGrpSpPr>
          <p:cNvPr id="58" name="Group 57"/>
          <p:cNvGrpSpPr/>
          <p:nvPr/>
        </p:nvGrpSpPr>
        <p:grpSpPr>
          <a:xfrm>
            <a:off x="723048" y="2618680"/>
            <a:ext cx="1488610" cy="1488610"/>
            <a:chOff x="723048" y="2618680"/>
            <a:chExt cx="1488610" cy="1488610"/>
          </a:xfrm>
        </p:grpSpPr>
        <p:sp>
          <p:nvSpPr>
            <p:cNvPr id="46" name="Oval 45"/>
            <p:cNvSpPr/>
            <p:nvPr/>
          </p:nvSpPr>
          <p:spPr>
            <a:xfrm>
              <a:off x="1412488" y="3352800"/>
              <a:ext cx="223024" cy="223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0" name="Picture 3" descr="F:\AAA-LÀM ẢNH SLIDE\Bai10-LT1-3b(2)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23048" y="2618680"/>
              <a:ext cx="1488610" cy="1488610"/>
            </a:xfrm>
            <a:prstGeom prst="rect">
              <a:avLst/>
            </a:prstGeom>
            <a:noFill/>
          </p:spPr>
        </p:pic>
      </p:grpSp>
      <p:grpSp>
        <p:nvGrpSpPr>
          <p:cNvPr id="59" name="Group 58"/>
          <p:cNvGrpSpPr/>
          <p:nvPr/>
        </p:nvGrpSpPr>
        <p:grpSpPr>
          <a:xfrm>
            <a:off x="2213596" y="2618680"/>
            <a:ext cx="1488610" cy="1488610"/>
            <a:chOff x="2213596" y="2618680"/>
            <a:chExt cx="1488610" cy="1488610"/>
          </a:xfrm>
        </p:grpSpPr>
        <p:sp>
          <p:nvSpPr>
            <p:cNvPr id="47" name="Oval 46"/>
            <p:cNvSpPr/>
            <p:nvPr/>
          </p:nvSpPr>
          <p:spPr>
            <a:xfrm>
              <a:off x="2925337" y="3371386"/>
              <a:ext cx="223024" cy="223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1" name="Picture 3" descr="F:\AAA-LÀM ẢNH SLIDE\Bai10-LT1-3b(2)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13596" y="2618680"/>
              <a:ext cx="1488610" cy="1488610"/>
            </a:xfrm>
            <a:prstGeom prst="rect">
              <a:avLst/>
            </a:prstGeom>
            <a:noFill/>
          </p:spPr>
        </p:pic>
      </p:grpSp>
      <p:grpSp>
        <p:nvGrpSpPr>
          <p:cNvPr id="62" name="Group 61"/>
          <p:cNvGrpSpPr/>
          <p:nvPr/>
        </p:nvGrpSpPr>
        <p:grpSpPr>
          <a:xfrm>
            <a:off x="3696710" y="2618680"/>
            <a:ext cx="1488610" cy="1488610"/>
            <a:chOff x="3696710" y="2618680"/>
            <a:chExt cx="1488610" cy="1488610"/>
          </a:xfrm>
        </p:grpSpPr>
        <p:sp>
          <p:nvSpPr>
            <p:cNvPr id="48" name="Oval 47"/>
            <p:cNvSpPr/>
            <p:nvPr/>
          </p:nvSpPr>
          <p:spPr>
            <a:xfrm>
              <a:off x="4404732" y="3356517"/>
              <a:ext cx="223024" cy="223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4" name="Picture 3" descr="F:\AAA-LÀM ẢNH SLIDE\Bai10-LT1-3b(2)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696710" y="2618680"/>
              <a:ext cx="1488610" cy="1488610"/>
            </a:xfrm>
            <a:prstGeom prst="rect">
              <a:avLst/>
            </a:prstGeom>
            <a:noFill/>
          </p:spPr>
        </p:pic>
      </p:grpSp>
      <p:grpSp>
        <p:nvGrpSpPr>
          <p:cNvPr id="57" name="Group 56"/>
          <p:cNvGrpSpPr/>
          <p:nvPr/>
        </p:nvGrpSpPr>
        <p:grpSpPr>
          <a:xfrm>
            <a:off x="3038788" y="1576041"/>
            <a:ext cx="1488610" cy="1488610"/>
            <a:chOff x="3038788" y="1576041"/>
            <a:chExt cx="1488610" cy="1488610"/>
          </a:xfrm>
        </p:grpSpPr>
        <p:sp>
          <p:nvSpPr>
            <p:cNvPr id="43" name="Oval 42"/>
            <p:cNvSpPr/>
            <p:nvPr/>
          </p:nvSpPr>
          <p:spPr>
            <a:xfrm>
              <a:off x="3731942" y="2304586"/>
              <a:ext cx="223024" cy="223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5" name="Picture 2" descr="F:\AAA-LÀM ẢNH SLIDE\Bai10-LT1-3b(1)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38788" y="1576041"/>
              <a:ext cx="1488610" cy="1488610"/>
            </a:xfrm>
            <a:prstGeom prst="rect">
              <a:avLst/>
            </a:prstGeom>
            <a:noFill/>
          </p:spPr>
        </p:pic>
      </p:grp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10474" y="1739594"/>
            <a:ext cx="473019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latin typeface="Lato" panose="020F0502020204030203" pitchFamily="34" charset="0"/>
                <a:cs typeface="Lato" panose="020F0502020204030203" pitchFamily="34" charset="0"/>
              </a:rPr>
              <a:t>b</a:t>
            </a:r>
            <a:r>
              <a:rPr lang="en-GB" dirty="0" smtClean="0">
                <a:latin typeface="Lato" panose="020F0502020204030203" pitchFamily="34" charset="0"/>
                <a:cs typeface="Lato" panose="020F0502020204030203" pitchFamily="34" charset="0"/>
              </a:rPr>
              <a:t>)</a:t>
            </a:r>
            <a:endParaRPr lang="en-GB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6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0474" y="727826"/>
            <a:ext cx="1673352" cy="743806"/>
          </a:xfrm>
          <a:prstGeom prst="rect">
            <a:avLst/>
          </a:prstGeom>
          <a:noFill/>
        </p:spPr>
      </p:pic>
      <p:sp>
        <p:nvSpPr>
          <p:cNvPr id="37" name="Action Button: Home 36">
            <a:hlinkClick r:id="rId6" action="ppaction://hlinksldjump" highlightClick="1"/>
          </p:cNvPr>
          <p:cNvSpPr/>
          <p:nvPr/>
        </p:nvSpPr>
        <p:spPr>
          <a:xfrm>
            <a:off x="8591233" y="4434840"/>
            <a:ext cx="378731" cy="378731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938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" dur="2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2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2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" dur="2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2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2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" dur="2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7" dur="2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8" dur="2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8119521" y="2530300"/>
            <a:ext cx="598983" cy="613549"/>
            <a:chOff x="7632352" y="2681286"/>
            <a:chExt cx="405942" cy="415815"/>
          </a:xfrm>
        </p:grpSpPr>
        <p:sp>
          <p:nvSpPr>
            <p:cNvPr id="4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3" name="Group 45"/>
          <p:cNvGrpSpPr/>
          <p:nvPr/>
        </p:nvGrpSpPr>
        <p:grpSpPr>
          <a:xfrm>
            <a:off x="6055396" y="2530300"/>
            <a:ext cx="598983" cy="613549"/>
            <a:chOff x="7632352" y="2681286"/>
            <a:chExt cx="405942" cy="415815"/>
          </a:xfrm>
        </p:grpSpPr>
        <p:sp>
          <p:nvSpPr>
            <p:cNvPr id="5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4" name="Group 61"/>
          <p:cNvGrpSpPr/>
          <p:nvPr/>
        </p:nvGrpSpPr>
        <p:grpSpPr>
          <a:xfrm>
            <a:off x="6049753" y="2528026"/>
            <a:ext cx="598983" cy="613549"/>
            <a:chOff x="7632352" y="2681286"/>
            <a:chExt cx="405942" cy="415815"/>
          </a:xfrm>
        </p:grpSpPr>
        <p:sp>
          <p:nvSpPr>
            <p:cNvPr id="6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2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5" name="Group 64"/>
          <p:cNvGrpSpPr/>
          <p:nvPr/>
        </p:nvGrpSpPr>
        <p:grpSpPr>
          <a:xfrm>
            <a:off x="8124765" y="2528025"/>
            <a:ext cx="598983" cy="613549"/>
            <a:chOff x="7632352" y="2681286"/>
            <a:chExt cx="405942" cy="415815"/>
          </a:xfrm>
        </p:grpSpPr>
        <p:sp>
          <p:nvSpPr>
            <p:cNvPr id="6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6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557565" y="1739594"/>
            <a:ext cx="4806176" cy="225254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238799" y="2527687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4</a:t>
            </a:r>
            <a:endParaRPr lang="en-GB" sz="40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60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828135" y="2545720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643600" y="2545720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968297" y="1651698"/>
            <a:ext cx="4046463" cy="2472276"/>
            <a:chOff x="968297" y="1629396"/>
            <a:chExt cx="4046463" cy="2472276"/>
          </a:xfrm>
        </p:grpSpPr>
        <p:pic>
          <p:nvPicPr>
            <p:cNvPr id="26" name="Picture 3" descr="F:\AAA-LÀM ẢNH SLIDE\Bai10-LT1-3c(2)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048112" y="2313336"/>
              <a:ext cx="1104397" cy="1104397"/>
            </a:xfrm>
            <a:prstGeom prst="rect">
              <a:avLst/>
            </a:prstGeom>
            <a:noFill/>
          </p:spPr>
        </p:pic>
        <p:pic>
          <p:nvPicPr>
            <p:cNvPr id="27" name="Picture 3" descr="F:\AAA-LÀM ẢNH SLIDE\Bai10-LT1-3c(2)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10363" y="2313336"/>
              <a:ext cx="1104397" cy="1104397"/>
            </a:xfrm>
            <a:prstGeom prst="rect">
              <a:avLst/>
            </a:prstGeom>
            <a:noFill/>
          </p:spPr>
        </p:pic>
        <p:grpSp>
          <p:nvGrpSpPr>
            <p:cNvPr id="30" name="Group 29"/>
            <p:cNvGrpSpPr/>
            <p:nvPr/>
          </p:nvGrpSpPr>
          <p:grpSpPr>
            <a:xfrm>
              <a:off x="968297" y="1629396"/>
              <a:ext cx="3234283" cy="2472276"/>
              <a:chOff x="1102109" y="1629396"/>
              <a:chExt cx="3234283" cy="2472276"/>
            </a:xfrm>
          </p:grpSpPr>
          <p:pic>
            <p:nvPicPr>
              <p:cNvPr id="4098" name="Picture 2" descr="F:\AAA-LÀM ẢNH SLIDE\Bai10-LT1-3c(1).png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102109" y="1629396"/>
                <a:ext cx="1104397" cy="1104397"/>
              </a:xfrm>
              <a:prstGeom prst="rect">
                <a:avLst/>
              </a:prstGeom>
              <a:noFill/>
            </p:spPr>
          </p:pic>
          <p:pic>
            <p:nvPicPr>
              <p:cNvPr id="4099" name="Picture 3" descr="F:\AAA-LÀM ẢNH SLIDE\Bai10-LT1-3c(2)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231995" y="1629396"/>
                <a:ext cx="1104397" cy="1104397"/>
              </a:xfrm>
              <a:prstGeom prst="rect">
                <a:avLst/>
              </a:prstGeom>
              <a:noFill/>
            </p:spPr>
          </p:pic>
          <p:pic>
            <p:nvPicPr>
              <p:cNvPr id="28" name="Picture 3" descr="F:\AAA-LÀM ẢNH SLIDE\Bai10-LT1-3c(2)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231995" y="2997275"/>
                <a:ext cx="1104397" cy="1104397"/>
              </a:xfrm>
              <a:prstGeom prst="rect">
                <a:avLst/>
              </a:prstGeom>
              <a:noFill/>
            </p:spPr>
          </p:pic>
          <p:pic>
            <p:nvPicPr>
              <p:cNvPr id="29" name="Picture 2" descr="F:\AAA-LÀM ẢNH SLIDE\Bai10-LT1-3c(1).png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102109" y="2997275"/>
                <a:ext cx="1104397" cy="1104397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10474" y="1739594"/>
            <a:ext cx="473019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latin typeface="Lato" panose="020F0502020204030203" pitchFamily="34" charset="0"/>
                <a:cs typeface="Lato" panose="020F0502020204030203" pitchFamily="34" charset="0"/>
              </a:rPr>
              <a:t>c</a:t>
            </a:r>
            <a:r>
              <a:rPr lang="en-GB" dirty="0" smtClean="0">
                <a:latin typeface="Lato" panose="020F0502020204030203" pitchFamily="34" charset="0"/>
                <a:cs typeface="Lato" panose="020F0502020204030203" pitchFamily="34" charset="0"/>
              </a:rPr>
              <a:t>)</a:t>
            </a:r>
            <a:endParaRPr lang="en-GB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3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0474" y="727826"/>
            <a:ext cx="1673352" cy="743806"/>
          </a:xfrm>
          <a:prstGeom prst="rect">
            <a:avLst/>
          </a:prstGeom>
          <a:noFill/>
        </p:spPr>
      </p:pic>
      <p:sp>
        <p:nvSpPr>
          <p:cNvPr id="34" name="Action Button: Home 33">
            <a:hlinkClick r:id="rId6" action="ppaction://hlinksldjump" highlightClick="1"/>
          </p:cNvPr>
          <p:cNvSpPr/>
          <p:nvPr/>
        </p:nvSpPr>
        <p:spPr>
          <a:xfrm>
            <a:off x="8591233" y="4434840"/>
            <a:ext cx="378731" cy="378731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938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45"/>
          <p:cNvGrpSpPr/>
          <p:nvPr/>
        </p:nvGrpSpPr>
        <p:grpSpPr>
          <a:xfrm>
            <a:off x="2235543" y="2040947"/>
            <a:ext cx="598983" cy="613549"/>
            <a:chOff x="7632352" y="2681286"/>
            <a:chExt cx="405942" cy="415815"/>
          </a:xfrm>
        </p:grpSpPr>
        <p:sp>
          <p:nvSpPr>
            <p:cNvPr id="4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49" name="Group 61"/>
          <p:cNvGrpSpPr/>
          <p:nvPr/>
        </p:nvGrpSpPr>
        <p:grpSpPr>
          <a:xfrm>
            <a:off x="2229900" y="2038673"/>
            <a:ext cx="598983" cy="613549"/>
            <a:chOff x="7632352" y="2681286"/>
            <a:chExt cx="405942" cy="415815"/>
          </a:xfrm>
        </p:grpSpPr>
        <p:sp>
          <p:nvSpPr>
            <p:cNvPr id="5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1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300215" y="2038334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1</a:t>
            </a:r>
            <a:endParaRPr lang="en-GB" sz="40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737043" y="2056367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2931649" y="2056367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grpSp>
        <p:nvGrpSpPr>
          <p:cNvPr id="66" name="Group 45"/>
          <p:cNvGrpSpPr/>
          <p:nvPr/>
        </p:nvGrpSpPr>
        <p:grpSpPr>
          <a:xfrm>
            <a:off x="6279715" y="2048380"/>
            <a:ext cx="598983" cy="613549"/>
            <a:chOff x="7632352" y="2681286"/>
            <a:chExt cx="405942" cy="415815"/>
          </a:xfrm>
        </p:grpSpPr>
        <p:sp>
          <p:nvSpPr>
            <p:cNvPr id="6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69" name="Group 61"/>
          <p:cNvGrpSpPr/>
          <p:nvPr/>
        </p:nvGrpSpPr>
        <p:grpSpPr>
          <a:xfrm>
            <a:off x="6274072" y="2046106"/>
            <a:ext cx="598983" cy="613549"/>
            <a:chOff x="7632352" y="2681286"/>
            <a:chExt cx="405942" cy="415815"/>
          </a:xfrm>
        </p:grpSpPr>
        <p:sp>
          <p:nvSpPr>
            <p:cNvPr id="7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2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75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5344387" y="2045767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3</a:t>
            </a:r>
            <a:endParaRPr lang="en-GB" sz="40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5781215" y="2063800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975821" y="2063800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grpSp>
        <p:nvGrpSpPr>
          <p:cNvPr id="81" name="Group 45"/>
          <p:cNvGrpSpPr/>
          <p:nvPr/>
        </p:nvGrpSpPr>
        <p:grpSpPr>
          <a:xfrm>
            <a:off x="2231824" y="3620703"/>
            <a:ext cx="598983" cy="613549"/>
            <a:chOff x="7632352" y="2681286"/>
            <a:chExt cx="405942" cy="415815"/>
          </a:xfrm>
        </p:grpSpPr>
        <p:sp>
          <p:nvSpPr>
            <p:cNvPr id="8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84" name="Group 61"/>
          <p:cNvGrpSpPr/>
          <p:nvPr/>
        </p:nvGrpSpPr>
        <p:grpSpPr>
          <a:xfrm>
            <a:off x="2226181" y="3618429"/>
            <a:ext cx="598983" cy="613549"/>
            <a:chOff x="7632352" y="2681286"/>
            <a:chExt cx="405942" cy="415815"/>
          </a:xfrm>
        </p:grpSpPr>
        <p:sp>
          <p:nvSpPr>
            <p:cNvPr id="85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2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90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296496" y="3618090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2</a:t>
            </a:r>
            <a:endParaRPr lang="en-GB" sz="40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91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733324" y="3636123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92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2927930" y="3636123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grpSp>
        <p:nvGrpSpPr>
          <p:cNvPr id="96" name="Group 45"/>
          <p:cNvGrpSpPr/>
          <p:nvPr/>
        </p:nvGrpSpPr>
        <p:grpSpPr>
          <a:xfrm>
            <a:off x="6275996" y="3616985"/>
            <a:ext cx="598983" cy="613549"/>
            <a:chOff x="7632352" y="2681286"/>
            <a:chExt cx="405942" cy="415815"/>
          </a:xfrm>
        </p:grpSpPr>
        <p:sp>
          <p:nvSpPr>
            <p:cNvPr id="9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99" name="Group 61"/>
          <p:cNvGrpSpPr/>
          <p:nvPr/>
        </p:nvGrpSpPr>
        <p:grpSpPr>
          <a:xfrm>
            <a:off x="6270353" y="3614711"/>
            <a:ext cx="598983" cy="613549"/>
            <a:chOff x="7632352" y="2681286"/>
            <a:chExt cx="405942" cy="415815"/>
          </a:xfrm>
        </p:grpSpPr>
        <p:sp>
          <p:nvSpPr>
            <p:cNvPr id="10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1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105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5340668" y="3614372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5</a:t>
            </a:r>
            <a:endParaRPr lang="en-GB" sz="40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106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5777496" y="3632405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107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972102" y="3632405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109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301859" y="2045769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2</a:t>
            </a:r>
            <a:endParaRPr lang="en-GB" sz="40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110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301859" y="3614374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4</a:t>
            </a:r>
            <a:endParaRPr lang="en-GB" sz="40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112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346034" y="2042053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5</a:t>
            </a:r>
            <a:endParaRPr lang="en-GB" sz="40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113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346034" y="3610658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6</a:t>
            </a:r>
            <a:endParaRPr lang="en-GB" sz="40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pic>
        <p:nvPicPr>
          <p:cNvPr id="52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617" y="636386"/>
            <a:ext cx="1673352" cy="743806"/>
          </a:xfrm>
          <a:prstGeom prst="rect">
            <a:avLst/>
          </a:prstGeom>
          <a:noFill/>
        </p:spPr>
      </p:pic>
      <p:sp>
        <p:nvSpPr>
          <p:cNvPr id="53" name="Rectangle 52"/>
          <p:cNvSpPr/>
          <p:nvPr/>
        </p:nvSpPr>
        <p:spPr>
          <a:xfrm>
            <a:off x="316006" y="1442947"/>
            <a:ext cx="808235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4. </a:t>
            </a:r>
            <a:r>
              <a:rPr lang="en-GB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 ?</a:t>
            </a:r>
            <a:endParaRPr lang="en-GB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9938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617" y="636386"/>
            <a:ext cx="1673352" cy="743806"/>
          </a:xfrm>
          <a:prstGeom prst="rect">
            <a:avLst/>
          </a:prstGeom>
          <a:noFill/>
        </p:spPr>
      </p:pic>
      <p:sp>
        <p:nvSpPr>
          <p:cNvPr id="32" name="Rectangle 31"/>
          <p:cNvSpPr/>
          <p:nvPr/>
        </p:nvSpPr>
        <p:spPr>
          <a:xfrm>
            <a:off x="316006" y="1442947"/>
            <a:ext cx="808235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1. </a:t>
            </a:r>
            <a:r>
              <a:rPr lang="en-GB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 ?</a:t>
            </a:r>
            <a:endParaRPr lang="en-GB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/>
          <a:srcRect b="80446"/>
          <a:stretch/>
        </p:blipFill>
        <p:spPr>
          <a:xfrm>
            <a:off x="2895600" y="274181"/>
            <a:ext cx="5321301" cy="907290"/>
          </a:xfrm>
          <a:prstGeom prst="rect">
            <a:avLst/>
          </a:prstGeom>
        </p:spPr>
      </p:pic>
      <p:pic>
        <p:nvPicPr>
          <p:cNvPr id="102" name="Picture 101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5"/>
          <a:srcRect t="20200" b="60246"/>
          <a:stretch/>
        </p:blipFill>
        <p:spPr>
          <a:xfrm>
            <a:off x="2895600" y="1181471"/>
            <a:ext cx="5321301" cy="907290"/>
          </a:xfrm>
          <a:prstGeom prst="rect">
            <a:avLst/>
          </a:prstGeom>
        </p:spPr>
      </p:pic>
      <p:pic>
        <p:nvPicPr>
          <p:cNvPr id="103" name="Picture 102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5"/>
          <a:srcRect t="38101" b="42345"/>
          <a:stretch/>
        </p:blipFill>
        <p:spPr>
          <a:xfrm>
            <a:off x="2895600" y="2088761"/>
            <a:ext cx="5321301" cy="907290"/>
          </a:xfrm>
          <a:prstGeom prst="rect">
            <a:avLst/>
          </a:prstGeom>
        </p:spPr>
      </p:pic>
      <p:pic>
        <p:nvPicPr>
          <p:cNvPr id="111" name="Picture 110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5"/>
          <a:srcRect t="59122" b="21324"/>
          <a:stretch/>
        </p:blipFill>
        <p:spPr>
          <a:xfrm>
            <a:off x="2895600" y="2996051"/>
            <a:ext cx="5321301" cy="907290"/>
          </a:xfrm>
          <a:prstGeom prst="rect">
            <a:avLst/>
          </a:prstGeom>
        </p:spPr>
      </p:pic>
      <p:pic>
        <p:nvPicPr>
          <p:cNvPr id="112" name="Picture 111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5"/>
          <a:srcRect l="-143" t="80307" r="143" b="139"/>
          <a:stretch/>
        </p:blipFill>
        <p:spPr>
          <a:xfrm>
            <a:off x="2895600" y="3903341"/>
            <a:ext cx="5321301" cy="90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9938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617" y="636386"/>
            <a:ext cx="1673352" cy="743806"/>
          </a:xfrm>
          <a:prstGeom prst="rect">
            <a:avLst/>
          </a:prstGeom>
          <a:noFill/>
        </p:spPr>
      </p:pic>
      <p:sp>
        <p:nvSpPr>
          <p:cNvPr id="32" name="Rectangle 31"/>
          <p:cNvSpPr/>
          <p:nvPr/>
        </p:nvSpPr>
        <p:spPr>
          <a:xfrm>
            <a:off x="316006" y="1442947"/>
            <a:ext cx="808235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1. </a:t>
            </a:r>
            <a:r>
              <a:rPr lang="en-GB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 ?</a:t>
            </a:r>
            <a:endParaRPr lang="en-GB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28" name="Picture 4" descr="F:\AAA-LÀM ẢNH SLIDE\Bai10-LT1-1(3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83443" y="2620246"/>
            <a:ext cx="7029080" cy="853273"/>
          </a:xfrm>
          <a:prstGeom prst="rect">
            <a:avLst/>
          </a:prstGeom>
          <a:noFill/>
        </p:spPr>
      </p:pic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5993070" y="2846188"/>
            <a:ext cx="1250404" cy="315716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5 + 1 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grpSp>
        <p:nvGrpSpPr>
          <p:cNvPr id="48" name="Group 21"/>
          <p:cNvGrpSpPr/>
          <p:nvPr/>
        </p:nvGrpSpPr>
        <p:grpSpPr>
          <a:xfrm>
            <a:off x="7230260" y="2841944"/>
            <a:ext cx="409173" cy="409523"/>
            <a:chOff x="7632352" y="2680938"/>
            <a:chExt cx="405942" cy="406292"/>
          </a:xfrm>
        </p:grpSpPr>
        <p:sp>
          <p:nvSpPr>
            <p:cNvPr id="49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80938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51" name="Group 21"/>
          <p:cNvGrpSpPr/>
          <p:nvPr/>
        </p:nvGrpSpPr>
        <p:grpSpPr>
          <a:xfrm>
            <a:off x="7235681" y="2826059"/>
            <a:ext cx="409173" cy="420230"/>
            <a:chOff x="7632352" y="2670316"/>
            <a:chExt cx="405942" cy="416914"/>
          </a:xfrm>
        </p:grpSpPr>
        <p:sp>
          <p:nvSpPr>
            <p:cNvPr id="5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70316"/>
              <a:ext cx="236184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6</a:t>
              </a:r>
              <a:endParaRPr lang="en-GB" sz="28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pic>
        <p:nvPicPr>
          <p:cNvPr id="74" name="Picture 2" descr="F:\AAA-LÀM ẢNH SLIDE\Bai10-LT1-1(1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28478" y="2687431"/>
            <a:ext cx="746912" cy="746912"/>
          </a:xfrm>
          <a:prstGeom prst="rect">
            <a:avLst/>
          </a:prstGeom>
          <a:noFill/>
        </p:spPr>
      </p:pic>
      <p:pic>
        <p:nvPicPr>
          <p:cNvPr id="75" name="Picture 3" descr="F:\AAA-LÀM ẢNH SLIDE\Bai10-LT1-1(2)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42169" y="2648289"/>
            <a:ext cx="746912" cy="746912"/>
          </a:xfrm>
          <a:prstGeom prst="rect">
            <a:avLst/>
          </a:prstGeom>
          <a:noFill/>
        </p:spPr>
      </p:pic>
      <p:pic>
        <p:nvPicPr>
          <p:cNvPr id="83" name="Picture 2" descr="F:\AAA-LÀM ẢNH SLIDE\Bai10-LT1-1(1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40357" y="2721151"/>
            <a:ext cx="746912" cy="746912"/>
          </a:xfrm>
          <a:prstGeom prst="rect">
            <a:avLst/>
          </a:prstGeom>
          <a:noFill/>
        </p:spPr>
      </p:pic>
      <p:pic>
        <p:nvPicPr>
          <p:cNvPr id="87" name="Picture 2" descr="F:\AAA-LÀM ẢNH SLIDE\Bai10-LT1-1(1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77349" y="2702750"/>
            <a:ext cx="746912" cy="746912"/>
          </a:xfrm>
          <a:prstGeom prst="rect">
            <a:avLst/>
          </a:prstGeom>
          <a:noFill/>
        </p:spPr>
      </p:pic>
      <p:pic>
        <p:nvPicPr>
          <p:cNvPr id="88" name="Picture 2" descr="F:\AAA-LÀM ẢNH SLIDE\Bai10-LT1-1(1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19760" y="2683315"/>
            <a:ext cx="746912" cy="746912"/>
          </a:xfrm>
          <a:prstGeom prst="rect">
            <a:avLst/>
          </a:prstGeom>
          <a:noFill/>
        </p:spPr>
      </p:pic>
      <p:pic>
        <p:nvPicPr>
          <p:cNvPr id="89" name="Picture 2" descr="F:\AAA-LÀM ẢNH SLIDE\Bai10-LT1-1(1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3796" y="2662726"/>
            <a:ext cx="746912" cy="746912"/>
          </a:xfrm>
          <a:prstGeom prst="rect">
            <a:avLst/>
          </a:prstGeom>
          <a:noFill/>
        </p:spPr>
      </p:pic>
      <p:sp>
        <p:nvSpPr>
          <p:cNvPr id="2" name="Action Button: Home 1">
            <a:hlinkClick r:id="rId7" action="ppaction://hlinksldjump" highlightClick="1"/>
          </p:cNvPr>
          <p:cNvSpPr/>
          <p:nvPr/>
        </p:nvSpPr>
        <p:spPr>
          <a:xfrm>
            <a:off x="8656320" y="4515287"/>
            <a:ext cx="331033" cy="33103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01693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617" y="636386"/>
            <a:ext cx="1673352" cy="743806"/>
          </a:xfrm>
          <a:prstGeom prst="rect">
            <a:avLst/>
          </a:prstGeom>
          <a:noFill/>
        </p:spPr>
      </p:pic>
      <p:sp>
        <p:nvSpPr>
          <p:cNvPr id="32" name="Rectangle 31"/>
          <p:cNvSpPr/>
          <p:nvPr/>
        </p:nvSpPr>
        <p:spPr>
          <a:xfrm>
            <a:off x="316006" y="1442947"/>
            <a:ext cx="808235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1. </a:t>
            </a:r>
            <a:r>
              <a:rPr lang="en-GB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 ?</a:t>
            </a:r>
            <a:endParaRPr lang="en-GB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8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5802040" y="2852353"/>
            <a:ext cx="1250404" cy="315716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4 + 2 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pic>
        <p:nvPicPr>
          <p:cNvPr id="56" name="Picture 2" descr="F:\AAA-LÀM ẢNH SLIDE\Bai10-LT1-1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4241" y="2683309"/>
            <a:ext cx="746912" cy="746912"/>
          </a:xfrm>
          <a:prstGeom prst="rect">
            <a:avLst/>
          </a:prstGeom>
          <a:noFill/>
        </p:spPr>
      </p:pic>
      <p:pic>
        <p:nvPicPr>
          <p:cNvPr id="58" name="Picture 2" descr="F:\AAA-LÀM ẢNH SLIDE\Bai10-LT1-1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74910" y="2683309"/>
            <a:ext cx="746912" cy="746912"/>
          </a:xfrm>
          <a:prstGeom prst="rect">
            <a:avLst/>
          </a:prstGeom>
          <a:noFill/>
        </p:spPr>
      </p:pic>
      <p:pic>
        <p:nvPicPr>
          <p:cNvPr id="59" name="Picture 2" descr="F:\AAA-LÀM ẢNH SLIDE\Bai10-LT1-1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19703" y="2683309"/>
            <a:ext cx="746912" cy="746912"/>
          </a:xfrm>
          <a:prstGeom prst="rect">
            <a:avLst/>
          </a:prstGeom>
          <a:noFill/>
        </p:spPr>
      </p:pic>
      <p:pic>
        <p:nvPicPr>
          <p:cNvPr id="60" name="Picture 2" descr="F:\AAA-LÀM ẢNH SLIDE\Bai10-LT1-1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66316" y="2683309"/>
            <a:ext cx="746912" cy="746912"/>
          </a:xfrm>
          <a:prstGeom prst="rect">
            <a:avLst/>
          </a:prstGeom>
          <a:noFill/>
        </p:spPr>
      </p:pic>
      <p:grpSp>
        <p:nvGrpSpPr>
          <p:cNvPr id="62" name="Group 21"/>
          <p:cNvGrpSpPr/>
          <p:nvPr/>
        </p:nvGrpSpPr>
        <p:grpSpPr>
          <a:xfrm>
            <a:off x="7057081" y="2848109"/>
            <a:ext cx="409173" cy="409523"/>
            <a:chOff x="7632352" y="2680938"/>
            <a:chExt cx="405942" cy="406292"/>
          </a:xfrm>
        </p:grpSpPr>
        <p:sp>
          <p:nvSpPr>
            <p:cNvPr id="6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80938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65" name="Group 21"/>
          <p:cNvGrpSpPr/>
          <p:nvPr/>
        </p:nvGrpSpPr>
        <p:grpSpPr>
          <a:xfrm>
            <a:off x="7062501" y="2832224"/>
            <a:ext cx="409173" cy="420230"/>
            <a:chOff x="7632352" y="2670316"/>
            <a:chExt cx="405942" cy="416914"/>
          </a:xfrm>
        </p:grpSpPr>
        <p:sp>
          <p:nvSpPr>
            <p:cNvPr id="6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70316"/>
              <a:ext cx="236184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6</a:t>
              </a:r>
              <a:endParaRPr lang="en-GB" sz="28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pic>
        <p:nvPicPr>
          <p:cNvPr id="100" name="Picture 3" descr="F:\AAA-LÀM ẢNH SLIDE\Bai10-LT1-1(2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1139" y="2673680"/>
            <a:ext cx="746912" cy="746912"/>
          </a:xfrm>
          <a:prstGeom prst="rect">
            <a:avLst/>
          </a:prstGeom>
          <a:noFill/>
        </p:spPr>
      </p:pic>
      <p:pic>
        <p:nvPicPr>
          <p:cNvPr id="101" name="Picture 3" descr="F:\AAA-LÀM ẢNH SLIDE\Bai10-LT1-1(2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98807" y="2690293"/>
            <a:ext cx="746912" cy="746912"/>
          </a:xfrm>
          <a:prstGeom prst="rect">
            <a:avLst/>
          </a:prstGeom>
          <a:noFill/>
        </p:spPr>
      </p:pic>
      <p:sp>
        <p:nvSpPr>
          <p:cNvPr id="103" name="Action Button: Home 102">
            <a:hlinkClick r:id="rId6" action="ppaction://hlinksldjump" highlightClick="1"/>
          </p:cNvPr>
          <p:cNvSpPr/>
          <p:nvPr/>
        </p:nvSpPr>
        <p:spPr>
          <a:xfrm>
            <a:off x="8656320" y="4515287"/>
            <a:ext cx="331033" cy="33103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74889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617" y="636386"/>
            <a:ext cx="1673352" cy="743806"/>
          </a:xfrm>
          <a:prstGeom prst="rect">
            <a:avLst/>
          </a:prstGeom>
          <a:noFill/>
        </p:spPr>
      </p:pic>
      <p:sp>
        <p:nvSpPr>
          <p:cNvPr id="32" name="Rectangle 31"/>
          <p:cNvSpPr/>
          <p:nvPr/>
        </p:nvSpPr>
        <p:spPr>
          <a:xfrm>
            <a:off x="316006" y="1442947"/>
            <a:ext cx="808235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1. </a:t>
            </a:r>
            <a:r>
              <a:rPr lang="en-GB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 ?</a:t>
            </a:r>
            <a:endParaRPr lang="en-GB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69" name="Picture 4" descr="F:\AAA-LÀM ẢNH SLIDE\Bai10-LT1-1(3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21543" y="2700492"/>
            <a:ext cx="7029080" cy="853273"/>
          </a:xfrm>
          <a:prstGeom prst="rect">
            <a:avLst/>
          </a:prstGeom>
          <a:noFill/>
        </p:spPr>
      </p:pic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031170" y="2926434"/>
            <a:ext cx="1250404" cy="315716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3 + 3 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pic>
        <p:nvPicPr>
          <p:cNvPr id="70" name="Picture 2" descr="F:\AAA-LÀM ẢNH SLIDE\Bai10-LT1-1(1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53371" y="2761107"/>
            <a:ext cx="746912" cy="746912"/>
          </a:xfrm>
          <a:prstGeom prst="rect">
            <a:avLst/>
          </a:prstGeom>
          <a:noFill/>
        </p:spPr>
      </p:pic>
      <p:pic>
        <p:nvPicPr>
          <p:cNvPr id="71" name="Picture 3" descr="F:\AAA-LÀM ẢNH SLIDE\Bai10-LT1-1(2)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80269" y="2761107"/>
            <a:ext cx="746912" cy="746912"/>
          </a:xfrm>
          <a:prstGeom prst="rect">
            <a:avLst/>
          </a:prstGeom>
          <a:noFill/>
        </p:spPr>
      </p:pic>
      <p:pic>
        <p:nvPicPr>
          <p:cNvPr id="72" name="Picture 2" descr="F:\AAA-LÀM ẢNH SLIDE\Bai10-LT1-1(1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04040" y="2761107"/>
            <a:ext cx="746912" cy="746912"/>
          </a:xfrm>
          <a:prstGeom prst="rect">
            <a:avLst/>
          </a:prstGeom>
          <a:noFill/>
        </p:spPr>
      </p:pic>
      <p:pic>
        <p:nvPicPr>
          <p:cNvPr id="73" name="Picture 2" descr="F:\AAA-LÀM ẢNH SLIDE\Bai10-LT1-1(1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48833" y="2761107"/>
            <a:ext cx="746912" cy="746912"/>
          </a:xfrm>
          <a:prstGeom prst="rect">
            <a:avLst/>
          </a:prstGeom>
          <a:noFill/>
        </p:spPr>
      </p:pic>
      <p:grpSp>
        <p:nvGrpSpPr>
          <p:cNvPr id="76" name="Group 21"/>
          <p:cNvGrpSpPr/>
          <p:nvPr/>
        </p:nvGrpSpPr>
        <p:grpSpPr>
          <a:xfrm>
            <a:off x="7293353" y="2922190"/>
            <a:ext cx="409173" cy="409523"/>
            <a:chOff x="7632352" y="2680938"/>
            <a:chExt cx="405942" cy="406292"/>
          </a:xfrm>
        </p:grpSpPr>
        <p:sp>
          <p:nvSpPr>
            <p:cNvPr id="7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80938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79" name="Group 21"/>
          <p:cNvGrpSpPr/>
          <p:nvPr/>
        </p:nvGrpSpPr>
        <p:grpSpPr>
          <a:xfrm>
            <a:off x="7298774" y="2906305"/>
            <a:ext cx="409173" cy="420230"/>
            <a:chOff x="7632352" y="2670316"/>
            <a:chExt cx="405942" cy="416914"/>
          </a:xfrm>
        </p:grpSpPr>
        <p:sp>
          <p:nvSpPr>
            <p:cNvPr id="8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70316"/>
              <a:ext cx="236184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6</a:t>
              </a:r>
              <a:endParaRPr lang="en-GB" sz="28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pic>
        <p:nvPicPr>
          <p:cNvPr id="118" name="Picture 3" descr="F:\AAA-LÀM ẢNH SLIDE\Bai10-LT1-1(2)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35368" y="2761107"/>
            <a:ext cx="746912" cy="746912"/>
          </a:xfrm>
          <a:prstGeom prst="rect">
            <a:avLst/>
          </a:prstGeom>
          <a:noFill/>
        </p:spPr>
      </p:pic>
      <p:pic>
        <p:nvPicPr>
          <p:cNvPr id="121" name="Picture 3" descr="F:\AAA-LÀM ẢNH SLIDE\Bai10-LT1-1(2)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95446" y="2761107"/>
            <a:ext cx="746912" cy="746912"/>
          </a:xfrm>
          <a:prstGeom prst="rect">
            <a:avLst/>
          </a:prstGeom>
          <a:noFill/>
        </p:spPr>
      </p:pic>
      <p:sp>
        <p:nvSpPr>
          <p:cNvPr id="103" name="Action Button: Home 102">
            <a:hlinkClick r:id="rId7" action="ppaction://hlinksldjump" highlightClick="1"/>
          </p:cNvPr>
          <p:cNvSpPr/>
          <p:nvPr/>
        </p:nvSpPr>
        <p:spPr>
          <a:xfrm>
            <a:off x="8656320" y="4515287"/>
            <a:ext cx="331033" cy="33103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3132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617" y="636386"/>
            <a:ext cx="1673352" cy="743806"/>
          </a:xfrm>
          <a:prstGeom prst="rect">
            <a:avLst/>
          </a:prstGeom>
          <a:noFill/>
        </p:spPr>
      </p:pic>
      <p:sp>
        <p:nvSpPr>
          <p:cNvPr id="32" name="Rectangle 31"/>
          <p:cNvSpPr/>
          <p:nvPr/>
        </p:nvSpPr>
        <p:spPr>
          <a:xfrm>
            <a:off x="316006" y="1442947"/>
            <a:ext cx="808235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1. </a:t>
            </a:r>
            <a:r>
              <a:rPr lang="en-GB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 ?</a:t>
            </a:r>
            <a:endParaRPr lang="en-GB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6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5954970" y="2903404"/>
            <a:ext cx="1250404" cy="315716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2 + 4 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pic>
        <p:nvPicPr>
          <p:cNvPr id="84" name="Picture 2" descr="F:\AAA-LÀM ẢNH SLIDE\Bai10-LT1-1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77171" y="2741794"/>
            <a:ext cx="746912" cy="746912"/>
          </a:xfrm>
          <a:prstGeom prst="rect">
            <a:avLst/>
          </a:prstGeom>
          <a:noFill/>
        </p:spPr>
      </p:pic>
      <p:pic>
        <p:nvPicPr>
          <p:cNvPr id="85" name="Picture 3" descr="F:\AAA-LÀM ẢNH SLIDE\Bai10-LT1-1(2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4069" y="2741794"/>
            <a:ext cx="746912" cy="746912"/>
          </a:xfrm>
          <a:prstGeom prst="rect">
            <a:avLst/>
          </a:prstGeom>
          <a:noFill/>
        </p:spPr>
      </p:pic>
      <p:pic>
        <p:nvPicPr>
          <p:cNvPr id="86" name="Picture 2" descr="F:\AAA-LÀM ẢNH SLIDE\Bai10-LT1-1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27840" y="2741794"/>
            <a:ext cx="746912" cy="746912"/>
          </a:xfrm>
          <a:prstGeom prst="rect">
            <a:avLst/>
          </a:prstGeom>
          <a:noFill/>
        </p:spPr>
      </p:pic>
      <p:grpSp>
        <p:nvGrpSpPr>
          <p:cNvPr id="90" name="Group 21"/>
          <p:cNvGrpSpPr/>
          <p:nvPr/>
        </p:nvGrpSpPr>
        <p:grpSpPr>
          <a:xfrm>
            <a:off x="7217150" y="2899160"/>
            <a:ext cx="409173" cy="409523"/>
            <a:chOff x="7632352" y="2680938"/>
            <a:chExt cx="405942" cy="406292"/>
          </a:xfrm>
        </p:grpSpPr>
        <p:sp>
          <p:nvSpPr>
            <p:cNvPr id="9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80938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93" name="Group 21"/>
          <p:cNvGrpSpPr/>
          <p:nvPr/>
        </p:nvGrpSpPr>
        <p:grpSpPr>
          <a:xfrm>
            <a:off x="7222570" y="2883273"/>
            <a:ext cx="409173" cy="420232"/>
            <a:chOff x="7632352" y="2670314"/>
            <a:chExt cx="405942" cy="416916"/>
          </a:xfrm>
        </p:grpSpPr>
        <p:sp>
          <p:nvSpPr>
            <p:cNvPr id="9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70314"/>
              <a:ext cx="236184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6</a:t>
              </a:r>
              <a:endParaRPr lang="en-GB" sz="28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pic>
        <p:nvPicPr>
          <p:cNvPr id="119" name="Picture 3" descr="F:\AAA-LÀM ẢNH SLIDE\Bai10-LT1-1(2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59168" y="2741794"/>
            <a:ext cx="746912" cy="746912"/>
          </a:xfrm>
          <a:prstGeom prst="rect">
            <a:avLst/>
          </a:prstGeom>
          <a:noFill/>
        </p:spPr>
      </p:pic>
      <p:pic>
        <p:nvPicPr>
          <p:cNvPr id="122" name="Picture 3" descr="F:\AAA-LÀM ẢNH SLIDE\Bai10-LT1-1(2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19246" y="2741794"/>
            <a:ext cx="746912" cy="746912"/>
          </a:xfrm>
          <a:prstGeom prst="rect">
            <a:avLst/>
          </a:prstGeom>
          <a:noFill/>
        </p:spPr>
      </p:pic>
      <p:pic>
        <p:nvPicPr>
          <p:cNvPr id="124" name="Picture 3" descr="F:\AAA-LÀM ẢNH SLIDE\Bai10-LT1-1(2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72633" y="2741794"/>
            <a:ext cx="746912" cy="746912"/>
          </a:xfrm>
          <a:prstGeom prst="rect">
            <a:avLst/>
          </a:prstGeom>
          <a:noFill/>
        </p:spPr>
      </p:pic>
      <p:sp>
        <p:nvSpPr>
          <p:cNvPr id="103" name="Action Button: Home 102">
            <a:hlinkClick r:id="rId6" action="ppaction://hlinksldjump" highlightClick="1"/>
          </p:cNvPr>
          <p:cNvSpPr/>
          <p:nvPr/>
        </p:nvSpPr>
        <p:spPr>
          <a:xfrm>
            <a:off x="8656320" y="4515287"/>
            <a:ext cx="331033" cy="33103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91671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617" y="636386"/>
            <a:ext cx="1673352" cy="743806"/>
          </a:xfrm>
          <a:prstGeom prst="rect">
            <a:avLst/>
          </a:prstGeom>
          <a:noFill/>
        </p:spPr>
      </p:pic>
      <p:sp>
        <p:nvSpPr>
          <p:cNvPr id="32" name="Rectangle 31"/>
          <p:cNvSpPr/>
          <p:nvPr/>
        </p:nvSpPr>
        <p:spPr>
          <a:xfrm>
            <a:off x="316006" y="1442947"/>
            <a:ext cx="808235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1. </a:t>
            </a:r>
            <a:r>
              <a:rPr lang="en-GB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 ?</a:t>
            </a:r>
            <a:endParaRPr lang="en-GB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97" name="Picture 4" descr="F:\AAA-LÀM ẢNH SLIDE\Bai10-LT1-1(3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7263" y="2728683"/>
            <a:ext cx="7029080" cy="853273"/>
          </a:xfrm>
          <a:prstGeom prst="rect">
            <a:avLst/>
          </a:prstGeom>
          <a:noFill/>
        </p:spPr>
      </p:pic>
      <p:sp>
        <p:nvSpPr>
          <p:cNvPr id="110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076890" y="2954625"/>
            <a:ext cx="1250404" cy="315716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1 + 5 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pic>
        <p:nvPicPr>
          <p:cNvPr id="98" name="Picture 2" descr="F:\AAA-LÀM ẢNH SLIDE\Bai10-LT1-1(1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99091" y="2793015"/>
            <a:ext cx="746912" cy="746912"/>
          </a:xfrm>
          <a:prstGeom prst="rect">
            <a:avLst/>
          </a:prstGeom>
          <a:noFill/>
        </p:spPr>
      </p:pic>
      <p:pic>
        <p:nvPicPr>
          <p:cNvPr id="99" name="Picture 3" descr="F:\AAA-LÀM ẢNH SLIDE\Bai10-LT1-1(2)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25989" y="2793015"/>
            <a:ext cx="746912" cy="746912"/>
          </a:xfrm>
          <a:prstGeom prst="rect">
            <a:avLst/>
          </a:prstGeom>
          <a:noFill/>
        </p:spPr>
      </p:pic>
      <p:grpSp>
        <p:nvGrpSpPr>
          <p:cNvPr id="104" name="Group 21"/>
          <p:cNvGrpSpPr/>
          <p:nvPr/>
        </p:nvGrpSpPr>
        <p:grpSpPr>
          <a:xfrm>
            <a:off x="7346212" y="2950381"/>
            <a:ext cx="409173" cy="409523"/>
            <a:chOff x="7632352" y="2680938"/>
            <a:chExt cx="405942" cy="406292"/>
          </a:xfrm>
        </p:grpSpPr>
        <p:sp>
          <p:nvSpPr>
            <p:cNvPr id="105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80938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107" name="Group 21"/>
          <p:cNvGrpSpPr/>
          <p:nvPr/>
        </p:nvGrpSpPr>
        <p:grpSpPr>
          <a:xfrm>
            <a:off x="7351632" y="2934496"/>
            <a:ext cx="409173" cy="420230"/>
            <a:chOff x="7632352" y="2670316"/>
            <a:chExt cx="405942" cy="416914"/>
          </a:xfrm>
        </p:grpSpPr>
        <p:sp>
          <p:nvSpPr>
            <p:cNvPr id="108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70316"/>
              <a:ext cx="236184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6</a:t>
              </a:r>
              <a:endParaRPr lang="en-GB" sz="28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pic>
        <p:nvPicPr>
          <p:cNvPr id="120" name="Picture 3" descr="F:\AAA-LÀM ẢNH SLIDE\Bai10-LT1-1(2)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81088" y="2793015"/>
            <a:ext cx="746912" cy="746912"/>
          </a:xfrm>
          <a:prstGeom prst="rect">
            <a:avLst/>
          </a:prstGeom>
          <a:noFill/>
        </p:spPr>
      </p:pic>
      <p:pic>
        <p:nvPicPr>
          <p:cNvPr id="123" name="Picture 3" descr="F:\AAA-LÀM ẢNH SLIDE\Bai10-LT1-1(2)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41166" y="2793015"/>
            <a:ext cx="746912" cy="746912"/>
          </a:xfrm>
          <a:prstGeom prst="rect">
            <a:avLst/>
          </a:prstGeom>
          <a:noFill/>
        </p:spPr>
      </p:pic>
      <p:pic>
        <p:nvPicPr>
          <p:cNvPr id="125" name="Picture 3" descr="F:\AAA-LÀM ẢNH SLIDE\Bai10-LT1-1(2)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94553" y="2793015"/>
            <a:ext cx="746912" cy="746912"/>
          </a:xfrm>
          <a:prstGeom prst="rect">
            <a:avLst/>
          </a:prstGeom>
          <a:noFill/>
        </p:spPr>
      </p:pic>
      <p:pic>
        <p:nvPicPr>
          <p:cNvPr id="126" name="Picture 3" descr="F:\AAA-LÀM ẢNH SLIDE\Bai10-LT1-1(2)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9760" y="2793015"/>
            <a:ext cx="746912" cy="746912"/>
          </a:xfrm>
          <a:prstGeom prst="rect">
            <a:avLst/>
          </a:prstGeom>
          <a:noFill/>
        </p:spPr>
      </p:pic>
      <p:sp>
        <p:nvSpPr>
          <p:cNvPr id="103" name="Action Button: Home 102">
            <a:hlinkClick r:id="rId7" action="ppaction://hlinksldjump" highlightClick="1"/>
          </p:cNvPr>
          <p:cNvSpPr/>
          <p:nvPr/>
        </p:nvSpPr>
        <p:spPr>
          <a:xfrm>
            <a:off x="8656320" y="4515287"/>
            <a:ext cx="331033" cy="33103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97117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AAA-LÀM ẢNH SLIDE\Bai10-LT1-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617" y="2380621"/>
            <a:ext cx="7866451" cy="1779899"/>
          </a:xfrm>
          <a:prstGeom prst="rect">
            <a:avLst/>
          </a:prstGeom>
          <a:noFill/>
        </p:spPr>
      </p:pic>
      <p:grpSp>
        <p:nvGrpSpPr>
          <p:cNvPr id="37" name="Group 21"/>
          <p:cNvGrpSpPr/>
          <p:nvPr/>
        </p:nvGrpSpPr>
        <p:grpSpPr>
          <a:xfrm>
            <a:off x="1720598" y="2372515"/>
            <a:ext cx="492959" cy="512597"/>
            <a:chOff x="7632352" y="2681286"/>
            <a:chExt cx="405942" cy="422117"/>
          </a:xfrm>
        </p:grpSpPr>
        <p:sp>
          <p:nvSpPr>
            <p:cNvPr id="39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8489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42" name="Group 21"/>
          <p:cNvGrpSpPr/>
          <p:nvPr/>
        </p:nvGrpSpPr>
        <p:grpSpPr>
          <a:xfrm>
            <a:off x="1720598" y="2372511"/>
            <a:ext cx="492959" cy="510845"/>
            <a:chOff x="7632352" y="2681286"/>
            <a:chExt cx="405942" cy="420673"/>
          </a:xfrm>
        </p:grpSpPr>
        <p:sp>
          <p:nvSpPr>
            <p:cNvPr id="4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9940" y="270704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2</a:t>
              </a:r>
              <a:endParaRPr lang="en-GB" sz="28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324076" y="2384404"/>
            <a:ext cx="444648" cy="380365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grpSp>
        <p:nvGrpSpPr>
          <p:cNvPr id="58" name="Group 21"/>
          <p:cNvGrpSpPr/>
          <p:nvPr/>
        </p:nvGrpSpPr>
        <p:grpSpPr>
          <a:xfrm>
            <a:off x="1720598" y="3026721"/>
            <a:ext cx="492959" cy="512597"/>
            <a:chOff x="7632352" y="2681286"/>
            <a:chExt cx="405942" cy="422117"/>
          </a:xfrm>
        </p:grpSpPr>
        <p:sp>
          <p:nvSpPr>
            <p:cNvPr id="59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8489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61" name="Group 21"/>
          <p:cNvGrpSpPr/>
          <p:nvPr/>
        </p:nvGrpSpPr>
        <p:grpSpPr>
          <a:xfrm>
            <a:off x="1720598" y="3026717"/>
            <a:ext cx="492959" cy="510845"/>
            <a:chOff x="7632352" y="2681286"/>
            <a:chExt cx="405942" cy="420673"/>
          </a:xfrm>
        </p:grpSpPr>
        <p:sp>
          <p:nvSpPr>
            <p:cNvPr id="6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9940" y="270704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3</a:t>
              </a:r>
              <a:endParaRPr lang="en-GB" sz="28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324076" y="3038610"/>
            <a:ext cx="444648" cy="380365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grpSp>
        <p:nvGrpSpPr>
          <p:cNvPr id="65" name="Group 21"/>
          <p:cNvGrpSpPr/>
          <p:nvPr/>
        </p:nvGrpSpPr>
        <p:grpSpPr>
          <a:xfrm>
            <a:off x="1720598" y="3677208"/>
            <a:ext cx="492959" cy="512597"/>
            <a:chOff x="7632352" y="2681286"/>
            <a:chExt cx="405942" cy="422117"/>
          </a:xfrm>
        </p:grpSpPr>
        <p:sp>
          <p:nvSpPr>
            <p:cNvPr id="6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8489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68" name="Group 21"/>
          <p:cNvGrpSpPr/>
          <p:nvPr/>
        </p:nvGrpSpPr>
        <p:grpSpPr>
          <a:xfrm>
            <a:off x="1720598" y="3677204"/>
            <a:ext cx="492959" cy="510845"/>
            <a:chOff x="7632352" y="2681286"/>
            <a:chExt cx="405942" cy="420673"/>
          </a:xfrm>
        </p:grpSpPr>
        <p:sp>
          <p:nvSpPr>
            <p:cNvPr id="69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9940" y="270704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4</a:t>
              </a:r>
              <a:endParaRPr lang="en-GB" sz="28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71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324076" y="3700248"/>
            <a:ext cx="444648" cy="380365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grpSp>
        <p:nvGrpSpPr>
          <p:cNvPr id="72" name="Group 21"/>
          <p:cNvGrpSpPr/>
          <p:nvPr/>
        </p:nvGrpSpPr>
        <p:grpSpPr>
          <a:xfrm>
            <a:off x="5039947" y="2368796"/>
            <a:ext cx="492959" cy="512597"/>
            <a:chOff x="7632352" y="2681286"/>
            <a:chExt cx="405942" cy="422117"/>
          </a:xfrm>
        </p:grpSpPr>
        <p:sp>
          <p:nvSpPr>
            <p:cNvPr id="7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8489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75" name="Group 21"/>
          <p:cNvGrpSpPr/>
          <p:nvPr/>
        </p:nvGrpSpPr>
        <p:grpSpPr>
          <a:xfrm>
            <a:off x="5039947" y="2368792"/>
            <a:ext cx="492959" cy="510845"/>
            <a:chOff x="7632352" y="2681286"/>
            <a:chExt cx="405942" cy="420673"/>
          </a:xfrm>
        </p:grpSpPr>
        <p:sp>
          <p:nvSpPr>
            <p:cNvPr id="7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9940" y="270704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3</a:t>
              </a:r>
              <a:endParaRPr lang="en-GB" sz="28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4643425" y="2380685"/>
            <a:ext cx="444648" cy="380365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grpSp>
        <p:nvGrpSpPr>
          <p:cNvPr id="79" name="Group 21"/>
          <p:cNvGrpSpPr/>
          <p:nvPr/>
        </p:nvGrpSpPr>
        <p:grpSpPr>
          <a:xfrm>
            <a:off x="5039947" y="3023002"/>
            <a:ext cx="492959" cy="512597"/>
            <a:chOff x="7632352" y="2681286"/>
            <a:chExt cx="405942" cy="422117"/>
          </a:xfrm>
        </p:grpSpPr>
        <p:sp>
          <p:nvSpPr>
            <p:cNvPr id="8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8489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82" name="Group 21"/>
          <p:cNvGrpSpPr/>
          <p:nvPr/>
        </p:nvGrpSpPr>
        <p:grpSpPr>
          <a:xfrm>
            <a:off x="5039947" y="3022998"/>
            <a:ext cx="492959" cy="510845"/>
            <a:chOff x="7632352" y="2681286"/>
            <a:chExt cx="405942" cy="420673"/>
          </a:xfrm>
        </p:grpSpPr>
        <p:sp>
          <p:nvSpPr>
            <p:cNvPr id="8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9940" y="270704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4</a:t>
              </a:r>
              <a:endParaRPr lang="en-GB" sz="28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4643425" y="3034891"/>
            <a:ext cx="444648" cy="380365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grpSp>
        <p:nvGrpSpPr>
          <p:cNvPr id="86" name="Group 21"/>
          <p:cNvGrpSpPr/>
          <p:nvPr/>
        </p:nvGrpSpPr>
        <p:grpSpPr>
          <a:xfrm>
            <a:off x="5039947" y="3673489"/>
            <a:ext cx="492959" cy="512597"/>
            <a:chOff x="7632352" y="2681286"/>
            <a:chExt cx="405942" cy="422117"/>
          </a:xfrm>
        </p:grpSpPr>
        <p:sp>
          <p:nvSpPr>
            <p:cNvPr id="8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8489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89" name="Group 21"/>
          <p:cNvGrpSpPr/>
          <p:nvPr/>
        </p:nvGrpSpPr>
        <p:grpSpPr>
          <a:xfrm>
            <a:off x="5039947" y="3673485"/>
            <a:ext cx="492959" cy="510845"/>
            <a:chOff x="7632352" y="2681286"/>
            <a:chExt cx="405942" cy="420673"/>
          </a:xfrm>
        </p:grpSpPr>
        <p:sp>
          <p:nvSpPr>
            <p:cNvPr id="9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9940" y="270704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5</a:t>
              </a:r>
              <a:endParaRPr lang="en-GB" sz="28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92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4643425" y="3696529"/>
            <a:ext cx="444648" cy="380365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grpSp>
        <p:nvGrpSpPr>
          <p:cNvPr id="93" name="Group 21"/>
          <p:cNvGrpSpPr/>
          <p:nvPr/>
        </p:nvGrpSpPr>
        <p:grpSpPr>
          <a:xfrm>
            <a:off x="8381594" y="2365079"/>
            <a:ext cx="492959" cy="512597"/>
            <a:chOff x="7632352" y="2681286"/>
            <a:chExt cx="405942" cy="422117"/>
          </a:xfrm>
        </p:grpSpPr>
        <p:sp>
          <p:nvSpPr>
            <p:cNvPr id="9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8489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96" name="Group 21"/>
          <p:cNvGrpSpPr/>
          <p:nvPr/>
        </p:nvGrpSpPr>
        <p:grpSpPr>
          <a:xfrm>
            <a:off x="8381594" y="2365075"/>
            <a:ext cx="492959" cy="510845"/>
            <a:chOff x="7632352" y="2681286"/>
            <a:chExt cx="405942" cy="420673"/>
          </a:xfrm>
        </p:grpSpPr>
        <p:sp>
          <p:nvSpPr>
            <p:cNvPr id="9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9940" y="270704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6</a:t>
              </a:r>
              <a:endParaRPr lang="en-GB" sz="28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99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985072" y="2376968"/>
            <a:ext cx="444648" cy="380365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grpSp>
        <p:nvGrpSpPr>
          <p:cNvPr id="100" name="Group 21"/>
          <p:cNvGrpSpPr/>
          <p:nvPr/>
        </p:nvGrpSpPr>
        <p:grpSpPr>
          <a:xfrm>
            <a:off x="8381594" y="3019285"/>
            <a:ext cx="492959" cy="512597"/>
            <a:chOff x="7632352" y="2681286"/>
            <a:chExt cx="405942" cy="422117"/>
          </a:xfrm>
        </p:grpSpPr>
        <p:sp>
          <p:nvSpPr>
            <p:cNvPr id="10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8489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103" name="Group 21"/>
          <p:cNvGrpSpPr/>
          <p:nvPr/>
        </p:nvGrpSpPr>
        <p:grpSpPr>
          <a:xfrm>
            <a:off x="8381594" y="3019281"/>
            <a:ext cx="492959" cy="510845"/>
            <a:chOff x="7632352" y="2681286"/>
            <a:chExt cx="405942" cy="420673"/>
          </a:xfrm>
        </p:grpSpPr>
        <p:sp>
          <p:nvSpPr>
            <p:cNvPr id="10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9940" y="270704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5</a:t>
              </a:r>
              <a:endParaRPr lang="en-GB" sz="28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106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985072" y="3031174"/>
            <a:ext cx="444648" cy="380365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grpSp>
        <p:nvGrpSpPr>
          <p:cNvPr id="107" name="Group 21"/>
          <p:cNvGrpSpPr/>
          <p:nvPr/>
        </p:nvGrpSpPr>
        <p:grpSpPr>
          <a:xfrm>
            <a:off x="8381594" y="3669772"/>
            <a:ext cx="492959" cy="512597"/>
            <a:chOff x="7632352" y="2681286"/>
            <a:chExt cx="405942" cy="422117"/>
          </a:xfrm>
        </p:grpSpPr>
        <p:sp>
          <p:nvSpPr>
            <p:cNvPr id="108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8489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110" name="Group 21"/>
          <p:cNvGrpSpPr/>
          <p:nvPr/>
        </p:nvGrpSpPr>
        <p:grpSpPr>
          <a:xfrm>
            <a:off x="8381594" y="3669768"/>
            <a:ext cx="492959" cy="510845"/>
            <a:chOff x="7632352" y="2681286"/>
            <a:chExt cx="405942" cy="420673"/>
          </a:xfrm>
        </p:grpSpPr>
        <p:sp>
          <p:nvSpPr>
            <p:cNvPr id="11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9940" y="270704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6</a:t>
              </a:r>
              <a:endParaRPr lang="en-GB" sz="28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113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985072" y="3692812"/>
            <a:ext cx="444648" cy="380365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pic>
        <p:nvPicPr>
          <p:cNvPr id="114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617" y="636386"/>
            <a:ext cx="1673352" cy="743806"/>
          </a:xfrm>
          <a:prstGeom prst="rect">
            <a:avLst/>
          </a:prstGeom>
          <a:noFill/>
        </p:spPr>
      </p:pic>
      <p:sp>
        <p:nvSpPr>
          <p:cNvPr id="115" name="Rectangle 114"/>
          <p:cNvSpPr/>
          <p:nvPr/>
        </p:nvSpPr>
        <p:spPr>
          <a:xfrm>
            <a:off x="316006" y="1442947"/>
            <a:ext cx="808235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GB" b="1" dirty="0">
                <a:latin typeface="Lato" panose="020F0502020204030203" pitchFamily="34" charset="0"/>
                <a:cs typeface="Lato" panose="020F0502020204030203" pitchFamily="34" charset="0"/>
              </a:rPr>
              <a:t>2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GB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 ?</a:t>
            </a:r>
            <a:endParaRPr lang="en-GB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9938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617" y="636386"/>
            <a:ext cx="1673352" cy="743806"/>
          </a:xfrm>
          <a:prstGeom prst="rect">
            <a:avLst/>
          </a:prstGeom>
          <a:noFill/>
        </p:spPr>
      </p:pic>
      <p:sp>
        <p:nvSpPr>
          <p:cNvPr id="41" name="Rectangle 40"/>
          <p:cNvSpPr/>
          <p:nvPr/>
        </p:nvSpPr>
        <p:spPr>
          <a:xfrm>
            <a:off x="316006" y="1442947"/>
            <a:ext cx="808235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GB" b="1" dirty="0">
                <a:latin typeface="Lato" panose="020F0502020204030203" pitchFamily="34" charset="0"/>
                <a:cs typeface="Lato" panose="020F0502020204030203" pitchFamily="34" charset="0"/>
              </a:rPr>
              <a:t>3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GB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 ?</a:t>
            </a:r>
            <a:endParaRPr lang="en-GB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" name="Picture 1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/>
          <a:srcRect b="68250"/>
          <a:stretch/>
        </p:blipFill>
        <p:spPr>
          <a:xfrm>
            <a:off x="3423101" y="379719"/>
            <a:ext cx="4184613" cy="1432560"/>
          </a:xfrm>
          <a:prstGeom prst="rect">
            <a:avLst/>
          </a:prstGeom>
        </p:spPr>
      </p:pic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5"/>
          <a:srcRect t="33439" b="34811"/>
          <a:stretch/>
        </p:blipFill>
        <p:spPr>
          <a:xfrm>
            <a:off x="3423101" y="1812279"/>
            <a:ext cx="4184613" cy="1432560"/>
          </a:xfrm>
          <a:prstGeom prst="rect">
            <a:avLst/>
          </a:prstGeom>
        </p:spPr>
      </p:pic>
      <p:pic>
        <p:nvPicPr>
          <p:cNvPr id="6" name="Picture 5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5"/>
          <a:srcRect l="-182" t="68398" r="182" b="-148"/>
          <a:stretch/>
        </p:blipFill>
        <p:spPr>
          <a:xfrm>
            <a:off x="3423101" y="3244839"/>
            <a:ext cx="4184613" cy="143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9938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11038</TotalTime>
  <Words>159</Words>
  <Application>Microsoft Office PowerPoint</Application>
  <PresentationFormat>Custom</PresentationFormat>
  <Paragraphs>102</Paragraphs>
  <Slides>13</Slides>
  <Notes>0</Notes>
  <HiddenSlides>8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Calibri Light</vt:lpstr>
      <vt:lpstr>Calibri</vt:lpstr>
      <vt:lpstr>Lato Black</vt:lpstr>
      <vt:lpstr>Lato</vt:lpstr>
      <vt:lpstr>Lato Heavy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</dc:title>
  <dc:creator>Windows User</dc:creator>
  <cp:lastModifiedBy>Windows User</cp:lastModifiedBy>
  <cp:revision>317</cp:revision>
  <dcterms:created xsi:type="dcterms:W3CDTF">2020-02-21T03:04:01Z</dcterms:created>
  <dcterms:modified xsi:type="dcterms:W3CDTF">2020-09-03T03:17:24Z</dcterms:modified>
</cp:coreProperties>
</file>