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305" r:id="rId2"/>
    <p:sldId id="308" r:id="rId3"/>
    <p:sldId id="315" r:id="rId4"/>
    <p:sldId id="331" r:id="rId5"/>
    <p:sldId id="319" r:id="rId6"/>
    <p:sldId id="318" r:id="rId7"/>
    <p:sldId id="324" r:id="rId8"/>
    <p:sldId id="325" r:id="rId9"/>
    <p:sldId id="328" r:id="rId10"/>
    <p:sldId id="329" r:id="rId11"/>
  </p:sldIdLst>
  <p:sldSz cx="9147175" cy="5145088"/>
  <p:notesSz cx="6858000" cy="9144000"/>
  <p:embeddedFontLst>
    <p:embeddedFont>
      <p:font typeface="Calibri Light" panose="020F0302020204030204" pitchFamily="34" charset="0"/>
      <p:regular r:id="rId12"/>
      <p: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505E"/>
    <a:srgbClr val="F9B5DD"/>
    <a:srgbClr val="F8A6D7"/>
    <a:srgbClr val="3B6BDD"/>
    <a:srgbClr val="8599A8"/>
    <a:srgbClr val="73C6E8"/>
    <a:srgbClr val="E1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649" autoAdjust="0"/>
    <p:restoredTop sz="94660" autoAdjust="0"/>
  </p:normalViewPr>
  <p:slideViewPr>
    <p:cSldViewPr snapToGrid="0">
      <p:cViewPr varScale="1">
        <p:scale>
          <a:sx n="146" d="100"/>
          <a:sy n="146" d="100"/>
        </p:scale>
        <p:origin x="138" y="144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923947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075394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907570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715933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13570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304597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6663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58630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9556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086918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306588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24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</p:transition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0.png"/><Relationship Id="rId7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A1F62A6F-33D3-594E-93B1-C76D8D71DAF9}"/>
              </a:ext>
            </a:extLst>
          </p:cNvPr>
          <p:cNvSpPr txBox="1">
            <a:spLocks/>
          </p:cNvSpPr>
          <p:nvPr/>
        </p:nvSpPr>
        <p:spPr>
          <a:xfrm>
            <a:off x="383059" y="1000903"/>
            <a:ext cx="8365525" cy="255712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8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16871" y="784710"/>
            <a:ext cx="8437830" cy="399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9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Bài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10: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Phép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cộng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trong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phạm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vi 10</a:t>
            </a:r>
            <a:endParaRPr lang="en-GB" sz="3200" b="1" dirty="0">
              <a:solidFill>
                <a:srgbClr val="40505E"/>
              </a:solidFill>
              <a:latin typeface="Lato Heavy" panose="020F0502020204030203" pitchFamily="34" charset="0"/>
              <a:ea typeface="+mn-ea"/>
              <a:cs typeface="Lato Heavy" panose="020F0502020204030203" pitchFamily="34" charset="0"/>
            </a:endParaRP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024921" y="1391594"/>
            <a:ext cx="6949665" cy="310136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Tiết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4: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0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trong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phép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cộng</a:t>
            </a:r>
            <a:endParaRPr lang="en-GB" sz="20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874" y="2071211"/>
            <a:ext cx="2941366" cy="2941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753" y="2227964"/>
            <a:ext cx="2836863" cy="283686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679692" y="4677437"/>
            <a:ext cx="1393373" cy="21939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Ban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biên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tập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AES</a:t>
            </a:r>
            <a:endParaRPr lang="en-GB" sz="14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55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8476E-6 2.21228E-6 L 0.15168 -0.04999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84" y="-249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1944E-6 -3.32613E-6 L -0.13484 -0.07374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1" y="-37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61"/>
          <p:cNvSpPr/>
          <p:nvPr/>
        </p:nvSpPr>
        <p:spPr>
          <a:xfrm>
            <a:off x="2878666" y="3183467"/>
            <a:ext cx="1343378" cy="1320800"/>
          </a:xfrm>
          <a:custGeom>
            <a:avLst/>
            <a:gdLst>
              <a:gd name="connsiteX0" fmla="*/ 0 w 1343378"/>
              <a:gd name="connsiteY0" fmla="*/ 0 h 1320800"/>
              <a:gd name="connsiteX1" fmla="*/ 643467 w 1343378"/>
              <a:gd name="connsiteY1" fmla="*/ 406400 h 1320800"/>
              <a:gd name="connsiteX2" fmla="*/ 428978 w 1343378"/>
              <a:gd name="connsiteY2" fmla="*/ 1016000 h 1320800"/>
              <a:gd name="connsiteX3" fmla="*/ 1343378 w 1343378"/>
              <a:gd name="connsiteY3" fmla="*/ 13208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3378" h="1320800">
                <a:moveTo>
                  <a:pt x="0" y="0"/>
                </a:moveTo>
                <a:cubicBezTo>
                  <a:pt x="285985" y="118533"/>
                  <a:pt x="571971" y="237067"/>
                  <a:pt x="643467" y="406400"/>
                </a:cubicBezTo>
                <a:cubicBezTo>
                  <a:pt x="714963" y="575733"/>
                  <a:pt x="312326" y="863600"/>
                  <a:pt x="428978" y="1016000"/>
                </a:cubicBezTo>
                <a:cubicBezTo>
                  <a:pt x="545630" y="1168400"/>
                  <a:pt x="1044223" y="1266237"/>
                  <a:pt x="1343378" y="1320800"/>
                </a:cubicBez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" y="620776"/>
            <a:ext cx="1670428" cy="835215"/>
          </a:xfrm>
          <a:prstGeom prst="rect">
            <a:avLst/>
          </a:prstGeom>
        </p:spPr>
      </p:pic>
      <p:sp>
        <p:nvSpPr>
          <p:cNvPr id="69" name="Freeform 68"/>
          <p:cNvSpPr/>
          <p:nvPr/>
        </p:nvSpPr>
        <p:spPr>
          <a:xfrm>
            <a:off x="1431808" y="1783644"/>
            <a:ext cx="532459" cy="778934"/>
          </a:xfrm>
          <a:custGeom>
            <a:avLst/>
            <a:gdLst>
              <a:gd name="connsiteX0" fmla="*/ 532459 w 532459"/>
              <a:gd name="connsiteY0" fmla="*/ 0 h 778934"/>
              <a:gd name="connsiteX1" fmla="*/ 24459 w 532459"/>
              <a:gd name="connsiteY1" fmla="*/ 293512 h 778934"/>
              <a:gd name="connsiteX2" fmla="*/ 385703 w 532459"/>
              <a:gd name="connsiteY2" fmla="*/ 496712 h 778934"/>
              <a:gd name="connsiteX3" fmla="*/ 430859 w 532459"/>
              <a:gd name="connsiteY3" fmla="*/ 778934 h 778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2459" h="778934">
                <a:moveTo>
                  <a:pt x="532459" y="0"/>
                </a:moveTo>
                <a:cubicBezTo>
                  <a:pt x="290688" y="105363"/>
                  <a:pt x="48918" y="210727"/>
                  <a:pt x="24459" y="293512"/>
                </a:cubicBezTo>
                <a:cubicBezTo>
                  <a:pt x="0" y="376297"/>
                  <a:pt x="317970" y="415809"/>
                  <a:pt x="385703" y="496712"/>
                </a:cubicBezTo>
                <a:cubicBezTo>
                  <a:pt x="453436" y="577615"/>
                  <a:pt x="442147" y="678274"/>
                  <a:pt x="430859" y="778934"/>
                </a:cubicBez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763911" y="1913466"/>
            <a:ext cx="1388533" cy="626534"/>
          </a:xfrm>
          <a:custGeom>
            <a:avLst/>
            <a:gdLst>
              <a:gd name="connsiteX0" fmla="*/ 0 w 1388533"/>
              <a:gd name="connsiteY0" fmla="*/ 118534 h 626534"/>
              <a:gd name="connsiteX1" fmla="*/ 756356 w 1388533"/>
              <a:gd name="connsiteY1" fmla="*/ 84667 h 626534"/>
              <a:gd name="connsiteX2" fmla="*/ 1388533 w 1388533"/>
              <a:gd name="connsiteY2" fmla="*/ 626534 h 62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8533" h="626534">
                <a:moveTo>
                  <a:pt x="0" y="118534"/>
                </a:moveTo>
                <a:cubicBezTo>
                  <a:pt x="262467" y="59267"/>
                  <a:pt x="524934" y="0"/>
                  <a:pt x="756356" y="84667"/>
                </a:cubicBezTo>
                <a:cubicBezTo>
                  <a:pt x="987778" y="169334"/>
                  <a:pt x="1188155" y="397934"/>
                  <a:pt x="1388533" y="626534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5068711" y="1840089"/>
            <a:ext cx="1354667" cy="722489"/>
          </a:xfrm>
          <a:custGeom>
            <a:avLst/>
            <a:gdLst>
              <a:gd name="connsiteX0" fmla="*/ 1354667 w 1354667"/>
              <a:gd name="connsiteY0" fmla="*/ 0 h 722489"/>
              <a:gd name="connsiteX1" fmla="*/ 395111 w 1354667"/>
              <a:gd name="connsiteY1" fmla="*/ 191911 h 722489"/>
              <a:gd name="connsiteX2" fmla="*/ 0 w 1354667"/>
              <a:gd name="connsiteY2" fmla="*/ 722489 h 72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4667" h="722489">
                <a:moveTo>
                  <a:pt x="1354667" y="0"/>
                </a:moveTo>
                <a:cubicBezTo>
                  <a:pt x="987778" y="35748"/>
                  <a:pt x="620889" y="71496"/>
                  <a:pt x="395111" y="191911"/>
                </a:cubicBezTo>
                <a:cubicBezTo>
                  <a:pt x="169333" y="312326"/>
                  <a:pt x="84666" y="517407"/>
                  <a:pt x="0" y="722489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6852356" y="3160889"/>
            <a:ext cx="1098785" cy="1241778"/>
          </a:xfrm>
          <a:custGeom>
            <a:avLst/>
            <a:gdLst>
              <a:gd name="connsiteX0" fmla="*/ 0 w 1098785"/>
              <a:gd name="connsiteY0" fmla="*/ 1241778 h 1241778"/>
              <a:gd name="connsiteX1" fmla="*/ 1049866 w 1098785"/>
              <a:gd name="connsiteY1" fmla="*/ 948267 h 1241778"/>
              <a:gd name="connsiteX2" fmla="*/ 293511 w 1098785"/>
              <a:gd name="connsiteY2" fmla="*/ 508000 h 1241778"/>
              <a:gd name="connsiteX3" fmla="*/ 417688 w 1098785"/>
              <a:gd name="connsiteY3" fmla="*/ 0 h 1241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785" h="1241778">
                <a:moveTo>
                  <a:pt x="0" y="1241778"/>
                </a:moveTo>
                <a:cubicBezTo>
                  <a:pt x="500473" y="1156170"/>
                  <a:pt x="1000947" y="1070563"/>
                  <a:pt x="1049866" y="948267"/>
                </a:cubicBezTo>
                <a:cubicBezTo>
                  <a:pt x="1098785" y="825971"/>
                  <a:pt x="398874" y="666044"/>
                  <a:pt x="293511" y="508000"/>
                </a:cubicBezTo>
                <a:cubicBezTo>
                  <a:pt x="188148" y="349956"/>
                  <a:pt x="302918" y="174978"/>
                  <a:pt x="417688" y="0"/>
                </a:cubicBez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2585156" y="3093156"/>
            <a:ext cx="1332088" cy="1529644"/>
          </a:xfrm>
          <a:custGeom>
            <a:avLst/>
            <a:gdLst>
              <a:gd name="connsiteX0" fmla="*/ 0 w 1332088"/>
              <a:gd name="connsiteY0" fmla="*/ 1388533 h 1529644"/>
              <a:gd name="connsiteX1" fmla="*/ 891822 w 1332088"/>
              <a:gd name="connsiteY1" fmla="*/ 1298222 h 1529644"/>
              <a:gd name="connsiteX2" fmla="*/ 1332088 w 1332088"/>
              <a:gd name="connsiteY2" fmla="*/ 0 h 1529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2088" h="1529644">
                <a:moveTo>
                  <a:pt x="0" y="1388533"/>
                </a:moveTo>
                <a:cubicBezTo>
                  <a:pt x="334903" y="1459088"/>
                  <a:pt x="669807" y="1529644"/>
                  <a:pt x="891822" y="1298222"/>
                </a:cubicBezTo>
                <a:cubicBezTo>
                  <a:pt x="1113837" y="1066800"/>
                  <a:pt x="1222962" y="533400"/>
                  <a:pt x="1332088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/>
          <p:cNvGrpSpPr/>
          <p:nvPr/>
        </p:nvGrpSpPr>
        <p:grpSpPr>
          <a:xfrm>
            <a:off x="1451858" y="2414766"/>
            <a:ext cx="6202008" cy="893072"/>
            <a:chOff x="1079325" y="2245431"/>
            <a:chExt cx="6851119" cy="986542"/>
          </a:xfrm>
        </p:grpSpPr>
        <p:grpSp>
          <p:nvGrpSpPr>
            <p:cNvPr id="81" name="Group 39"/>
            <p:cNvGrpSpPr/>
            <p:nvPr/>
          </p:nvGrpSpPr>
          <p:grpSpPr>
            <a:xfrm>
              <a:off x="5775502" y="2245431"/>
              <a:ext cx="986542" cy="986542"/>
              <a:chOff x="1079325" y="2242609"/>
              <a:chExt cx="986542" cy="986542"/>
            </a:xfrm>
          </p:grpSpPr>
          <p:pic>
            <p:nvPicPr>
              <p:cNvPr id="97" name="Picture 8" descr="F:\AAA-LÀM ẢNH SLIDE\Bai10-HĐ3-4(7).pn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79325" y="2242609"/>
                <a:ext cx="986542" cy="986542"/>
              </a:xfrm>
              <a:prstGeom prst="rect">
                <a:avLst/>
              </a:prstGeom>
              <a:noFill/>
            </p:spPr>
          </p:pic>
          <p:sp>
            <p:nvSpPr>
              <p:cNvPr id="98" name="TextBox 97"/>
              <p:cNvSpPr txBox="1"/>
              <p:nvPr/>
            </p:nvSpPr>
            <p:spPr>
              <a:xfrm>
                <a:off x="1387351" y="2686754"/>
                <a:ext cx="408310" cy="407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1"/>
                    </a:solidFill>
                    <a:latin typeface="Lato Heavy" pitchFamily="34" charset="0"/>
                    <a:cs typeface="Lato Heavy" pitchFamily="34" charset="0"/>
                  </a:rPr>
                  <a:t>8</a:t>
                </a:r>
                <a:endParaRPr lang="en-US" b="1" dirty="0">
                  <a:solidFill>
                    <a:schemeClr val="accent1"/>
                  </a:solidFill>
                  <a:latin typeface="Lato Heavy" pitchFamily="34" charset="0"/>
                  <a:cs typeface="Lato Heavy" pitchFamily="34" charset="0"/>
                </a:endParaRPr>
              </a:p>
            </p:txBody>
          </p:sp>
        </p:grpSp>
        <p:grpSp>
          <p:nvGrpSpPr>
            <p:cNvPr id="82" name="Group 44"/>
            <p:cNvGrpSpPr/>
            <p:nvPr/>
          </p:nvGrpSpPr>
          <p:grpSpPr>
            <a:xfrm>
              <a:off x="6943902" y="2245431"/>
              <a:ext cx="986542" cy="986542"/>
              <a:chOff x="1079325" y="2242609"/>
              <a:chExt cx="986542" cy="986542"/>
            </a:xfrm>
          </p:grpSpPr>
          <p:pic>
            <p:nvPicPr>
              <p:cNvPr id="95" name="Picture 8" descr="F:\AAA-LÀM ẢNH SLIDE\Bai10-HĐ3-4(7).pn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79325" y="2242609"/>
                <a:ext cx="986542" cy="986542"/>
              </a:xfrm>
              <a:prstGeom prst="rect">
                <a:avLst/>
              </a:prstGeom>
              <a:noFill/>
            </p:spPr>
          </p:pic>
          <p:sp>
            <p:nvSpPr>
              <p:cNvPr id="96" name="TextBox 95"/>
              <p:cNvSpPr txBox="1"/>
              <p:nvPr/>
            </p:nvSpPr>
            <p:spPr>
              <a:xfrm>
                <a:off x="1388533" y="2674283"/>
                <a:ext cx="408310" cy="407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1"/>
                    </a:solidFill>
                    <a:latin typeface="Lato Heavy" pitchFamily="34" charset="0"/>
                    <a:cs typeface="Lato Heavy" pitchFamily="34" charset="0"/>
                  </a:rPr>
                  <a:t>9</a:t>
                </a:r>
                <a:endParaRPr lang="en-US" b="1" dirty="0">
                  <a:solidFill>
                    <a:schemeClr val="accent1"/>
                  </a:solidFill>
                  <a:latin typeface="Lato Heavy" pitchFamily="34" charset="0"/>
                  <a:cs typeface="Lato Heavy" pitchFamily="34" charset="0"/>
                </a:endParaRPr>
              </a:p>
            </p:txBody>
          </p:sp>
        </p:grpSp>
        <p:grpSp>
          <p:nvGrpSpPr>
            <p:cNvPr id="83" name="Group 47"/>
            <p:cNvGrpSpPr/>
            <p:nvPr/>
          </p:nvGrpSpPr>
          <p:grpSpPr>
            <a:xfrm>
              <a:off x="1079325" y="2245431"/>
              <a:ext cx="986542" cy="986542"/>
              <a:chOff x="1079325" y="2242609"/>
              <a:chExt cx="986542" cy="986542"/>
            </a:xfrm>
          </p:grpSpPr>
          <p:pic>
            <p:nvPicPr>
              <p:cNvPr id="93" name="Picture 8" descr="F:\AAA-LÀM ẢNH SLIDE\Bai10-HĐ3-4(7).pn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79325" y="2242609"/>
                <a:ext cx="986542" cy="986542"/>
              </a:xfrm>
              <a:prstGeom prst="rect">
                <a:avLst/>
              </a:prstGeom>
              <a:noFill/>
            </p:spPr>
          </p:pic>
          <p:sp>
            <p:nvSpPr>
              <p:cNvPr id="94" name="TextBox 93"/>
              <p:cNvSpPr txBox="1"/>
              <p:nvPr/>
            </p:nvSpPr>
            <p:spPr>
              <a:xfrm>
                <a:off x="1376062" y="2686754"/>
                <a:ext cx="408310" cy="407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1"/>
                    </a:solidFill>
                    <a:latin typeface="Lato Heavy" pitchFamily="34" charset="0"/>
                    <a:cs typeface="Lato Heavy" pitchFamily="34" charset="0"/>
                  </a:rPr>
                  <a:t>4</a:t>
                </a:r>
                <a:endParaRPr lang="en-US" b="1" dirty="0">
                  <a:solidFill>
                    <a:schemeClr val="accent1"/>
                  </a:solidFill>
                  <a:latin typeface="Lato Heavy" pitchFamily="34" charset="0"/>
                  <a:cs typeface="Lato Heavy" pitchFamily="34" charset="0"/>
                </a:endParaRPr>
              </a:p>
            </p:txBody>
          </p:sp>
        </p:grpSp>
        <p:grpSp>
          <p:nvGrpSpPr>
            <p:cNvPr id="84" name="Group 50"/>
            <p:cNvGrpSpPr/>
            <p:nvPr/>
          </p:nvGrpSpPr>
          <p:grpSpPr>
            <a:xfrm>
              <a:off x="2247725" y="2245431"/>
              <a:ext cx="986542" cy="986542"/>
              <a:chOff x="1079325" y="2242609"/>
              <a:chExt cx="986542" cy="986542"/>
            </a:xfrm>
          </p:grpSpPr>
          <p:pic>
            <p:nvPicPr>
              <p:cNvPr id="91" name="Picture 8" descr="F:\AAA-LÀM ẢNH SLIDE\Bai10-HĐ3-4(7).pn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79325" y="2242609"/>
                <a:ext cx="986542" cy="986542"/>
              </a:xfrm>
              <a:prstGeom prst="rect">
                <a:avLst/>
              </a:prstGeom>
              <a:noFill/>
            </p:spPr>
          </p:pic>
          <p:sp>
            <p:nvSpPr>
              <p:cNvPr id="92" name="TextBox 91"/>
              <p:cNvSpPr txBox="1"/>
              <p:nvPr/>
            </p:nvSpPr>
            <p:spPr>
              <a:xfrm>
                <a:off x="1376062" y="2686754"/>
                <a:ext cx="408310" cy="407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1"/>
                    </a:solidFill>
                    <a:latin typeface="Lato Heavy" pitchFamily="34" charset="0"/>
                    <a:cs typeface="Lato Heavy" pitchFamily="34" charset="0"/>
                  </a:rPr>
                  <a:t>5</a:t>
                </a:r>
                <a:endParaRPr lang="en-US" b="1" dirty="0">
                  <a:solidFill>
                    <a:schemeClr val="accent1"/>
                  </a:solidFill>
                  <a:latin typeface="Lato Heavy" pitchFamily="34" charset="0"/>
                  <a:cs typeface="Lato Heavy" pitchFamily="34" charset="0"/>
                </a:endParaRPr>
              </a:p>
            </p:txBody>
          </p:sp>
        </p:grpSp>
        <p:grpSp>
          <p:nvGrpSpPr>
            <p:cNvPr id="85" name="Group 53"/>
            <p:cNvGrpSpPr/>
            <p:nvPr/>
          </p:nvGrpSpPr>
          <p:grpSpPr>
            <a:xfrm>
              <a:off x="3427413" y="2245431"/>
              <a:ext cx="986542" cy="986542"/>
              <a:chOff x="1079325" y="2242609"/>
              <a:chExt cx="986542" cy="986542"/>
            </a:xfrm>
          </p:grpSpPr>
          <p:pic>
            <p:nvPicPr>
              <p:cNvPr id="89" name="Picture 8" descr="F:\AAA-LÀM ẢNH SLIDE\Bai10-HĐ3-4(7).pn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79325" y="2242609"/>
                <a:ext cx="986542" cy="986542"/>
              </a:xfrm>
              <a:prstGeom prst="rect">
                <a:avLst/>
              </a:prstGeom>
              <a:noFill/>
            </p:spPr>
          </p:pic>
          <p:sp>
            <p:nvSpPr>
              <p:cNvPr id="90" name="TextBox 89"/>
              <p:cNvSpPr txBox="1"/>
              <p:nvPr/>
            </p:nvSpPr>
            <p:spPr>
              <a:xfrm>
                <a:off x="1388533" y="2674283"/>
                <a:ext cx="408310" cy="407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1"/>
                    </a:solidFill>
                    <a:latin typeface="Lato Heavy" pitchFamily="34" charset="0"/>
                    <a:cs typeface="Lato Heavy" pitchFamily="34" charset="0"/>
                  </a:rPr>
                  <a:t>6</a:t>
                </a:r>
                <a:endParaRPr lang="en-US" b="1" dirty="0">
                  <a:solidFill>
                    <a:schemeClr val="accent1"/>
                  </a:solidFill>
                  <a:latin typeface="Lato Heavy" pitchFamily="34" charset="0"/>
                  <a:cs typeface="Lato Heavy" pitchFamily="34" charset="0"/>
                </a:endParaRPr>
              </a:p>
            </p:txBody>
          </p:sp>
        </p:grpSp>
        <p:grpSp>
          <p:nvGrpSpPr>
            <p:cNvPr id="86" name="Group 56"/>
            <p:cNvGrpSpPr/>
            <p:nvPr/>
          </p:nvGrpSpPr>
          <p:grpSpPr>
            <a:xfrm>
              <a:off x="4595813" y="2245431"/>
              <a:ext cx="986542" cy="986542"/>
              <a:chOff x="1079325" y="2242609"/>
              <a:chExt cx="986542" cy="986542"/>
            </a:xfrm>
          </p:grpSpPr>
          <p:pic>
            <p:nvPicPr>
              <p:cNvPr id="87" name="Picture 8" descr="F:\AAA-LÀM ẢNH SLIDE\Bai10-HĐ3-4(7).pn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79325" y="2242609"/>
                <a:ext cx="986542" cy="986542"/>
              </a:xfrm>
              <a:prstGeom prst="rect">
                <a:avLst/>
              </a:prstGeom>
              <a:noFill/>
            </p:spPr>
          </p:pic>
          <p:sp>
            <p:nvSpPr>
              <p:cNvPr id="88" name="TextBox 87"/>
              <p:cNvSpPr txBox="1"/>
              <p:nvPr/>
            </p:nvSpPr>
            <p:spPr>
              <a:xfrm>
                <a:off x="1388533" y="2686754"/>
                <a:ext cx="408310" cy="407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1"/>
                    </a:solidFill>
                    <a:latin typeface="Lato Heavy" pitchFamily="34" charset="0"/>
                    <a:cs typeface="Lato Heavy" pitchFamily="34" charset="0"/>
                  </a:rPr>
                  <a:t>7</a:t>
                </a:r>
                <a:endParaRPr lang="en-US" b="1" dirty="0">
                  <a:solidFill>
                    <a:schemeClr val="accent1"/>
                  </a:solidFill>
                  <a:latin typeface="Lato Heavy" pitchFamily="34" charset="0"/>
                  <a:cs typeface="Lato Heavy" pitchFamily="34" charset="0"/>
                </a:endParaRPr>
              </a:p>
            </p:txBody>
          </p:sp>
        </p:grpSp>
      </p:grpSp>
      <p:grpSp>
        <p:nvGrpSpPr>
          <p:cNvPr id="118" name="Group 117"/>
          <p:cNvGrpSpPr/>
          <p:nvPr/>
        </p:nvGrpSpPr>
        <p:grpSpPr>
          <a:xfrm>
            <a:off x="1745369" y="893586"/>
            <a:ext cx="1325208" cy="1325208"/>
            <a:chOff x="1745369" y="893586"/>
            <a:chExt cx="1325208" cy="1325208"/>
          </a:xfrm>
        </p:grpSpPr>
        <p:sp>
          <p:nvSpPr>
            <p:cNvPr id="105" name="Oval 104"/>
            <p:cNvSpPr/>
            <p:nvPr/>
          </p:nvSpPr>
          <p:spPr>
            <a:xfrm>
              <a:off x="2280356" y="1693333"/>
              <a:ext cx="214488" cy="21448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2" name="Picture 2" descr="F:\AAA-LÀM ẢNH SLIDE\Bai10-HĐ3-4(1)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45369" y="893586"/>
              <a:ext cx="1325208" cy="1325208"/>
            </a:xfrm>
            <a:prstGeom prst="rect">
              <a:avLst/>
            </a:prstGeom>
            <a:noFill/>
          </p:spPr>
        </p:pic>
      </p:grpSp>
      <p:grpSp>
        <p:nvGrpSpPr>
          <p:cNvPr id="119" name="Group 118"/>
          <p:cNvGrpSpPr/>
          <p:nvPr/>
        </p:nvGrpSpPr>
        <p:grpSpPr>
          <a:xfrm>
            <a:off x="3950065" y="1006474"/>
            <a:ext cx="1219957" cy="1219957"/>
            <a:chOff x="3950065" y="1006474"/>
            <a:chExt cx="1219957" cy="1219957"/>
          </a:xfrm>
        </p:grpSpPr>
        <p:sp>
          <p:nvSpPr>
            <p:cNvPr id="107" name="Oval 106"/>
            <p:cNvSpPr/>
            <p:nvPr/>
          </p:nvSpPr>
          <p:spPr>
            <a:xfrm>
              <a:off x="4436533" y="1682044"/>
              <a:ext cx="191912" cy="19191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Z</a:t>
              </a:r>
              <a:endParaRPr lang="en-US" dirty="0"/>
            </a:p>
          </p:txBody>
        </p:sp>
        <p:pic>
          <p:nvPicPr>
            <p:cNvPr id="113" name="Picture 3" descr="F:\AAA-LÀM ẢNH SLIDE\Bai10-HĐ3-4(2)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950065" y="1006474"/>
              <a:ext cx="1219957" cy="1219957"/>
            </a:xfrm>
            <a:prstGeom prst="rect">
              <a:avLst/>
            </a:prstGeom>
            <a:noFill/>
          </p:spPr>
        </p:pic>
      </p:grpSp>
      <p:grpSp>
        <p:nvGrpSpPr>
          <p:cNvPr id="120" name="Group 119"/>
          <p:cNvGrpSpPr/>
          <p:nvPr/>
        </p:nvGrpSpPr>
        <p:grpSpPr>
          <a:xfrm>
            <a:off x="5889265" y="853545"/>
            <a:ext cx="1502385" cy="1502385"/>
            <a:chOff x="5889265" y="853545"/>
            <a:chExt cx="1502385" cy="1502385"/>
          </a:xfrm>
        </p:grpSpPr>
        <p:sp>
          <p:nvSpPr>
            <p:cNvPr id="108" name="Oval 107"/>
            <p:cNvSpPr/>
            <p:nvPr/>
          </p:nvSpPr>
          <p:spPr>
            <a:xfrm>
              <a:off x="6547556" y="1682044"/>
              <a:ext cx="270933" cy="2709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4" name="Picture 4" descr="F:\AAA-LÀM ẢNH SLIDE\Bai10-HĐ3-4(3)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889265" y="853545"/>
              <a:ext cx="1502385" cy="1502385"/>
            </a:xfrm>
            <a:prstGeom prst="rect">
              <a:avLst/>
            </a:prstGeom>
            <a:noFill/>
          </p:spPr>
        </p:pic>
      </p:grpSp>
      <p:grpSp>
        <p:nvGrpSpPr>
          <p:cNvPr id="121" name="Group 120"/>
          <p:cNvGrpSpPr/>
          <p:nvPr/>
        </p:nvGrpSpPr>
        <p:grpSpPr>
          <a:xfrm>
            <a:off x="5978701" y="3565266"/>
            <a:ext cx="1323513" cy="1323513"/>
            <a:chOff x="5978701" y="3565266"/>
            <a:chExt cx="1323513" cy="1323513"/>
          </a:xfrm>
        </p:grpSpPr>
        <p:sp>
          <p:nvSpPr>
            <p:cNvPr id="111" name="Oval 110"/>
            <p:cNvSpPr/>
            <p:nvPr/>
          </p:nvSpPr>
          <p:spPr>
            <a:xfrm>
              <a:off x="6592711" y="4402667"/>
              <a:ext cx="225778" cy="22577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5" name="Picture 5" descr="F:\AAA-LÀM ẢNH SLIDE\Bai10-HĐ3-4(4)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978701" y="3565266"/>
              <a:ext cx="1323513" cy="1323513"/>
            </a:xfrm>
            <a:prstGeom prst="rect">
              <a:avLst/>
            </a:prstGeom>
            <a:noFill/>
          </p:spPr>
        </p:pic>
      </p:grpSp>
      <p:grpSp>
        <p:nvGrpSpPr>
          <p:cNvPr id="122" name="Group 121"/>
          <p:cNvGrpSpPr/>
          <p:nvPr/>
        </p:nvGrpSpPr>
        <p:grpSpPr>
          <a:xfrm>
            <a:off x="3777367" y="3455635"/>
            <a:ext cx="1542775" cy="1542775"/>
            <a:chOff x="3777367" y="3455635"/>
            <a:chExt cx="1542775" cy="1542775"/>
          </a:xfrm>
        </p:grpSpPr>
        <p:sp>
          <p:nvSpPr>
            <p:cNvPr id="110" name="Oval 109"/>
            <p:cNvSpPr/>
            <p:nvPr/>
          </p:nvSpPr>
          <p:spPr>
            <a:xfrm>
              <a:off x="4447822" y="4380089"/>
              <a:ext cx="203200" cy="203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6" name="Picture 6" descr="F:\AAA-LÀM ẢNH SLIDE\Bai10-HĐ3-4(5)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777367" y="3455635"/>
              <a:ext cx="1542775" cy="1542775"/>
            </a:xfrm>
            <a:prstGeom prst="rect">
              <a:avLst/>
            </a:prstGeom>
            <a:noFill/>
          </p:spPr>
        </p:pic>
      </p:grpSp>
      <p:grpSp>
        <p:nvGrpSpPr>
          <p:cNvPr id="123" name="Group 122"/>
          <p:cNvGrpSpPr/>
          <p:nvPr/>
        </p:nvGrpSpPr>
        <p:grpSpPr>
          <a:xfrm>
            <a:off x="1643767" y="3417660"/>
            <a:ext cx="1528413" cy="1528413"/>
            <a:chOff x="1643767" y="3417660"/>
            <a:chExt cx="1528413" cy="1528413"/>
          </a:xfrm>
        </p:grpSpPr>
        <p:sp>
          <p:nvSpPr>
            <p:cNvPr id="109" name="Oval 108"/>
            <p:cNvSpPr/>
            <p:nvPr/>
          </p:nvSpPr>
          <p:spPr>
            <a:xfrm>
              <a:off x="2359378" y="4425244"/>
              <a:ext cx="180623" cy="18062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7" name="Picture 7" descr="F:\AAA-LÀM ẢNH SLIDE\Bai10-HĐ3-4(6)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643767" y="3417660"/>
              <a:ext cx="1528413" cy="1528413"/>
            </a:xfrm>
            <a:prstGeom prst="rect">
              <a:avLst/>
            </a:prstGeom>
            <a:noFill/>
          </p:spPr>
        </p:pic>
      </p:grp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57598" y="1449167"/>
            <a:ext cx="2735277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b="1" dirty="0" smtClean="0">
                <a:latin typeface="Lato" panose="020F0502020204030203" pitchFamily="34" charset="0"/>
                <a:cs typeface="Lato" panose="020F0502020204030203" pitchFamily="34" charset="0"/>
              </a:rPr>
              <a:t>4. </a:t>
            </a:r>
            <a:r>
              <a:rPr lang="en-GB" sz="20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Nối</a:t>
            </a:r>
            <a:r>
              <a:rPr lang="en-GB" sz="2000" b="1" dirty="0" smtClean="0">
                <a:latin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GB" sz="2000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" dur="2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1" dur="2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2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" dur="2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8" dur="2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2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4" dur="2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5" dur="2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6" dur="2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1" dur="2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2" dur="2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3" dur="2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75" grpId="0" animBg="1"/>
      <p:bldP spid="76" grpId="0" animBg="1"/>
      <p:bldP spid="7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87" y="1804251"/>
            <a:ext cx="3305040" cy="1652520"/>
          </a:xfrm>
          <a:prstGeom prst="rect">
            <a:avLst/>
          </a:prstGeom>
        </p:spPr>
      </p:pic>
      <p:pic>
        <p:nvPicPr>
          <p:cNvPr id="6147" name="Picture 3" descr="F:\AAA-PDF-SGK\PNG\Bai10-KP3.png"/>
          <p:cNvPicPr>
            <a:picLocks noChangeAspect="1" noChangeArrowheads="1"/>
          </p:cNvPicPr>
          <p:nvPr/>
        </p:nvPicPr>
        <p:blipFill>
          <a:blip r:embed="rId4"/>
          <a:srcRect l="471" t="16485" r="1882" b="35636"/>
          <a:stretch>
            <a:fillRect/>
          </a:stretch>
        </p:blipFill>
        <p:spPr bwMode="auto">
          <a:xfrm>
            <a:off x="3773139" y="1162996"/>
            <a:ext cx="5236766" cy="3322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59"/>
          <p:cNvGrpSpPr/>
          <p:nvPr/>
        </p:nvGrpSpPr>
        <p:grpSpPr>
          <a:xfrm>
            <a:off x="5549771" y="3857067"/>
            <a:ext cx="598983" cy="613549"/>
            <a:chOff x="7632352" y="2681286"/>
            <a:chExt cx="405942" cy="415815"/>
          </a:xfrm>
        </p:grpSpPr>
        <p:sp>
          <p:nvSpPr>
            <p:cNvPr id="4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9" name="Group 59"/>
          <p:cNvGrpSpPr/>
          <p:nvPr/>
        </p:nvGrpSpPr>
        <p:grpSpPr>
          <a:xfrm>
            <a:off x="6768972" y="3857067"/>
            <a:ext cx="598983" cy="613549"/>
            <a:chOff x="7632352" y="2681286"/>
            <a:chExt cx="405942" cy="415815"/>
          </a:xfrm>
        </p:grpSpPr>
        <p:sp>
          <p:nvSpPr>
            <p:cNvPr id="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0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1" name="Group 21"/>
          <p:cNvGrpSpPr/>
          <p:nvPr/>
        </p:nvGrpSpPr>
        <p:grpSpPr>
          <a:xfrm>
            <a:off x="7946642" y="3859341"/>
            <a:ext cx="598983" cy="613549"/>
            <a:chOff x="7632352" y="2681286"/>
            <a:chExt cx="405942" cy="415815"/>
          </a:xfrm>
        </p:grpSpPr>
        <p:sp>
          <p:nvSpPr>
            <p:cNvPr id="3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3" name="Group 62"/>
          <p:cNvGrpSpPr/>
          <p:nvPr/>
        </p:nvGrpSpPr>
        <p:grpSpPr>
          <a:xfrm>
            <a:off x="7951886" y="3857066"/>
            <a:ext cx="598983" cy="613549"/>
            <a:chOff x="7632352" y="2681286"/>
            <a:chExt cx="405942" cy="415815"/>
          </a:xfrm>
        </p:grpSpPr>
        <p:sp>
          <p:nvSpPr>
            <p:cNvPr id="4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6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10243" name="Picture 3" descr="F:\AAA-LÀM ẢNH SLIDE\Bai10-KP3-a.png"/>
          <p:cNvPicPr>
            <a:picLocks noChangeAspect="1" noChangeArrowheads="1"/>
          </p:cNvPicPr>
          <p:nvPr/>
        </p:nvPicPr>
        <p:blipFill>
          <a:blip r:embed="rId3"/>
          <a:srcRect t="35556" b="35556"/>
          <a:stretch>
            <a:fillRect/>
          </a:stretch>
        </p:blipFill>
        <p:spPr bwMode="auto">
          <a:xfrm>
            <a:off x="3797475" y="2045669"/>
            <a:ext cx="5189299" cy="1499042"/>
          </a:xfrm>
          <a:prstGeom prst="rect">
            <a:avLst/>
          </a:prstGeom>
          <a:noFill/>
        </p:spPr>
      </p:pic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76115" y="3874761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470721" y="3874761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42" y="1843439"/>
            <a:ext cx="3006756" cy="1503378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797475" y="1182117"/>
            <a:ext cx="718457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a</a:t>
            </a:r>
            <a:r>
              <a:rPr lang="en-GB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)</a:t>
            </a:r>
            <a:endParaRPr lang="en-GB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/>
          <p:nvPr/>
        </p:nvGrpSpPr>
        <p:grpSpPr>
          <a:xfrm>
            <a:off x="5514281" y="3961208"/>
            <a:ext cx="598983" cy="613549"/>
            <a:chOff x="7632352" y="2681286"/>
            <a:chExt cx="405942" cy="415815"/>
          </a:xfrm>
        </p:grpSpPr>
        <p:sp>
          <p:nvSpPr>
            <p:cNvPr id="4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0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" name="Group 59"/>
          <p:cNvGrpSpPr/>
          <p:nvPr/>
        </p:nvGrpSpPr>
        <p:grpSpPr>
          <a:xfrm>
            <a:off x="6733482" y="3961208"/>
            <a:ext cx="598983" cy="613549"/>
            <a:chOff x="7632352" y="2681286"/>
            <a:chExt cx="405942" cy="415815"/>
          </a:xfrm>
        </p:grpSpPr>
        <p:sp>
          <p:nvSpPr>
            <p:cNvPr id="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" name="Group 21"/>
          <p:cNvGrpSpPr/>
          <p:nvPr/>
        </p:nvGrpSpPr>
        <p:grpSpPr>
          <a:xfrm>
            <a:off x="7911152" y="3963482"/>
            <a:ext cx="598983" cy="613549"/>
            <a:chOff x="7632352" y="2681286"/>
            <a:chExt cx="405942" cy="415815"/>
          </a:xfrm>
        </p:grpSpPr>
        <p:sp>
          <p:nvSpPr>
            <p:cNvPr id="3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" name="Group 62"/>
          <p:cNvGrpSpPr/>
          <p:nvPr/>
        </p:nvGrpSpPr>
        <p:grpSpPr>
          <a:xfrm>
            <a:off x="7916396" y="3961207"/>
            <a:ext cx="598983" cy="613549"/>
            <a:chOff x="7632352" y="2681286"/>
            <a:chExt cx="405942" cy="415815"/>
          </a:xfrm>
        </p:grpSpPr>
        <p:sp>
          <p:nvSpPr>
            <p:cNvPr id="4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40625" y="3978902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435231" y="3978902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pic>
        <p:nvPicPr>
          <p:cNvPr id="20" name="Picture 4" descr="F:\AAA-LÀM ẢNH SLIDE\Bai10-KP3-b.png"/>
          <p:cNvPicPr>
            <a:picLocks noChangeAspect="1" noChangeArrowheads="1"/>
          </p:cNvPicPr>
          <p:nvPr/>
        </p:nvPicPr>
        <p:blipFill>
          <a:blip r:embed="rId3"/>
          <a:srcRect t="17270" b="18286"/>
          <a:stretch>
            <a:fillRect/>
          </a:stretch>
        </p:blipFill>
        <p:spPr bwMode="auto">
          <a:xfrm>
            <a:off x="4166409" y="806228"/>
            <a:ext cx="4343726" cy="2799270"/>
          </a:xfrm>
          <a:prstGeom prst="rect">
            <a:avLst/>
          </a:prstGeom>
          <a:noFill/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42" y="1843439"/>
            <a:ext cx="3006756" cy="1503378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800163" y="346094"/>
            <a:ext cx="718457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  <a:endParaRPr lang="en-GB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3" y="586960"/>
            <a:ext cx="1670428" cy="835215"/>
          </a:xfrm>
          <a:prstGeom prst="rect">
            <a:avLst/>
          </a:prstGeom>
        </p:spPr>
      </p:pic>
      <p:pic>
        <p:nvPicPr>
          <p:cNvPr id="75" name="Picture 3" descr="F:\AAA-PDF-SGK\PNG\Bai10-HĐ3-1.png"/>
          <p:cNvPicPr>
            <a:picLocks noChangeAspect="1" noChangeArrowheads="1"/>
          </p:cNvPicPr>
          <p:nvPr/>
        </p:nvPicPr>
        <p:blipFill>
          <a:blip r:embed="rId4"/>
          <a:srcRect t="58182" b="24242"/>
          <a:stretch>
            <a:fillRect/>
          </a:stretch>
        </p:blipFill>
        <p:spPr bwMode="auto">
          <a:xfrm>
            <a:off x="0" y="2356148"/>
            <a:ext cx="8242300" cy="1874518"/>
          </a:xfrm>
          <a:prstGeom prst="rect">
            <a:avLst/>
          </a:prstGeom>
          <a:noFill/>
        </p:spPr>
      </p:pic>
      <p:grpSp>
        <p:nvGrpSpPr>
          <p:cNvPr id="76" name="Group 14"/>
          <p:cNvGrpSpPr/>
          <p:nvPr/>
        </p:nvGrpSpPr>
        <p:grpSpPr>
          <a:xfrm>
            <a:off x="8523550" y="2424190"/>
            <a:ext cx="446022" cy="471673"/>
            <a:chOff x="1975996" y="3646349"/>
            <a:chExt cx="446022" cy="471673"/>
          </a:xfrm>
        </p:grpSpPr>
        <p:sp>
          <p:nvSpPr>
            <p:cNvPr id="77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79" name="Group 17"/>
          <p:cNvGrpSpPr/>
          <p:nvPr/>
        </p:nvGrpSpPr>
        <p:grpSpPr>
          <a:xfrm>
            <a:off x="8523550" y="2433062"/>
            <a:ext cx="446022" cy="453928"/>
            <a:chOff x="1975996" y="3646349"/>
            <a:chExt cx="446022" cy="453928"/>
          </a:xfrm>
        </p:grpSpPr>
        <p:sp>
          <p:nvSpPr>
            <p:cNvPr id="80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6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8099923" y="2398416"/>
            <a:ext cx="39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105569" y="3030593"/>
            <a:ext cx="39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4" name="Group 14"/>
          <p:cNvGrpSpPr/>
          <p:nvPr/>
        </p:nvGrpSpPr>
        <p:grpSpPr>
          <a:xfrm>
            <a:off x="8523552" y="3056367"/>
            <a:ext cx="446022" cy="471673"/>
            <a:chOff x="1975996" y="3646349"/>
            <a:chExt cx="446022" cy="471673"/>
          </a:xfrm>
        </p:grpSpPr>
        <p:sp>
          <p:nvSpPr>
            <p:cNvPr id="85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87" name="Group 17"/>
          <p:cNvGrpSpPr/>
          <p:nvPr/>
        </p:nvGrpSpPr>
        <p:grpSpPr>
          <a:xfrm>
            <a:off x="8523552" y="3065239"/>
            <a:ext cx="446022" cy="453928"/>
            <a:chOff x="1975996" y="3646349"/>
            <a:chExt cx="446022" cy="453928"/>
          </a:xfrm>
        </p:grpSpPr>
        <p:sp>
          <p:nvSpPr>
            <p:cNvPr id="88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6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1" name="Group 14"/>
          <p:cNvGrpSpPr/>
          <p:nvPr/>
        </p:nvGrpSpPr>
        <p:grpSpPr>
          <a:xfrm>
            <a:off x="8529194" y="3694190"/>
            <a:ext cx="446022" cy="471673"/>
            <a:chOff x="1975996" y="3646349"/>
            <a:chExt cx="446022" cy="471673"/>
          </a:xfrm>
        </p:grpSpPr>
        <p:sp>
          <p:nvSpPr>
            <p:cNvPr id="92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4" name="Group 17"/>
          <p:cNvGrpSpPr/>
          <p:nvPr/>
        </p:nvGrpSpPr>
        <p:grpSpPr>
          <a:xfrm>
            <a:off x="8529194" y="3703062"/>
            <a:ext cx="446022" cy="453928"/>
            <a:chOff x="1975996" y="3646349"/>
            <a:chExt cx="446022" cy="453928"/>
          </a:xfrm>
        </p:grpSpPr>
        <p:sp>
          <p:nvSpPr>
            <p:cNvPr id="95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6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8105567" y="3668416"/>
            <a:ext cx="39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8" name="Group 14"/>
          <p:cNvGrpSpPr/>
          <p:nvPr/>
        </p:nvGrpSpPr>
        <p:grpSpPr>
          <a:xfrm>
            <a:off x="1513149" y="2424190"/>
            <a:ext cx="446022" cy="471673"/>
            <a:chOff x="1975996" y="3646349"/>
            <a:chExt cx="446022" cy="471673"/>
          </a:xfrm>
        </p:grpSpPr>
        <p:sp>
          <p:nvSpPr>
            <p:cNvPr id="99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01" name="Group 17"/>
          <p:cNvGrpSpPr/>
          <p:nvPr/>
        </p:nvGrpSpPr>
        <p:grpSpPr>
          <a:xfrm>
            <a:off x="1513149" y="2433062"/>
            <a:ext cx="446022" cy="453928"/>
            <a:chOff x="1975996" y="3646349"/>
            <a:chExt cx="446022" cy="453928"/>
          </a:xfrm>
        </p:grpSpPr>
        <p:sp>
          <p:nvSpPr>
            <p:cNvPr id="102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1089522" y="2398416"/>
            <a:ext cx="39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095168" y="3030593"/>
            <a:ext cx="39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6" name="Group 14"/>
          <p:cNvGrpSpPr/>
          <p:nvPr/>
        </p:nvGrpSpPr>
        <p:grpSpPr>
          <a:xfrm>
            <a:off x="1513151" y="3056367"/>
            <a:ext cx="446022" cy="471673"/>
            <a:chOff x="1975996" y="3646349"/>
            <a:chExt cx="446022" cy="471673"/>
          </a:xfrm>
        </p:grpSpPr>
        <p:sp>
          <p:nvSpPr>
            <p:cNvPr id="107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09" name="Group 17"/>
          <p:cNvGrpSpPr/>
          <p:nvPr/>
        </p:nvGrpSpPr>
        <p:grpSpPr>
          <a:xfrm>
            <a:off x="1513151" y="3065239"/>
            <a:ext cx="446022" cy="453928"/>
            <a:chOff x="1975996" y="3646349"/>
            <a:chExt cx="446022" cy="453928"/>
          </a:xfrm>
        </p:grpSpPr>
        <p:sp>
          <p:nvSpPr>
            <p:cNvPr id="110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12" name="Group 14"/>
          <p:cNvGrpSpPr/>
          <p:nvPr/>
        </p:nvGrpSpPr>
        <p:grpSpPr>
          <a:xfrm>
            <a:off x="1518793" y="3694190"/>
            <a:ext cx="446022" cy="471673"/>
            <a:chOff x="1975996" y="3646349"/>
            <a:chExt cx="446022" cy="471673"/>
          </a:xfrm>
        </p:grpSpPr>
        <p:sp>
          <p:nvSpPr>
            <p:cNvPr id="113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15" name="Group 17"/>
          <p:cNvGrpSpPr/>
          <p:nvPr/>
        </p:nvGrpSpPr>
        <p:grpSpPr>
          <a:xfrm>
            <a:off x="1518793" y="3703062"/>
            <a:ext cx="446022" cy="453928"/>
            <a:chOff x="1975996" y="3646349"/>
            <a:chExt cx="446022" cy="453928"/>
          </a:xfrm>
        </p:grpSpPr>
        <p:sp>
          <p:nvSpPr>
            <p:cNvPr id="116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1095166" y="3668416"/>
            <a:ext cx="39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9" name="Group 14"/>
          <p:cNvGrpSpPr/>
          <p:nvPr/>
        </p:nvGrpSpPr>
        <p:grpSpPr>
          <a:xfrm>
            <a:off x="5012705" y="2424190"/>
            <a:ext cx="446022" cy="471673"/>
            <a:chOff x="1975996" y="3646349"/>
            <a:chExt cx="446022" cy="471673"/>
          </a:xfrm>
        </p:grpSpPr>
        <p:sp>
          <p:nvSpPr>
            <p:cNvPr id="120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22" name="Group 17"/>
          <p:cNvGrpSpPr/>
          <p:nvPr/>
        </p:nvGrpSpPr>
        <p:grpSpPr>
          <a:xfrm>
            <a:off x="5012705" y="2433062"/>
            <a:ext cx="446022" cy="453928"/>
            <a:chOff x="1975996" y="3646349"/>
            <a:chExt cx="446022" cy="453928"/>
          </a:xfrm>
        </p:grpSpPr>
        <p:sp>
          <p:nvSpPr>
            <p:cNvPr id="123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4589078" y="2398416"/>
            <a:ext cx="39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594724" y="3030593"/>
            <a:ext cx="39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7" name="Group 14"/>
          <p:cNvGrpSpPr/>
          <p:nvPr/>
        </p:nvGrpSpPr>
        <p:grpSpPr>
          <a:xfrm>
            <a:off x="5012707" y="3056367"/>
            <a:ext cx="446022" cy="471673"/>
            <a:chOff x="1975996" y="3646349"/>
            <a:chExt cx="446022" cy="471673"/>
          </a:xfrm>
        </p:grpSpPr>
        <p:sp>
          <p:nvSpPr>
            <p:cNvPr id="128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30" name="Group 17"/>
          <p:cNvGrpSpPr/>
          <p:nvPr/>
        </p:nvGrpSpPr>
        <p:grpSpPr>
          <a:xfrm>
            <a:off x="5012707" y="3065239"/>
            <a:ext cx="446022" cy="453928"/>
            <a:chOff x="1975996" y="3646349"/>
            <a:chExt cx="446022" cy="453928"/>
          </a:xfrm>
        </p:grpSpPr>
        <p:sp>
          <p:nvSpPr>
            <p:cNvPr id="131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33" name="Group 14"/>
          <p:cNvGrpSpPr/>
          <p:nvPr/>
        </p:nvGrpSpPr>
        <p:grpSpPr>
          <a:xfrm>
            <a:off x="5018349" y="3694190"/>
            <a:ext cx="446022" cy="471673"/>
            <a:chOff x="1975996" y="3646349"/>
            <a:chExt cx="446022" cy="471673"/>
          </a:xfrm>
        </p:grpSpPr>
        <p:sp>
          <p:nvSpPr>
            <p:cNvPr id="134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36" name="Group 17"/>
          <p:cNvGrpSpPr/>
          <p:nvPr/>
        </p:nvGrpSpPr>
        <p:grpSpPr>
          <a:xfrm>
            <a:off x="5018349" y="3703062"/>
            <a:ext cx="446022" cy="453928"/>
            <a:chOff x="1975996" y="3646349"/>
            <a:chExt cx="446022" cy="453928"/>
          </a:xfrm>
        </p:grpSpPr>
        <p:sp>
          <p:nvSpPr>
            <p:cNvPr id="137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39" name="TextBox 138"/>
          <p:cNvSpPr txBox="1"/>
          <p:nvPr/>
        </p:nvSpPr>
        <p:spPr>
          <a:xfrm>
            <a:off x="4594722" y="3668416"/>
            <a:ext cx="39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06247" y="1457592"/>
            <a:ext cx="1171884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b="1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sz="2000" b="1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sz="2000" b="1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?</a:t>
            </a:r>
            <a:endParaRPr lang="en-GB" sz="20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F:\AAA-PDF-SGK\PNG\Bai10-HĐ3-2.png"/>
          <p:cNvPicPr>
            <a:picLocks noChangeAspect="1" noChangeArrowheads="1"/>
          </p:cNvPicPr>
          <p:nvPr/>
        </p:nvPicPr>
        <p:blipFill>
          <a:blip r:embed="rId3"/>
          <a:srcRect t="74303" b="6545"/>
          <a:stretch>
            <a:fillRect/>
          </a:stretch>
        </p:blipFill>
        <p:spPr bwMode="auto">
          <a:xfrm>
            <a:off x="0" y="2213991"/>
            <a:ext cx="9109999" cy="2257778"/>
          </a:xfrm>
          <a:prstGeom prst="rect">
            <a:avLst/>
          </a:prstGeom>
          <a:noFill/>
        </p:spPr>
      </p:pic>
      <p:sp>
        <p:nvSpPr>
          <p:cNvPr id="36" name="Rectangle 35"/>
          <p:cNvSpPr/>
          <p:nvPr/>
        </p:nvSpPr>
        <p:spPr>
          <a:xfrm>
            <a:off x="2565468" y="3825542"/>
            <a:ext cx="836027" cy="514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40505E"/>
                </a:solidFill>
                <a:latin typeface="Lato Heavy" pitchFamily="34" charset="0"/>
                <a:cs typeface="Lato Heavy" pitchFamily="34" charset="0"/>
              </a:rPr>
              <a:t>?</a:t>
            </a:r>
            <a:endParaRPr lang="en-US" sz="3400" b="1" dirty="0">
              <a:solidFill>
                <a:srgbClr val="40505E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651952" y="3825542"/>
            <a:ext cx="836027" cy="514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40505E"/>
                </a:solidFill>
                <a:latin typeface="Lato Heavy" pitchFamily="34" charset="0"/>
                <a:cs typeface="Lato Heavy" pitchFamily="34" charset="0"/>
              </a:rPr>
              <a:t>?</a:t>
            </a:r>
            <a:endParaRPr lang="en-US" sz="3400" b="1" dirty="0">
              <a:solidFill>
                <a:srgbClr val="40505E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826030" y="3825542"/>
            <a:ext cx="836027" cy="514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40505E"/>
                </a:solidFill>
                <a:latin typeface="Lato Heavy" pitchFamily="34" charset="0"/>
                <a:cs typeface="Lato Heavy" pitchFamily="34" charset="0"/>
              </a:rPr>
              <a:t>?</a:t>
            </a:r>
            <a:endParaRPr lang="en-US" sz="3400" b="1" dirty="0">
              <a:solidFill>
                <a:srgbClr val="40505E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916370" y="3825542"/>
            <a:ext cx="836027" cy="514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40505E"/>
                </a:solidFill>
                <a:latin typeface="Lato Heavy" pitchFamily="34" charset="0"/>
                <a:cs typeface="Lato Heavy" pitchFamily="34" charset="0"/>
              </a:rPr>
              <a:t>?</a:t>
            </a:r>
            <a:endParaRPr lang="en-US" sz="3400" b="1" dirty="0">
              <a:solidFill>
                <a:srgbClr val="40505E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561616" y="3821828"/>
            <a:ext cx="836027" cy="514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6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7</a:t>
            </a:r>
            <a:endParaRPr lang="en-US" sz="326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48238" y="3821828"/>
            <a:ext cx="836027" cy="514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6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7</a:t>
            </a:r>
            <a:endParaRPr lang="en-US" sz="326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833467" y="3821828"/>
            <a:ext cx="836027" cy="514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6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7</a:t>
            </a:r>
            <a:endParaRPr lang="en-US" sz="326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935096" y="3821828"/>
            <a:ext cx="836027" cy="514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6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7</a:t>
            </a:r>
            <a:endParaRPr lang="en-US" sz="326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3" y="586960"/>
            <a:ext cx="1670428" cy="83521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06247" y="1457592"/>
            <a:ext cx="1171884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b="1" dirty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lang="en-GB" sz="2000" b="1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sz="2000" b="1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sz="2000" b="1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?</a:t>
            </a:r>
            <a:endParaRPr lang="en-GB" sz="20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7" y="1699302"/>
            <a:ext cx="3193384" cy="159669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786547" y="817510"/>
            <a:ext cx="1171884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b="1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3. </a:t>
            </a:r>
            <a:r>
              <a:rPr lang="en-GB" sz="2000" b="1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sz="2000" b="1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?</a:t>
            </a:r>
            <a:endParaRPr lang="en-GB" sz="20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547" y="1318259"/>
            <a:ext cx="5185258" cy="329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78" y="609755"/>
            <a:ext cx="1670428" cy="835215"/>
          </a:xfrm>
          <a:prstGeom prst="rect">
            <a:avLst/>
          </a:prstGeom>
        </p:spPr>
      </p:pic>
      <p:sp>
        <p:nvSpPr>
          <p:cNvPr id="12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35300" y="1517217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198" name="Picture 6" descr="F:\AAA-LÀM ẢNH SLIDE\Bai10-LT1-1(3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578" y="2021033"/>
            <a:ext cx="8839199" cy="2291645"/>
          </a:xfrm>
          <a:prstGeom prst="rect">
            <a:avLst/>
          </a:prstGeom>
          <a:noFill/>
        </p:spPr>
      </p:pic>
      <p:pic>
        <p:nvPicPr>
          <p:cNvPr id="127" name="Picture 2" descr="F:\AAA-LÀM ẢNH SLIDE\Bai10-HĐ3-3a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0747" y="2335358"/>
            <a:ext cx="1662994" cy="1662994"/>
          </a:xfrm>
          <a:prstGeom prst="rect">
            <a:avLst/>
          </a:prstGeom>
          <a:noFill/>
        </p:spPr>
      </p:pic>
      <p:pic>
        <p:nvPicPr>
          <p:cNvPr id="128" name="Picture 3" descr="F:\AAA-LÀM ẢNH SLIDE\Bai10-HĐ3-3a(2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6303" y="2335358"/>
            <a:ext cx="1662994" cy="1662994"/>
          </a:xfrm>
          <a:prstGeom prst="rect">
            <a:avLst/>
          </a:prstGeom>
          <a:noFill/>
        </p:spPr>
      </p:pic>
      <p:grpSp>
        <p:nvGrpSpPr>
          <p:cNvPr id="132" name="Group 21"/>
          <p:cNvGrpSpPr/>
          <p:nvPr/>
        </p:nvGrpSpPr>
        <p:grpSpPr>
          <a:xfrm>
            <a:off x="7629483" y="2841204"/>
            <a:ext cx="598983" cy="613549"/>
            <a:chOff x="7632352" y="2681286"/>
            <a:chExt cx="405942" cy="415815"/>
          </a:xfrm>
        </p:grpSpPr>
        <p:sp>
          <p:nvSpPr>
            <p:cNvPr id="13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35" name="Group 51"/>
          <p:cNvGrpSpPr/>
          <p:nvPr/>
        </p:nvGrpSpPr>
        <p:grpSpPr>
          <a:xfrm>
            <a:off x="5238255" y="2841204"/>
            <a:ext cx="598983" cy="613549"/>
            <a:chOff x="7632352" y="2681286"/>
            <a:chExt cx="405942" cy="415815"/>
          </a:xfrm>
        </p:grpSpPr>
        <p:sp>
          <p:nvSpPr>
            <p:cNvPr id="13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38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958956" y="2856624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39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153562" y="2856624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140" name="Group 59"/>
          <p:cNvGrpSpPr/>
          <p:nvPr/>
        </p:nvGrpSpPr>
        <p:grpSpPr>
          <a:xfrm>
            <a:off x="5232612" y="2838930"/>
            <a:ext cx="598983" cy="613549"/>
            <a:chOff x="7632352" y="2681286"/>
            <a:chExt cx="405942" cy="415815"/>
          </a:xfrm>
        </p:grpSpPr>
        <p:sp>
          <p:nvSpPr>
            <p:cNvPr id="14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43" name="Group 62"/>
          <p:cNvGrpSpPr/>
          <p:nvPr/>
        </p:nvGrpSpPr>
        <p:grpSpPr>
          <a:xfrm>
            <a:off x="7634727" y="2838929"/>
            <a:ext cx="598983" cy="613549"/>
            <a:chOff x="7632352" y="2681286"/>
            <a:chExt cx="405942" cy="415815"/>
          </a:xfrm>
        </p:grpSpPr>
        <p:sp>
          <p:nvSpPr>
            <p:cNvPr id="14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46" name="Group 51"/>
          <p:cNvGrpSpPr/>
          <p:nvPr/>
        </p:nvGrpSpPr>
        <p:grpSpPr>
          <a:xfrm>
            <a:off x="6457456" y="2841204"/>
            <a:ext cx="598983" cy="613549"/>
            <a:chOff x="7632352" y="2681286"/>
            <a:chExt cx="405942" cy="415815"/>
          </a:xfrm>
        </p:grpSpPr>
        <p:sp>
          <p:nvSpPr>
            <p:cNvPr id="14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49" name="Group 59"/>
          <p:cNvGrpSpPr/>
          <p:nvPr/>
        </p:nvGrpSpPr>
        <p:grpSpPr>
          <a:xfrm>
            <a:off x="6451813" y="2838930"/>
            <a:ext cx="598983" cy="613549"/>
            <a:chOff x="7632352" y="2681286"/>
            <a:chExt cx="405942" cy="415815"/>
          </a:xfrm>
        </p:grpSpPr>
        <p:sp>
          <p:nvSpPr>
            <p:cNvPr id="1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0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F:\AAA-LÀM ẢNH SLIDE\Bai10-LT1-1(3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514" y="1830250"/>
            <a:ext cx="8839199" cy="2968977"/>
          </a:xfrm>
          <a:prstGeom prst="rect">
            <a:avLst/>
          </a:prstGeom>
          <a:noFill/>
        </p:spPr>
      </p:pic>
      <p:grpSp>
        <p:nvGrpSpPr>
          <p:cNvPr id="2" name="Group 21"/>
          <p:cNvGrpSpPr/>
          <p:nvPr/>
        </p:nvGrpSpPr>
        <p:grpSpPr>
          <a:xfrm>
            <a:off x="7616419" y="3022956"/>
            <a:ext cx="598983" cy="613549"/>
            <a:chOff x="7632352" y="2681286"/>
            <a:chExt cx="405942" cy="415815"/>
          </a:xfrm>
        </p:grpSpPr>
        <p:sp>
          <p:nvSpPr>
            <p:cNvPr id="13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" name="Group 51"/>
          <p:cNvGrpSpPr/>
          <p:nvPr/>
        </p:nvGrpSpPr>
        <p:grpSpPr>
          <a:xfrm>
            <a:off x="5225191" y="3022956"/>
            <a:ext cx="598983" cy="613549"/>
            <a:chOff x="7632352" y="2681286"/>
            <a:chExt cx="405942" cy="415815"/>
          </a:xfrm>
        </p:grpSpPr>
        <p:sp>
          <p:nvSpPr>
            <p:cNvPr id="13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38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945892" y="3038376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39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140498" y="3038376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4" name="Group 59"/>
          <p:cNvGrpSpPr/>
          <p:nvPr/>
        </p:nvGrpSpPr>
        <p:grpSpPr>
          <a:xfrm>
            <a:off x="5219548" y="3020682"/>
            <a:ext cx="598983" cy="613549"/>
            <a:chOff x="7632352" y="2681286"/>
            <a:chExt cx="405942" cy="415815"/>
          </a:xfrm>
        </p:grpSpPr>
        <p:sp>
          <p:nvSpPr>
            <p:cNvPr id="14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" name="Group 62"/>
          <p:cNvGrpSpPr/>
          <p:nvPr/>
        </p:nvGrpSpPr>
        <p:grpSpPr>
          <a:xfrm>
            <a:off x="7621663" y="3020681"/>
            <a:ext cx="598983" cy="613549"/>
            <a:chOff x="7632352" y="2681286"/>
            <a:chExt cx="405942" cy="415815"/>
          </a:xfrm>
        </p:grpSpPr>
        <p:sp>
          <p:nvSpPr>
            <p:cNvPr id="14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" name="Group 51"/>
          <p:cNvGrpSpPr/>
          <p:nvPr/>
        </p:nvGrpSpPr>
        <p:grpSpPr>
          <a:xfrm>
            <a:off x="6444392" y="3022956"/>
            <a:ext cx="598983" cy="613549"/>
            <a:chOff x="7632352" y="2681286"/>
            <a:chExt cx="405942" cy="415815"/>
          </a:xfrm>
        </p:grpSpPr>
        <p:sp>
          <p:nvSpPr>
            <p:cNvPr id="14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8" name="Group 59"/>
          <p:cNvGrpSpPr/>
          <p:nvPr/>
        </p:nvGrpSpPr>
        <p:grpSpPr>
          <a:xfrm>
            <a:off x="6438749" y="3020682"/>
            <a:ext cx="598983" cy="613549"/>
            <a:chOff x="7632352" y="2681286"/>
            <a:chExt cx="405942" cy="415815"/>
          </a:xfrm>
        </p:grpSpPr>
        <p:sp>
          <p:nvSpPr>
            <p:cNvPr id="1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0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28" name="Picture 5" descr="F:\AAA-LÀM ẢNH SLIDE\Bai10-HĐ3-3b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3953" y="3404519"/>
            <a:ext cx="1010886" cy="1010886"/>
          </a:xfrm>
          <a:prstGeom prst="rect">
            <a:avLst/>
          </a:prstGeom>
          <a:noFill/>
        </p:spPr>
      </p:pic>
      <p:pic>
        <p:nvPicPr>
          <p:cNvPr id="29" name="Picture 4" descr="F:\AAA-LÀM ẢNH SLIDE\Bai10-HĐ3-3b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04399" y="2306499"/>
            <a:ext cx="1010886" cy="1010886"/>
          </a:xfrm>
          <a:prstGeom prst="rect">
            <a:avLst/>
          </a:prstGeom>
          <a:noFill/>
        </p:spPr>
      </p:pic>
      <p:pic>
        <p:nvPicPr>
          <p:cNvPr id="30" name="Picture 5" descr="F:\AAA-LÀM ẢNH SLIDE\Bai10-HĐ3-3b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04399" y="3404519"/>
            <a:ext cx="1010886" cy="1010886"/>
          </a:xfrm>
          <a:prstGeom prst="rect">
            <a:avLst/>
          </a:prstGeom>
          <a:noFill/>
        </p:spPr>
      </p:pic>
      <p:pic>
        <p:nvPicPr>
          <p:cNvPr id="31" name="Picture 4" descr="F:\AAA-LÀM ẢNH SLIDE\Bai10-HĐ3-3b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44843" y="2306499"/>
            <a:ext cx="1010886" cy="1010886"/>
          </a:xfrm>
          <a:prstGeom prst="rect">
            <a:avLst/>
          </a:prstGeom>
          <a:noFill/>
        </p:spPr>
      </p:pic>
      <p:pic>
        <p:nvPicPr>
          <p:cNvPr id="32" name="Picture 5" descr="F:\AAA-LÀM ẢNH SLIDE\Bai10-HĐ3-3b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4843" y="3404519"/>
            <a:ext cx="1010886" cy="1010886"/>
          </a:xfrm>
          <a:prstGeom prst="rect">
            <a:avLst/>
          </a:prstGeom>
          <a:noFill/>
        </p:spPr>
      </p:pic>
      <p:pic>
        <p:nvPicPr>
          <p:cNvPr id="33" name="Picture 4" descr="F:\AAA-LÀM ẢNH SLIDE\Bai10-HĐ3-3b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5289" y="2306499"/>
            <a:ext cx="1010886" cy="1010886"/>
          </a:xfrm>
          <a:prstGeom prst="rect">
            <a:avLst/>
          </a:prstGeom>
          <a:noFill/>
        </p:spPr>
      </p:pic>
      <p:pic>
        <p:nvPicPr>
          <p:cNvPr id="34" name="Picture 5" descr="F:\AAA-LÀM ẢNH SLIDE\Bai10-HĐ3-3b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5289" y="3404519"/>
            <a:ext cx="1010886" cy="1010886"/>
          </a:xfrm>
          <a:prstGeom prst="rect">
            <a:avLst/>
          </a:prstGeom>
          <a:noFill/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78" y="609755"/>
            <a:ext cx="1670428" cy="835215"/>
          </a:xfrm>
          <a:prstGeom prst="rect">
            <a:avLst/>
          </a:prstGeom>
        </p:spPr>
      </p:pic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35300" y="1517217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b</a:t>
            </a:r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10112</TotalTime>
  <Words>115</Words>
  <Application>Microsoft Office PowerPoint</Application>
  <PresentationFormat>Custom</PresentationFormat>
  <Paragraphs>81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 Light</vt:lpstr>
      <vt:lpstr>Calibri</vt:lpstr>
      <vt:lpstr>Lato</vt:lpstr>
      <vt:lpstr>Lato Heavy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</dc:title>
  <dc:creator>Windows User</dc:creator>
  <cp:lastModifiedBy>Windows User</cp:lastModifiedBy>
  <cp:revision>396</cp:revision>
  <dcterms:created xsi:type="dcterms:W3CDTF">2020-02-21T03:04:01Z</dcterms:created>
  <dcterms:modified xsi:type="dcterms:W3CDTF">2020-09-03T03:17:41Z</dcterms:modified>
</cp:coreProperties>
</file>