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sldIdLst>
    <p:sldId id="305" r:id="rId2"/>
    <p:sldId id="260" r:id="rId3"/>
    <p:sldId id="333" r:id="rId4"/>
    <p:sldId id="334" r:id="rId5"/>
    <p:sldId id="326" r:id="rId6"/>
    <p:sldId id="328" r:id="rId7"/>
    <p:sldId id="327" r:id="rId8"/>
    <p:sldId id="335" r:id="rId9"/>
  </p:sldIdLst>
  <p:sldSz cx="9147175" cy="5145088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alibri Light" panose="020F0302020204030204" pitchFamily="34" charset="0"/>
      <p:regular r:id="rId14"/>
      <p:italic r:id="rId1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AC00"/>
    <a:srgbClr val="EE00C1"/>
    <a:srgbClr val="3B6BDD"/>
    <a:srgbClr val="73C6E8"/>
    <a:srgbClr val="8599A8"/>
    <a:srgbClr val="40505E"/>
    <a:srgbClr val="E1E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561" autoAdjust="0"/>
    <p:restoredTop sz="94660"/>
  </p:normalViewPr>
  <p:slideViewPr>
    <p:cSldViewPr snapToGrid="0">
      <p:cViewPr varScale="1">
        <p:scale>
          <a:sx n="98" d="100"/>
          <a:sy n="98" d="100"/>
        </p:scale>
        <p:origin x="-342" y="-102"/>
      </p:cViewPr>
      <p:guideLst>
        <p:guide orient="horz" pos="1620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397" y="842032"/>
            <a:ext cx="6860381" cy="1791253"/>
          </a:xfrm>
        </p:spPr>
        <p:txBody>
          <a:bodyPr anchor="b"/>
          <a:lstStyle>
            <a:lvl1pPr algn="ctr">
              <a:defRPr sz="45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397" y="2702363"/>
            <a:ext cx="6860381" cy="1242205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91" indent="0" algn="ctr">
              <a:buNone/>
              <a:defRPr sz="1500"/>
            </a:lvl2pPr>
            <a:lvl3pPr marL="685983" indent="0" algn="ctr">
              <a:buNone/>
              <a:defRPr sz="1350"/>
            </a:lvl3pPr>
            <a:lvl4pPr marL="1028974" indent="0" algn="ctr">
              <a:buNone/>
              <a:defRPr sz="1200"/>
            </a:lvl4pPr>
            <a:lvl5pPr marL="1371966" indent="0" algn="ctr">
              <a:buNone/>
              <a:defRPr sz="1200"/>
            </a:lvl5pPr>
            <a:lvl6pPr marL="1714957" indent="0" algn="ctr">
              <a:buNone/>
              <a:defRPr sz="1200"/>
            </a:lvl6pPr>
            <a:lvl7pPr marL="2057949" indent="0" algn="ctr">
              <a:buNone/>
              <a:defRPr sz="1200"/>
            </a:lvl7pPr>
            <a:lvl8pPr marL="2400940" indent="0" algn="ctr">
              <a:buNone/>
              <a:defRPr sz="1200"/>
            </a:lvl8pPr>
            <a:lvl9pPr marL="2743932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923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075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5947" y="273928"/>
            <a:ext cx="1972360" cy="436022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868" y="273928"/>
            <a:ext cx="5802739" cy="43602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3907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715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104" y="1282700"/>
            <a:ext cx="7889438" cy="2140213"/>
          </a:xfrm>
        </p:spPr>
        <p:txBody>
          <a:bodyPr anchor="b"/>
          <a:lstStyle>
            <a:lvl1pPr>
              <a:defRPr sz="45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104" y="3443160"/>
            <a:ext cx="7889438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9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9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9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9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9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9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9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9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135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868" y="1369642"/>
            <a:ext cx="3887549" cy="3264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0758" y="1369642"/>
            <a:ext cx="3887549" cy="3264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30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273929"/>
            <a:ext cx="7889438" cy="99447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060" y="1261261"/>
            <a:ext cx="3869683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060" y="1879386"/>
            <a:ext cx="3869683" cy="2764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0757" y="1261261"/>
            <a:ext cx="3888741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0757" y="1879386"/>
            <a:ext cx="3888741" cy="2764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646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058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99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343006"/>
            <a:ext cx="2950202" cy="1200521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8741" y="740798"/>
            <a:ext cx="4630757" cy="3656347"/>
          </a:xfrm>
        </p:spPr>
        <p:txBody>
          <a:bodyPr/>
          <a:lstStyle>
            <a:lvl1pPr>
              <a:defRPr sz="2401"/>
            </a:lvl1pPr>
            <a:lvl2pPr>
              <a:defRPr sz="2101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60" y="1543526"/>
            <a:ext cx="2950202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91" indent="0">
              <a:buNone/>
              <a:defRPr sz="1050"/>
            </a:lvl2pPr>
            <a:lvl3pPr marL="685983" indent="0">
              <a:buNone/>
              <a:defRPr sz="900"/>
            </a:lvl3pPr>
            <a:lvl4pPr marL="1028974" indent="0">
              <a:buNone/>
              <a:defRPr sz="750"/>
            </a:lvl4pPr>
            <a:lvl5pPr marL="1371966" indent="0">
              <a:buNone/>
              <a:defRPr sz="750"/>
            </a:lvl5pPr>
            <a:lvl6pPr marL="1714957" indent="0">
              <a:buNone/>
              <a:defRPr sz="750"/>
            </a:lvl6pPr>
            <a:lvl7pPr marL="2057949" indent="0">
              <a:buNone/>
              <a:defRPr sz="750"/>
            </a:lvl7pPr>
            <a:lvl8pPr marL="2400940" indent="0">
              <a:buNone/>
              <a:defRPr sz="750"/>
            </a:lvl8pPr>
            <a:lvl9pPr marL="2743932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086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343006"/>
            <a:ext cx="2950202" cy="1200521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8741" y="740798"/>
            <a:ext cx="4630757" cy="3656347"/>
          </a:xfrm>
        </p:spPr>
        <p:txBody>
          <a:bodyPr anchor="t"/>
          <a:lstStyle>
            <a:lvl1pPr marL="0" indent="0">
              <a:buNone/>
              <a:defRPr sz="2401"/>
            </a:lvl1pPr>
            <a:lvl2pPr marL="342991" indent="0">
              <a:buNone/>
              <a:defRPr sz="2101"/>
            </a:lvl2pPr>
            <a:lvl3pPr marL="685983" indent="0">
              <a:buNone/>
              <a:defRPr sz="1800"/>
            </a:lvl3pPr>
            <a:lvl4pPr marL="1028974" indent="0">
              <a:buNone/>
              <a:defRPr sz="1500"/>
            </a:lvl4pPr>
            <a:lvl5pPr marL="1371966" indent="0">
              <a:buNone/>
              <a:defRPr sz="1500"/>
            </a:lvl5pPr>
            <a:lvl6pPr marL="1714957" indent="0">
              <a:buNone/>
              <a:defRPr sz="1500"/>
            </a:lvl6pPr>
            <a:lvl7pPr marL="2057949" indent="0">
              <a:buNone/>
              <a:defRPr sz="1500"/>
            </a:lvl7pPr>
            <a:lvl8pPr marL="2400940" indent="0">
              <a:buNone/>
              <a:defRPr sz="1500"/>
            </a:lvl8pPr>
            <a:lvl9pPr marL="2743932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60" y="1543526"/>
            <a:ext cx="2950202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91" indent="0">
              <a:buNone/>
              <a:defRPr sz="1050"/>
            </a:lvl2pPr>
            <a:lvl3pPr marL="685983" indent="0">
              <a:buNone/>
              <a:defRPr sz="900"/>
            </a:lvl3pPr>
            <a:lvl4pPr marL="1028974" indent="0">
              <a:buNone/>
              <a:defRPr sz="750"/>
            </a:lvl4pPr>
            <a:lvl5pPr marL="1371966" indent="0">
              <a:buNone/>
              <a:defRPr sz="750"/>
            </a:lvl5pPr>
            <a:lvl6pPr marL="1714957" indent="0">
              <a:buNone/>
              <a:defRPr sz="750"/>
            </a:lvl6pPr>
            <a:lvl7pPr marL="2057949" indent="0">
              <a:buNone/>
              <a:defRPr sz="750"/>
            </a:lvl7pPr>
            <a:lvl8pPr marL="2400940" indent="0">
              <a:buNone/>
              <a:defRPr sz="750"/>
            </a:lvl8pPr>
            <a:lvl9pPr marL="2743932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3306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869" y="273929"/>
            <a:ext cx="7889438" cy="994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869" y="1369642"/>
            <a:ext cx="7889438" cy="3264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868" y="4768735"/>
            <a:ext cx="2058114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4706B-4EC2-4241-A08F-856E1DF1720A}" type="datetimeFigureOut">
              <a:rPr lang="en-GB" smtClean="0"/>
              <a:pPr/>
              <a:t>21/11/2022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30002" y="4768735"/>
            <a:ext cx="3087172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0193" y="4768735"/>
            <a:ext cx="2058114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CA0B7-17DD-491B-8152-B34799E506E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24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983" rtl="0" eaLnBrk="1" latinLnBrk="0" hangingPunct="1">
        <a:lnSpc>
          <a:spcPct val="90000"/>
        </a:lnSpc>
        <a:spcBef>
          <a:spcPct val="0"/>
        </a:spcBef>
        <a:buNone/>
        <a:defRPr sz="33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96" indent="-171496" algn="l" defTabSz="6859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1" kern="1200">
          <a:solidFill>
            <a:schemeClr val="tx1"/>
          </a:solidFill>
          <a:latin typeface="+mn-lt"/>
          <a:ea typeface="+mn-ea"/>
          <a:cs typeface="+mn-cs"/>
        </a:defRPr>
      </a:lvl1pPr>
      <a:lvl2pPr marL="514487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479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470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461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6453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44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436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427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91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983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974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966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957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949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4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932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1024921" y="1391594"/>
            <a:ext cx="6949665" cy="310136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 err="1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Tiết</a:t>
            </a:r>
            <a:r>
              <a:rPr lang="en-GB" sz="20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5</a:t>
            </a:r>
            <a:endParaRPr lang="en-GB" sz="2000" dirty="0">
              <a:solidFill>
                <a:srgbClr val="8599A8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16871" y="784710"/>
            <a:ext cx="8437830" cy="3994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9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 dirty="0" err="1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Bài</a:t>
            </a:r>
            <a:r>
              <a:rPr lang="en-GB" sz="3200" b="1" dirty="0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10: </a:t>
            </a:r>
            <a:r>
              <a:rPr lang="en-GB" sz="3200" b="1" dirty="0" err="1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Phép</a:t>
            </a:r>
            <a:r>
              <a:rPr lang="en-GB" sz="3200" b="1" dirty="0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</a:t>
            </a:r>
            <a:r>
              <a:rPr lang="en-GB" sz="3200" b="1" dirty="0" err="1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cộng</a:t>
            </a:r>
            <a:r>
              <a:rPr lang="en-GB" sz="3200" b="1" dirty="0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</a:t>
            </a:r>
            <a:r>
              <a:rPr lang="en-GB" sz="3200" b="1" dirty="0" err="1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trong</a:t>
            </a:r>
            <a:r>
              <a:rPr lang="en-GB" sz="3200" b="1" dirty="0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</a:t>
            </a:r>
            <a:r>
              <a:rPr lang="en-GB" sz="3200" b="1" dirty="0" err="1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phạm</a:t>
            </a:r>
            <a:r>
              <a:rPr lang="en-GB" sz="3200" b="1" dirty="0" smtClean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vi 10</a:t>
            </a:r>
            <a:endParaRPr lang="en-GB" sz="3200" b="1" dirty="0">
              <a:solidFill>
                <a:srgbClr val="40505E"/>
              </a:solidFill>
              <a:latin typeface="Lato Heavy" panose="020F0502020204030203" pitchFamily="34" charset="0"/>
              <a:ea typeface="+mn-ea"/>
              <a:cs typeface="Lato Heavy" panose="020F050202020403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874" y="2071211"/>
            <a:ext cx="2941366" cy="29413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753" y="2227964"/>
            <a:ext cx="2836863" cy="2836863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679692" y="4677437"/>
            <a:ext cx="1393373" cy="219391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4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Ban </a:t>
            </a:r>
            <a:r>
              <a:rPr lang="en-GB" sz="1400" dirty="0" err="1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biên</a:t>
            </a:r>
            <a:r>
              <a:rPr lang="en-GB" sz="14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1400" dirty="0" err="1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tập</a:t>
            </a:r>
            <a:r>
              <a:rPr lang="en-GB" sz="1400" dirty="0" smtClean="0">
                <a:solidFill>
                  <a:srgbClr val="8599A8"/>
                </a:solidFill>
                <a:latin typeface="Lato" panose="020F0502020204030203" pitchFamily="34" charset="0"/>
                <a:cs typeface="Lato" panose="020F0502020204030203" pitchFamily="34" charset="0"/>
              </a:rPr>
              <a:t> AES</a:t>
            </a:r>
            <a:endParaRPr lang="en-GB" sz="1400" dirty="0">
              <a:solidFill>
                <a:srgbClr val="8599A8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557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8476E-6 2.21228E-6 L 0.15168 -0.04999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84" y="-249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1944E-6 -3.32613E-6 L -0.13484 -0.07374 " pathEditMode="relative" rAng="0" ptsTypes="AA">
                                      <p:cBhvr>
                                        <p:cTn id="20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51" y="-37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21"/>
          <p:cNvGrpSpPr/>
          <p:nvPr/>
        </p:nvGrpSpPr>
        <p:grpSpPr>
          <a:xfrm>
            <a:off x="2213594" y="3864847"/>
            <a:ext cx="555819" cy="595989"/>
            <a:chOff x="7632352" y="2681286"/>
            <a:chExt cx="405942" cy="435283"/>
          </a:xfrm>
        </p:grpSpPr>
        <p:sp>
          <p:nvSpPr>
            <p:cNvPr id="49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0979" y="2721656"/>
              <a:ext cx="236184" cy="394913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136" name="Group 21"/>
          <p:cNvGrpSpPr/>
          <p:nvPr/>
        </p:nvGrpSpPr>
        <p:grpSpPr>
          <a:xfrm>
            <a:off x="4573932" y="3864847"/>
            <a:ext cx="555819" cy="595989"/>
            <a:chOff x="7632352" y="2681286"/>
            <a:chExt cx="405942" cy="435283"/>
          </a:xfrm>
        </p:grpSpPr>
        <p:sp>
          <p:nvSpPr>
            <p:cNvPr id="137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21656"/>
              <a:ext cx="236184" cy="394913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167" name="Group 21"/>
          <p:cNvGrpSpPr/>
          <p:nvPr/>
        </p:nvGrpSpPr>
        <p:grpSpPr>
          <a:xfrm>
            <a:off x="7558738" y="3117710"/>
            <a:ext cx="555819" cy="595990"/>
            <a:chOff x="7632352" y="2681286"/>
            <a:chExt cx="405942" cy="435284"/>
          </a:xfrm>
        </p:grpSpPr>
        <p:sp>
          <p:nvSpPr>
            <p:cNvPr id="168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21657"/>
              <a:ext cx="236184" cy="394913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51" name="Group 21"/>
          <p:cNvGrpSpPr/>
          <p:nvPr/>
        </p:nvGrpSpPr>
        <p:grpSpPr>
          <a:xfrm>
            <a:off x="2219015" y="3862937"/>
            <a:ext cx="555818" cy="570300"/>
            <a:chOff x="7632352" y="2681288"/>
            <a:chExt cx="405942" cy="416522"/>
          </a:xfrm>
        </p:grpSpPr>
        <p:sp>
          <p:nvSpPr>
            <p:cNvPr id="52" name="Rounded Rectangle 3"/>
            <p:cNvSpPr/>
            <p:nvPr/>
          </p:nvSpPr>
          <p:spPr>
            <a:xfrm>
              <a:off x="7632352" y="2681288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0979" y="2702895"/>
              <a:ext cx="236184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b="1" dirty="0" smtClean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rPr>
                <a:t>8</a:t>
              </a:r>
              <a:endParaRPr lang="en-GB" sz="3200" b="1" dirty="0">
                <a:solidFill>
                  <a:schemeClr val="bg1"/>
                </a:solidFill>
                <a:latin typeface="Lato" pitchFamily="34" charset="0"/>
                <a:cs typeface="Lato" pitchFamily="34" charset="0"/>
              </a:endParaRPr>
            </a:p>
          </p:txBody>
        </p:sp>
      </p:grpSp>
      <p:grpSp>
        <p:nvGrpSpPr>
          <p:cNvPr id="139" name="Group 21"/>
          <p:cNvGrpSpPr/>
          <p:nvPr/>
        </p:nvGrpSpPr>
        <p:grpSpPr>
          <a:xfrm>
            <a:off x="4579353" y="3862938"/>
            <a:ext cx="555818" cy="570302"/>
            <a:chOff x="7632352" y="2681286"/>
            <a:chExt cx="405942" cy="416523"/>
          </a:xfrm>
        </p:grpSpPr>
        <p:sp>
          <p:nvSpPr>
            <p:cNvPr id="14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0979" y="2702894"/>
              <a:ext cx="236184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b="1" dirty="0" smtClean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rPr>
                <a:t>8</a:t>
              </a:r>
              <a:endParaRPr lang="en-GB" sz="3200" b="1" dirty="0">
                <a:solidFill>
                  <a:schemeClr val="bg1"/>
                </a:solidFill>
                <a:latin typeface="Lato" pitchFamily="34" charset="0"/>
                <a:cs typeface="Lato" pitchFamily="34" charset="0"/>
              </a:endParaRPr>
            </a:p>
          </p:txBody>
        </p:sp>
      </p:grpSp>
      <p:grpSp>
        <p:nvGrpSpPr>
          <p:cNvPr id="170" name="Group 21"/>
          <p:cNvGrpSpPr/>
          <p:nvPr/>
        </p:nvGrpSpPr>
        <p:grpSpPr>
          <a:xfrm>
            <a:off x="7564159" y="3110229"/>
            <a:ext cx="555818" cy="570302"/>
            <a:chOff x="7632352" y="2681286"/>
            <a:chExt cx="405942" cy="416523"/>
          </a:xfrm>
        </p:grpSpPr>
        <p:sp>
          <p:nvSpPr>
            <p:cNvPr id="171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0979" y="2702894"/>
              <a:ext cx="236184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b="1" dirty="0" smtClean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rPr>
                <a:t>8</a:t>
              </a:r>
              <a:endParaRPr lang="en-GB" sz="3200" b="1" dirty="0">
                <a:solidFill>
                  <a:schemeClr val="bg1"/>
                </a:solidFill>
                <a:latin typeface="Lato" pitchFamily="34" charset="0"/>
                <a:cs typeface="Lato" pitchFamily="34" charset="0"/>
              </a:endParaRPr>
            </a:p>
          </p:txBody>
        </p:sp>
      </p:grpSp>
      <p:sp>
        <p:nvSpPr>
          <p:cNvPr id="127" name="Rounded Rectangle 126"/>
          <p:cNvSpPr/>
          <p:nvPr/>
        </p:nvSpPr>
        <p:spPr>
          <a:xfrm>
            <a:off x="386471" y="2139604"/>
            <a:ext cx="8307659" cy="2419814"/>
          </a:xfrm>
          <a:prstGeom prst="round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026" y="562947"/>
            <a:ext cx="1673352" cy="743806"/>
          </a:xfrm>
          <a:prstGeom prst="rect">
            <a:avLst/>
          </a:prstGeom>
          <a:noFill/>
        </p:spPr>
      </p:pic>
      <p:sp>
        <p:nvSpPr>
          <p:cNvPr id="32" name="Rectangle 31"/>
          <p:cNvSpPr/>
          <p:nvPr/>
        </p:nvSpPr>
        <p:spPr>
          <a:xfrm>
            <a:off x="139594" y="1286668"/>
            <a:ext cx="808235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1. </a:t>
            </a:r>
            <a:r>
              <a:rPr lang="en-GB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Số</a:t>
            </a:r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 ?</a:t>
            </a:r>
            <a:endParaRPr lang="en-GB" b="1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88684" y="3894627"/>
            <a:ext cx="1540017" cy="428867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32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6 + 2 =</a:t>
            </a:r>
            <a:endParaRPr lang="en-GB" sz="32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pic>
        <p:nvPicPr>
          <p:cNvPr id="1029" name="Picture 5" descr="F:\AAA-LÀM ẢNH SLIDE\Bai10-LT2-1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8702" y="2331962"/>
            <a:ext cx="640768" cy="640768"/>
          </a:xfrm>
          <a:prstGeom prst="rect">
            <a:avLst/>
          </a:prstGeom>
          <a:noFill/>
        </p:spPr>
      </p:pic>
      <p:pic>
        <p:nvPicPr>
          <p:cNvPr id="1030" name="Picture 6" descr="F:\AAA-LÀM ẢNH SLIDE\Bai10-LT2-1(2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88702" y="2975016"/>
            <a:ext cx="640768" cy="640768"/>
          </a:xfrm>
          <a:prstGeom prst="rect">
            <a:avLst/>
          </a:prstGeom>
          <a:noFill/>
        </p:spPr>
      </p:pic>
      <p:pic>
        <p:nvPicPr>
          <p:cNvPr id="128" name="Picture 5" descr="F:\AAA-LÀM ẢNH SLIDE\Bai10-LT2-1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0606" y="2331962"/>
            <a:ext cx="640768" cy="640768"/>
          </a:xfrm>
          <a:prstGeom prst="rect">
            <a:avLst/>
          </a:prstGeom>
          <a:noFill/>
        </p:spPr>
      </p:pic>
      <p:pic>
        <p:nvPicPr>
          <p:cNvPr id="129" name="Picture 6" descr="F:\AAA-LÀM ẢNH SLIDE\Bai10-LT2-1(2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0606" y="2975016"/>
            <a:ext cx="640768" cy="640768"/>
          </a:xfrm>
          <a:prstGeom prst="rect">
            <a:avLst/>
          </a:prstGeom>
          <a:noFill/>
        </p:spPr>
      </p:pic>
      <p:pic>
        <p:nvPicPr>
          <p:cNvPr id="130" name="Picture 5" descr="F:\AAA-LÀM ẢNH SLIDE\Bai10-LT2-1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56225" y="2331962"/>
            <a:ext cx="640768" cy="640768"/>
          </a:xfrm>
          <a:prstGeom prst="rect">
            <a:avLst/>
          </a:prstGeom>
          <a:noFill/>
        </p:spPr>
      </p:pic>
      <p:pic>
        <p:nvPicPr>
          <p:cNvPr id="131" name="Picture 5" descr="F:\AAA-LÀM ẢNH SLIDE\Bai10-LT2-1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8129" y="2331962"/>
            <a:ext cx="640768" cy="640768"/>
          </a:xfrm>
          <a:prstGeom prst="rect">
            <a:avLst/>
          </a:prstGeom>
          <a:noFill/>
        </p:spPr>
      </p:pic>
      <p:pic>
        <p:nvPicPr>
          <p:cNvPr id="132" name="Picture 5" descr="F:\AAA-LÀM ẢNH SLIDE\Bai10-LT2-1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16314" y="2331962"/>
            <a:ext cx="640768" cy="640768"/>
          </a:xfrm>
          <a:prstGeom prst="rect">
            <a:avLst/>
          </a:prstGeom>
          <a:noFill/>
        </p:spPr>
      </p:pic>
      <p:pic>
        <p:nvPicPr>
          <p:cNvPr id="133" name="Picture 5" descr="F:\AAA-LÀM ẢNH SLIDE\Bai10-LT2-1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48218" y="2331962"/>
            <a:ext cx="640768" cy="640768"/>
          </a:xfrm>
          <a:prstGeom prst="rect">
            <a:avLst/>
          </a:prstGeom>
          <a:noFill/>
        </p:spPr>
      </p:pic>
      <p:sp>
        <p:nvSpPr>
          <p:cNvPr id="135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3180628" y="3894628"/>
            <a:ext cx="1500651" cy="428867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32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2 + 6 =</a:t>
            </a:r>
            <a:endParaRPr lang="en-GB" sz="32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cxnSp>
        <p:nvCxnSpPr>
          <p:cNvPr id="143" name="Straight Connector 142"/>
          <p:cNvCxnSpPr/>
          <p:nvPr/>
        </p:nvCxnSpPr>
        <p:spPr>
          <a:xfrm rot="5400000">
            <a:off x="2772832" y="4141720"/>
            <a:ext cx="602166" cy="1588"/>
          </a:xfrm>
          <a:prstGeom prst="line">
            <a:avLst/>
          </a:prstGeom>
          <a:ln w="19050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3" name="Group 172"/>
          <p:cNvGrpSpPr/>
          <p:nvPr/>
        </p:nvGrpSpPr>
        <p:grpSpPr>
          <a:xfrm>
            <a:off x="6330089" y="2565678"/>
            <a:ext cx="1234070" cy="1659405"/>
            <a:chOff x="6267007" y="2310632"/>
            <a:chExt cx="1234070" cy="1659405"/>
          </a:xfrm>
        </p:grpSpPr>
        <p:cxnSp>
          <p:nvCxnSpPr>
            <p:cNvPr id="158" name="Straight Connector 157"/>
            <p:cNvCxnSpPr>
              <a:stCxn id="145" idx="3"/>
              <a:endCxn id="154" idx="1"/>
            </p:cNvCxnSpPr>
            <p:nvPr/>
          </p:nvCxnSpPr>
          <p:spPr>
            <a:xfrm>
              <a:off x="6822825" y="2588541"/>
              <a:ext cx="678252" cy="544551"/>
            </a:xfrm>
            <a:prstGeom prst="line">
              <a:avLst/>
            </a:prstGeom>
            <a:ln w="19050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/>
            <p:cNvCxnSpPr>
              <a:stCxn id="148" idx="3"/>
              <a:endCxn id="154" idx="1"/>
            </p:cNvCxnSpPr>
            <p:nvPr/>
          </p:nvCxnSpPr>
          <p:spPr>
            <a:xfrm flipV="1">
              <a:off x="6822825" y="3133092"/>
              <a:ext cx="678252" cy="544552"/>
            </a:xfrm>
            <a:prstGeom prst="line">
              <a:avLst/>
            </a:prstGeom>
            <a:ln w="19050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1" name="Group 21"/>
            <p:cNvGrpSpPr/>
            <p:nvPr/>
          </p:nvGrpSpPr>
          <p:grpSpPr>
            <a:xfrm>
              <a:off x="6267007" y="2310632"/>
              <a:ext cx="555818" cy="570302"/>
              <a:chOff x="7632352" y="2681286"/>
              <a:chExt cx="405942" cy="416523"/>
            </a:xfrm>
          </p:grpSpPr>
          <p:sp>
            <p:nvSpPr>
              <p:cNvPr id="162" name="Rounded Rectangle 3"/>
              <p:cNvSpPr/>
              <p:nvPr/>
            </p:nvSpPr>
            <p:spPr>
              <a:xfrm>
                <a:off x="7632352" y="2681286"/>
                <a:ext cx="405942" cy="405944"/>
              </a:xfrm>
              <a:prstGeom prst="roundRect">
                <a:avLst/>
              </a:prstGeom>
              <a:solidFill>
                <a:srgbClr val="E2AC00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Content Placeholder 2">
                <a:extLst>
                  <a:ext uri="{FF2B5EF4-FFF2-40B4-BE49-F238E27FC236}">
                    <a16:creationId xmlns:a16="http://schemas.microsoft.com/office/drawing/2014/main" xmlns="" id="{728F7483-F24B-6F4A-A22A-5B1ADFDC4C5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0979" y="2702894"/>
                <a:ext cx="236184" cy="394915"/>
              </a:xfrm>
              <a:prstGeom prst="rect">
                <a:avLst/>
              </a:prstGeom>
            </p:spPr>
            <p:txBody>
              <a:bodyPr vert="horz" lIns="68604" tIns="34302" rIns="68604" bIns="34302" rtlCol="0">
                <a:no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3200" b="1" dirty="0" smtClean="0">
                    <a:solidFill>
                      <a:schemeClr val="bg1"/>
                    </a:solidFill>
                    <a:latin typeface="Lato" pitchFamily="34" charset="0"/>
                    <a:cs typeface="Lato" pitchFamily="34" charset="0"/>
                  </a:rPr>
                  <a:t>6</a:t>
                </a:r>
                <a:endParaRPr lang="en-GB" sz="3200" b="1" dirty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endParaRPr>
              </a:p>
            </p:txBody>
          </p:sp>
        </p:grpSp>
        <p:grpSp>
          <p:nvGrpSpPr>
            <p:cNvPr id="164" name="Group 21"/>
            <p:cNvGrpSpPr/>
            <p:nvPr/>
          </p:nvGrpSpPr>
          <p:grpSpPr>
            <a:xfrm>
              <a:off x="6267007" y="3399735"/>
              <a:ext cx="555818" cy="570302"/>
              <a:chOff x="7632352" y="2681286"/>
              <a:chExt cx="405942" cy="416523"/>
            </a:xfrm>
          </p:grpSpPr>
          <p:sp>
            <p:nvSpPr>
              <p:cNvPr id="165" name="Rounded Rectangle 3"/>
              <p:cNvSpPr/>
              <p:nvPr/>
            </p:nvSpPr>
            <p:spPr>
              <a:xfrm>
                <a:off x="7632352" y="2681286"/>
                <a:ext cx="405942" cy="405944"/>
              </a:xfrm>
              <a:prstGeom prst="roundRect">
                <a:avLst/>
              </a:prstGeom>
              <a:solidFill>
                <a:schemeClr val="accent6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Content Placeholder 2">
                <a:extLst>
                  <a:ext uri="{FF2B5EF4-FFF2-40B4-BE49-F238E27FC236}">
                    <a16:creationId xmlns:a16="http://schemas.microsoft.com/office/drawing/2014/main" xmlns="" id="{728F7483-F24B-6F4A-A22A-5B1ADFDC4C5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0979" y="2702894"/>
                <a:ext cx="236184" cy="394915"/>
              </a:xfrm>
              <a:prstGeom prst="rect">
                <a:avLst/>
              </a:prstGeom>
            </p:spPr>
            <p:txBody>
              <a:bodyPr vert="horz" lIns="68604" tIns="34302" rIns="68604" bIns="34302" rtlCol="0">
                <a:no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3200" b="1" dirty="0" smtClean="0">
                    <a:solidFill>
                      <a:schemeClr val="bg1"/>
                    </a:solidFill>
                    <a:latin typeface="Lato" pitchFamily="34" charset="0"/>
                    <a:cs typeface="Lato" pitchFamily="34" charset="0"/>
                  </a:rPr>
                  <a:t>2</a:t>
                </a:r>
                <a:endParaRPr lang="en-GB" sz="3200" b="1" dirty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endParaRPr>
              </a:p>
            </p:txBody>
          </p:sp>
        </p:grpSp>
      </p:grpSp>
      <p:sp>
        <p:nvSpPr>
          <p:cNvPr id="174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674769" y="1635915"/>
            <a:ext cx="1612803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 smtClean="0">
                <a:latin typeface="Lato" panose="020F0502020204030203" pitchFamily="34" charset="0"/>
                <a:cs typeface="Lato" panose="020F0502020204030203" pitchFamily="34" charset="0"/>
              </a:rPr>
              <a:t>a)</a:t>
            </a:r>
            <a:endParaRPr lang="en-GB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9938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1"/>
          <p:cNvGrpSpPr/>
          <p:nvPr/>
        </p:nvGrpSpPr>
        <p:grpSpPr>
          <a:xfrm>
            <a:off x="2246252" y="3956284"/>
            <a:ext cx="555819" cy="595990"/>
            <a:chOff x="7632352" y="2681286"/>
            <a:chExt cx="405942" cy="435284"/>
          </a:xfrm>
        </p:grpSpPr>
        <p:sp>
          <p:nvSpPr>
            <p:cNvPr id="49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21657"/>
              <a:ext cx="236184" cy="394913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5" name="Group 21"/>
          <p:cNvGrpSpPr/>
          <p:nvPr/>
        </p:nvGrpSpPr>
        <p:grpSpPr>
          <a:xfrm>
            <a:off x="4606590" y="3956288"/>
            <a:ext cx="555819" cy="607140"/>
            <a:chOff x="7632352" y="2681286"/>
            <a:chExt cx="405942" cy="443427"/>
          </a:xfrm>
        </p:grpSpPr>
        <p:sp>
          <p:nvSpPr>
            <p:cNvPr id="137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29800"/>
              <a:ext cx="236184" cy="394913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4" name="Group 21"/>
          <p:cNvGrpSpPr/>
          <p:nvPr/>
        </p:nvGrpSpPr>
        <p:grpSpPr>
          <a:xfrm>
            <a:off x="2251673" y="3954377"/>
            <a:ext cx="555818" cy="570300"/>
            <a:chOff x="7632352" y="2681288"/>
            <a:chExt cx="405942" cy="416522"/>
          </a:xfrm>
        </p:grpSpPr>
        <p:sp>
          <p:nvSpPr>
            <p:cNvPr id="52" name="Rounded Rectangle 3"/>
            <p:cNvSpPr/>
            <p:nvPr/>
          </p:nvSpPr>
          <p:spPr>
            <a:xfrm>
              <a:off x="7632352" y="2681288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895"/>
              <a:ext cx="236184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b="1" dirty="0" smtClean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rPr>
                <a:t>9</a:t>
              </a:r>
              <a:endParaRPr lang="en-GB" sz="3200" b="1" dirty="0">
                <a:solidFill>
                  <a:schemeClr val="bg1"/>
                </a:solidFill>
                <a:latin typeface="Lato" pitchFamily="34" charset="0"/>
                <a:cs typeface="Lato" pitchFamily="34" charset="0"/>
              </a:endParaRPr>
            </a:p>
          </p:txBody>
        </p:sp>
      </p:grpSp>
      <p:grpSp>
        <p:nvGrpSpPr>
          <p:cNvPr id="6" name="Group 21"/>
          <p:cNvGrpSpPr/>
          <p:nvPr/>
        </p:nvGrpSpPr>
        <p:grpSpPr>
          <a:xfrm>
            <a:off x="4612011" y="3954378"/>
            <a:ext cx="555818" cy="570302"/>
            <a:chOff x="7632352" y="2681286"/>
            <a:chExt cx="405942" cy="416523"/>
          </a:xfrm>
        </p:grpSpPr>
        <p:sp>
          <p:nvSpPr>
            <p:cNvPr id="14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894"/>
              <a:ext cx="236184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b="1" dirty="0" smtClean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rPr>
                <a:t>9</a:t>
              </a:r>
              <a:endParaRPr lang="en-GB" sz="3200" b="1" dirty="0">
                <a:solidFill>
                  <a:schemeClr val="bg1"/>
                </a:solidFill>
                <a:latin typeface="Lato" pitchFamily="34" charset="0"/>
                <a:cs typeface="Lato" pitchFamily="34" charset="0"/>
              </a:endParaRPr>
            </a:p>
          </p:txBody>
        </p:sp>
      </p:grpSp>
      <p:sp>
        <p:nvSpPr>
          <p:cNvPr id="127" name="Rounded Rectangle 126"/>
          <p:cNvSpPr/>
          <p:nvPr/>
        </p:nvSpPr>
        <p:spPr>
          <a:xfrm>
            <a:off x="419129" y="2231044"/>
            <a:ext cx="8307659" cy="2419814"/>
          </a:xfrm>
          <a:prstGeom prst="round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52" y="558578"/>
            <a:ext cx="1673352" cy="743806"/>
          </a:xfrm>
          <a:prstGeom prst="rect">
            <a:avLst/>
          </a:prstGeom>
          <a:noFill/>
        </p:spPr>
      </p:pic>
      <p:sp>
        <p:nvSpPr>
          <p:cNvPr id="54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852948" y="3986068"/>
            <a:ext cx="1467282" cy="428867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32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5 + 4 =</a:t>
            </a:r>
            <a:endParaRPr lang="en-GB" sz="32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pic>
        <p:nvPicPr>
          <p:cNvPr id="1029" name="Picture 5" descr="F:\AAA-LÀM ẢNH SLIDE\Bai10-LT2-1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1360" y="2423402"/>
            <a:ext cx="640768" cy="640768"/>
          </a:xfrm>
          <a:prstGeom prst="rect">
            <a:avLst/>
          </a:prstGeom>
          <a:noFill/>
        </p:spPr>
      </p:pic>
      <p:pic>
        <p:nvPicPr>
          <p:cNvPr id="1030" name="Picture 6" descr="F:\AAA-LÀM ẢNH SLIDE\Bai10-LT2-1(2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1360" y="3064598"/>
            <a:ext cx="640768" cy="640768"/>
          </a:xfrm>
          <a:prstGeom prst="rect">
            <a:avLst/>
          </a:prstGeom>
          <a:noFill/>
        </p:spPr>
      </p:pic>
      <p:pic>
        <p:nvPicPr>
          <p:cNvPr id="128" name="Picture 5" descr="F:\AAA-LÀM ẢNH SLIDE\Bai10-LT2-1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53264" y="2423402"/>
            <a:ext cx="640768" cy="640768"/>
          </a:xfrm>
          <a:prstGeom prst="rect">
            <a:avLst/>
          </a:prstGeom>
          <a:noFill/>
        </p:spPr>
      </p:pic>
      <p:pic>
        <p:nvPicPr>
          <p:cNvPr id="129" name="Picture 6" descr="F:\AAA-LÀM ẢNH SLIDE\Bai10-LT2-1(2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53264" y="3064598"/>
            <a:ext cx="640768" cy="640768"/>
          </a:xfrm>
          <a:prstGeom prst="rect">
            <a:avLst/>
          </a:prstGeom>
          <a:noFill/>
        </p:spPr>
      </p:pic>
      <p:pic>
        <p:nvPicPr>
          <p:cNvPr id="130" name="Picture 5" descr="F:\AAA-LÀM ẢNH SLIDE\Bai10-LT2-1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88883" y="2423402"/>
            <a:ext cx="640768" cy="640768"/>
          </a:xfrm>
          <a:prstGeom prst="rect">
            <a:avLst/>
          </a:prstGeom>
          <a:noFill/>
        </p:spPr>
      </p:pic>
      <p:pic>
        <p:nvPicPr>
          <p:cNvPr id="131" name="Picture 5" descr="F:\AAA-LÀM ẢNH SLIDE\Bai10-LT2-1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20787" y="2423402"/>
            <a:ext cx="640768" cy="640768"/>
          </a:xfrm>
          <a:prstGeom prst="rect">
            <a:avLst/>
          </a:prstGeom>
          <a:noFill/>
        </p:spPr>
      </p:pic>
      <p:pic>
        <p:nvPicPr>
          <p:cNvPr id="132" name="Picture 5" descr="F:\AAA-LÀM ẢNH SLIDE\Bai10-LT2-1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48972" y="2423402"/>
            <a:ext cx="640768" cy="640768"/>
          </a:xfrm>
          <a:prstGeom prst="rect">
            <a:avLst/>
          </a:prstGeom>
          <a:noFill/>
        </p:spPr>
      </p:pic>
      <p:sp>
        <p:nvSpPr>
          <p:cNvPr id="135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3213286" y="3986068"/>
            <a:ext cx="1426749" cy="428867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32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4 + 5 =</a:t>
            </a:r>
            <a:endParaRPr lang="en-GB" sz="32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cxnSp>
        <p:nvCxnSpPr>
          <p:cNvPr id="143" name="Straight Connector 142"/>
          <p:cNvCxnSpPr/>
          <p:nvPr/>
        </p:nvCxnSpPr>
        <p:spPr>
          <a:xfrm rot="5400000">
            <a:off x="2805490" y="4233160"/>
            <a:ext cx="602166" cy="1588"/>
          </a:xfrm>
          <a:prstGeom prst="line">
            <a:avLst/>
          </a:prstGeom>
          <a:ln w="19050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172"/>
          <p:cNvGrpSpPr/>
          <p:nvPr/>
        </p:nvGrpSpPr>
        <p:grpSpPr>
          <a:xfrm>
            <a:off x="6362747" y="2657118"/>
            <a:ext cx="1234070" cy="1659405"/>
            <a:chOff x="6267007" y="2310632"/>
            <a:chExt cx="1234070" cy="1659405"/>
          </a:xfrm>
        </p:grpSpPr>
        <p:cxnSp>
          <p:nvCxnSpPr>
            <p:cNvPr id="158" name="Straight Connector 157"/>
            <p:cNvCxnSpPr>
              <a:stCxn id="145" idx="3"/>
              <a:endCxn id="154" idx="1"/>
            </p:cNvCxnSpPr>
            <p:nvPr/>
          </p:nvCxnSpPr>
          <p:spPr>
            <a:xfrm>
              <a:off x="6822825" y="2588541"/>
              <a:ext cx="678252" cy="544551"/>
            </a:xfrm>
            <a:prstGeom prst="line">
              <a:avLst/>
            </a:prstGeom>
            <a:ln w="19050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/>
            <p:cNvCxnSpPr>
              <a:stCxn id="148" idx="3"/>
              <a:endCxn id="154" idx="1"/>
            </p:cNvCxnSpPr>
            <p:nvPr/>
          </p:nvCxnSpPr>
          <p:spPr>
            <a:xfrm flipV="1">
              <a:off x="6822825" y="3133092"/>
              <a:ext cx="678252" cy="544552"/>
            </a:xfrm>
            <a:prstGeom prst="line">
              <a:avLst/>
            </a:prstGeom>
            <a:ln w="19050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21"/>
            <p:cNvGrpSpPr/>
            <p:nvPr/>
          </p:nvGrpSpPr>
          <p:grpSpPr>
            <a:xfrm>
              <a:off x="6267007" y="2310632"/>
              <a:ext cx="555818" cy="570302"/>
              <a:chOff x="7632352" y="2681286"/>
              <a:chExt cx="405942" cy="416523"/>
            </a:xfrm>
          </p:grpSpPr>
          <p:sp>
            <p:nvSpPr>
              <p:cNvPr id="162" name="Rounded Rectangle 3"/>
              <p:cNvSpPr/>
              <p:nvPr/>
            </p:nvSpPr>
            <p:spPr>
              <a:xfrm>
                <a:off x="7632352" y="2681286"/>
                <a:ext cx="405942" cy="405944"/>
              </a:xfrm>
              <a:prstGeom prst="roundRect">
                <a:avLst/>
              </a:prstGeom>
              <a:solidFill>
                <a:srgbClr val="E2AC00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Content Placeholder 2">
                <a:extLst>
                  <a:ext uri="{FF2B5EF4-FFF2-40B4-BE49-F238E27FC236}">
                    <a16:creationId xmlns:a16="http://schemas.microsoft.com/office/drawing/2014/main" xmlns="" id="{728F7483-F24B-6F4A-A22A-5B1ADFDC4C5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0979" y="2702894"/>
                <a:ext cx="236184" cy="394915"/>
              </a:xfrm>
              <a:prstGeom prst="rect">
                <a:avLst/>
              </a:prstGeom>
            </p:spPr>
            <p:txBody>
              <a:bodyPr vert="horz" lIns="68604" tIns="34302" rIns="68604" bIns="34302" rtlCol="0">
                <a:no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3200" b="1" dirty="0" smtClean="0">
                    <a:solidFill>
                      <a:schemeClr val="bg1"/>
                    </a:solidFill>
                    <a:latin typeface="Lato" pitchFamily="34" charset="0"/>
                    <a:cs typeface="Lato" pitchFamily="34" charset="0"/>
                  </a:rPr>
                  <a:t>5</a:t>
                </a:r>
                <a:endParaRPr lang="en-GB" sz="3200" b="1" dirty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endParaRPr>
              </a:p>
            </p:txBody>
          </p:sp>
        </p:grpSp>
        <p:grpSp>
          <p:nvGrpSpPr>
            <p:cNvPr id="9" name="Group 21"/>
            <p:cNvGrpSpPr/>
            <p:nvPr/>
          </p:nvGrpSpPr>
          <p:grpSpPr>
            <a:xfrm>
              <a:off x="6267007" y="3399735"/>
              <a:ext cx="555818" cy="570302"/>
              <a:chOff x="7632352" y="2681286"/>
              <a:chExt cx="405942" cy="416523"/>
            </a:xfrm>
          </p:grpSpPr>
          <p:sp>
            <p:nvSpPr>
              <p:cNvPr id="165" name="Rounded Rectangle 3"/>
              <p:cNvSpPr/>
              <p:nvPr/>
            </p:nvSpPr>
            <p:spPr>
              <a:xfrm>
                <a:off x="7632352" y="2681286"/>
                <a:ext cx="405942" cy="405944"/>
              </a:xfrm>
              <a:prstGeom prst="roundRect">
                <a:avLst/>
              </a:prstGeom>
              <a:solidFill>
                <a:schemeClr val="accent6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Content Placeholder 2">
                <a:extLst>
                  <a:ext uri="{FF2B5EF4-FFF2-40B4-BE49-F238E27FC236}">
                    <a16:creationId xmlns:a16="http://schemas.microsoft.com/office/drawing/2014/main" xmlns="" id="{728F7483-F24B-6F4A-A22A-5B1ADFDC4C5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0979" y="2702894"/>
                <a:ext cx="236184" cy="394915"/>
              </a:xfrm>
              <a:prstGeom prst="rect">
                <a:avLst/>
              </a:prstGeom>
            </p:spPr>
            <p:txBody>
              <a:bodyPr vert="horz" lIns="68604" tIns="34302" rIns="68604" bIns="34302" rtlCol="0">
                <a:no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3200" b="1" dirty="0" smtClean="0">
                    <a:solidFill>
                      <a:schemeClr val="bg1"/>
                    </a:solidFill>
                    <a:latin typeface="Lato" pitchFamily="34" charset="0"/>
                    <a:cs typeface="Lato" pitchFamily="34" charset="0"/>
                  </a:rPr>
                  <a:t>4</a:t>
                </a:r>
                <a:endParaRPr lang="en-GB" sz="3200" b="1" dirty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endParaRPr>
              </a:p>
            </p:txBody>
          </p:sp>
        </p:grpSp>
      </p:grpSp>
      <p:sp>
        <p:nvSpPr>
          <p:cNvPr id="174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07427" y="1727355"/>
            <a:ext cx="1612803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 smtClean="0">
                <a:latin typeface="Lato" panose="020F0502020204030203" pitchFamily="34" charset="0"/>
                <a:cs typeface="Lato" panose="020F0502020204030203" pitchFamily="34" charset="0"/>
              </a:rPr>
              <a:t>b)</a:t>
            </a:r>
            <a:endParaRPr lang="en-GB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47" name="Picture 6" descr="F:\AAA-LÀM ẢNH SLIDE\Bai10-LT2-1(2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88883" y="3064598"/>
            <a:ext cx="640768" cy="640768"/>
          </a:xfrm>
          <a:prstGeom prst="rect">
            <a:avLst/>
          </a:prstGeom>
          <a:noFill/>
        </p:spPr>
      </p:pic>
      <p:pic>
        <p:nvPicPr>
          <p:cNvPr id="48" name="Picture 6" descr="F:\AAA-LÀM ẢNH SLIDE\Bai10-LT2-1(2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20787" y="3064598"/>
            <a:ext cx="640768" cy="640768"/>
          </a:xfrm>
          <a:prstGeom prst="rect">
            <a:avLst/>
          </a:prstGeom>
          <a:noFill/>
        </p:spPr>
      </p:pic>
      <p:grpSp>
        <p:nvGrpSpPr>
          <p:cNvPr id="51" name="Group 21"/>
          <p:cNvGrpSpPr/>
          <p:nvPr/>
        </p:nvGrpSpPr>
        <p:grpSpPr>
          <a:xfrm>
            <a:off x="7591396" y="3209152"/>
            <a:ext cx="555819" cy="607141"/>
            <a:chOff x="7632352" y="2681286"/>
            <a:chExt cx="405942" cy="443428"/>
          </a:xfrm>
        </p:grpSpPr>
        <p:sp>
          <p:nvSpPr>
            <p:cNvPr id="55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29801"/>
              <a:ext cx="236184" cy="394913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57" name="Group 21"/>
          <p:cNvGrpSpPr/>
          <p:nvPr/>
        </p:nvGrpSpPr>
        <p:grpSpPr>
          <a:xfrm>
            <a:off x="7596817" y="3201669"/>
            <a:ext cx="555818" cy="570302"/>
            <a:chOff x="7632352" y="2681286"/>
            <a:chExt cx="405942" cy="416523"/>
          </a:xfrm>
        </p:grpSpPr>
        <p:sp>
          <p:nvSpPr>
            <p:cNvPr id="58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0979" y="2702894"/>
              <a:ext cx="236184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b="1" dirty="0" smtClean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rPr>
                <a:t>99</a:t>
              </a:r>
              <a:endParaRPr lang="en-GB" sz="3200" b="1" dirty="0">
                <a:solidFill>
                  <a:schemeClr val="bg1"/>
                </a:solidFill>
                <a:latin typeface="Lato" pitchFamily="34" charset="0"/>
                <a:cs typeface="Lato" pitchFamily="34" charset="0"/>
              </a:endParaRPr>
            </a:p>
          </p:txBody>
        </p:sp>
      </p:grpSp>
      <p:sp>
        <p:nvSpPr>
          <p:cNvPr id="44" name="Rectangle 43"/>
          <p:cNvSpPr/>
          <p:nvPr/>
        </p:nvSpPr>
        <p:spPr>
          <a:xfrm>
            <a:off x="139594" y="1286668"/>
            <a:ext cx="808235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1. </a:t>
            </a:r>
            <a:r>
              <a:rPr lang="en-GB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Số</a:t>
            </a:r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 ?</a:t>
            </a:r>
            <a:endParaRPr lang="en-GB" b="1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9938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ounded Rectangle 126"/>
          <p:cNvSpPr/>
          <p:nvPr/>
        </p:nvSpPr>
        <p:spPr>
          <a:xfrm>
            <a:off x="412597" y="2178792"/>
            <a:ext cx="8307659" cy="2419814"/>
          </a:xfrm>
          <a:prstGeom prst="round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21"/>
          <p:cNvGrpSpPr/>
          <p:nvPr/>
        </p:nvGrpSpPr>
        <p:grpSpPr>
          <a:xfrm>
            <a:off x="2239720" y="3904032"/>
            <a:ext cx="555819" cy="595990"/>
            <a:chOff x="7632352" y="2681286"/>
            <a:chExt cx="405942" cy="435284"/>
          </a:xfrm>
        </p:grpSpPr>
        <p:sp>
          <p:nvSpPr>
            <p:cNvPr id="49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0979" y="2721657"/>
              <a:ext cx="236184" cy="394913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4" name="Group 21"/>
          <p:cNvGrpSpPr/>
          <p:nvPr/>
        </p:nvGrpSpPr>
        <p:grpSpPr>
          <a:xfrm>
            <a:off x="4600058" y="3904036"/>
            <a:ext cx="555819" cy="607140"/>
            <a:chOff x="7632352" y="2681286"/>
            <a:chExt cx="405942" cy="443427"/>
          </a:xfrm>
        </p:grpSpPr>
        <p:sp>
          <p:nvSpPr>
            <p:cNvPr id="137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29800"/>
              <a:ext cx="236184" cy="394913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3" name="Group 21"/>
          <p:cNvGrpSpPr/>
          <p:nvPr/>
        </p:nvGrpSpPr>
        <p:grpSpPr>
          <a:xfrm>
            <a:off x="2174489" y="3902123"/>
            <a:ext cx="691376" cy="614904"/>
            <a:chOff x="7580754" y="2681288"/>
            <a:chExt cx="504947" cy="449099"/>
          </a:xfrm>
        </p:grpSpPr>
        <p:sp>
          <p:nvSpPr>
            <p:cNvPr id="52" name="Rounded Rectangle 3"/>
            <p:cNvSpPr/>
            <p:nvPr/>
          </p:nvSpPr>
          <p:spPr>
            <a:xfrm>
              <a:off x="7632352" y="2681288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80754" y="2735472"/>
              <a:ext cx="504947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rPr>
                <a:t>10</a:t>
              </a:r>
              <a:endParaRPr lang="en-GB" sz="2800" b="1" dirty="0">
                <a:solidFill>
                  <a:schemeClr val="bg1"/>
                </a:solidFill>
                <a:latin typeface="Lato" pitchFamily="34" charset="0"/>
                <a:cs typeface="Lato" pitchFamily="34" charset="0"/>
              </a:endParaRPr>
            </a:p>
          </p:txBody>
        </p:sp>
      </p:grpSp>
      <p:grpSp>
        <p:nvGrpSpPr>
          <p:cNvPr id="5" name="Group 21"/>
          <p:cNvGrpSpPr/>
          <p:nvPr/>
        </p:nvGrpSpPr>
        <p:grpSpPr>
          <a:xfrm>
            <a:off x="4516244" y="3902122"/>
            <a:ext cx="735980" cy="603759"/>
            <a:chOff x="7567188" y="2681286"/>
            <a:chExt cx="537524" cy="440959"/>
          </a:xfrm>
        </p:grpSpPr>
        <p:sp>
          <p:nvSpPr>
            <p:cNvPr id="14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67188" y="2727330"/>
              <a:ext cx="537524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rPr>
                <a:t>10</a:t>
              </a:r>
              <a:endParaRPr lang="en-GB" sz="2800" b="1" dirty="0">
                <a:solidFill>
                  <a:schemeClr val="bg1"/>
                </a:solidFill>
                <a:latin typeface="Lato" pitchFamily="34" charset="0"/>
                <a:cs typeface="Lato" pitchFamily="34" charset="0"/>
              </a:endParaRPr>
            </a:p>
          </p:txBody>
        </p:sp>
      </p:grp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846416" y="3933816"/>
            <a:ext cx="1467282" cy="428867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32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4 + 6 =</a:t>
            </a:r>
            <a:endParaRPr lang="en-GB" sz="32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pic>
        <p:nvPicPr>
          <p:cNvPr id="1029" name="Picture 5" descr="F:\AAA-LÀM ẢNH SLIDE\Bai10-LT2-1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828" y="2371150"/>
            <a:ext cx="640768" cy="640768"/>
          </a:xfrm>
          <a:prstGeom prst="rect">
            <a:avLst/>
          </a:prstGeom>
          <a:noFill/>
        </p:spPr>
      </p:pic>
      <p:pic>
        <p:nvPicPr>
          <p:cNvPr id="1030" name="Picture 6" descr="F:\AAA-LÀM ẢNH SLIDE\Bai10-LT2-1(2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828" y="3016063"/>
            <a:ext cx="640768" cy="640768"/>
          </a:xfrm>
          <a:prstGeom prst="rect">
            <a:avLst/>
          </a:prstGeom>
          <a:noFill/>
        </p:spPr>
      </p:pic>
      <p:pic>
        <p:nvPicPr>
          <p:cNvPr id="128" name="Picture 5" descr="F:\AAA-LÀM ẢNH SLIDE\Bai10-LT2-1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6732" y="2371150"/>
            <a:ext cx="640768" cy="640768"/>
          </a:xfrm>
          <a:prstGeom prst="rect">
            <a:avLst/>
          </a:prstGeom>
          <a:noFill/>
        </p:spPr>
      </p:pic>
      <p:pic>
        <p:nvPicPr>
          <p:cNvPr id="129" name="Picture 6" descr="F:\AAA-LÀM ẢNH SLIDE\Bai10-LT2-1(2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46732" y="3016063"/>
            <a:ext cx="640768" cy="640768"/>
          </a:xfrm>
          <a:prstGeom prst="rect">
            <a:avLst/>
          </a:prstGeom>
          <a:noFill/>
        </p:spPr>
      </p:pic>
      <p:pic>
        <p:nvPicPr>
          <p:cNvPr id="130" name="Picture 5" descr="F:\AAA-LÀM ẢNH SLIDE\Bai10-LT2-1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82351" y="2371150"/>
            <a:ext cx="640768" cy="640768"/>
          </a:xfrm>
          <a:prstGeom prst="rect">
            <a:avLst/>
          </a:prstGeom>
          <a:noFill/>
        </p:spPr>
      </p:pic>
      <p:pic>
        <p:nvPicPr>
          <p:cNvPr id="131" name="Picture 5" descr="F:\AAA-LÀM ẢNH SLIDE\Bai10-LT2-1(1)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4255" y="2371150"/>
            <a:ext cx="640768" cy="640768"/>
          </a:xfrm>
          <a:prstGeom prst="rect">
            <a:avLst/>
          </a:prstGeom>
          <a:noFill/>
        </p:spPr>
      </p:pic>
      <p:sp>
        <p:nvSpPr>
          <p:cNvPr id="135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3206754" y="3933816"/>
            <a:ext cx="1506705" cy="428867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32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6 + 4 =</a:t>
            </a:r>
            <a:endParaRPr lang="en-GB" sz="32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cxnSp>
        <p:nvCxnSpPr>
          <p:cNvPr id="143" name="Straight Connector 142"/>
          <p:cNvCxnSpPr/>
          <p:nvPr/>
        </p:nvCxnSpPr>
        <p:spPr>
          <a:xfrm rot="5400000">
            <a:off x="2798958" y="4180908"/>
            <a:ext cx="602166" cy="1588"/>
          </a:xfrm>
          <a:prstGeom prst="line">
            <a:avLst/>
          </a:prstGeom>
          <a:ln w="19050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172"/>
          <p:cNvGrpSpPr/>
          <p:nvPr/>
        </p:nvGrpSpPr>
        <p:grpSpPr>
          <a:xfrm>
            <a:off x="6356215" y="2604866"/>
            <a:ext cx="1234070" cy="1659405"/>
            <a:chOff x="6267007" y="2310632"/>
            <a:chExt cx="1234070" cy="1659405"/>
          </a:xfrm>
        </p:grpSpPr>
        <p:cxnSp>
          <p:nvCxnSpPr>
            <p:cNvPr id="158" name="Straight Connector 157"/>
            <p:cNvCxnSpPr>
              <a:stCxn id="145" idx="3"/>
              <a:endCxn id="154" idx="1"/>
            </p:cNvCxnSpPr>
            <p:nvPr/>
          </p:nvCxnSpPr>
          <p:spPr>
            <a:xfrm>
              <a:off x="6822825" y="2588541"/>
              <a:ext cx="678252" cy="544551"/>
            </a:xfrm>
            <a:prstGeom prst="line">
              <a:avLst/>
            </a:prstGeom>
            <a:ln w="19050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/>
            <p:cNvCxnSpPr>
              <a:stCxn id="148" idx="3"/>
              <a:endCxn id="154" idx="1"/>
            </p:cNvCxnSpPr>
            <p:nvPr/>
          </p:nvCxnSpPr>
          <p:spPr>
            <a:xfrm flipV="1">
              <a:off x="6822825" y="3133092"/>
              <a:ext cx="678252" cy="544552"/>
            </a:xfrm>
            <a:prstGeom prst="line">
              <a:avLst/>
            </a:prstGeom>
            <a:ln w="19050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21"/>
            <p:cNvGrpSpPr/>
            <p:nvPr/>
          </p:nvGrpSpPr>
          <p:grpSpPr>
            <a:xfrm>
              <a:off x="6267007" y="2310632"/>
              <a:ext cx="555818" cy="570302"/>
              <a:chOff x="7632352" y="2681286"/>
              <a:chExt cx="405942" cy="416523"/>
            </a:xfrm>
          </p:grpSpPr>
          <p:sp>
            <p:nvSpPr>
              <p:cNvPr id="162" name="Rounded Rectangle 3"/>
              <p:cNvSpPr/>
              <p:nvPr/>
            </p:nvSpPr>
            <p:spPr>
              <a:xfrm>
                <a:off x="7632352" y="2681286"/>
                <a:ext cx="405942" cy="405944"/>
              </a:xfrm>
              <a:prstGeom prst="roundRect">
                <a:avLst/>
              </a:prstGeom>
              <a:solidFill>
                <a:srgbClr val="E2AC00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Content Placeholder 2">
                <a:extLst>
                  <a:ext uri="{FF2B5EF4-FFF2-40B4-BE49-F238E27FC236}">
                    <a16:creationId xmlns:a16="http://schemas.microsoft.com/office/drawing/2014/main" xmlns="" id="{728F7483-F24B-6F4A-A22A-5B1ADFDC4C5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0979" y="2702894"/>
                <a:ext cx="236184" cy="394915"/>
              </a:xfrm>
              <a:prstGeom prst="rect">
                <a:avLst/>
              </a:prstGeom>
            </p:spPr>
            <p:txBody>
              <a:bodyPr vert="horz" lIns="68604" tIns="34302" rIns="68604" bIns="34302" rtlCol="0">
                <a:no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3200" b="1" dirty="0" smtClean="0">
                    <a:solidFill>
                      <a:schemeClr val="bg1"/>
                    </a:solidFill>
                    <a:latin typeface="Lato" pitchFamily="34" charset="0"/>
                    <a:cs typeface="Lato" pitchFamily="34" charset="0"/>
                  </a:rPr>
                  <a:t>4</a:t>
                </a:r>
                <a:endParaRPr lang="en-GB" sz="3200" b="1" dirty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endParaRPr>
              </a:p>
            </p:txBody>
          </p:sp>
        </p:grpSp>
        <p:grpSp>
          <p:nvGrpSpPr>
            <p:cNvPr id="8" name="Group 21"/>
            <p:cNvGrpSpPr/>
            <p:nvPr/>
          </p:nvGrpSpPr>
          <p:grpSpPr>
            <a:xfrm>
              <a:off x="6267007" y="3399735"/>
              <a:ext cx="555818" cy="570302"/>
              <a:chOff x="7632352" y="2681286"/>
              <a:chExt cx="405942" cy="416523"/>
            </a:xfrm>
          </p:grpSpPr>
          <p:sp>
            <p:nvSpPr>
              <p:cNvPr id="165" name="Rounded Rectangle 3"/>
              <p:cNvSpPr/>
              <p:nvPr/>
            </p:nvSpPr>
            <p:spPr>
              <a:xfrm>
                <a:off x="7632352" y="2681286"/>
                <a:ext cx="405942" cy="405944"/>
              </a:xfrm>
              <a:prstGeom prst="roundRect">
                <a:avLst/>
              </a:prstGeom>
              <a:solidFill>
                <a:schemeClr val="accent6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Content Placeholder 2">
                <a:extLst>
                  <a:ext uri="{FF2B5EF4-FFF2-40B4-BE49-F238E27FC236}">
                    <a16:creationId xmlns:a16="http://schemas.microsoft.com/office/drawing/2014/main" xmlns="" id="{728F7483-F24B-6F4A-A22A-5B1ADFDC4C5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10979" y="2702894"/>
                <a:ext cx="236184" cy="394915"/>
              </a:xfrm>
              <a:prstGeom prst="rect">
                <a:avLst/>
              </a:prstGeom>
            </p:spPr>
            <p:txBody>
              <a:bodyPr vert="horz" lIns="68604" tIns="34302" rIns="68604" bIns="34302" rtlCol="0">
                <a:noAutofit/>
              </a:bodyPr>
              <a:lstStyle>
                <a:lvl1pPr marL="0" indent="0" algn="ctr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 algn="ctr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3200" b="1" dirty="0" smtClean="0">
                    <a:solidFill>
                      <a:schemeClr val="bg1"/>
                    </a:solidFill>
                    <a:latin typeface="Lato" pitchFamily="34" charset="0"/>
                    <a:cs typeface="Lato" pitchFamily="34" charset="0"/>
                  </a:rPr>
                  <a:t>6</a:t>
                </a:r>
                <a:endParaRPr lang="en-GB" sz="3200" b="1" dirty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endParaRPr>
              </a:p>
            </p:txBody>
          </p:sp>
        </p:grpSp>
      </p:grpSp>
      <p:sp>
        <p:nvSpPr>
          <p:cNvPr id="174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00895" y="1675103"/>
            <a:ext cx="1612803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 smtClean="0">
                <a:latin typeface="Lato" panose="020F0502020204030203" pitchFamily="34" charset="0"/>
                <a:cs typeface="Lato" panose="020F0502020204030203" pitchFamily="34" charset="0"/>
              </a:rPr>
              <a:t>c)</a:t>
            </a:r>
            <a:endParaRPr lang="en-GB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47" name="Picture 6" descr="F:\AAA-LÀM ẢNH SLIDE\Bai10-LT2-1(2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82351" y="3016063"/>
            <a:ext cx="640768" cy="640768"/>
          </a:xfrm>
          <a:prstGeom prst="rect">
            <a:avLst/>
          </a:prstGeom>
          <a:noFill/>
        </p:spPr>
      </p:pic>
      <p:pic>
        <p:nvPicPr>
          <p:cNvPr id="48" name="Picture 6" descr="F:\AAA-LÀM ẢNH SLIDE\Bai10-LT2-1(2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14255" y="3016063"/>
            <a:ext cx="640768" cy="640768"/>
          </a:xfrm>
          <a:prstGeom prst="rect">
            <a:avLst/>
          </a:prstGeom>
          <a:noFill/>
        </p:spPr>
      </p:pic>
      <p:pic>
        <p:nvPicPr>
          <p:cNvPr id="44" name="Picture 6" descr="F:\AAA-LÀM ẢNH SLIDE\Bai10-LT2-1(2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38724" y="3016063"/>
            <a:ext cx="640768" cy="640768"/>
          </a:xfrm>
          <a:prstGeom prst="rect">
            <a:avLst/>
          </a:prstGeom>
          <a:noFill/>
        </p:spPr>
      </p:pic>
      <p:pic>
        <p:nvPicPr>
          <p:cNvPr id="45" name="Picture 6" descr="F:\AAA-LÀM ẢNH SLIDE\Bai10-LT2-1(2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59477" y="3016063"/>
            <a:ext cx="640768" cy="640768"/>
          </a:xfrm>
          <a:prstGeom prst="rect">
            <a:avLst/>
          </a:prstGeom>
          <a:noFill/>
        </p:spPr>
      </p:pic>
      <p:grpSp>
        <p:nvGrpSpPr>
          <p:cNvPr id="46" name="Group 21"/>
          <p:cNvGrpSpPr/>
          <p:nvPr/>
        </p:nvGrpSpPr>
        <p:grpSpPr>
          <a:xfrm>
            <a:off x="7584864" y="3156902"/>
            <a:ext cx="555819" cy="607140"/>
            <a:chOff x="7632352" y="2681286"/>
            <a:chExt cx="405942" cy="443427"/>
          </a:xfrm>
        </p:grpSpPr>
        <p:sp>
          <p:nvSpPr>
            <p:cNvPr id="51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0979" y="2729800"/>
              <a:ext cx="236184" cy="394913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56" name="Group 21"/>
          <p:cNvGrpSpPr/>
          <p:nvPr/>
        </p:nvGrpSpPr>
        <p:grpSpPr>
          <a:xfrm>
            <a:off x="7504771" y="3149416"/>
            <a:ext cx="713678" cy="603758"/>
            <a:chOff x="7569895" y="2681286"/>
            <a:chExt cx="521235" cy="440958"/>
          </a:xfrm>
        </p:grpSpPr>
        <p:sp>
          <p:nvSpPr>
            <p:cNvPr id="57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569895" y="2727329"/>
              <a:ext cx="521235" cy="394915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rPr>
                <a:t>10</a:t>
              </a:r>
              <a:endParaRPr lang="en-GB" sz="2800" b="1" dirty="0">
                <a:solidFill>
                  <a:schemeClr val="bg1"/>
                </a:solidFill>
                <a:latin typeface="Lato" pitchFamily="34" charset="0"/>
                <a:cs typeface="Lato" pitchFamily="34" charset="0"/>
              </a:endParaRPr>
            </a:p>
          </p:txBody>
        </p:sp>
      </p:grpSp>
      <p:pic>
        <p:nvPicPr>
          <p:cNvPr id="59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152" y="558578"/>
            <a:ext cx="1673352" cy="743806"/>
          </a:xfrm>
          <a:prstGeom prst="rect">
            <a:avLst/>
          </a:prstGeom>
          <a:noFill/>
        </p:spPr>
      </p:pic>
      <p:sp>
        <p:nvSpPr>
          <p:cNvPr id="60" name="Rectangle 59"/>
          <p:cNvSpPr/>
          <p:nvPr/>
        </p:nvSpPr>
        <p:spPr>
          <a:xfrm>
            <a:off x="139594" y="1286668"/>
            <a:ext cx="808235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1. </a:t>
            </a:r>
            <a:r>
              <a:rPr lang="en-GB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Số</a:t>
            </a:r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 ?</a:t>
            </a:r>
            <a:endParaRPr lang="en-GB" b="1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9938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Picture 3" descr="F:\AAA-PDF-SGK\PNG\Bai10-LT2-2.png"/>
          <p:cNvPicPr>
            <a:picLocks noChangeAspect="1" noChangeArrowheads="1"/>
          </p:cNvPicPr>
          <p:nvPr/>
        </p:nvPicPr>
        <p:blipFill>
          <a:blip r:embed="rId3"/>
          <a:srcRect t="65455" b="30303"/>
          <a:stretch>
            <a:fillRect/>
          </a:stretch>
        </p:blipFill>
        <p:spPr bwMode="auto">
          <a:xfrm>
            <a:off x="142395" y="3345468"/>
            <a:ext cx="8100276" cy="444571"/>
          </a:xfrm>
          <a:prstGeom prst="rect">
            <a:avLst/>
          </a:prstGeom>
          <a:noFill/>
        </p:spPr>
      </p:pic>
      <p:pic>
        <p:nvPicPr>
          <p:cNvPr id="5123" name="Picture 3" descr="F:\AAA-PDF-SGK\PNG\Bai10-LT2-2.png"/>
          <p:cNvPicPr>
            <a:picLocks noChangeAspect="1" noChangeArrowheads="1"/>
          </p:cNvPicPr>
          <p:nvPr/>
        </p:nvPicPr>
        <p:blipFill>
          <a:blip r:embed="rId3"/>
          <a:srcRect t="59394" b="36364"/>
          <a:stretch>
            <a:fillRect/>
          </a:stretch>
        </p:blipFill>
        <p:spPr bwMode="auto">
          <a:xfrm>
            <a:off x="142395" y="2386705"/>
            <a:ext cx="8100276" cy="444626"/>
          </a:xfrm>
          <a:prstGeom prst="rect">
            <a:avLst/>
          </a:prstGeom>
          <a:noFill/>
        </p:spPr>
      </p:pic>
      <p:grpSp>
        <p:nvGrpSpPr>
          <p:cNvPr id="118" name="Group 21"/>
          <p:cNvGrpSpPr/>
          <p:nvPr/>
        </p:nvGrpSpPr>
        <p:grpSpPr>
          <a:xfrm>
            <a:off x="1493905" y="2384090"/>
            <a:ext cx="492959" cy="512597"/>
            <a:chOff x="7632352" y="2681286"/>
            <a:chExt cx="405942" cy="422117"/>
          </a:xfrm>
        </p:grpSpPr>
        <p:sp>
          <p:nvSpPr>
            <p:cNvPr id="119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8489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121" name="Group 21"/>
          <p:cNvGrpSpPr/>
          <p:nvPr/>
        </p:nvGrpSpPr>
        <p:grpSpPr>
          <a:xfrm>
            <a:off x="1493905" y="2384966"/>
            <a:ext cx="492959" cy="510845"/>
            <a:chOff x="7632352" y="2681286"/>
            <a:chExt cx="405942" cy="420673"/>
          </a:xfrm>
        </p:grpSpPr>
        <p:sp>
          <p:nvSpPr>
            <p:cNvPr id="12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09940" y="2707045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rPr>
                <a:t>8</a:t>
              </a:r>
              <a:endParaRPr lang="en-GB" sz="2800" b="1" dirty="0">
                <a:solidFill>
                  <a:schemeClr val="bg1"/>
                </a:solidFill>
                <a:latin typeface="Lato" pitchFamily="34" charset="0"/>
                <a:cs typeface="Lato" pitchFamily="34" charset="0"/>
              </a:endParaRPr>
            </a:p>
          </p:txBody>
        </p:sp>
      </p:grpSp>
      <p:sp>
        <p:nvSpPr>
          <p:cNvPr id="124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1097383" y="2427904"/>
            <a:ext cx="444648" cy="380365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grpSp>
        <p:nvGrpSpPr>
          <p:cNvPr id="125" name="Group 21"/>
          <p:cNvGrpSpPr/>
          <p:nvPr/>
        </p:nvGrpSpPr>
        <p:grpSpPr>
          <a:xfrm>
            <a:off x="1493905" y="3305919"/>
            <a:ext cx="492959" cy="512597"/>
            <a:chOff x="7632352" y="2681286"/>
            <a:chExt cx="405942" cy="422117"/>
          </a:xfrm>
        </p:grpSpPr>
        <p:sp>
          <p:nvSpPr>
            <p:cNvPr id="126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8489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128" name="Group 21"/>
          <p:cNvGrpSpPr/>
          <p:nvPr/>
        </p:nvGrpSpPr>
        <p:grpSpPr>
          <a:xfrm>
            <a:off x="1493905" y="3306795"/>
            <a:ext cx="492959" cy="510845"/>
            <a:chOff x="7632352" y="2681286"/>
            <a:chExt cx="405942" cy="420673"/>
          </a:xfrm>
        </p:grpSpPr>
        <p:sp>
          <p:nvSpPr>
            <p:cNvPr id="129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09940" y="2707045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rPr>
                <a:t>8</a:t>
              </a:r>
              <a:endParaRPr lang="en-GB" sz="2800" b="1" dirty="0">
                <a:solidFill>
                  <a:schemeClr val="bg1"/>
                </a:solidFill>
                <a:latin typeface="Lato" pitchFamily="34" charset="0"/>
                <a:cs typeface="Lato" pitchFamily="34" charset="0"/>
              </a:endParaRPr>
            </a:p>
          </p:txBody>
        </p:sp>
      </p:grpSp>
      <p:sp>
        <p:nvSpPr>
          <p:cNvPr id="131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1097383" y="3349733"/>
            <a:ext cx="444648" cy="380365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grpSp>
        <p:nvGrpSpPr>
          <p:cNvPr id="139" name="Group 21"/>
          <p:cNvGrpSpPr/>
          <p:nvPr/>
        </p:nvGrpSpPr>
        <p:grpSpPr>
          <a:xfrm>
            <a:off x="3798513" y="2384090"/>
            <a:ext cx="492959" cy="512597"/>
            <a:chOff x="7632352" y="2681286"/>
            <a:chExt cx="405942" cy="422117"/>
          </a:xfrm>
        </p:grpSpPr>
        <p:sp>
          <p:nvSpPr>
            <p:cNvPr id="14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8489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142" name="Group 21"/>
          <p:cNvGrpSpPr/>
          <p:nvPr/>
        </p:nvGrpSpPr>
        <p:grpSpPr>
          <a:xfrm>
            <a:off x="3798513" y="2384966"/>
            <a:ext cx="492959" cy="510845"/>
            <a:chOff x="7632352" y="2681286"/>
            <a:chExt cx="405942" cy="420673"/>
          </a:xfrm>
        </p:grpSpPr>
        <p:sp>
          <p:nvSpPr>
            <p:cNvPr id="14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09940" y="2707045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rPr>
                <a:t>8</a:t>
              </a:r>
              <a:endParaRPr lang="en-GB" sz="2800" b="1" dirty="0">
                <a:solidFill>
                  <a:schemeClr val="bg1"/>
                </a:solidFill>
                <a:latin typeface="Lato" pitchFamily="34" charset="0"/>
                <a:cs typeface="Lato" pitchFamily="34" charset="0"/>
              </a:endParaRPr>
            </a:p>
          </p:txBody>
        </p:sp>
      </p:grpSp>
      <p:sp>
        <p:nvSpPr>
          <p:cNvPr id="145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3401991" y="2427904"/>
            <a:ext cx="444648" cy="380365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grpSp>
        <p:nvGrpSpPr>
          <p:cNvPr id="146" name="Group 21"/>
          <p:cNvGrpSpPr/>
          <p:nvPr/>
        </p:nvGrpSpPr>
        <p:grpSpPr>
          <a:xfrm>
            <a:off x="3798513" y="3305919"/>
            <a:ext cx="492959" cy="512597"/>
            <a:chOff x="7632352" y="2681286"/>
            <a:chExt cx="405942" cy="422117"/>
          </a:xfrm>
        </p:grpSpPr>
        <p:sp>
          <p:nvSpPr>
            <p:cNvPr id="147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8489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149" name="Group 21"/>
          <p:cNvGrpSpPr/>
          <p:nvPr/>
        </p:nvGrpSpPr>
        <p:grpSpPr>
          <a:xfrm>
            <a:off x="3798513" y="3306795"/>
            <a:ext cx="492959" cy="510845"/>
            <a:chOff x="7632352" y="2681286"/>
            <a:chExt cx="405942" cy="420673"/>
          </a:xfrm>
        </p:grpSpPr>
        <p:sp>
          <p:nvSpPr>
            <p:cNvPr id="15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09940" y="2707045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rPr>
                <a:t>8</a:t>
              </a:r>
              <a:endParaRPr lang="en-GB" sz="2800" b="1" dirty="0">
                <a:solidFill>
                  <a:schemeClr val="bg1"/>
                </a:solidFill>
                <a:latin typeface="Lato" pitchFamily="34" charset="0"/>
                <a:cs typeface="Lato" pitchFamily="34" charset="0"/>
              </a:endParaRPr>
            </a:p>
          </p:txBody>
        </p:sp>
      </p:grpSp>
      <p:sp>
        <p:nvSpPr>
          <p:cNvPr id="152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3401991" y="3349733"/>
            <a:ext cx="444648" cy="380365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grpSp>
        <p:nvGrpSpPr>
          <p:cNvPr id="160" name="Group 21"/>
          <p:cNvGrpSpPr/>
          <p:nvPr/>
        </p:nvGrpSpPr>
        <p:grpSpPr>
          <a:xfrm>
            <a:off x="6069616" y="2384090"/>
            <a:ext cx="492959" cy="512597"/>
            <a:chOff x="7632352" y="2681286"/>
            <a:chExt cx="405942" cy="422117"/>
          </a:xfrm>
        </p:grpSpPr>
        <p:sp>
          <p:nvSpPr>
            <p:cNvPr id="161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8489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163" name="Group 21"/>
          <p:cNvGrpSpPr/>
          <p:nvPr/>
        </p:nvGrpSpPr>
        <p:grpSpPr>
          <a:xfrm>
            <a:off x="6069616" y="2384966"/>
            <a:ext cx="492959" cy="510845"/>
            <a:chOff x="7632352" y="2681286"/>
            <a:chExt cx="405942" cy="420673"/>
          </a:xfrm>
        </p:grpSpPr>
        <p:sp>
          <p:nvSpPr>
            <p:cNvPr id="16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09940" y="2707045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rPr>
                <a:t>8</a:t>
              </a:r>
              <a:endParaRPr lang="en-GB" sz="2800" b="1" dirty="0">
                <a:solidFill>
                  <a:schemeClr val="bg1"/>
                </a:solidFill>
                <a:latin typeface="Lato" pitchFamily="34" charset="0"/>
                <a:cs typeface="Lato" pitchFamily="34" charset="0"/>
              </a:endParaRPr>
            </a:p>
          </p:txBody>
        </p:sp>
      </p:grpSp>
      <p:sp>
        <p:nvSpPr>
          <p:cNvPr id="166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5673094" y="2427904"/>
            <a:ext cx="444648" cy="380365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grpSp>
        <p:nvGrpSpPr>
          <p:cNvPr id="167" name="Group 21"/>
          <p:cNvGrpSpPr/>
          <p:nvPr/>
        </p:nvGrpSpPr>
        <p:grpSpPr>
          <a:xfrm>
            <a:off x="6069616" y="3305919"/>
            <a:ext cx="492959" cy="512597"/>
            <a:chOff x="7632352" y="2681286"/>
            <a:chExt cx="405942" cy="422117"/>
          </a:xfrm>
        </p:grpSpPr>
        <p:sp>
          <p:nvSpPr>
            <p:cNvPr id="168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8489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170" name="Group 21"/>
          <p:cNvGrpSpPr/>
          <p:nvPr/>
        </p:nvGrpSpPr>
        <p:grpSpPr>
          <a:xfrm>
            <a:off x="6069616" y="3306795"/>
            <a:ext cx="492959" cy="510845"/>
            <a:chOff x="7632352" y="2681286"/>
            <a:chExt cx="405942" cy="420673"/>
          </a:xfrm>
        </p:grpSpPr>
        <p:sp>
          <p:nvSpPr>
            <p:cNvPr id="171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09940" y="2707045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rPr>
                <a:t>8</a:t>
              </a:r>
              <a:endParaRPr lang="en-GB" sz="2800" b="1" dirty="0">
                <a:solidFill>
                  <a:schemeClr val="bg1"/>
                </a:solidFill>
                <a:latin typeface="Lato" pitchFamily="34" charset="0"/>
                <a:cs typeface="Lato" pitchFamily="34" charset="0"/>
              </a:endParaRPr>
            </a:p>
          </p:txBody>
        </p:sp>
      </p:grpSp>
      <p:sp>
        <p:nvSpPr>
          <p:cNvPr id="173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5673094" y="3349733"/>
            <a:ext cx="444648" cy="380365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grpSp>
        <p:nvGrpSpPr>
          <p:cNvPr id="181" name="Group 21"/>
          <p:cNvGrpSpPr/>
          <p:nvPr/>
        </p:nvGrpSpPr>
        <p:grpSpPr>
          <a:xfrm>
            <a:off x="8396506" y="2384090"/>
            <a:ext cx="492959" cy="512597"/>
            <a:chOff x="7632352" y="2681286"/>
            <a:chExt cx="405942" cy="422117"/>
          </a:xfrm>
        </p:grpSpPr>
        <p:sp>
          <p:nvSpPr>
            <p:cNvPr id="18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8489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184" name="Group 21"/>
          <p:cNvGrpSpPr/>
          <p:nvPr/>
        </p:nvGrpSpPr>
        <p:grpSpPr>
          <a:xfrm>
            <a:off x="8396506" y="2384966"/>
            <a:ext cx="492959" cy="510845"/>
            <a:chOff x="7632352" y="2681286"/>
            <a:chExt cx="405942" cy="420673"/>
          </a:xfrm>
        </p:grpSpPr>
        <p:sp>
          <p:nvSpPr>
            <p:cNvPr id="185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09940" y="2707045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rPr>
                <a:t>8</a:t>
              </a:r>
              <a:endParaRPr lang="en-GB" sz="2800" b="1" dirty="0">
                <a:solidFill>
                  <a:schemeClr val="bg1"/>
                </a:solidFill>
                <a:latin typeface="Lato" pitchFamily="34" charset="0"/>
                <a:cs typeface="Lato" pitchFamily="34" charset="0"/>
              </a:endParaRPr>
            </a:p>
          </p:txBody>
        </p:sp>
      </p:grpSp>
      <p:sp>
        <p:nvSpPr>
          <p:cNvPr id="187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999984" y="2427904"/>
            <a:ext cx="444648" cy="380365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grpSp>
        <p:nvGrpSpPr>
          <p:cNvPr id="188" name="Group 21"/>
          <p:cNvGrpSpPr/>
          <p:nvPr/>
        </p:nvGrpSpPr>
        <p:grpSpPr>
          <a:xfrm>
            <a:off x="8396506" y="3305919"/>
            <a:ext cx="492959" cy="512597"/>
            <a:chOff x="7632352" y="2681286"/>
            <a:chExt cx="405942" cy="422117"/>
          </a:xfrm>
        </p:grpSpPr>
        <p:sp>
          <p:nvSpPr>
            <p:cNvPr id="189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8489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 smtClean="0">
                  <a:solidFill>
                    <a:srgbClr val="40505E"/>
                  </a:solidFill>
                  <a:latin typeface="Lato Black" pitchFamily="34" charset="0"/>
                  <a:cs typeface="Lato Black" pitchFamily="34" charset="0"/>
                </a:rPr>
                <a:t>?</a:t>
              </a:r>
              <a:endParaRPr lang="en-GB" sz="2800" b="1" dirty="0">
                <a:solidFill>
                  <a:srgbClr val="40505E"/>
                </a:solidFill>
                <a:latin typeface="Lato Black" pitchFamily="34" charset="0"/>
                <a:cs typeface="Lato Black" pitchFamily="34" charset="0"/>
              </a:endParaRPr>
            </a:p>
          </p:txBody>
        </p:sp>
      </p:grpSp>
      <p:grpSp>
        <p:nvGrpSpPr>
          <p:cNvPr id="191" name="Group 21"/>
          <p:cNvGrpSpPr/>
          <p:nvPr/>
        </p:nvGrpSpPr>
        <p:grpSpPr>
          <a:xfrm>
            <a:off x="8396506" y="3306795"/>
            <a:ext cx="492959" cy="510845"/>
            <a:chOff x="7632352" y="2681286"/>
            <a:chExt cx="405942" cy="420673"/>
          </a:xfrm>
        </p:grpSpPr>
        <p:sp>
          <p:nvSpPr>
            <p:cNvPr id="19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09940" y="2707045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>
                  <a:solidFill>
                    <a:schemeClr val="bg1"/>
                  </a:solidFill>
                  <a:latin typeface="Lato" pitchFamily="34" charset="0"/>
                  <a:cs typeface="Lato" pitchFamily="34" charset="0"/>
                </a:rPr>
                <a:t>8</a:t>
              </a:r>
              <a:endParaRPr lang="en-GB" sz="2800" b="1" dirty="0">
                <a:solidFill>
                  <a:schemeClr val="bg1"/>
                </a:solidFill>
                <a:latin typeface="Lato" pitchFamily="34" charset="0"/>
                <a:cs typeface="Lato" pitchFamily="34" charset="0"/>
              </a:endParaRPr>
            </a:p>
          </p:txBody>
        </p:sp>
      </p:grpSp>
      <p:sp>
        <p:nvSpPr>
          <p:cNvPr id="194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999984" y="3349733"/>
            <a:ext cx="444648" cy="380365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 smtClean="0">
                <a:solidFill>
                  <a:schemeClr val="accent1"/>
                </a:solidFill>
                <a:latin typeface="Lato Black" pitchFamily="34" charset="0"/>
                <a:cs typeface="Lato Black" pitchFamily="34" charset="0"/>
              </a:rPr>
              <a:t>=</a:t>
            </a:r>
            <a:endParaRPr lang="en-GB" sz="2800" b="1" dirty="0">
              <a:solidFill>
                <a:schemeClr val="accent1"/>
              </a:solidFill>
              <a:latin typeface="Lato Black" pitchFamily="34" charset="0"/>
              <a:cs typeface="Lato Black" pitchFamily="34" charset="0"/>
            </a:endParaRPr>
          </a:p>
        </p:txBody>
      </p:sp>
      <p:pic>
        <p:nvPicPr>
          <p:cNvPr id="65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395" y="775146"/>
            <a:ext cx="1673352" cy="743806"/>
          </a:xfrm>
          <a:prstGeom prst="rect">
            <a:avLst/>
          </a:prstGeom>
          <a:noFill/>
        </p:spPr>
      </p:pic>
      <p:sp>
        <p:nvSpPr>
          <p:cNvPr id="66" name="Rectangle 65"/>
          <p:cNvSpPr/>
          <p:nvPr/>
        </p:nvSpPr>
        <p:spPr>
          <a:xfrm>
            <a:off x="279780" y="1503236"/>
            <a:ext cx="888377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GB" b="1" dirty="0">
                <a:latin typeface="Lato" panose="020F0502020204030203" pitchFamily="34" charset="0"/>
                <a:cs typeface="Lato" panose="020F0502020204030203" pitchFamily="34" charset="0"/>
              </a:rPr>
              <a:t>2</a:t>
            </a:r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GB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Tính</a:t>
            </a:r>
            <a:endParaRPr lang="en-GB" b="1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9938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Picture 3" descr="F:\AAA-PDF-SGK\PNG\Bai10-LT2-3.png"/>
          <p:cNvPicPr>
            <a:picLocks noChangeAspect="1" noChangeArrowheads="1"/>
          </p:cNvPicPr>
          <p:nvPr/>
        </p:nvPicPr>
        <p:blipFill>
          <a:blip r:embed="rId3"/>
          <a:srcRect l="49881" r="33411"/>
          <a:stretch>
            <a:fillRect/>
          </a:stretch>
        </p:blipFill>
        <p:spPr bwMode="auto">
          <a:xfrm>
            <a:off x="4615300" y="2293206"/>
            <a:ext cx="1298785" cy="2147888"/>
          </a:xfrm>
          <a:prstGeom prst="rect">
            <a:avLst/>
          </a:prstGeom>
          <a:noFill/>
        </p:spPr>
      </p:pic>
      <p:pic>
        <p:nvPicPr>
          <p:cNvPr id="120" name="Picture 3" descr="F:\AAA-PDF-SGK\PNG\Bai10-LT2-3.png"/>
          <p:cNvPicPr>
            <a:picLocks noChangeAspect="1" noChangeArrowheads="1"/>
          </p:cNvPicPr>
          <p:nvPr/>
        </p:nvPicPr>
        <p:blipFill>
          <a:blip r:embed="rId3"/>
          <a:srcRect l="66351" r="16470"/>
          <a:stretch>
            <a:fillRect/>
          </a:stretch>
        </p:blipFill>
        <p:spPr bwMode="auto">
          <a:xfrm>
            <a:off x="5895377" y="2293206"/>
            <a:ext cx="1335218" cy="2147888"/>
          </a:xfrm>
          <a:prstGeom prst="rect">
            <a:avLst/>
          </a:prstGeom>
          <a:noFill/>
        </p:spPr>
      </p:pic>
      <p:pic>
        <p:nvPicPr>
          <p:cNvPr id="121" name="Picture 3" descr="F:\AAA-PDF-SGK\PNG\Bai10-LT2-3.png"/>
          <p:cNvPicPr>
            <a:picLocks noChangeAspect="1" noChangeArrowheads="1"/>
          </p:cNvPicPr>
          <p:nvPr/>
        </p:nvPicPr>
        <p:blipFill>
          <a:blip r:embed="rId3"/>
          <a:srcRect l="83527"/>
          <a:stretch>
            <a:fillRect/>
          </a:stretch>
        </p:blipFill>
        <p:spPr bwMode="auto">
          <a:xfrm>
            <a:off x="7230440" y="2293206"/>
            <a:ext cx="1280317" cy="2147888"/>
          </a:xfrm>
          <a:prstGeom prst="rect">
            <a:avLst/>
          </a:prstGeom>
          <a:noFill/>
        </p:spPr>
      </p:pic>
      <p:pic>
        <p:nvPicPr>
          <p:cNvPr id="6147" name="Picture 3" descr="F:\AAA-PDF-SGK\PNG\Bai10-LT2-3.png"/>
          <p:cNvPicPr>
            <a:picLocks noChangeAspect="1" noChangeArrowheads="1"/>
          </p:cNvPicPr>
          <p:nvPr/>
        </p:nvPicPr>
        <p:blipFill>
          <a:blip r:embed="rId3"/>
          <a:srcRect r="49881"/>
          <a:stretch>
            <a:fillRect/>
          </a:stretch>
        </p:blipFill>
        <p:spPr bwMode="auto">
          <a:xfrm>
            <a:off x="738357" y="2293206"/>
            <a:ext cx="3895473" cy="2147888"/>
          </a:xfrm>
          <a:prstGeom prst="rect">
            <a:avLst/>
          </a:prstGeom>
          <a:noFill/>
        </p:spPr>
      </p:pic>
      <p:sp>
        <p:nvSpPr>
          <p:cNvPr id="115" name="Rectangle 114"/>
          <p:cNvSpPr/>
          <p:nvPr/>
        </p:nvSpPr>
        <p:spPr>
          <a:xfrm>
            <a:off x="3500685" y="3762250"/>
            <a:ext cx="1005718" cy="618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 smtClean="0">
                <a:solidFill>
                  <a:schemeClr val="accent2"/>
                </a:solidFill>
                <a:latin typeface="Lato Heavy" pitchFamily="34" charset="0"/>
                <a:cs typeface="Lato Heavy" pitchFamily="34" charset="0"/>
              </a:rPr>
              <a:t>9</a:t>
            </a:r>
            <a:endParaRPr lang="en-US" sz="3400" b="1" dirty="0">
              <a:solidFill>
                <a:schemeClr val="accent2"/>
              </a:solidFill>
              <a:latin typeface="Lato Heavy" pitchFamily="34" charset="0"/>
              <a:cs typeface="Lato Heavy" pitchFamily="34" charset="0"/>
            </a:endParaRPr>
          </a:p>
        </p:txBody>
      </p:sp>
      <p:sp>
        <p:nvSpPr>
          <p:cNvPr id="116" name="Rectangle 115"/>
          <p:cNvSpPr/>
          <p:nvPr/>
        </p:nvSpPr>
        <p:spPr>
          <a:xfrm>
            <a:off x="4757056" y="3758535"/>
            <a:ext cx="1005718" cy="618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 smtClean="0">
                <a:solidFill>
                  <a:schemeClr val="accent2"/>
                </a:solidFill>
                <a:latin typeface="Lato Heavy" pitchFamily="34" charset="0"/>
                <a:cs typeface="Lato Heavy" pitchFamily="34" charset="0"/>
              </a:rPr>
              <a:t>9</a:t>
            </a:r>
            <a:endParaRPr lang="en-US" sz="3400" b="1" dirty="0">
              <a:solidFill>
                <a:schemeClr val="accent2"/>
              </a:solidFill>
              <a:latin typeface="Lato Heavy" pitchFamily="34" charset="0"/>
              <a:cs typeface="Lato Heavy" pitchFamily="34" charset="0"/>
            </a:endParaRPr>
          </a:p>
        </p:txBody>
      </p:sp>
      <p:sp>
        <p:nvSpPr>
          <p:cNvPr id="117" name="Rectangle 116"/>
          <p:cNvSpPr/>
          <p:nvPr/>
        </p:nvSpPr>
        <p:spPr>
          <a:xfrm>
            <a:off x="6050598" y="3758532"/>
            <a:ext cx="1005718" cy="618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 smtClean="0">
                <a:solidFill>
                  <a:schemeClr val="accent2"/>
                </a:solidFill>
                <a:latin typeface="Lato Heavy" pitchFamily="34" charset="0"/>
                <a:cs typeface="Lato Heavy" pitchFamily="34" charset="0"/>
              </a:rPr>
              <a:t>9</a:t>
            </a:r>
            <a:endParaRPr lang="en-US" sz="3400" b="1" dirty="0">
              <a:solidFill>
                <a:schemeClr val="accent2"/>
              </a:solidFill>
              <a:latin typeface="Lato Heavy" pitchFamily="34" charset="0"/>
              <a:cs typeface="Lato Heavy" pitchFamily="34" charset="0"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7344140" y="3758533"/>
            <a:ext cx="1005718" cy="6189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 smtClean="0">
                <a:solidFill>
                  <a:schemeClr val="accent2"/>
                </a:solidFill>
                <a:latin typeface="Lato Heavy" pitchFamily="34" charset="0"/>
                <a:cs typeface="Lato Heavy" pitchFamily="34" charset="0"/>
              </a:rPr>
              <a:t>9</a:t>
            </a:r>
            <a:endParaRPr lang="en-US" sz="3400" b="1" dirty="0">
              <a:solidFill>
                <a:schemeClr val="accent2"/>
              </a:solidFill>
              <a:latin typeface="Lato Heavy" pitchFamily="34" charset="0"/>
              <a:cs typeface="Lato Heavy" pitchFamily="34" charset="0"/>
            </a:endParaRPr>
          </a:p>
        </p:txBody>
      </p:sp>
      <p:pic>
        <p:nvPicPr>
          <p:cNvPr id="15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395" y="775146"/>
            <a:ext cx="1673352" cy="743806"/>
          </a:xfrm>
          <a:prstGeom prst="rect">
            <a:avLst/>
          </a:prstGeom>
          <a:noFill/>
        </p:spPr>
      </p:pic>
      <p:sp>
        <p:nvSpPr>
          <p:cNvPr id="16" name="Rectangle 15"/>
          <p:cNvSpPr/>
          <p:nvPr/>
        </p:nvSpPr>
        <p:spPr>
          <a:xfrm>
            <a:off x="279780" y="1503236"/>
            <a:ext cx="888377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3. </a:t>
            </a:r>
            <a:r>
              <a:rPr lang="en-GB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Số</a:t>
            </a:r>
            <a:endParaRPr lang="en-GB" b="1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9938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</p:childTnLst>
        </p:cTn>
      </p:par>
    </p:tnLst>
    <p:bldLst>
      <p:bldP spid="115" grpId="0" animBg="1"/>
      <p:bldP spid="116" grpId="0" animBg="1"/>
      <p:bldP spid="117" grpId="0" animBg="1"/>
      <p:bldP spid="1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8206022" y="2964189"/>
            <a:ext cx="598983" cy="613549"/>
            <a:chOff x="7632352" y="2681286"/>
            <a:chExt cx="405942" cy="415815"/>
          </a:xfrm>
        </p:grpSpPr>
        <p:sp>
          <p:nvSpPr>
            <p:cNvPr id="4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6788673" y="2964189"/>
            <a:ext cx="598983" cy="613549"/>
            <a:chOff x="7632352" y="2681286"/>
            <a:chExt cx="405942" cy="415815"/>
          </a:xfrm>
        </p:grpSpPr>
        <p:sp>
          <p:nvSpPr>
            <p:cNvPr id="5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6783030" y="2964189"/>
            <a:ext cx="598983" cy="613549"/>
            <a:chOff x="7632352" y="2681286"/>
            <a:chExt cx="405942" cy="415815"/>
          </a:xfrm>
        </p:grpSpPr>
        <p:sp>
          <p:nvSpPr>
            <p:cNvPr id="6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4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8211266" y="2964189"/>
            <a:ext cx="598983" cy="613549"/>
            <a:chOff x="7632352" y="2681286"/>
            <a:chExt cx="405942" cy="415815"/>
          </a:xfrm>
        </p:grpSpPr>
        <p:sp>
          <p:nvSpPr>
            <p:cNvPr id="66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1472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8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20490" y="1606605"/>
            <a:ext cx="1612803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 smtClean="0">
                <a:latin typeface="Lato" panose="020F0502020204030203" pitchFamily="34" charset="0"/>
                <a:cs typeface="Lato" panose="020F0502020204030203" pitchFamily="34" charset="0"/>
              </a:rPr>
              <a:t>a)</a:t>
            </a:r>
            <a:endParaRPr lang="en-GB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052" name="Picture 4" descr="F:\AAA-LÀM ẢNH SLIDE\Bai10-LT2-4a.png"/>
          <p:cNvPicPr>
            <a:picLocks noChangeAspect="1" noChangeArrowheads="1"/>
          </p:cNvPicPr>
          <p:nvPr/>
        </p:nvPicPr>
        <p:blipFill>
          <a:blip r:embed="rId3"/>
          <a:srcRect t="23365" b="24381"/>
          <a:stretch>
            <a:fillRect/>
          </a:stretch>
        </p:blipFill>
        <p:spPr bwMode="auto">
          <a:xfrm>
            <a:off x="358893" y="2190191"/>
            <a:ext cx="4377435" cy="2287313"/>
          </a:xfrm>
          <a:prstGeom prst="rect">
            <a:avLst/>
          </a:prstGeom>
          <a:noFill/>
        </p:spPr>
      </p:pic>
      <p:grpSp>
        <p:nvGrpSpPr>
          <p:cNvPr id="68" name="Group 67"/>
          <p:cNvGrpSpPr/>
          <p:nvPr/>
        </p:nvGrpSpPr>
        <p:grpSpPr>
          <a:xfrm>
            <a:off x="5379901" y="2964189"/>
            <a:ext cx="598983" cy="613549"/>
            <a:chOff x="7632352" y="2681286"/>
            <a:chExt cx="405942" cy="415815"/>
          </a:xfrm>
        </p:grpSpPr>
        <p:sp>
          <p:nvSpPr>
            <p:cNvPr id="69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5374258" y="2964189"/>
            <a:ext cx="598983" cy="613549"/>
            <a:chOff x="7632352" y="2681286"/>
            <a:chExt cx="405942" cy="415815"/>
          </a:xfrm>
        </p:grpSpPr>
        <p:sp>
          <p:nvSpPr>
            <p:cNvPr id="7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4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6082429" y="2964189"/>
            <a:ext cx="598983" cy="613549"/>
            <a:chOff x="7632352" y="2681286"/>
            <a:chExt cx="405942" cy="415815"/>
          </a:xfrm>
        </p:grpSpPr>
        <p:sp>
          <p:nvSpPr>
            <p:cNvPr id="75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accent1"/>
                  </a:solidFill>
                  <a:latin typeface="Lato"/>
                  <a:cs typeface="Lato" panose="020F0502020204030203" pitchFamily="34" charset="0"/>
                </a:rPr>
                <a:t>+</a:t>
              </a:r>
              <a:endParaRPr lang="en-GB" sz="3600" b="1" dirty="0">
                <a:solidFill>
                  <a:schemeClr val="accent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7499780" y="2964189"/>
            <a:ext cx="598983" cy="613549"/>
            <a:chOff x="7632352" y="2681286"/>
            <a:chExt cx="405942" cy="415815"/>
          </a:xfrm>
        </p:grpSpPr>
        <p:sp>
          <p:nvSpPr>
            <p:cNvPr id="81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accent1"/>
                  </a:solidFill>
                  <a:latin typeface="Lato"/>
                  <a:cs typeface="Lato" panose="020F0502020204030203" pitchFamily="34" charset="0"/>
                </a:rPr>
                <a:t>=</a:t>
              </a:r>
              <a:endParaRPr lang="en-GB" sz="3600" b="1" dirty="0">
                <a:solidFill>
                  <a:schemeClr val="accent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pic>
        <p:nvPicPr>
          <p:cNvPr id="33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52" y="558578"/>
            <a:ext cx="1673352" cy="743806"/>
          </a:xfrm>
          <a:prstGeom prst="rect">
            <a:avLst/>
          </a:prstGeom>
          <a:noFill/>
        </p:spPr>
      </p:pic>
      <p:sp>
        <p:nvSpPr>
          <p:cNvPr id="35" name="Rectangle 34"/>
          <p:cNvSpPr/>
          <p:nvPr/>
        </p:nvSpPr>
        <p:spPr>
          <a:xfrm>
            <a:off x="267789" y="1286668"/>
            <a:ext cx="1064622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GB" b="1" dirty="0">
                <a:latin typeface="Lato" panose="020F0502020204030203" pitchFamily="34" charset="0"/>
                <a:cs typeface="Lato" panose="020F0502020204030203" pitchFamily="34" charset="0"/>
              </a:rPr>
              <a:t>4</a:t>
            </a:r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GB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Số</a:t>
            </a:r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 ?</a:t>
            </a:r>
            <a:endParaRPr lang="en-GB" b="1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9938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8251742" y="3375670"/>
            <a:ext cx="598983" cy="613549"/>
            <a:chOff x="7632352" y="2681286"/>
            <a:chExt cx="405942" cy="415815"/>
          </a:xfrm>
        </p:grpSpPr>
        <p:sp>
          <p:nvSpPr>
            <p:cNvPr id="4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3" name="Group 45"/>
          <p:cNvGrpSpPr/>
          <p:nvPr/>
        </p:nvGrpSpPr>
        <p:grpSpPr>
          <a:xfrm>
            <a:off x="6834393" y="3375670"/>
            <a:ext cx="598983" cy="613549"/>
            <a:chOff x="7632352" y="2681286"/>
            <a:chExt cx="405942" cy="415815"/>
          </a:xfrm>
        </p:grpSpPr>
        <p:sp>
          <p:nvSpPr>
            <p:cNvPr id="5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4" name="Group 61"/>
          <p:cNvGrpSpPr/>
          <p:nvPr/>
        </p:nvGrpSpPr>
        <p:grpSpPr>
          <a:xfrm>
            <a:off x="6828750" y="3375670"/>
            <a:ext cx="598983" cy="613549"/>
            <a:chOff x="7632352" y="2681286"/>
            <a:chExt cx="405942" cy="415815"/>
          </a:xfrm>
        </p:grpSpPr>
        <p:sp>
          <p:nvSpPr>
            <p:cNvPr id="6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6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5" name="Group 64"/>
          <p:cNvGrpSpPr/>
          <p:nvPr/>
        </p:nvGrpSpPr>
        <p:grpSpPr>
          <a:xfrm>
            <a:off x="8256986" y="3375670"/>
            <a:ext cx="598983" cy="613549"/>
            <a:chOff x="7632352" y="2681286"/>
            <a:chExt cx="405942" cy="415815"/>
          </a:xfrm>
        </p:grpSpPr>
        <p:sp>
          <p:nvSpPr>
            <p:cNvPr id="66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1472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9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xmlns="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766210" y="2018086"/>
            <a:ext cx="1612803" cy="431569"/>
          </a:xfrm>
          <a:prstGeom prst="rect">
            <a:avLst/>
          </a:prstGeom>
        </p:spPr>
        <p:txBody>
          <a:bodyPr vert="horz" lIns="68604" tIns="34302" rIns="68604" bIns="34302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 smtClean="0">
                <a:latin typeface="Lato" panose="020F0502020204030203" pitchFamily="34" charset="0"/>
                <a:cs typeface="Lato" panose="020F0502020204030203" pitchFamily="34" charset="0"/>
              </a:rPr>
              <a:t>b)</a:t>
            </a:r>
            <a:endParaRPr lang="en-GB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7" name="Group 67"/>
          <p:cNvGrpSpPr/>
          <p:nvPr/>
        </p:nvGrpSpPr>
        <p:grpSpPr>
          <a:xfrm>
            <a:off x="5425621" y="3375670"/>
            <a:ext cx="598983" cy="613549"/>
            <a:chOff x="7632352" y="2681286"/>
            <a:chExt cx="405942" cy="415815"/>
          </a:xfrm>
        </p:grpSpPr>
        <p:sp>
          <p:nvSpPr>
            <p:cNvPr id="69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  <a:endParaRPr lang="en-GB" sz="3600" b="1" dirty="0">
                <a:solidFill>
                  <a:srgbClr val="40505E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8" name="Group 70"/>
          <p:cNvGrpSpPr/>
          <p:nvPr/>
        </p:nvGrpSpPr>
        <p:grpSpPr>
          <a:xfrm>
            <a:off x="5419978" y="3375670"/>
            <a:ext cx="598983" cy="613549"/>
            <a:chOff x="7632352" y="2681286"/>
            <a:chExt cx="405942" cy="415815"/>
          </a:xfrm>
        </p:grpSpPr>
        <p:sp>
          <p:nvSpPr>
            <p:cNvPr id="72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accent2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bg1"/>
                  </a:solidFill>
                  <a:latin typeface="Lato"/>
                  <a:cs typeface="Lato" panose="020F0502020204030203" pitchFamily="34" charset="0"/>
                </a:rPr>
                <a:t>3</a:t>
              </a:r>
              <a:endParaRPr lang="en-GB" sz="3600" b="1" dirty="0">
                <a:solidFill>
                  <a:schemeClr val="bg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9" name="Group 73"/>
          <p:cNvGrpSpPr/>
          <p:nvPr/>
        </p:nvGrpSpPr>
        <p:grpSpPr>
          <a:xfrm>
            <a:off x="6128149" y="3375670"/>
            <a:ext cx="598983" cy="613549"/>
            <a:chOff x="7632352" y="2681286"/>
            <a:chExt cx="405942" cy="415815"/>
          </a:xfrm>
        </p:grpSpPr>
        <p:sp>
          <p:nvSpPr>
            <p:cNvPr id="75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accent1"/>
                  </a:solidFill>
                  <a:latin typeface="Lato"/>
                  <a:cs typeface="Lato" panose="020F0502020204030203" pitchFamily="34" charset="0"/>
                </a:rPr>
                <a:t>+</a:t>
              </a:r>
              <a:endParaRPr lang="en-GB" sz="3600" b="1" dirty="0">
                <a:solidFill>
                  <a:schemeClr val="accent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grpSp>
        <p:nvGrpSpPr>
          <p:cNvPr id="10" name="Group 79"/>
          <p:cNvGrpSpPr/>
          <p:nvPr/>
        </p:nvGrpSpPr>
        <p:grpSpPr>
          <a:xfrm>
            <a:off x="7545500" y="3375670"/>
            <a:ext cx="598983" cy="613549"/>
            <a:chOff x="7632352" y="2681286"/>
            <a:chExt cx="405942" cy="415815"/>
          </a:xfrm>
        </p:grpSpPr>
        <p:sp>
          <p:nvSpPr>
            <p:cNvPr id="81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Content Placeholder 2">
              <a:extLst>
                <a:ext uri="{FF2B5EF4-FFF2-40B4-BE49-F238E27FC236}">
                  <a16:creationId xmlns:a16="http://schemas.microsoft.com/office/drawing/2014/main" xmlns="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604" tIns="34302" rIns="68604" bIns="34302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600" b="1" dirty="0" smtClean="0">
                  <a:solidFill>
                    <a:schemeClr val="accent1"/>
                  </a:solidFill>
                  <a:latin typeface="Lato"/>
                  <a:cs typeface="Lato" panose="020F0502020204030203" pitchFamily="34" charset="0"/>
                </a:rPr>
                <a:t>=</a:t>
              </a:r>
              <a:endParaRPr lang="en-GB" sz="3600" b="1" dirty="0">
                <a:solidFill>
                  <a:schemeClr val="accent1"/>
                </a:solidFill>
                <a:latin typeface="Lato"/>
                <a:cs typeface="Lato" panose="020F0502020204030203" pitchFamily="34" charset="0"/>
              </a:endParaRPr>
            </a:p>
          </p:txBody>
        </p:sp>
      </p:grpSp>
      <p:pic>
        <p:nvPicPr>
          <p:cNvPr id="33" name="Picture 5" descr="F:\AAA-LÀM ẢNH SLIDE\Bai10-LT2-4b.png"/>
          <p:cNvPicPr>
            <a:picLocks noChangeAspect="1" noChangeArrowheads="1"/>
          </p:cNvPicPr>
          <p:nvPr/>
        </p:nvPicPr>
        <p:blipFill>
          <a:blip r:embed="rId3"/>
          <a:srcRect t="34540" b="30476"/>
          <a:stretch>
            <a:fillRect/>
          </a:stretch>
        </p:blipFill>
        <p:spPr bwMode="auto">
          <a:xfrm>
            <a:off x="165680" y="2881367"/>
            <a:ext cx="4560847" cy="1595459"/>
          </a:xfrm>
          <a:prstGeom prst="rect">
            <a:avLst/>
          </a:prstGeom>
          <a:noFill/>
        </p:spPr>
      </p:pic>
      <p:pic>
        <p:nvPicPr>
          <p:cNvPr id="29" name="Picture 2" descr="C:\Users\TUAN\Downloads\Luyện tập 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52" y="558578"/>
            <a:ext cx="1673352" cy="743806"/>
          </a:xfrm>
          <a:prstGeom prst="rect">
            <a:avLst/>
          </a:prstGeom>
          <a:noFill/>
        </p:spPr>
      </p:pic>
      <p:sp>
        <p:nvSpPr>
          <p:cNvPr id="30" name="Rectangle 29"/>
          <p:cNvSpPr/>
          <p:nvPr/>
        </p:nvSpPr>
        <p:spPr>
          <a:xfrm>
            <a:off x="267789" y="1286668"/>
            <a:ext cx="1064622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GB" b="1" dirty="0">
                <a:latin typeface="Lato" panose="020F0502020204030203" pitchFamily="34" charset="0"/>
                <a:cs typeface="Lato" panose="020F0502020204030203" pitchFamily="34" charset="0"/>
              </a:rPr>
              <a:t>4</a:t>
            </a:r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en-GB" b="1" dirty="0" err="1" smtClean="0">
                <a:latin typeface="Lato" panose="020F0502020204030203" pitchFamily="34" charset="0"/>
                <a:cs typeface="Lato" panose="020F0502020204030203" pitchFamily="34" charset="0"/>
              </a:rPr>
              <a:t>Số</a:t>
            </a:r>
            <a:r>
              <a:rPr lang="en-GB" b="1" dirty="0" smtClean="0">
                <a:latin typeface="Lato" panose="020F0502020204030203" pitchFamily="34" charset="0"/>
                <a:cs typeface="Lato" panose="020F0502020204030203" pitchFamily="34" charset="0"/>
              </a:rPr>
              <a:t> ?</a:t>
            </a:r>
            <a:endParaRPr lang="en-GB" b="1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9938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10889</TotalTime>
  <Words>143</Words>
  <Application>Microsoft Office PowerPoint</Application>
  <PresentationFormat>Custom</PresentationFormat>
  <Paragraphs>89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Lato Heavy</vt:lpstr>
      <vt:lpstr>Lato Black</vt:lpstr>
      <vt:lpstr>Lato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1</dc:title>
  <dc:creator>Windows User</dc:creator>
  <cp:lastModifiedBy>Admin</cp:lastModifiedBy>
  <cp:revision>321</cp:revision>
  <dcterms:created xsi:type="dcterms:W3CDTF">2020-02-21T03:04:01Z</dcterms:created>
  <dcterms:modified xsi:type="dcterms:W3CDTF">2022-11-21T15:35:02Z</dcterms:modified>
</cp:coreProperties>
</file>