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305" r:id="rId2"/>
    <p:sldId id="260" r:id="rId3"/>
    <p:sldId id="326" r:id="rId4"/>
    <p:sldId id="330" r:id="rId5"/>
    <p:sldId id="334" r:id="rId6"/>
    <p:sldId id="331" r:id="rId7"/>
    <p:sldId id="332" r:id="rId8"/>
    <p:sldId id="333" r:id="rId9"/>
    <p:sldId id="327" r:id="rId10"/>
    <p:sldId id="329" r:id="rId11"/>
  </p:sldIdLst>
  <p:sldSz cx="9147175" cy="5145088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05E"/>
    <a:srgbClr val="E2AC00"/>
    <a:srgbClr val="EE00C1"/>
    <a:srgbClr val="3B6BDD"/>
    <a:srgbClr val="73C6E8"/>
    <a:srgbClr val="8599A8"/>
    <a:srgbClr val="E1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1" autoAdjust="0"/>
    <p:restoredTop sz="94660"/>
  </p:normalViewPr>
  <p:slideViewPr>
    <p:cSldViewPr snapToGrid="0">
      <p:cViewPr>
        <p:scale>
          <a:sx n="106" d="100"/>
          <a:sy n="106" d="100"/>
        </p:scale>
        <p:origin x="-102" y="144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9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6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79692" y="4677437"/>
            <a:ext cx="1393373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5168 -0.0499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4" y="-249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AAA-LÀM ẢNH SLIDE\Bai10-LT3-5.png"/>
          <p:cNvPicPr>
            <a:picLocks noChangeAspect="1" noChangeArrowheads="1"/>
          </p:cNvPicPr>
          <p:nvPr/>
        </p:nvPicPr>
        <p:blipFill>
          <a:blip r:embed="rId3"/>
          <a:srcRect t="25397" b="25397"/>
          <a:stretch>
            <a:fillRect/>
          </a:stretch>
        </p:blipFill>
        <p:spPr bwMode="auto">
          <a:xfrm>
            <a:off x="259429" y="2221213"/>
            <a:ext cx="4668296" cy="2296998"/>
          </a:xfrm>
          <a:prstGeom prst="rect">
            <a:avLst/>
          </a:prstGeom>
          <a:noFill/>
        </p:spPr>
      </p:pic>
      <p:pic>
        <p:nvPicPr>
          <p:cNvPr id="7171" name="Picture 3" descr="F:\AAA-PDF-SGK\PNG\Untitled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9059" y="1757047"/>
            <a:ext cx="4149376" cy="2856531"/>
          </a:xfrm>
          <a:prstGeom prst="rect">
            <a:avLst/>
          </a:prstGeom>
          <a:noFill/>
        </p:spPr>
      </p:pic>
      <p:grpSp>
        <p:nvGrpSpPr>
          <p:cNvPr id="57" name="Group 56"/>
          <p:cNvGrpSpPr/>
          <p:nvPr/>
        </p:nvGrpSpPr>
        <p:grpSpPr>
          <a:xfrm>
            <a:off x="1928047" y="2429807"/>
            <a:ext cx="992457" cy="646331"/>
            <a:chOff x="2018371" y="2053692"/>
            <a:chExt cx="992457" cy="646331"/>
          </a:xfrm>
        </p:grpSpPr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6" name="TextBox 55"/>
            <p:cNvSpPr txBox="1"/>
            <p:nvPr/>
          </p:nvSpPr>
          <p:spPr>
            <a:xfrm>
              <a:off x="2329672" y="2053692"/>
              <a:ext cx="4026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US" sz="36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437279" y="2916737"/>
            <a:ext cx="992457" cy="646331"/>
            <a:chOff x="2018371" y="2053692"/>
            <a:chExt cx="992457" cy="646331"/>
          </a:xfrm>
        </p:grpSpPr>
        <p:pic>
          <p:nvPicPr>
            <p:cNvPr id="59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0" name="TextBox 59"/>
            <p:cNvSpPr txBox="1"/>
            <p:nvPr/>
          </p:nvSpPr>
          <p:spPr>
            <a:xfrm>
              <a:off x="2329672" y="2053692"/>
              <a:ext cx="4026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US" sz="36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002275" y="3414062"/>
            <a:ext cx="992457" cy="646331"/>
            <a:chOff x="2018371" y="2053692"/>
            <a:chExt cx="992457" cy="646331"/>
          </a:xfrm>
        </p:grpSpPr>
        <p:pic>
          <p:nvPicPr>
            <p:cNvPr id="62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5" name="TextBox 64"/>
            <p:cNvSpPr txBox="1"/>
            <p:nvPr/>
          </p:nvSpPr>
          <p:spPr>
            <a:xfrm>
              <a:off x="2329672" y="2053692"/>
              <a:ext cx="4026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US" sz="36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935482" y="2492995"/>
            <a:ext cx="992457" cy="523220"/>
            <a:chOff x="2018371" y="2109447"/>
            <a:chExt cx="992457" cy="523220"/>
          </a:xfrm>
        </p:grpSpPr>
        <p:pic>
          <p:nvPicPr>
            <p:cNvPr id="71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4" name="TextBox 73"/>
            <p:cNvSpPr txBox="1"/>
            <p:nvPr/>
          </p:nvSpPr>
          <p:spPr>
            <a:xfrm>
              <a:off x="2207011" y="2109447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  <a:endParaRPr lang="en-US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2444714" y="2968774"/>
            <a:ext cx="992457" cy="523220"/>
            <a:chOff x="2018371" y="2098296"/>
            <a:chExt cx="992457" cy="523220"/>
          </a:xfrm>
        </p:grpSpPr>
        <p:pic>
          <p:nvPicPr>
            <p:cNvPr id="78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9" name="TextBox 78"/>
            <p:cNvSpPr txBox="1"/>
            <p:nvPr/>
          </p:nvSpPr>
          <p:spPr>
            <a:xfrm>
              <a:off x="2318521" y="2098296"/>
              <a:ext cx="3930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009710" y="3466099"/>
            <a:ext cx="992457" cy="523220"/>
            <a:chOff x="2018371" y="2098296"/>
            <a:chExt cx="992457" cy="523220"/>
          </a:xfrm>
        </p:grpSpPr>
        <p:pic>
          <p:nvPicPr>
            <p:cNvPr id="8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8371" y="2173016"/>
              <a:ext cx="992457" cy="430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4" name="TextBox 83"/>
            <p:cNvSpPr txBox="1"/>
            <p:nvPr/>
          </p:nvSpPr>
          <p:spPr>
            <a:xfrm>
              <a:off x="2318521" y="2098296"/>
              <a:ext cx="3930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27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479" y="586767"/>
            <a:ext cx="1673352" cy="743806"/>
          </a:xfrm>
          <a:prstGeom prst="rect">
            <a:avLst/>
          </a:prstGeom>
          <a:noFill/>
        </p:spPr>
      </p:pic>
      <p:sp>
        <p:nvSpPr>
          <p:cNvPr id="28" name="Rectangle 27"/>
          <p:cNvSpPr/>
          <p:nvPr/>
        </p:nvSpPr>
        <p:spPr>
          <a:xfrm>
            <a:off x="134513" y="1296714"/>
            <a:ext cx="799482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5.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1600" b="1" dirty="0"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F:\AAA-PDF-SGK\PNG\Bai10-LT3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368" y="2030474"/>
            <a:ext cx="7772400" cy="2322513"/>
          </a:xfrm>
          <a:prstGeom prst="rect">
            <a:avLst/>
          </a:prstGeom>
          <a:noFill/>
        </p:spPr>
      </p:pic>
      <p:sp>
        <p:nvSpPr>
          <p:cNvPr id="175" name="Rectangle 174"/>
          <p:cNvSpPr/>
          <p:nvPr/>
        </p:nvSpPr>
        <p:spPr>
          <a:xfrm>
            <a:off x="3429955" y="3662377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4730930" y="3662377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6024471" y="3662377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7318013" y="3662377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40505E"/>
                </a:solidFill>
                <a:latin typeface="Lato Heavy" pitchFamily="34" charset="0"/>
                <a:cs typeface="Lato Heavy" pitchFamily="34" charset="0"/>
              </a:rPr>
              <a:t>?</a:t>
            </a:r>
            <a:endParaRPr lang="en-US" sz="3400" b="1" dirty="0">
              <a:solidFill>
                <a:srgbClr val="40505E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3437392" y="3658663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10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4727216" y="3658663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10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6031908" y="3658663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10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7325450" y="3658663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6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10</a:t>
            </a:r>
            <a:endParaRPr lang="en-US" sz="326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pic>
        <p:nvPicPr>
          <p:cNvPr id="16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26" y="562947"/>
            <a:ext cx="1673352" cy="743806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139594" y="1286668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 animBg="1"/>
      <p:bldP spid="181" grpId="0" animBg="1"/>
      <p:bldP spid="18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F:\AAA-PDF-SGK\PNG\Bai10-LT3-2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594" y="2699261"/>
            <a:ext cx="8893869" cy="1696665"/>
          </a:xfrm>
          <a:prstGeom prst="rect">
            <a:avLst/>
          </a:prstGeom>
          <a:noFill/>
        </p:spPr>
      </p:pic>
      <p:grpSp>
        <p:nvGrpSpPr>
          <p:cNvPr id="196" name="Group 21"/>
          <p:cNvGrpSpPr/>
          <p:nvPr/>
        </p:nvGrpSpPr>
        <p:grpSpPr>
          <a:xfrm>
            <a:off x="2630389" y="2970511"/>
            <a:ext cx="492959" cy="512597"/>
            <a:chOff x="7632352" y="2681286"/>
            <a:chExt cx="405942" cy="422117"/>
          </a:xfrm>
        </p:grpSpPr>
        <p:sp>
          <p:nvSpPr>
            <p:cNvPr id="1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99" name="Group 21"/>
          <p:cNvGrpSpPr/>
          <p:nvPr/>
        </p:nvGrpSpPr>
        <p:grpSpPr>
          <a:xfrm>
            <a:off x="2630389" y="2971387"/>
            <a:ext cx="492959" cy="510845"/>
            <a:chOff x="7632352" y="2681286"/>
            <a:chExt cx="405942" cy="420673"/>
          </a:xfrm>
        </p:grpSpPr>
        <p:sp>
          <p:nvSpPr>
            <p:cNvPr id="2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9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0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233867" y="300317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203" name="Group 21"/>
          <p:cNvGrpSpPr/>
          <p:nvPr/>
        </p:nvGrpSpPr>
        <p:grpSpPr>
          <a:xfrm>
            <a:off x="2630389" y="3580112"/>
            <a:ext cx="492959" cy="512597"/>
            <a:chOff x="7632352" y="2681286"/>
            <a:chExt cx="405942" cy="422117"/>
          </a:xfrm>
        </p:grpSpPr>
        <p:sp>
          <p:nvSpPr>
            <p:cNvPr id="20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06" name="Group 21"/>
          <p:cNvGrpSpPr/>
          <p:nvPr/>
        </p:nvGrpSpPr>
        <p:grpSpPr>
          <a:xfrm>
            <a:off x="2630389" y="3580988"/>
            <a:ext cx="492959" cy="510845"/>
            <a:chOff x="7632352" y="2681286"/>
            <a:chExt cx="405942" cy="420673"/>
          </a:xfrm>
        </p:grpSpPr>
        <p:sp>
          <p:nvSpPr>
            <p:cNvPr id="20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9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0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233867" y="3635077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210" name="Group 21"/>
          <p:cNvGrpSpPr/>
          <p:nvPr/>
        </p:nvGrpSpPr>
        <p:grpSpPr>
          <a:xfrm>
            <a:off x="5447943" y="2970511"/>
            <a:ext cx="492959" cy="512597"/>
            <a:chOff x="7632352" y="2681286"/>
            <a:chExt cx="405942" cy="422117"/>
          </a:xfrm>
        </p:grpSpPr>
        <p:sp>
          <p:nvSpPr>
            <p:cNvPr id="21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13" name="Group 21"/>
          <p:cNvGrpSpPr/>
          <p:nvPr/>
        </p:nvGrpSpPr>
        <p:grpSpPr>
          <a:xfrm>
            <a:off x="5342409" y="2971383"/>
            <a:ext cx="702527" cy="521997"/>
            <a:chOff x="7545446" y="2681286"/>
            <a:chExt cx="578517" cy="429857"/>
          </a:xfrm>
        </p:grpSpPr>
        <p:sp>
          <p:nvSpPr>
            <p:cNvPr id="21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45446" y="2716228"/>
              <a:ext cx="578517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10</a:t>
              </a:r>
              <a:endParaRPr lang="en-GB" sz="26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16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051421" y="300317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217" name="Group 21"/>
          <p:cNvGrpSpPr/>
          <p:nvPr/>
        </p:nvGrpSpPr>
        <p:grpSpPr>
          <a:xfrm>
            <a:off x="5447943" y="3580112"/>
            <a:ext cx="492959" cy="512597"/>
            <a:chOff x="7632352" y="2681286"/>
            <a:chExt cx="405942" cy="422117"/>
          </a:xfrm>
        </p:grpSpPr>
        <p:sp>
          <p:nvSpPr>
            <p:cNvPr id="21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20" name="Group 21"/>
          <p:cNvGrpSpPr/>
          <p:nvPr/>
        </p:nvGrpSpPr>
        <p:grpSpPr>
          <a:xfrm>
            <a:off x="5353561" y="3580984"/>
            <a:ext cx="669073" cy="521997"/>
            <a:chOff x="7554624" y="2681286"/>
            <a:chExt cx="550968" cy="429857"/>
          </a:xfrm>
        </p:grpSpPr>
        <p:sp>
          <p:nvSpPr>
            <p:cNvPr id="22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54624" y="2716228"/>
              <a:ext cx="550968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10</a:t>
              </a:r>
              <a:endParaRPr lang="en-GB" sz="26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23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051421" y="3635077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224" name="Group 21"/>
          <p:cNvGrpSpPr/>
          <p:nvPr/>
        </p:nvGrpSpPr>
        <p:grpSpPr>
          <a:xfrm>
            <a:off x="8231992" y="2970511"/>
            <a:ext cx="492959" cy="512597"/>
            <a:chOff x="7632352" y="2681286"/>
            <a:chExt cx="405942" cy="422117"/>
          </a:xfrm>
        </p:grpSpPr>
        <p:sp>
          <p:nvSpPr>
            <p:cNvPr id="22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27" name="Group 21"/>
          <p:cNvGrpSpPr/>
          <p:nvPr/>
        </p:nvGrpSpPr>
        <p:grpSpPr>
          <a:xfrm>
            <a:off x="8231992" y="2971387"/>
            <a:ext cx="492959" cy="510845"/>
            <a:chOff x="7632352" y="2681286"/>
            <a:chExt cx="405942" cy="420673"/>
          </a:xfrm>
        </p:grpSpPr>
        <p:sp>
          <p:nvSpPr>
            <p:cNvPr id="22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3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835470" y="300317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231" name="Group 21"/>
          <p:cNvGrpSpPr/>
          <p:nvPr/>
        </p:nvGrpSpPr>
        <p:grpSpPr>
          <a:xfrm>
            <a:off x="8231992" y="3580112"/>
            <a:ext cx="492959" cy="512597"/>
            <a:chOff x="7632352" y="2681286"/>
            <a:chExt cx="405942" cy="422117"/>
          </a:xfrm>
        </p:grpSpPr>
        <p:sp>
          <p:nvSpPr>
            <p:cNvPr id="23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234" name="Group 21"/>
          <p:cNvGrpSpPr/>
          <p:nvPr/>
        </p:nvGrpSpPr>
        <p:grpSpPr>
          <a:xfrm>
            <a:off x="8231992" y="3580988"/>
            <a:ext cx="492959" cy="510845"/>
            <a:chOff x="7632352" y="2681286"/>
            <a:chExt cx="405942" cy="420673"/>
          </a:xfrm>
        </p:grpSpPr>
        <p:sp>
          <p:nvSpPr>
            <p:cNvPr id="23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237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835470" y="3635077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sp>
        <p:nvSpPr>
          <p:cNvPr id="238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85547" y="1961846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smtClean="0">
                <a:latin typeface="Lato" panose="020F0502020204030203" pitchFamily="34" charset="0"/>
                <a:cs typeface="Lato" panose="020F0502020204030203" pitchFamily="34" charset="0"/>
              </a:rPr>
              <a:t>a) </a:t>
            </a:r>
            <a:r>
              <a:rPr lang="en-GB" sz="2000" dirty="0" err="1" smtClean="0">
                <a:latin typeface="Lato" panose="020F0502020204030203" pitchFamily="34" charset="0"/>
                <a:cs typeface="Lato" panose="020F0502020204030203" pitchFamily="34" charset="0"/>
              </a:rPr>
              <a:t>Tính</a:t>
            </a:r>
            <a:r>
              <a:rPr lang="en-GB" sz="2000" dirty="0" smtClean="0">
                <a:latin typeface="Lato" panose="020F0502020204030203" pitchFamily="34" charset="0"/>
                <a:cs typeface="Lato" panose="020F0502020204030203" pitchFamily="34" charset="0"/>
              </a:rPr>
              <a:t>:</a:t>
            </a:r>
            <a:endParaRPr lang="en-GB" sz="2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1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26" y="562947"/>
            <a:ext cx="1673352" cy="743806"/>
          </a:xfrm>
          <a:prstGeom prst="rect">
            <a:avLst/>
          </a:prstGeom>
          <a:noFill/>
        </p:spPr>
      </p:pic>
      <p:sp>
        <p:nvSpPr>
          <p:cNvPr id="52" name="Rectangle 51"/>
          <p:cNvSpPr/>
          <p:nvPr/>
        </p:nvSpPr>
        <p:spPr>
          <a:xfrm>
            <a:off x="139594" y="1286668"/>
            <a:ext cx="925029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669" y="2699261"/>
            <a:ext cx="8567731" cy="1871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2" name="Group 45"/>
          <p:cNvGrpSpPr/>
          <p:nvPr/>
        </p:nvGrpSpPr>
        <p:grpSpPr>
          <a:xfrm>
            <a:off x="2262062" y="2886174"/>
            <a:ext cx="598983" cy="613549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5" name="Group 61"/>
          <p:cNvGrpSpPr/>
          <p:nvPr/>
        </p:nvGrpSpPr>
        <p:grpSpPr>
          <a:xfrm>
            <a:off x="2256419" y="2883900"/>
            <a:ext cx="598983" cy="613549"/>
            <a:chOff x="7632352" y="2681286"/>
            <a:chExt cx="405942" cy="415815"/>
          </a:xfrm>
        </p:grpSpPr>
        <p:sp>
          <p:nvSpPr>
            <p:cNvPr id="5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326734" y="2883561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4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763562" y="290159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958168" y="290159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28378" y="289099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7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62" name="Group 45"/>
          <p:cNvGrpSpPr/>
          <p:nvPr/>
        </p:nvGrpSpPr>
        <p:grpSpPr>
          <a:xfrm>
            <a:off x="5637193" y="2893608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5" name="Group 61"/>
          <p:cNvGrpSpPr/>
          <p:nvPr/>
        </p:nvGrpSpPr>
        <p:grpSpPr>
          <a:xfrm>
            <a:off x="5631550" y="2891334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798253" y="2890995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1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387605" y="290902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203077" y="290902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573287" y="289843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2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82" name="Group 45"/>
          <p:cNvGrpSpPr/>
          <p:nvPr/>
        </p:nvGrpSpPr>
        <p:grpSpPr>
          <a:xfrm>
            <a:off x="6506971" y="3774554"/>
            <a:ext cx="598983" cy="613549"/>
            <a:chOff x="7632352" y="2681286"/>
            <a:chExt cx="405942" cy="415815"/>
          </a:xfrm>
        </p:grpSpPr>
        <p:sp>
          <p:nvSpPr>
            <p:cNvPr id="8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5" name="Group 61"/>
          <p:cNvGrpSpPr/>
          <p:nvPr/>
        </p:nvGrpSpPr>
        <p:grpSpPr>
          <a:xfrm>
            <a:off x="6501328" y="3772280"/>
            <a:ext cx="598983" cy="613549"/>
            <a:chOff x="7632352" y="2681286"/>
            <a:chExt cx="405942" cy="415815"/>
          </a:xfrm>
        </p:grpSpPr>
        <p:sp>
          <p:nvSpPr>
            <p:cNvPr id="8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88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571643" y="3771941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3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8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008471" y="378997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9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203077" y="378997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9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573287" y="377937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3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94" name="Group 45"/>
          <p:cNvGrpSpPr/>
          <p:nvPr/>
        </p:nvGrpSpPr>
        <p:grpSpPr>
          <a:xfrm>
            <a:off x="1384858" y="3770836"/>
            <a:ext cx="598983" cy="613549"/>
            <a:chOff x="7632352" y="2681286"/>
            <a:chExt cx="405942" cy="415815"/>
          </a:xfrm>
        </p:grpSpPr>
        <p:sp>
          <p:nvSpPr>
            <p:cNvPr id="9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7" name="Group 61"/>
          <p:cNvGrpSpPr/>
          <p:nvPr/>
        </p:nvGrpSpPr>
        <p:grpSpPr>
          <a:xfrm>
            <a:off x="1379215" y="3768562"/>
            <a:ext cx="598983" cy="613549"/>
            <a:chOff x="7632352" y="2681286"/>
            <a:chExt cx="405942" cy="415815"/>
          </a:xfrm>
        </p:grpSpPr>
        <p:sp>
          <p:nvSpPr>
            <p:cNvPr id="9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0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545918" y="376822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1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135270" y="378625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950742" y="3786256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3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20952" y="377565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rgbClr val="40505E"/>
                </a:solidFill>
                <a:latin typeface="Lato"/>
                <a:cs typeface="Lato" panose="020F0502020204030203" pitchFamily="34" charset="0"/>
              </a:rPr>
              <a:t>2</a:t>
            </a:r>
            <a:endParaRPr lang="en-GB" sz="4000" b="1" dirty="0">
              <a:solidFill>
                <a:srgbClr val="40505E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85547" y="1961846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 smtClean="0">
                <a:latin typeface="Lato" panose="020F0502020204030203" pitchFamily="34" charset="0"/>
                <a:cs typeface="Lato" panose="020F0502020204030203" pitchFamily="34" charset="0"/>
              </a:rPr>
              <a:t>b) </a:t>
            </a:r>
            <a:r>
              <a:rPr lang="en-GB" sz="2000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dirty="0" smtClean="0"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6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26" y="562947"/>
            <a:ext cx="1673352" cy="743806"/>
          </a:xfrm>
          <a:prstGeom prst="rect">
            <a:avLst/>
          </a:prstGeom>
          <a:noFill/>
        </p:spPr>
      </p:pic>
      <p:sp>
        <p:nvSpPr>
          <p:cNvPr id="47" name="Rectangle 46"/>
          <p:cNvSpPr/>
          <p:nvPr/>
        </p:nvSpPr>
        <p:spPr>
          <a:xfrm>
            <a:off x="139594" y="1286668"/>
            <a:ext cx="925029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135" y="656410"/>
            <a:ext cx="1673352" cy="743806"/>
          </a:xfrm>
          <a:prstGeom prst="rect">
            <a:avLst/>
          </a:prstGeom>
          <a:noFill/>
        </p:spPr>
      </p:pic>
      <p:sp>
        <p:nvSpPr>
          <p:cNvPr id="72" name="Rectangle 71"/>
          <p:cNvSpPr/>
          <p:nvPr/>
        </p:nvSpPr>
        <p:spPr>
          <a:xfrm>
            <a:off x="244097" y="1400216"/>
            <a:ext cx="925029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r="71292"/>
          <a:stretch/>
        </p:blipFill>
        <p:spPr>
          <a:xfrm>
            <a:off x="323148" y="2513354"/>
            <a:ext cx="2472303" cy="1058701"/>
          </a:xfrm>
          <a:prstGeom prst="rect">
            <a:avLst/>
          </a:prstGeom>
        </p:spPr>
      </p:pic>
      <p:pic>
        <p:nvPicPr>
          <p:cNvPr id="73" name="Picture 7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35520" t="1243" r="35772" b="-1243"/>
          <a:stretch/>
        </p:blipFill>
        <p:spPr>
          <a:xfrm>
            <a:off x="3362440" y="2513354"/>
            <a:ext cx="2472303" cy="1058701"/>
          </a:xfrm>
          <a:prstGeom prst="rect">
            <a:avLst/>
          </a:prstGeom>
        </p:spPr>
      </p:pic>
      <p:pic>
        <p:nvPicPr>
          <p:cNvPr id="74" name="Picture 7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71194" r="98"/>
          <a:stretch/>
        </p:blipFill>
        <p:spPr>
          <a:xfrm>
            <a:off x="6401732" y="2513354"/>
            <a:ext cx="2472303" cy="105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875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42"/>
          <p:cNvGrpSpPr/>
          <p:nvPr/>
        </p:nvGrpSpPr>
        <p:grpSpPr>
          <a:xfrm>
            <a:off x="3499215" y="3537628"/>
            <a:ext cx="499111" cy="499112"/>
            <a:chOff x="7632352" y="2681286"/>
            <a:chExt cx="405942" cy="405944"/>
          </a:xfrm>
        </p:grpSpPr>
        <p:sp>
          <p:nvSpPr>
            <p:cNvPr id="1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1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 45"/>
          <p:cNvGrpSpPr/>
          <p:nvPr/>
        </p:nvGrpSpPr>
        <p:grpSpPr>
          <a:xfrm>
            <a:off x="2672869" y="3537629"/>
            <a:ext cx="499111" cy="499112"/>
            <a:chOff x="7632352" y="2681286"/>
            <a:chExt cx="405942" cy="405944"/>
          </a:xfrm>
        </p:grpSpPr>
        <p:sp>
          <p:nvSpPr>
            <p:cNvPr id="1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2" name="Group 67"/>
          <p:cNvGrpSpPr/>
          <p:nvPr/>
        </p:nvGrpSpPr>
        <p:grpSpPr>
          <a:xfrm>
            <a:off x="985298" y="3537623"/>
            <a:ext cx="499111" cy="499111"/>
            <a:chOff x="7632352" y="2681286"/>
            <a:chExt cx="405942" cy="405944"/>
          </a:xfrm>
        </p:grpSpPr>
        <p:sp>
          <p:nvSpPr>
            <p:cNvPr id="2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691338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9" name="Group 45"/>
          <p:cNvGrpSpPr/>
          <p:nvPr/>
        </p:nvGrpSpPr>
        <p:grpSpPr>
          <a:xfrm>
            <a:off x="1843954" y="3533905"/>
            <a:ext cx="499111" cy="499111"/>
            <a:chOff x="7632352" y="2681286"/>
            <a:chExt cx="405942" cy="405944"/>
          </a:xfrm>
        </p:grpSpPr>
        <p:sp>
          <p:nvSpPr>
            <p:cNvPr id="21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7338" y="2691337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3" name="Group 61"/>
          <p:cNvGrpSpPr/>
          <p:nvPr/>
        </p:nvGrpSpPr>
        <p:grpSpPr>
          <a:xfrm>
            <a:off x="2667226" y="3537629"/>
            <a:ext cx="499111" cy="509055"/>
            <a:chOff x="7632352" y="2681286"/>
            <a:chExt cx="405942" cy="414031"/>
          </a:xfrm>
        </p:grpSpPr>
        <p:sp>
          <p:nvSpPr>
            <p:cNvPr id="20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4" name="Group 64"/>
          <p:cNvGrpSpPr/>
          <p:nvPr/>
        </p:nvGrpSpPr>
        <p:grpSpPr>
          <a:xfrm>
            <a:off x="3504459" y="3537629"/>
            <a:ext cx="499111" cy="509055"/>
            <a:chOff x="7632352" y="2681286"/>
            <a:chExt cx="405942" cy="414031"/>
          </a:xfrm>
        </p:grpSpPr>
        <p:sp>
          <p:nvSpPr>
            <p:cNvPr id="2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20541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</a:p>
          </p:txBody>
        </p:sp>
      </p:grpSp>
      <p:grpSp>
        <p:nvGrpSpPr>
          <p:cNvPr id="25" name="Group 70"/>
          <p:cNvGrpSpPr/>
          <p:nvPr/>
        </p:nvGrpSpPr>
        <p:grpSpPr>
          <a:xfrm>
            <a:off x="990806" y="3537629"/>
            <a:ext cx="499111" cy="509055"/>
            <a:chOff x="7632352" y="2681286"/>
            <a:chExt cx="405942" cy="414031"/>
          </a:xfrm>
        </p:grpSpPr>
        <p:sp>
          <p:nvSpPr>
            <p:cNvPr id="20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0" name="Group 61"/>
          <p:cNvGrpSpPr/>
          <p:nvPr/>
        </p:nvGrpSpPr>
        <p:grpSpPr>
          <a:xfrm>
            <a:off x="1838311" y="3533912"/>
            <a:ext cx="499111" cy="509055"/>
            <a:chOff x="7632352" y="2681286"/>
            <a:chExt cx="405942" cy="414031"/>
          </a:xfrm>
        </p:grpSpPr>
        <p:sp>
          <p:nvSpPr>
            <p:cNvPr id="21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53" name="Rounded Rectangle 152"/>
          <p:cNvSpPr/>
          <p:nvPr/>
        </p:nvSpPr>
        <p:spPr>
          <a:xfrm>
            <a:off x="4516245" y="3100038"/>
            <a:ext cx="3635300" cy="138275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2"/>
          <p:cNvGrpSpPr/>
          <p:nvPr/>
        </p:nvGrpSpPr>
        <p:grpSpPr>
          <a:xfrm>
            <a:off x="7428164" y="3318323"/>
            <a:ext cx="417062" cy="417063"/>
            <a:chOff x="7632352" y="2681286"/>
            <a:chExt cx="405942" cy="405944"/>
          </a:xfrm>
        </p:grpSpPr>
        <p:sp>
          <p:nvSpPr>
            <p:cNvPr id="12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6601818" y="3318324"/>
            <a:ext cx="417062" cy="417063"/>
            <a:chOff x="7632352" y="2681286"/>
            <a:chExt cx="405942" cy="405944"/>
          </a:xfrm>
        </p:grpSpPr>
        <p:sp>
          <p:nvSpPr>
            <p:cNvPr id="13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7"/>
          <p:cNvGrpSpPr/>
          <p:nvPr/>
        </p:nvGrpSpPr>
        <p:grpSpPr>
          <a:xfrm>
            <a:off x="5728294" y="3318324"/>
            <a:ext cx="417062" cy="417063"/>
            <a:chOff x="7632352" y="2681286"/>
            <a:chExt cx="405942" cy="405944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1"/>
          <p:cNvGrpSpPr/>
          <p:nvPr/>
        </p:nvGrpSpPr>
        <p:grpSpPr>
          <a:xfrm>
            <a:off x="6596175" y="3318324"/>
            <a:ext cx="417062" cy="417063"/>
            <a:chOff x="7632352" y="2681286"/>
            <a:chExt cx="405942" cy="405944"/>
          </a:xfrm>
        </p:grpSpPr>
        <p:sp>
          <p:nvSpPr>
            <p:cNvPr id="13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" name="Group 64"/>
          <p:cNvGrpSpPr/>
          <p:nvPr/>
        </p:nvGrpSpPr>
        <p:grpSpPr>
          <a:xfrm>
            <a:off x="7433408" y="3318324"/>
            <a:ext cx="417062" cy="417063"/>
            <a:chOff x="7632352" y="2681286"/>
            <a:chExt cx="405942" cy="405944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 smtClean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" name="Group 70"/>
          <p:cNvGrpSpPr/>
          <p:nvPr/>
        </p:nvGrpSpPr>
        <p:grpSpPr>
          <a:xfrm>
            <a:off x="5733802" y="3318324"/>
            <a:ext cx="417062" cy="417063"/>
            <a:chOff x="7632352" y="2681286"/>
            <a:chExt cx="405942" cy="405944"/>
          </a:xfrm>
        </p:grpSpPr>
        <p:sp>
          <p:nvSpPr>
            <p:cNvPr id="14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47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662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527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765500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5371169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4672377" y="3245004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Lato" pitchFamily="34" charset="0"/>
                <a:cs typeface="Lato" pitchFamily="34" charset="0"/>
              </a:rPr>
              <a:t>Nhẩm</a:t>
            </a:r>
            <a:r>
              <a:rPr lang="en-US" b="1" dirty="0" smtClean="0">
                <a:latin typeface="Lato" pitchFamily="34" charset="0"/>
                <a:cs typeface="Lato" pitchFamily="34" charset="0"/>
              </a:rPr>
              <a:t>:</a:t>
            </a:r>
            <a:endParaRPr lang="en-US" b="1" dirty="0">
              <a:latin typeface="Lato" pitchFamily="34" charset="0"/>
              <a:cs typeface="Lato" pitchFamily="34" charset="0"/>
            </a:endParaRPr>
          </a:p>
        </p:txBody>
      </p:sp>
      <p:grpSp>
        <p:nvGrpSpPr>
          <p:cNvPr id="9" name="Group 42"/>
          <p:cNvGrpSpPr/>
          <p:nvPr/>
        </p:nvGrpSpPr>
        <p:grpSpPr>
          <a:xfrm>
            <a:off x="7424448" y="3883318"/>
            <a:ext cx="417062" cy="417063"/>
            <a:chOff x="7632352" y="2681286"/>
            <a:chExt cx="405942" cy="405944"/>
          </a:xfrm>
        </p:grpSpPr>
        <p:sp>
          <p:nvSpPr>
            <p:cNvPr id="15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" name="Group 45"/>
          <p:cNvGrpSpPr/>
          <p:nvPr/>
        </p:nvGrpSpPr>
        <p:grpSpPr>
          <a:xfrm>
            <a:off x="6598102" y="3883319"/>
            <a:ext cx="417062" cy="417063"/>
            <a:chOff x="7632352" y="2681286"/>
            <a:chExt cx="405942" cy="405944"/>
          </a:xfrm>
        </p:grpSpPr>
        <p:sp>
          <p:nvSpPr>
            <p:cNvPr id="16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67"/>
          <p:cNvGrpSpPr/>
          <p:nvPr/>
        </p:nvGrpSpPr>
        <p:grpSpPr>
          <a:xfrm>
            <a:off x="5724578" y="3883319"/>
            <a:ext cx="417062" cy="417063"/>
            <a:chOff x="7632352" y="2681286"/>
            <a:chExt cx="405942" cy="405944"/>
          </a:xfrm>
        </p:grpSpPr>
        <p:sp>
          <p:nvSpPr>
            <p:cNvPr id="1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" name="Group 61"/>
          <p:cNvGrpSpPr/>
          <p:nvPr/>
        </p:nvGrpSpPr>
        <p:grpSpPr>
          <a:xfrm>
            <a:off x="6592459" y="3883319"/>
            <a:ext cx="417062" cy="417063"/>
            <a:chOff x="7632352" y="2681286"/>
            <a:chExt cx="405942" cy="405944"/>
          </a:xfrm>
        </p:grpSpPr>
        <p:sp>
          <p:nvSpPr>
            <p:cNvPr id="1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" name="Group 64"/>
          <p:cNvGrpSpPr/>
          <p:nvPr/>
        </p:nvGrpSpPr>
        <p:grpSpPr>
          <a:xfrm>
            <a:off x="7429692" y="3883319"/>
            <a:ext cx="417062" cy="417063"/>
            <a:chOff x="7632352" y="2681286"/>
            <a:chExt cx="405942" cy="405944"/>
          </a:xfrm>
        </p:grpSpPr>
        <p:sp>
          <p:nvSpPr>
            <p:cNvPr id="16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" name="Group 70"/>
          <p:cNvGrpSpPr/>
          <p:nvPr/>
        </p:nvGrpSpPr>
        <p:grpSpPr>
          <a:xfrm>
            <a:off x="5730086" y="3883319"/>
            <a:ext cx="417062" cy="417063"/>
            <a:chOff x="7632352" y="2681286"/>
            <a:chExt cx="405942" cy="405944"/>
          </a:xfrm>
        </p:grpSpPr>
        <p:sp>
          <p:nvSpPr>
            <p:cNvPr id="17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291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7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156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15" name="Group 185"/>
          <p:cNvGrpSpPr/>
          <p:nvPr/>
        </p:nvGrpSpPr>
        <p:grpSpPr>
          <a:xfrm>
            <a:off x="1663004" y="1432778"/>
            <a:ext cx="796537" cy="1407067"/>
            <a:chOff x="1707608" y="1365872"/>
            <a:chExt cx="796537" cy="1407067"/>
          </a:xfrm>
        </p:grpSpPr>
        <p:sp>
          <p:nvSpPr>
            <p:cNvPr id="176" name="Oval 175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1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6" name="Group 186"/>
          <p:cNvGrpSpPr/>
          <p:nvPr/>
        </p:nvGrpSpPr>
        <p:grpSpPr>
          <a:xfrm>
            <a:off x="3566132" y="1432778"/>
            <a:ext cx="796537" cy="1407067"/>
            <a:chOff x="3610736" y="1365872"/>
            <a:chExt cx="796537" cy="1407067"/>
          </a:xfrm>
        </p:grpSpPr>
        <p:sp>
          <p:nvSpPr>
            <p:cNvPr id="177" name="Oval 176"/>
            <p:cNvSpPr/>
            <p:nvPr/>
          </p:nvSpPr>
          <p:spPr>
            <a:xfrm>
              <a:off x="3836020" y="1494264"/>
              <a:ext cx="178419" cy="178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2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3610736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7" name="Group 187"/>
          <p:cNvGrpSpPr/>
          <p:nvPr/>
        </p:nvGrpSpPr>
        <p:grpSpPr>
          <a:xfrm>
            <a:off x="4212907" y="1432778"/>
            <a:ext cx="796537" cy="1407067"/>
            <a:chOff x="4257511" y="1365872"/>
            <a:chExt cx="796537" cy="1407067"/>
          </a:xfrm>
        </p:grpSpPr>
        <p:sp>
          <p:nvSpPr>
            <p:cNvPr id="178" name="Oval 177"/>
            <p:cNvSpPr/>
            <p:nvPr/>
          </p:nvSpPr>
          <p:spPr>
            <a:xfrm>
              <a:off x="4460488" y="1494264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3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4257511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8" name="Group 188"/>
          <p:cNvGrpSpPr/>
          <p:nvPr/>
        </p:nvGrpSpPr>
        <p:grpSpPr>
          <a:xfrm>
            <a:off x="6216414" y="1432778"/>
            <a:ext cx="796537" cy="1407067"/>
            <a:chOff x="6261018" y="1365872"/>
            <a:chExt cx="796537" cy="1407067"/>
          </a:xfrm>
        </p:grpSpPr>
        <p:sp>
          <p:nvSpPr>
            <p:cNvPr id="179" name="Oval 178"/>
            <p:cNvSpPr/>
            <p:nvPr/>
          </p:nvSpPr>
          <p:spPr>
            <a:xfrm>
              <a:off x="6456556" y="1483112"/>
              <a:ext cx="211873" cy="2118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26101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9" name="Group 189"/>
          <p:cNvGrpSpPr/>
          <p:nvPr/>
        </p:nvGrpSpPr>
        <p:grpSpPr>
          <a:xfrm>
            <a:off x="6863189" y="1432778"/>
            <a:ext cx="796537" cy="1407067"/>
            <a:chOff x="6907793" y="1365872"/>
            <a:chExt cx="796537" cy="1407067"/>
          </a:xfrm>
        </p:grpSpPr>
        <p:sp>
          <p:nvSpPr>
            <p:cNvPr id="180" name="Oval 179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5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sp>
        <p:nvSpPr>
          <p:cNvPr id="191" name="Rounded Rectangle 190"/>
          <p:cNvSpPr/>
          <p:nvPr/>
        </p:nvSpPr>
        <p:spPr>
          <a:xfrm>
            <a:off x="490658" y="1159727"/>
            <a:ext cx="8162693" cy="3612995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362283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188631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533368" y="3560480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pic>
        <p:nvPicPr>
          <p:cNvPr id="99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77" y="513749"/>
            <a:ext cx="1462769" cy="650202"/>
          </a:xfrm>
          <a:prstGeom prst="rect">
            <a:avLst/>
          </a:prstGeom>
          <a:noFill/>
        </p:spPr>
      </p:pic>
      <p:sp>
        <p:nvSpPr>
          <p:cNvPr id="100" name="Action Button: Home 99">
            <a:hlinkClick r:id="rId5" action="ppaction://hlinksldjump" highlightClick="1"/>
          </p:cNvPr>
          <p:cNvSpPr/>
          <p:nvPr/>
        </p:nvSpPr>
        <p:spPr>
          <a:xfrm>
            <a:off x="8731728" y="4565469"/>
            <a:ext cx="301238" cy="3012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5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5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3499215" y="3537628"/>
            <a:ext cx="499111" cy="499112"/>
            <a:chOff x="7632352" y="2681286"/>
            <a:chExt cx="405942" cy="405944"/>
          </a:xfrm>
        </p:grpSpPr>
        <p:sp>
          <p:nvSpPr>
            <p:cNvPr id="1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1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2672869" y="3537629"/>
            <a:ext cx="499111" cy="499112"/>
            <a:chOff x="7632352" y="2681286"/>
            <a:chExt cx="405942" cy="405944"/>
          </a:xfrm>
        </p:grpSpPr>
        <p:sp>
          <p:nvSpPr>
            <p:cNvPr id="1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7"/>
          <p:cNvGrpSpPr/>
          <p:nvPr/>
        </p:nvGrpSpPr>
        <p:grpSpPr>
          <a:xfrm>
            <a:off x="985298" y="3537623"/>
            <a:ext cx="499111" cy="499111"/>
            <a:chOff x="7632352" y="2681286"/>
            <a:chExt cx="405942" cy="405944"/>
          </a:xfrm>
        </p:grpSpPr>
        <p:sp>
          <p:nvSpPr>
            <p:cNvPr id="2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691338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45"/>
          <p:cNvGrpSpPr/>
          <p:nvPr/>
        </p:nvGrpSpPr>
        <p:grpSpPr>
          <a:xfrm>
            <a:off x="1843954" y="3533905"/>
            <a:ext cx="499111" cy="499111"/>
            <a:chOff x="7632352" y="2681286"/>
            <a:chExt cx="405942" cy="405944"/>
          </a:xfrm>
        </p:grpSpPr>
        <p:sp>
          <p:nvSpPr>
            <p:cNvPr id="21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7338" y="2691337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" name="Group 61"/>
          <p:cNvGrpSpPr/>
          <p:nvPr/>
        </p:nvGrpSpPr>
        <p:grpSpPr>
          <a:xfrm>
            <a:off x="2667226" y="3537629"/>
            <a:ext cx="499111" cy="509055"/>
            <a:chOff x="7632352" y="2681286"/>
            <a:chExt cx="405942" cy="414031"/>
          </a:xfrm>
        </p:grpSpPr>
        <p:sp>
          <p:nvSpPr>
            <p:cNvPr id="20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" name="Group 64"/>
          <p:cNvGrpSpPr/>
          <p:nvPr/>
        </p:nvGrpSpPr>
        <p:grpSpPr>
          <a:xfrm>
            <a:off x="3401122" y="3537619"/>
            <a:ext cx="691376" cy="531368"/>
            <a:chOff x="7548306" y="2681286"/>
            <a:chExt cx="562317" cy="432180"/>
          </a:xfrm>
        </p:grpSpPr>
        <p:sp>
          <p:nvSpPr>
            <p:cNvPr id="2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48306" y="2718551"/>
              <a:ext cx="562317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10</a:t>
              </a:r>
            </a:p>
          </p:txBody>
        </p:sp>
      </p:grpSp>
      <p:grpSp>
        <p:nvGrpSpPr>
          <p:cNvPr id="8" name="Group 70"/>
          <p:cNvGrpSpPr/>
          <p:nvPr/>
        </p:nvGrpSpPr>
        <p:grpSpPr>
          <a:xfrm>
            <a:off x="990806" y="3537629"/>
            <a:ext cx="499111" cy="509055"/>
            <a:chOff x="7632352" y="2681286"/>
            <a:chExt cx="405942" cy="414031"/>
          </a:xfrm>
        </p:grpSpPr>
        <p:sp>
          <p:nvSpPr>
            <p:cNvPr id="20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61"/>
          <p:cNvGrpSpPr/>
          <p:nvPr/>
        </p:nvGrpSpPr>
        <p:grpSpPr>
          <a:xfrm>
            <a:off x="1838311" y="3533912"/>
            <a:ext cx="499111" cy="509055"/>
            <a:chOff x="7632352" y="2681286"/>
            <a:chExt cx="405942" cy="414031"/>
          </a:xfrm>
        </p:grpSpPr>
        <p:sp>
          <p:nvSpPr>
            <p:cNvPr id="21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53" name="Rounded Rectangle 152"/>
          <p:cNvSpPr/>
          <p:nvPr/>
        </p:nvSpPr>
        <p:spPr>
          <a:xfrm>
            <a:off x="4516245" y="3100038"/>
            <a:ext cx="3635300" cy="138275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42"/>
          <p:cNvGrpSpPr/>
          <p:nvPr/>
        </p:nvGrpSpPr>
        <p:grpSpPr>
          <a:xfrm>
            <a:off x="7428164" y="3318323"/>
            <a:ext cx="417062" cy="417063"/>
            <a:chOff x="7632352" y="2681286"/>
            <a:chExt cx="405942" cy="405944"/>
          </a:xfrm>
        </p:grpSpPr>
        <p:sp>
          <p:nvSpPr>
            <p:cNvPr id="12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45"/>
          <p:cNvGrpSpPr/>
          <p:nvPr/>
        </p:nvGrpSpPr>
        <p:grpSpPr>
          <a:xfrm>
            <a:off x="6601818" y="3318324"/>
            <a:ext cx="417062" cy="417063"/>
            <a:chOff x="7632352" y="2681286"/>
            <a:chExt cx="405942" cy="405944"/>
          </a:xfrm>
        </p:grpSpPr>
        <p:sp>
          <p:nvSpPr>
            <p:cNvPr id="13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" name="Group 67"/>
          <p:cNvGrpSpPr/>
          <p:nvPr/>
        </p:nvGrpSpPr>
        <p:grpSpPr>
          <a:xfrm>
            <a:off x="5728294" y="3318324"/>
            <a:ext cx="417062" cy="417063"/>
            <a:chOff x="7632352" y="2681286"/>
            <a:chExt cx="405942" cy="405944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" name="Group 61"/>
          <p:cNvGrpSpPr/>
          <p:nvPr/>
        </p:nvGrpSpPr>
        <p:grpSpPr>
          <a:xfrm>
            <a:off x="6596175" y="3318324"/>
            <a:ext cx="417062" cy="417063"/>
            <a:chOff x="7632352" y="2681286"/>
            <a:chExt cx="405942" cy="405944"/>
          </a:xfrm>
        </p:grpSpPr>
        <p:sp>
          <p:nvSpPr>
            <p:cNvPr id="13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" name="Group 64"/>
          <p:cNvGrpSpPr/>
          <p:nvPr/>
        </p:nvGrpSpPr>
        <p:grpSpPr>
          <a:xfrm>
            <a:off x="7433408" y="3318324"/>
            <a:ext cx="417062" cy="417063"/>
            <a:chOff x="7632352" y="2681286"/>
            <a:chExt cx="405942" cy="405944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 smtClean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5" name="Group 70"/>
          <p:cNvGrpSpPr/>
          <p:nvPr/>
        </p:nvGrpSpPr>
        <p:grpSpPr>
          <a:xfrm>
            <a:off x="5733802" y="3318324"/>
            <a:ext cx="417062" cy="417063"/>
            <a:chOff x="7632352" y="2681286"/>
            <a:chExt cx="405942" cy="405944"/>
          </a:xfrm>
        </p:grpSpPr>
        <p:sp>
          <p:nvSpPr>
            <p:cNvPr id="14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47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662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527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761592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193084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4672377" y="3245004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Lato" pitchFamily="34" charset="0"/>
                <a:cs typeface="Lato" pitchFamily="34" charset="0"/>
              </a:rPr>
              <a:t>Nhẩm</a:t>
            </a:r>
            <a:r>
              <a:rPr lang="en-US" b="1" dirty="0" smtClean="0">
                <a:latin typeface="Lato" pitchFamily="34" charset="0"/>
                <a:cs typeface="Lato" pitchFamily="34" charset="0"/>
              </a:rPr>
              <a:t>:</a:t>
            </a:r>
            <a:endParaRPr lang="en-US" b="1" dirty="0">
              <a:latin typeface="Lato" pitchFamily="34" charset="0"/>
              <a:cs typeface="Lato" pitchFamily="34" charset="0"/>
            </a:endParaRPr>
          </a:p>
        </p:txBody>
      </p:sp>
      <p:grpSp>
        <p:nvGrpSpPr>
          <p:cNvPr id="16" name="Group 42"/>
          <p:cNvGrpSpPr/>
          <p:nvPr/>
        </p:nvGrpSpPr>
        <p:grpSpPr>
          <a:xfrm>
            <a:off x="7424448" y="3883318"/>
            <a:ext cx="417062" cy="417063"/>
            <a:chOff x="7632352" y="2681286"/>
            <a:chExt cx="405942" cy="405944"/>
          </a:xfrm>
        </p:grpSpPr>
        <p:sp>
          <p:nvSpPr>
            <p:cNvPr id="15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7" name="Group 45"/>
          <p:cNvGrpSpPr/>
          <p:nvPr/>
        </p:nvGrpSpPr>
        <p:grpSpPr>
          <a:xfrm>
            <a:off x="6598102" y="3883319"/>
            <a:ext cx="417062" cy="417063"/>
            <a:chOff x="7632352" y="2681286"/>
            <a:chExt cx="405942" cy="405944"/>
          </a:xfrm>
        </p:grpSpPr>
        <p:sp>
          <p:nvSpPr>
            <p:cNvPr id="16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8" name="Group 67"/>
          <p:cNvGrpSpPr/>
          <p:nvPr/>
        </p:nvGrpSpPr>
        <p:grpSpPr>
          <a:xfrm>
            <a:off x="5724578" y="3883319"/>
            <a:ext cx="417062" cy="417063"/>
            <a:chOff x="7632352" y="2681286"/>
            <a:chExt cx="405942" cy="405944"/>
          </a:xfrm>
        </p:grpSpPr>
        <p:sp>
          <p:nvSpPr>
            <p:cNvPr id="1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9" name="Group 61"/>
          <p:cNvGrpSpPr/>
          <p:nvPr/>
        </p:nvGrpSpPr>
        <p:grpSpPr>
          <a:xfrm>
            <a:off x="6592459" y="3883319"/>
            <a:ext cx="417062" cy="417063"/>
            <a:chOff x="7632352" y="2681286"/>
            <a:chExt cx="405942" cy="405944"/>
          </a:xfrm>
        </p:grpSpPr>
        <p:sp>
          <p:nvSpPr>
            <p:cNvPr id="1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0" name="Group 64"/>
          <p:cNvGrpSpPr/>
          <p:nvPr/>
        </p:nvGrpSpPr>
        <p:grpSpPr>
          <a:xfrm>
            <a:off x="7370955" y="3883319"/>
            <a:ext cx="535259" cy="417063"/>
            <a:chOff x="7575172" y="2681286"/>
            <a:chExt cx="520987" cy="405944"/>
          </a:xfrm>
        </p:grpSpPr>
        <p:sp>
          <p:nvSpPr>
            <p:cNvPr id="16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75172" y="2691333"/>
              <a:ext cx="520987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10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 70"/>
          <p:cNvGrpSpPr/>
          <p:nvPr/>
        </p:nvGrpSpPr>
        <p:grpSpPr>
          <a:xfrm>
            <a:off x="5730086" y="3883319"/>
            <a:ext cx="417062" cy="417063"/>
            <a:chOff x="7632352" y="2681286"/>
            <a:chExt cx="405942" cy="405944"/>
          </a:xfrm>
        </p:grpSpPr>
        <p:sp>
          <p:nvSpPr>
            <p:cNvPr id="17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291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7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156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22" name="Group 185"/>
          <p:cNvGrpSpPr/>
          <p:nvPr/>
        </p:nvGrpSpPr>
        <p:grpSpPr>
          <a:xfrm>
            <a:off x="3949025" y="1436496"/>
            <a:ext cx="796537" cy="1407067"/>
            <a:chOff x="1707608" y="1365872"/>
            <a:chExt cx="796537" cy="1407067"/>
          </a:xfrm>
        </p:grpSpPr>
        <p:sp>
          <p:nvSpPr>
            <p:cNvPr id="176" name="Oval 175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1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3" name="Group 186"/>
          <p:cNvGrpSpPr/>
          <p:nvPr/>
        </p:nvGrpSpPr>
        <p:grpSpPr>
          <a:xfrm>
            <a:off x="733728" y="1436496"/>
            <a:ext cx="796537" cy="1407067"/>
            <a:chOff x="3610736" y="1365872"/>
            <a:chExt cx="796537" cy="1407067"/>
          </a:xfrm>
        </p:grpSpPr>
        <p:sp>
          <p:nvSpPr>
            <p:cNvPr id="177" name="Oval 176"/>
            <p:cNvSpPr/>
            <p:nvPr/>
          </p:nvSpPr>
          <p:spPr>
            <a:xfrm>
              <a:off x="3836020" y="1494264"/>
              <a:ext cx="178419" cy="178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2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3610736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4" name="Group 187"/>
          <p:cNvGrpSpPr/>
          <p:nvPr/>
        </p:nvGrpSpPr>
        <p:grpSpPr>
          <a:xfrm>
            <a:off x="1380503" y="1436496"/>
            <a:ext cx="796537" cy="1407067"/>
            <a:chOff x="4257511" y="1365872"/>
            <a:chExt cx="796537" cy="1407067"/>
          </a:xfrm>
        </p:grpSpPr>
        <p:sp>
          <p:nvSpPr>
            <p:cNvPr id="178" name="Oval 177"/>
            <p:cNvSpPr/>
            <p:nvPr/>
          </p:nvSpPr>
          <p:spPr>
            <a:xfrm>
              <a:off x="4460488" y="1494264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3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4257511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5" name="Group 188"/>
          <p:cNvGrpSpPr/>
          <p:nvPr/>
        </p:nvGrpSpPr>
        <p:grpSpPr>
          <a:xfrm>
            <a:off x="2670346" y="1436496"/>
            <a:ext cx="796537" cy="1407067"/>
            <a:chOff x="6261018" y="1365872"/>
            <a:chExt cx="796537" cy="1407067"/>
          </a:xfrm>
        </p:grpSpPr>
        <p:sp>
          <p:nvSpPr>
            <p:cNvPr id="179" name="Oval 178"/>
            <p:cNvSpPr/>
            <p:nvPr/>
          </p:nvSpPr>
          <p:spPr>
            <a:xfrm>
              <a:off x="6456556" y="1483112"/>
              <a:ext cx="211873" cy="2118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26101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6" name="Group 189"/>
          <p:cNvGrpSpPr/>
          <p:nvPr/>
        </p:nvGrpSpPr>
        <p:grpSpPr>
          <a:xfrm>
            <a:off x="3317121" y="1436496"/>
            <a:ext cx="796537" cy="1407067"/>
            <a:chOff x="6907793" y="1365872"/>
            <a:chExt cx="796537" cy="1407067"/>
          </a:xfrm>
        </p:grpSpPr>
        <p:sp>
          <p:nvSpPr>
            <p:cNvPr id="180" name="Oval 179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5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sp>
        <p:nvSpPr>
          <p:cNvPr id="191" name="Rounded Rectangle 190"/>
          <p:cNvSpPr/>
          <p:nvPr/>
        </p:nvSpPr>
        <p:spPr>
          <a:xfrm>
            <a:off x="490658" y="1159727"/>
            <a:ext cx="8162693" cy="3612995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362283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188631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533368" y="3560480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94" name="Group 185"/>
          <p:cNvGrpSpPr/>
          <p:nvPr/>
        </p:nvGrpSpPr>
        <p:grpSpPr>
          <a:xfrm>
            <a:off x="6521238" y="1436496"/>
            <a:ext cx="796537" cy="1407067"/>
            <a:chOff x="1707608" y="1365872"/>
            <a:chExt cx="796537" cy="1407067"/>
          </a:xfrm>
        </p:grpSpPr>
        <p:sp>
          <p:nvSpPr>
            <p:cNvPr id="98" name="Oval 97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9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00" name="Group 188"/>
          <p:cNvGrpSpPr/>
          <p:nvPr/>
        </p:nvGrpSpPr>
        <p:grpSpPr>
          <a:xfrm>
            <a:off x="5242559" y="1436496"/>
            <a:ext cx="796537" cy="1407067"/>
            <a:chOff x="6261018" y="1365872"/>
            <a:chExt cx="796537" cy="1407067"/>
          </a:xfrm>
        </p:grpSpPr>
        <p:sp>
          <p:nvSpPr>
            <p:cNvPr id="101" name="Oval 100"/>
            <p:cNvSpPr/>
            <p:nvPr/>
          </p:nvSpPr>
          <p:spPr>
            <a:xfrm>
              <a:off x="6456556" y="1483112"/>
              <a:ext cx="211873" cy="2118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26101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03" name="Group 189"/>
          <p:cNvGrpSpPr/>
          <p:nvPr/>
        </p:nvGrpSpPr>
        <p:grpSpPr>
          <a:xfrm>
            <a:off x="5889334" y="1436496"/>
            <a:ext cx="796537" cy="1407067"/>
            <a:chOff x="6907793" y="1365872"/>
            <a:chExt cx="796537" cy="1407067"/>
          </a:xfrm>
        </p:grpSpPr>
        <p:sp>
          <p:nvSpPr>
            <p:cNvPr id="104" name="Oval 103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15" name="Group 185"/>
          <p:cNvGrpSpPr/>
          <p:nvPr/>
        </p:nvGrpSpPr>
        <p:grpSpPr>
          <a:xfrm>
            <a:off x="7788761" y="1436496"/>
            <a:ext cx="796537" cy="1407067"/>
            <a:chOff x="1707608" y="1365872"/>
            <a:chExt cx="796537" cy="1407067"/>
          </a:xfrm>
        </p:grpSpPr>
        <p:sp>
          <p:nvSpPr>
            <p:cNvPr id="116" name="Oval 115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118" name="Group 189"/>
          <p:cNvGrpSpPr/>
          <p:nvPr/>
        </p:nvGrpSpPr>
        <p:grpSpPr>
          <a:xfrm>
            <a:off x="7156857" y="1436496"/>
            <a:ext cx="796537" cy="1407067"/>
            <a:chOff x="6907793" y="1365872"/>
            <a:chExt cx="796537" cy="1407067"/>
          </a:xfrm>
        </p:grpSpPr>
        <p:sp>
          <p:nvSpPr>
            <p:cNvPr id="119" name="Oval 118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3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pic>
        <p:nvPicPr>
          <p:cNvPr id="106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77" y="513749"/>
            <a:ext cx="1462769" cy="650202"/>
          </a:xfrm>
          <a:prstGeom prst="rect">
            <a:avLst/>
          </a:prstGeom>
          <a:noFill/>
        </p:spPr>
      </p:pic>
      <p:sp>
        <p:nvSpPr>
          <p:cNvPr id="27" name="Action Button: Home 26">
            <a:hlinkClick r:id="rId5" action="ppaction://hlinksldjump" highlightClick="1"/>
          </p:cNvPr>
          <p:cNvSpPr/>
          <p:nvPr/>
        </p:nvSpPr>
        <p:spPr>
          <a:xfrm>
            <a:off x="8731728" y="4565469"/>
            <a:ext cx="301238" cy="3012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" dur="2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2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2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4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4" dur="2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2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2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4" dur="2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5" dur="2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2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5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3499215" y="3537628"/>
            <a:ext cx="499111" cy="499112"/>
            <a:chOff x="7632352" y="2681286"/>
            <a:chExt cx="405942" cy="405944"/>
          </a:xfrm>
        </p:grpSpPr>
        <p:sp>
          <p:nvSpPr>
            <p:cNvPr id="1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1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2672869" y="3537629"/>
            <a:ext cx="499111" cy="499112"/>
            <a:chOff x="7632352" y="2681286"/>
            <a:chExt cx="405942" cy="405944"/>
          </a:xfrm>
        </p:grpSpPr>
        <p:sp>
          <p:nvSpPr>
            <p:cNvPr id="1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7"/>
          <p:cNvGrpSpPr/>
          <p:nvPr/>
        </p:nvGrpSpPr>
        <p:grpSpPr>
          <a:xfrm>
            <a:off x="985298" y="3537623"/>
            <a:ext cx="499111" cy="499111"/>
            <a:chOff x="7632352" y="2681286"/>
            <a:chExt cx="405942" cy="405944"/>
          </a:xfrm>
        </p:grpSpPr>
        <p:sp>
          <p:nvSpPr>
            <p:cNvPr id="2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691338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45"/>
          <p:cNvGrpSpPr/>
          <p:nvPr/>
        </p:nvGrpSpPr>
        <p:grpSpPr>
          <a:xfrm>
            <a:off x="1843954" y="3533905"/>
            <a:ext cx="499111" cy="499111"/>
            <a:chOff x="7632352" y="2681286"/>
            <a:chExt cx="405942" cy="405944"/>
          </a:xfrm>
        </p:grpSpPr>
        <p:sp>
          <p:nvSpPr>
            <p:cNvPr id="21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7338" y="2691337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2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" name="Group 61"/>
          <p:cNvGrpSpPr/>
          <p:nvPr/>
        </p:nvGrpSpPr>
        <p:grpSpPr>
          <a:xfrm>
            <a:off x="2667226" y="3537629"/>
            <a:ext cx="499111" cy="509055"/>
            <a:chOff x="7632352" y="2681286"/>
            <a:chExt cx="405942" cy="414031"/>
          </a:xfrm>
        </p:grpSpPr>
        <p:sp>
          <p:nvSpPr>
            <p:cNvPr id="20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" name="Group 64"/>
          <p:cNvGrpSpPr/>
          <p:nvPr/>
        </p:nvGrpSpPr>
        <p:grpSpPr>
          <a:xfrm>
            <a:off x="3423424" y="3537621"/>
            <a:ext cx="691376" cy="509064"/>
            <a:chOff x="7566445" y="2681286"/>
            <a:chExt cx="562317" cy="414039"/>
          </a:xfrm>
        </p:grpSpPr>
        <p:sp>
          <p:nvSpPr>
            <p:cNvPr id="2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66445" y="2700411"/>
              <a:ext cx="562317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</a:p>
          </p:txBody>
        </p:sp>
      </p:grpSp>
      <p:grpSp>
        <p:nvGrpSpPr>
          <p:cNvPr id="8" name="Group 70"/>
          <p:cNvGrpSpPr/>
          <p:nvPr/>
        </p:nvGrpSpPr>
        <p:grpSpPr>
          <a:xfrm>
            <a:off x="990806" y="3537629"/>
            <a:ext cx="499111" cy="509055"/>
            <a:chOff x="7632352" y="2681286"/>
            <a:chExt cx="405942" cy="414031"/>
          </a:xfrm>
        </p:grpSpPr>
        <p:sp>
          <p:nvSpPr>
            <p:cNvPr id="20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61"/>
          <p:cNvGrpSpPr/>
          <p:nvPr/>
        </p:nvGrpSpPr>
        <p:grpSpPr>
          <a:xfrm>
            <a:off x="1838311" y="3533912"/>
            <a:ext cx="499111" cy="509055"/>
            <a:chOff x="7632352" y="2681286"/>
            <a:chExt cx="405942" cy="414031"/>
          </a:xfrm>
        </p:grpSpPr>
        <p:sp>
          <p:nvSpPr>
            <p:cNvPr id="21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053" y="270040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28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53" name="Rounded Rectangle 152"/>
          <p:cNvSpPr/>
          <p:nvPr/>
        </p:nvSpPr>
        <p:spPr>
          <a:xfrm>
            <a:off x="4516245" y="3100038"/>
            <a:ext cx="3635300" cy="138275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42"/>
          <p:cNvGrpSpPr/>
          <p:nvPr/>
        </p:nvGrpSpPr>
        <p:grpSpPr>
          <a:xfrm>
            <a:off x="7428164" y="3318323"/>
            <a:ext cx="417062" cy="417063"/>
            <a:chOff x="7632352" y="2681286"/>
            <a:chExt cx="405942" cy="405944"/>
          </a:xfrm>
        </p:grpSpPr>
        <p:sp>
          <p:nvSpPr>
            <p:cNvPr id="12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45"/>
          <p:cNvGrpSpPr/>
          <p:nvPr/>
        </p:nvGrpSpPr>
        <p:grpSpPr>
          <a:xfrm>
            <a:off x="6601818" y="3318324"/>
            <a:ext cx="417062" cy="417063"/>
            <a:chOff x="7632352" y="2681286"/>
            <a:chExt cx="405942" cy="405944"/>
          </a:xfrm>
        </p:grpSpPr>
        <p:sp>
          <p:nvSpPr>
            <p:cNvPr id="13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" name="Group 67"/>
          <p:cNvGrpSpPr/>
          <p:nvPr/>
        </p:nvGrpSpPr>
        <p:grpSpPr>
          <a:xfrm>
            <a:off x="5728294" y="3318324"/>
            <a:ext cx="417062" cy="417063"/>
            <a:chOff x="7632352" y="2681286"/>
            <a:chExt cx="405942" cy="405944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" name="Group 61"/>
          <p:cNvGrpSpPr/>
          <p:nvPr/>
        </p:nvGrpSpPr>
        <p:grpSpPr>
          <a:xfrm>
            <a:off x="6596175" y="3318324"/>
            <a:ext cx="417062" cy="417063"/>
            <a:chOff x="7632352" y="2681286"/>
            <a:chExt cx="405942" cy="405944"/>
          </a:xfrm>
        </p:grpSpPr>
        <p:sp>
          <p:nvSpPr>
            <p:cNvPr id="13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" name="Group 64"/>
          <p:cNvGrpSpPr/>
          <p:nvPr/>
        </p:nvGrpSpPr>
        <p:grpSpPr>
          <a:xfrm>
            <a:off x="7433408" y="3318324"/>
            <a:ext cx="417062" cy="417063"/>
            <a:chOff x="7632352" y="2681286"/>
            <a:chExt cx="405942" cy="405944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</a:p>
          </p:txBody>
        </p:sp>
      </p:grpSp>
      <p:grpSp>
        <p:nvGrpSpPr>
          <p:cNvPr id="15" name="Group 70"/>
          <p:cNvGrpSpPr/>
          <p:nvPr/>
        </p:nvGrpSpPr>
        <p:grpSpPr>
          <a:xfrm>
            <a:off x="5733802" y="3318324"/>
            <a:ext cx="417062" cy="417063"/>
            <a:chOff x="7632352" y="2681286"/>
            <a:chExt cx="405942" cy="405944"/>
          </a:xfrm>
        </p:grpSpPr>
        <p:sp>
          <p:nvSpPr>
            <p:cNvPr id="14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77" y="513749"/>
            <a:ext cx="1462769" cy="650202"/>
          </a:xfrm>
          <a:prstGeom prst="rect">
            <a:avLst/>
          </a:prstGeom>
          <a:noFill/>
        </p:spPr>
      </p:pic>
      <p:sp>
        <p:nvSpPr>
          <p:cNvPr id="147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662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5278" y="3311440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103683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4672377" y="3245004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Lato" pitchFamily="34" charset="0"/>
                <a:cs typeface="Lato" pitchFamily="34" charset="0"/>
              </a:rPr>
              <a:t>Nhẩm</a:t>
            </a:r>
            <a:r>
              <a:rPr lang="en-US" b="1" dirty="0" smtClean="0">
                <a:latin typeface="Lato" pitchFamily="34" charset="0"/>
                <a:cs typeface="Lato" pitchFamily="34" charset="0"/>
              </a:rPr>
              <a:t>:</a:t>
            </a:r>
            <a:endParaRPr lang="en-US" b="1" dirty="0">
              <a:latin typeface="Lato" pitchFamily="34" charset="0"/>
              <a:cs typeface="Lato" pitchFamily="34" charset="0"/>
            </a:endParaRPr>
          </a:p>
        </p:txBody>
      </p:sp>
      <p:grpSp>
        <p:nvGrpSpPr>
          <p:cNvPr id="16" name="Group 42"/>
          <p:cNvGrpSpPr/>
          <p:nvPr/>
        </p:nvGrpSpPr>
        <p:grpSpPr>
          <a:xfrm>
            <a:off x="7424448" y="3883318"/>
            <a:ext cx="417062" cy="417063"/>
            <a:chOff x="7632352" y="2681286"/>
            <a:chExt cx="405942" cy="405944"/>
          </a:xfrm>
        </p:grpSpPr>
        <p:sp>
          <p:nvSpPr>
            <p:cNvPr id="15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7" name="Group 45"/>
          <p:cNvGrpSpPr/>
          <p:nvPr/>
        </p:nvGrpSpPr>
        <p:grpSpPr>
          <a:xfrm>
            <a:off x="6598102" y="3883319"/>
            <a:ext cx="417062" cy="417063"/>
            <a:chOff x="7632352" y="2681286"/>
            <a:chExt cx="405942" cy="405944"/>
          </a:xfrm>
        </p:grpSpPr>
        <p:sp>
          <p:nvSpPr>
            <p:cNvPr id="16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8269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8" name="Group 67"/>
          <p:cNvGrpSpPr/>
          <p:nvPr/>
        </p:nvGrpSpPr>
        <p:grpSpPr>
          <a:xfrm>
            <a:off x="5724578" y="3883319"/>
            <a:ext cx="417062" cy="417063"/>
            <a:chOff x="7632352" y="2681286"/>
            <a:chExt cx="405942" cy="405944"/>
          </a:xfrm>
        </p:grpSpPr>
        <p:sp>
          <p:nvSpPr>
            <p:cNvPr id="1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9" name="Group 61"/>
          <p:cNvGrpSpPr/>
          <p:nvPr/>
        </p:nvGrpSpPr>
        <p:grpSpPr>
          <a:xfrm>
            <a:off x="6592459" y="3883319"/>
            <a:ext cx="417062" cy="417063"/>
            <a:chOff x="7632352" y="2681286"/>
            <a:chExt cx="405942" cy="405944"/>
          </a:xfrm>
        </p:grpSpPr>
        <p:sp>
          <p:nvSpPr>
            <p:cNvPr id="1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0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0" name="Group 64"/>
          <p:cNvGrpSpPr/>
          <p:nvPr/>
        </p:nvGrpSpPr>
        <p:grpSpPr>
          <a:xfrm>
            <a:off x="7370955" y="3883322"/>
            <a:ext cx="535259" cy="417063"/>
            <a:chOff x="7575172" y="2681289"/>
            <a:chExt cx="520987" cy="405944"/>
          </a:xfrm>
        </p:grpSpPr>
        <p:sp>
          <p:nvSpPr>
            <p:cNvPr id="169" name="Rounded Rectangle 3"/>
            <p:cNvSpPr/>
            <p:nvPr/>
          </p:nvSpPr>
          <p:spPr>
            <a:xfrm>
              <a:off x="7632352" y="2681289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75172" y="2691334"/>
              <a:ext cx="520987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1" name="Group 70"/>
          <p:cNvGrpSpPr/>
          <p:nvPr/>
        </p:nvGrpSpPr>
        <p:grpSpPr>
          <a:xfrm>
            <a:off x="5730086" y="3883319"/>
            <a:ext cx="417062" cy="417063"/>
            <a:chOff x="7632352" y="2681286"/>
            <a:chExt cx="405942" cy="405944"/>
          </a:xfrm>
        </p:grpSpPr>
        <p:sp>
          <p:nvSpPr>
            <p:cNvPr id="17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9133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24291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7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91562" y="3876435"/>
            <a:ext cx="242654" cy="40573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22" name="Group 185"/>
          <p:cNvGrpSpPr/>
          <p:nvPr/>
        </p:nvGrpSpPr>
        <p:grpSpPr>
          <a:xfrm>
            <a:off x="3302267" y="1436496"/>
            <a:ext cx="796537" cy="1407067"/>
            <a:chOff x="1707608" y="1365872"/>
            <a:chExt cx="796537" cy="1407067"/>
          </a:xfrm>
        </p:grpSpPr>
        <p:sp>
          <p:nvSpPr>
            <p:cNvPr id="176" name="Oval 175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1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3" name="Group 186"/>
          <p:cNvGrpSpPr/>
          <p:nvPr/>
        </p:nvGrpSpPr>
        <p:grpSpPr>
          <a:xfrm>
            <a:off x="733728" y="1436496"/>
            <a:ext cx="796537" cy="1407067"/>
            <a:chOff x="3610736" y="1365872"/>
            <a:chExt cx="796537" cy="1407067"/>
          </a:xfrm>
        </p:grpSpPr>
        <p:sp>
          <p:nvSpPr>
            <p:cNvPr id="177" name="Oval 176"/>
            <p:cNvSpPr/>
            <p:nvPr/>
          </p:nvSpPr>
          <p:spPr>
            <a:xfrm>
              <a:off x="3836020" y="1494264"/>
              <a:ext cx="178419" cy="1784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2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3610736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4" name="Group 187"/>
          <p:cNvGrpSpPr/>
          <p:nvPr/>
        </p:nvGrpSpPr>
        <p:grpSpPr>
          <a:xfrm>
            <a:off x="1380503" y="1436496"/>
            <a:ext cx="796537" cy="1407067"/>
            <a:chOff x="4257511" y="1365872"/>
            <a:chExt cx="796537" cy="1407067"/>
          </a:xfrm>
        </p:grpSpPr>
        <p:sp>
          <p:nvSpPr>
            <p:cNvPr id="178" name="Oval 177"/>
            <p:cNvSpPr/>
            <p:nvPr/>
          </p:nvSpPr>
          <p:spPr>
            <a:xfrm>
              <a:off x="4460488" y="1494264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3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4257511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5" name="Group 188"/>
          <p:cNvGrpSpPr/>
          <p:nvPr/>
        </p:nvGrpSpPr>
        <p:grpSpPr>
          <a:xfrm>
            <a:off x="2023588" y="1436496"/>
            <a:ext cx="796537" cy="1407067"/>
            <a:chOff x="6261018" y="1365872"/>
            <a:chExt cx="796537" cy="1407067"/>
          </a:xfrm>
        </p:grpSpPr>
        <p:sp>
          <p:nvSpPr>
            <p:cNvPr id="179" name="Oval 178"/>
            <p:cNvSpPr/>
            <p:nvPr/>
          </p:nvSpPr>
          <p:spPr>
            <a:xfrm>
              <a:off x="6456556" y="1483112"/>
              <a:ext cx="211873" cy="2118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626101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6" name="Group 189"/>
          <p:cNvGrpSpPr/>
          <p:nvPr/>
        </p:nvGrpSpPr>
        <p:grpSpPr>
          <a:xfrm>
            <a:off x="2670363" y="1436496"/>
            <a:ext cx="796537" cy="1407067"/>
            <a:chOff x="6907793" y="1365872"/>
            <a:chExt cx="796537" cy="1407067"/>
          </a:xfrm>
        </p:grpSpPr>
        <p:sp>
          <p:nvSpPr>
            <p:cNvPr id="180" name="Oval 179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5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sp>
        <p:nvSpPr>
          <p:cNvPr id="191" name="Rounded Rectangle 190"/>
          <p:cNvSpPr/>
          <p:nvPr/>
        </p:nvSpPr>
        <p:spPr>
          <a:xfrm>
            <a:off x="490658" y="1159727"/>
            <a:ext cx="8162693" cy="3612995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362283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188631" y="3564197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1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533368" y="3560480"/>
            <a:ext cx="290391" cy="48554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27" name="Group 185"/>
          <p:cNvGrpSpPr/>
          <p:nvPr/>
        </p:nvGrpSpPr>
        <p:grpSpPr>
          <a:xfrm>
            <a:off x="5863329" y="1436496"/>
            <a:ext cx="796537" cy="1407067"/>
            <a:chOff x="1707608" y="1365872"/>
            <a:chExt cx="796537" cy="1407067"/>
          </a:xfrm>
        </p:grpSpPr>
        <p:sp>
          <p:nvSpPr>
            <p:cNvPr id="98" name="Oval 97"/>
            <p:cNvSpPr/>
            <p:nvPr/>
          </p:nvSpPr>
          <p:spPr>
            <a:xfrm>
              <a:off x="1906859" y="1505415"/>
              <a:ext cx="189570" cy="1895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9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170760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8" name="Group 188"/>
          <p:cNvGrpSpPr/>
          <p:nvPr/>
        </p:nvGrpSpPr>
        <p:grpSpPr>
          <a:xfrm>
            <a:off x="4584650" y="1436496"/>
            <a:ext cx="796537" cy="1407067"/>
            <a:chOff x="6261018" y="1365872"/>
            <a:chExt cx="796537" cy="1407067"/>
          </a:xfrm>
        </p:grpSpPr>
        <p:sp>
          <p:nvSpPr>
            <p:cNvPr id="101" name="Oval 100"/>
            <p:cNvSpPr/>
            <p:nvPr/>
          </p:nvSpPr>
          <p:spPr>
            <a:xfrm>
              <a:off x="6456556" y="1483112"/>
              <a:ext cx="211873" cy="2118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6261018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29" name="Group 189"/>
          <p:cNvGrpSpPr/>
          <p:nvPr/>
        </p:nvGrpSpPr>
        <p:grpSpPr>
          <a:xfrm>
            <a:off x="5231425" y="1436496"/>
            <a:ext cx="796537" cy="1407067"/>
            <a:chOff x="6907793" y="1365872"/>
            <a:chExt cx="796537" cy="1407067"/>
          </a:xfrm>
        </p:grpSpPr>
        <p:sp>
          <p:nvSpPr>
            <p:cNvPr id="104" name="Oval 103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grpSp>
        <p:nvGrpSpPr>
          <p:cNvPr id="31" name="Group 189"/>
          <p:cNvGrpSpPr/>
          <p:nvPr/>
        </p:nvGrpSpPr>
        <p:grpSpPr>
          <a:xfrm>
            <a:off x="6498948" y="1436496"/>
            <a:ext cx="796537" cy="1407067"/>
            <a:chOff x="6907793" y="1365872"/>
            <a:chExt cx="796537" cy="1407067"/>
          </a:xfrm>
        </p:grpSpPr>
        <p:sp>
          <p:nvSpPr>
            <p:cNvPr id="119" name="Oval 118"/>
            <p:cNvSpPr/>
            <p:nvPr/>
          </p:nvSpPr>
          <p:spPr>
            <a:xfrm>
              <a:off x="7114479" y="1483112"/>
              <a:ext cx="200722" cy="2007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Picture 4" descr="F:\AAA-LÀM ẢNH SLIDE\Bai10-LT3-3.png"/>
            <p:cNvPicPr>
              <a:picLocks noChangeAspect="1" noChangeArrowheads="1"/>
            </p:cNvPicPr>
            <p:nvPr/>
          </p:nvPicPr>
          <p:blipFill>
            <a:blip r:embed="rId4"/>
            <a:srcRect l="21695" r="21695"/>
            <a:stretch>
              <a:fillRect/>
            </a:stretch>
          </p:blipFill>
          <p:spPr bwMode="auto">
            <a:xfrm>
              <a:off x="6907793" y="1365872"/>
              <a:ext cx="796537" cy="1407067"/>
            </a:xfrm>
            <a:prstGeom prst="rect">
              <a:avLst/>
            </a:prstGeom>
            <a:noFill/>
          </p:spPr>
        </p:pic>
      </p:grpSp>
      <p:sp>
        <p:nvSpPr>
          <p:cNvPr id="112" name="TextBox 111"/>
          <p:cNvSpPr txBox="1"/>
          <p:nvPr/>
        </p:nvSpPr>
        <p:spPr>
          <a:xfrm>
            <a:off x="7315220" y="1905479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và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  <p:sp>
        <p:nvSpPr>
          <p:cNvPr id="103" name="Action Button: Home 102">
            <a:hlinkClick r:id="rId5" action="ppaction://hlinksldjump" highlightClick="1"/>
          </p:cNvPr>
          <p:cNvSpPr/>
          <p:nvPr/>
        </p:nvSpPr>
        <p:spPr>
          <a:xfrm>
            <a:off x="8731728" y="4565469"/>
            <a:ext cx="301238" cy="3012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TextBox 105"/>
          <p:cNvSpPr txBox="1"/>
          <p:nvPr/>
        </p:nvSpPr>
        <p:spPr>
          <a:xfrm>
            <a:off x="7845226" y="189905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0505E"/>
                </a:solidFill>
                <a:latin typeface="Lato" pitchFamily="34" charset="0"/>
                <a:cs typeface="Lato" pitchFamily="34" charset="0"/>
              </a:rPr>
              <a:t>0</a:t>
            </a:r>
            <a:endParaRPr lang="en-US" sz="2400" b="1" dirty="0">
              <a:solidFill>
                <a:srgbClr val="40505E"/>
              </a:solidFill>
              <a:latin typeface="Lato" pitchFamily="34" charset="0"/>
              <a:cs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6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7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7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8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42" y="521453"/>
            <a:ext cx="1673352" cy="743806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47575" y="1231400"/>
            <a:ext cx="6921183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4.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Tìm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những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quả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bóng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ghi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phép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tính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có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kết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quả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600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bằng</a:t>
            </a:r>
            <a:r>
              <a:rPr lang="en-GB" sz="1600" b="1" dirty="0" smtClean="0">
                <a:latin typeface="Lato" panose="020F0502020204030203" pitchFamily="34" charset="0"/>
                <a:cs typeface="Lato" panose="020F0502020204030203" pitchFamily="34" charset="0"/>
              </a:rPr>
              <a:t> 10.</a:t>
            </a:r>
            <a:endParaRPr lang="en-GB" sz="1600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2050069" y="2187644"/>
            <a:ext cx="1141513" cy="2419813"/>
            <a:chOff x="2010725" y="1692619"/>
            <a:chExt cx="1141513" cy="2419813"/>
          </a:xfrm>
        </p:grpSpPr>
        <p:sp>
          <p:nvSpPr>
            <p:cNvPr id="92" name="Oval 91"/>
            <p:cNvSpPr/>
            <p:nvPr/>
          </p:nvSpPr>
          <p:spPr>
            <a:xfrm>
              <a:off x="2464420" y="2263698"/>
              <a:ext cx="234175" cy="234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12" descr="F:\AAA-LÀM ẢNH SLIDE\Bai10-LT3-4(1).png"/>
            <p:cNvPicPr>
              <a:picLocks noChangeAspect="1" noChangeArrowheads="1"/>
            </p:cNvPicPr>
            <p:nvPr/>
          </p:nvPicPr>
          <p:blipFill>
            <a:blip r:embed="rId4"/>
            <a:srcRect l="26413" r="26413"/>
            <a:stretch>
              <a:fillRect/>
            </a:stretch>
          </p:blipFill>
          <p:spPr bwMode="auto">
            <a:xfrm>
              <a:off x="2010725" y="1692619"/>
              <a:ext cx="1141513" cy="2419813"/>
            </a:xfrm>
            <a:prstGeom prst="rect">
              <a:avLst/>
            </a:prstGeom>
            <a:noFill/>
          </p:spPr>
        </p:pic>
      </p:grpSp>
      <p:grpSp>
        <p:nvGrpSpPr>
          <p:cNvPr id="103" name="Group 102"/>
          <p:cNvGrpSpPr/>
          <p:nvPr/>
        </p:nvGrpSpPr>
        <p:grpSpPr>
          <a:xfrm>
            <a:off x="2961738" y="1908865"/>
            <a:ext cx="1657705" cy="2419813"/>
            <a:chOff x="2922394" y="1413840"/>
            <a:chExt cx="1657705" cy="2419813"/>
          </a:xfrm>
        </p:grpSpPr>
        <p:sp>
          <p:nvSpPr>
            <p:cNvPr id="91" name="Oval 90"/>
            <p:cNvSpPr/>
            <p:nvPr/>
          </p:nvSpPr>
          <p:spPr>
            <a:xfrm>
              <a:off x="3668751" y="1873405"/>
              <a:ext cx="234175" cy="234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8" name="Picture 13" descr="F:\AAA-LÀM ẢNH SLIDE\Bai10-LT3-4(2).png"/>
            <p:cNvPicPr>
              <a:picLocks noChangeAspect="1" noChangeArrowheads="1"/>
            </p:cNvPicPr>
            <p:nvPr/>
          </p:nvPicPr>
          <p:blipFill>
            <a:blip r:embed="rId5"/>
            <a:srcRect l="15238" r="16254"/>
            <a:stretch>
              <a:fillRect/>
            </a:stretch>
          </p:blipFill>
          <p:spPr bwMode="auto">
            <a:xfrm>
              <a:off x="2922394" y="1413840"/>
              <a:ext cx="1657705" cy="2419813"/>
            </a:xfrm>
            <a:prstGeom prst="rect">
              <a:avLst/>
            </a:prstGeom>
            <a:noFill/>
          </p:spPr>
        </p:pic>
      </p:grpSp>
      <p:grpSp>
        <p:nvGrpSpPr>
          <p:cNvPr id="105" name="Group 104"/>
          <p:cNvGrpSpPr/>
          <p:nvPr/>
        </p:nvGrpSpPr>
        <p:grpSpPr>
          <a:xfrm>
            <a:off x="3077517" y="3029328"/>
            <a:ext cx="1854410" cy="1633101"/>
            <a:chOff x="3038173" y="2534303"/>
            <a:chExt cx="1854410" cy="1633101"/>
          </a:xfrm>
        </p:grpSpPr>
        <p:sp>
          <p:nvSpPr>
            <p:cNvPr id="93" name="Oval 92"/>
            <p:cNvSpPr/>
            <p:nvPr/>
          </p:nvSpPr>
          <p:spPr>
            <a:xfrm>
              <a:off x="3891776" y="3010830"/>
              <a:ext cx="245326" cy="24532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9" name="Picture 14" descr="F:\AAA-LÀM ẢNH SLIDE\Bai10-LT3-4(3).png"/>
            <p:cNvPicPr>
              <a:picLocks noChangeAspect="1" noChangeArrowheads="1"/>
            </p:cNvPicPr>
            <p:nvPr/>
          </p:nvPicPr>
          <p:blipFill>
            <a:blip r:embed="rId6"/>
            <a:srcRect l="12190" t="17270" r="11175" b="15238"/>
            <a:stretch>
              <a:fillRect/>
            </a:stretch>
          </p:blipFill>
          <p:spPr bwMode="auto">
            <a:xfrm>
              <a:off x="3038173" y="2534303"/>
              <a:ext cx="1854410" cy="1633101"/>
            </a:xfrm>
            <a:prstGeom prst="rect">
              <a:avLst/>
            </a:prstGeom>
            <a:noFill/>
          </p:spPr>
        </p:pic>
      </p:grpSp>
      <p:grpSp>
        <p:nvGrpSpPr>
          <p:cNvPr id="106" name="Group 105"/>
          <p:cNvGrpSpPr/>
          <p:nvPr/>
        </p:nvGrpSpPr>
        <p:grpSpPr>
          <a:xfrm>
            <a:off x="6188704" y="1708139"/>
            <a:ext cx="1829850" cy="2419813"/>
            <a:chOff x="6327776" y="1213114"/>
            <a:chExt cx="1829850" cy="2419813"/>
          </a:xfrm>
        </p:grpSpPr>
        <p:sp>
          <p:nvSpPr>
            <p:cNvPr id="94" name="Oval 93"/>
            <p:cNvSpPr/>
            <p:nvPr/>
          </p:nvSpPr>
          <p:spPr>
            <a:xfrm>
              <a:off x="7103327" y="1505415"/>
              <a:ext cx="256478" cy="2564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Picture 15" descr="F:\AAA-LÀM ẢNH SLIDE\Bai10-LT3-4(4).png"/>
            <p:cNvPicPr>
              <a:picLocks noChangeAspect="1" noChangeArrowheads="1"/>
            </p:cNvPicPr>
            <p:nvPr/>
          </p:nvPicPr>
          <p:blipFill>
            <a:blip r:embed="rId7"/>
            <a:srcRect l="12190" r="12190"/>
            <a:stretch>
              <a:fillRect/>
            </a:stretch>
          </p:blipFill>
          <p:spPr bwMode="auto">
            <a:xfrm>
              <a:off x="6327776" y="1213114"/>
              <a:ext cx="1829850" cy="2419813"/>
            </a:xfrm>
            <a:prstGeom prst="rect">
              <a:avLst/>
            </a:prstGeom>
            <a:noFill/>
          </p:spPr>
        </p:pic>
      </p:grpSp>
      <p:grpSp>
        <p:nvGrpSpPr>
          <p:cNvPr id="108" name="Group 107"/>
          <p:cNvGrpSpPr/>
          <p:nvPr/>
        </p:nvGrpSpPr>
        <p:grpSpPr>
          <a:xfrm>
            <a:off x="7185132" y="2743154"/>
            <a:ext cx="1092335" cy="2223193"/>
            <a:chOff x="7324204" y="2248129"/>
            <a:chExt cx="1092335" cy="2223193"/>
          </a:xfrm>
        </p:grpSpPr>
        <p:sp>
          <p:nvSpPr>
            <p:cNvPr id="96" name="Oval 95"/>
            <p:cNvSpPr/>
            <p:nvPr/>
          </p:nvSpPr>
          <p:spPr>
            <a:xfrm>
              <a:off x="7683191" y="2988527"/>
              <a:ext cx="234176" cy="2341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Picture 16" descr="F:\AAA-LÀM ẢNH SLIDE\Bai10-LT3-4(5).png"/>
            <p:cNvPicPr>
              <a:picLocks noChangeAspect="1" noChangeArrowheads="1"/>
            </p:cNvPicPr>
            <p:nvPr/>
          </p:nvPicPr>
          <p:blipFill>
            <a:blip r:embed="rId8"/>
            <a:srcRect l="27429" t="4063" r="27429" b="4063"/>
            <a:stretch>
              <a:fillRect/>
            </a:stretch>
          </p:blipFill>
          <p:spPr bwMode="auto">
            <a:xfrm>
              <a:off x="7324204" y="2248129"/>
              <a:ext cx="1092335" cy="2223193"/>
            </a:xfrm>
            <a:prstGeom prst="rect">
              <a:avLst/>
            </a:prstGeom>
            <a:noFill/>
          </p:spPr>
        </p:pic>
      </p:grpSp>
      <p:grpSp>
        <p:nvGrpSpPr>
          <p:cNvPr id="107" name="Group 106"/>
          <p:cNvGrpSpPr/>
          <p:nvPr/>
        </p:nvGrpSpPr>
        <p:grpSpPr>
          <a:xfrm>
            <a:off x="5804414" y="2995580"/>
            <a:ext cx="1288984" cy="1854420"/>
            <a:chOff x="5943486" y="2500555"/>
            <a:chExt cx="1288984" cy="1854420"/>
          </a:xfrm>
        </p:grpSpPr>
        <p:sp>
          <p:nvSpPr>
            <p:cNvPr id="95" name="Oval 94"/>
            <p:cNvSpPr/>
            <p:nvPr/>
          </p:nvSpPr>
          <p:spPr>
            <a:xfrm>
              <a:off x="6467708" y="3100039"/>
              <a:ext cx="267629" cy="2676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7" descr="F:\AAA-LÀM ẢNH SLIDE\Bai10-LT3-4(6).png"/>
            <p:cNvPicPr>
              <a:picLocks noChangeAspect="1" noChangeArrowheads="1"/>
            </p:cNvPicPr>
            <p:nvPr/>
          </p:nvPicPr>
          <p:blipFill>
            <a:blip r:embed="rId9"/>
            <a:srcRect l="23365" t="12190" r="23365" b="11175"/>
            <a:stretch>
              <a:fillRect/>
            </a:stretch>
          </p:blipFill>
          <p:spPr bwMode="auto">
            <a:xfrm>
              <a:off x="5943486" y="2500555"/>
              <a:ext cx="1288984" cy="1854420"/>
            </a:xfrm>
            <a:prstGeom prst="rect">
              <a:avLst/>
            </a:prstGeom>
            <a:noFill/>
          </p:spPr>
        </p:pic>
      </p:grpSp>
      <p:pic>
        <p:nvPicPr>
          <p:cNvPr id="109" name="Picture 10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443" y="3533182"/>
            <a:ext cx="1611906" cy="161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" dur="2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" dur="2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11322</TotalTime>
  <Words>208</Words>
  <Application>Microsoft Office PowerPoint</Application>
  <PresentationFormat>Custom</PresentationFormat>
  <Paragraphs>158</Paragraphs>
  <Slides>10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Lato Heavy</vt:lpstr>
      <vt:lpstr>Lato</vt:lpstr>
      <vt:lpstr>Calibri Light</vt:lpstr>
      <vt:lpstr>Lato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Admin</cp:lastModifiedBy>
  <cp:revision>366</cp:revision>
  <dcterms:created xsi:type="dcterms:W3CDTF">2020-02-21T03:04:01Z</dcterms:created>
  <dcterms:modified xsi:type="dcterms:W3CDTF">2022-11-21T15:38:00Z</dcterms:modified>
</cp:coreProperties>
</file>