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6.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7.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 id="2147483684" r:id="rId2"/>
    <p:sldMasterId id="2147483696" r:id="rId3"/>
  </p:sldMasterIdLst>
  <p:notesMasterIdLst>
    <p:notesMasterId r:id="rId29"/>
  </p:notesMasterIdLst>
  <p:sldIdLst>
    <p:sldId id="303" r:id="rId4"/>
    <p:sldId id="271" r:id="rId5"/>
    <p:sldId id="279" r:id="rId6"/>
    <p:sldId id="302" r:id="rId7"/>
    <p:sldId id="281" r:id="rId8"/>
    <p:sldId id="283" r:id="rId9"/>
    <p:sldId id="304" r:id="rId10"/>
    <p:sldId id="293" r:id="rId11"/>
    <p:sldId id="284" r:id="rId12"/>
    <p:sldId id="285" r:id="rId13"/>
    <p:sldId id="286" r:id="rId14"/>
    <p:sldId id="287" r:id="rId15"/>
    <p:sldId id="288" r:id="rId16"/>
    <p:sldId id="290" r:id="rId17"/>
    <p:sldId id="11694" r:id="rId18"/>
    <p:sldId id="305" r:id="rId19"/>
    <p:sldId id="291" r:id="rId20"/>
    <p:sldId id="306" r:id="rId21"/>
    <p:sldId id="294" r:id="rId22"/>
    <p:sldId id="308" r:id="rId23"/>
    <p:sldId id="309" r:id="rId24"/>
    <p:sldId id="310" r:id="rId25"/>
    <p:sldId id="311" r:id="rId26"/>
    <p:sldId id="312" r:id="rId27"/>
    <p:sldId id="297"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9" d="100"/>
          <a:sy n="69" d="100"/>
        </p:scale>
        <p:origin x="859" y="3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CB7990-37FF-4E9B-BFFA-24A32BDB67FA}" type="datetimeFigureOut">
              <a:rPr lang="en-US" smtClean="0"/>
              <a:t>20/06/2024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C05822-6A89-4ED1-883D-157BC7D495FE}" type="slidenum">
              <a:rPr lang="en-US" smtClean="0"/>
              <a:t>‹#›</a:t>
            </a:fld>
            <a:endParaRPr lang="en-US"/>
          </a:p>
        </p:txBody>
      </p:sp>
    </p:spTree>
    <p:extLst>
      <p:ext uri="{BB962C8B-B14F-4D97-AF65-F5344CB8AC3E}">
        <p14:creationId xmlns:p14="http://schemas.microsoft.com/office/powerpoint/2010/main" val="2346701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3713765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7501386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1960769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5963093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Slide Number Placeholder 3"/>
          <p:cNvSpPr>
            <a:spLocks noGrp="1"/>
          </p:cNvSpPr>
          <p:nvPr>
            <p:ph type="sldNum" sz="quarter" idx="5"/>
          </p:nvPr>
        </p:nvSpPr>
        <p:spPr/>
        <p:txBody>
          <a:bodyPr/>
          <a:lstStyle/>
          <a:p>
            <a:fld id="{58C05822-6A89-4ED1-883D-157BC7D495FE}" type="slidenum">
              <a:rPr lang="en-US" smtClean="0"/>
              <a:t>17</a:t>
            </a:fld>
            <a:endParaRPr lang="en-US"/>
          </a:p>
        </p:txBody>
      </p:sp>
    </p:spTree>
    <p:extLst>
      <p:ext uri="{BB962C8B-B14F-4D97-AF65-F5344CB8AC3E}">
        <p14:creationId xmlns:p14="http://schemas.microsoft.com/office/powerpoint/2010/main" val="21692360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542932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3771487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8900303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232089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3084073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Slide Number Placeholder 3"/>
          <p:cNvSpPr>
            <a:spLocks noGrp="1"/>
          </p:cNvSpPr>
          <p:nvPr>
            <p:ph type="sldNum" sz="quarter" idx="5"/>
          </p:nvPr>
        </p:nvSpPr>
        <p:spPr/>
        <p:txBody>
          <a:bodyPr/>
          <a:lstStyle/>
          <a:p>
            <a:fld id="{58C05822-6A89-4ED1-883D-157BC7D495FE}" type="slidenum">
              <a:rPr lang="en-US" smtClean="0"/>
              <a:t>25</a:t>
            </a:fld>
            <a:endParaRPr lang="en-US"/>
          </a:p>
        </p:txBody>
      </p:sp>
    </p:spTree>
    <p:extLst>
      <p:ext uri="{BB962C8B-B14F-4D97-AF65-F5344CB8AC3E}">
        <p14:creationId xmlns:p14="http://schemas.microsoft.com/office/powerpoint/2010/main" val="32726108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617096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Tree>
    <p:extLst>
      <p:ext uri="{BB962C8B-B14F-4D97-AF65-F5344CB8AC3E}">
        <p14:creationId xmlns:p14="http://schemas.microsoft.com/office/powerpoint/2010/main" val="28527248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093345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3084073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 </a:t>
            </a:r>
            <a:r>
              <a:rPr lang="en-US" altLang="zh-CN" dirty="0" err="1"/>
              <a:t>Các</a:t>
            </a:r>
            <a:r>
              <a:rPr lang="en-US" altLang="zh-CN" dirty="0"/>
              <a:t> nick </a:t>
            </a:r>
            <a:r>
              <a:rPr lang="en-US" altLang="zh-CN" dirty="0" err="1"/>
              <a:t>khác</a:t>
            </a:r>
            <a:r>
              <a:rPr lang="en-US" altLang="zh-CN" dirty="0"/>
              <a:t> </a:t>
            </a:r>
            <a:r>
              <a:rPr lang="en-US" altLang="zh-CN" dirty="0" err="1"/>
              <a:t>đều</a:t>
            </a:r>
            <a:r>
              <a:rPr lang="en-US" altLang="zh-CN" dirty="0"/>
              <a:t> </a:t>
            </a:r>
            <a:r>
              <a:rPr lang="en-US" altLang="zh-CN" dirty="0" err="1"/>
              <a:t>là</a:t>
            </a:r>
            <a:r>
              <a:rPr lang="en-US" altLang="zh-CN" dirty="0"/>
              <a:t> </a:t>
            </a:r>
            <a:r>
              <a:rPr lang="en-US" altLang="zh-CN" dirty="0" err="1"/>
              <a:t>giả</a:t>
            </a:r>
            <a:r>
              <a:rPr lang="en-US" altLang="zh-CN" dirty="0"/>
              <a:t> </a:t>
            </a:r>
            <a:r>
              <a:rPr lang="en-US" altLang="zh-CN" dirty="0" err="1"/>
              <a:t>mạo</a:t>
            </a:r>
            <a:r>
              <a:rPr lang="en-US" altLang="zh-CN" dirty="0"/>
              <a:t>, </a:t>
            </a:r>
            <a:r>
              <a:rPr lang="en-US" altLang="zh-CN" dirty="0" err="1"/>
              <a:t>ăn</a:t>
            </a:r>
            <a:r>
              <a:rPr lang="en-US" altLang="zh-CN" dirty="0"/>
              <a:t> </a:t>
            </a:r>
            <a:r>
              <a:rPr lang="en-US" altLang="zh-CN" dirty="0" err="1"/>
              <a:t>cắp</a:t>
            </a:r>
            <a:r>
              <a:rPr lang="en-US" altLang="zh-CN" dirty="0"/>
              <a:t> </a:t>
            </a:r>
            <a:r>
              <a:rPr lang="en-US" altLang="zh-CN" dirty="0" err="1"/>
              <a:t>chất</a:t>
            </a:r>
            <a:r>
              <a:rPr lang="en-US" altLang="zh-CN" dirty="0"/>
              <a:t> </a:t>
            </a:r>
            <a:r>
              <a:rPr lang="en-US" altLang="zh-CN" dirty="0" err="1"/>
              <a:t>xám</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1153349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9802918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5436099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0759172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854199"/>
            <a:ext cx="9144000" cy="1655763"/>
          </a:xfrm>
        </p:spPr>
        <p:txBody>
          <a:bodyPr anchor="b">
            <a:normAutofit/>
          </a:bodyPr>
          <a:lstStyle>
            <a:lvl1pPr algn="ctr">
              <a:defRPr sz="7200" b="0"/>
            </a:lvl1pPr>
          </a:lstStyle>
          <a:p>
            <a:r>
              <a:rPr lang="zh-CN" altLang="en-US" dirty="0"/>
              <a:t>单击此处编辑标题</a:t>
            </a:r>
          </a:p>
        </p:txBody>
      </p:sp>
      <p:sp>
        <p:nvSpPr>
          <p:cNvPr id="3" name="副标题 2"/>
          <p:cNvSpPr>
            <a:spLocks noGrp="1"/>
          </p:cNvSpPr>
          <p:nvPr>
            <p:ph type="subTitle" idx="1"/>
          </p:nvPr>
        </p:nvSpPr>
        <p:spPr>
          <a:xfrm>
            <a:off x="1524000" y="3602038"/>
            <a:ext cx="9144000" cy="1655762"/>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p>
        </p:txBody>
      </p:sp>
      <p:sp>
        <p:nvSpPr>
          <p:cNvPr id="4" name="日期占位符 3"/>
          <p:cNvSpPr>
            <a:spLocks noGrp="1"/>
          </p:cNvSpPr>
          <p:nvPr>
            <p:ph type="dt" sz="half"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2024/6/20</a:t>
            </a:fld>
            <a:endParaRPr kumimoji="0" lang="zh-CN" altLang="en-US" sz="1200" b="0" i="0" u="none" strike="noStrike" kern="1200" cap="none" spc="0" normalizeH="0" baseline="0" noProof="0" dirty="0">
              <a:ln>
                <a:noFill/>
              </a:ln>
              <a:solidFill>
                <a:srgbClr val="FFFFFF">
                  <a:lumMod val="50000"/>
                </a:srgbClr>
              </a:solidFill>
              <a:effectLst/>
              <a:uLnTx/>
              <a:uFillTx/>
              <a:ea typeface="黑体" panose="02010609060101010101" pitchFamily="49"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6" name="灯片编号占位符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Tree>
    <p:extLst>
      <p:ext uri="{BB962C8B-B14F-4D97-AF65-F5344CB8AC3E}">
        <p14:creationId xmlns:p14="http://schemas.microsoft.com/office/powerpoint/2010/main" val="6298792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2024/6/20</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5" name="灯片编号占位符 4"/>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7" name="内容占位符 6"/>
          <p:cNvSpPr>
            <a:spLocks noGrp="1"/>
          </p:cNvSpPr>
          <p:nvPr>
            <p:ph sz="quarter" idx="13"/>
          </p:nvPr>
        </p:nvSpPr>
        <p:spPr>
          <a:xfrm>
            <a:off x="838200" y="551543"/>
            <a:ext cx="10515600" cy="5558971"/>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34612677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8BB48B6-9552-4C80-A013-F237408909B2}"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2024/6/20</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5D6DDD-9ED7-4898-A94F-2D1104140EA3}" type="slidenum">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Tree>
    <p:extLst>
      <p:ext uri="{BB962C8B-B14F-4D97-AF65-F5344CB8AC3E}">
        <p14:creationId xmlns:p14="http://schemas.microsoft.com/office/powerpoint/2010/main" val="4490034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8BB48B6-9552-4C80-A013-F237408909B2}"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2024/6/20</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5D6DDD-9ED7-4898-A94F-2D1104140EA3}" type="slidenum">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Tree>
    <p:extLst>
      <p:ext uri="{BB962C8B-B14F-4D97-AF65-F5344CB8AC3E}">
        <p14:creationId xmlns:p14="http://schemas.microsoft.com/office/powerpoint/2010/main" val="16201867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8BB48B6-9552-4C80-A013-F237408909B2}"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2024/6/20</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5D6DDD-9ED7-4898-A94F-2D1104140EA3}" type="slidenum">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Tree>
    <p:extLst>
      <p:ext uri="{BB962C8B-B14F-4D97-AF65-F5344CB8AC3E}">
        <p14:creationId xmlns:p14="http://schemas.microsoft.com/office/powerpoint/2010/main" val="17876681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8BB48B6-9552-4C80-A013-F237408909B2}"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2024/6/20</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5D6DDD-9ED7-4898-A94F-2D1104140EA3}" type="slidenum">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Tree>
    <p:extLst>
      <p:ext uri="{BB962C8B-B14F-4D97-AF65-F5344CB8AC3E}">
        <p14:creationId xmlns:p14="http://schemas.microsoft.com/office/powerpoint/2010/main" val="21491071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8BB48B6-9552-4C80-A013-F237408909B2}"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2024/6/20</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9" name="灯片编号占位符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5D6DDD-9ED7-4898-A94F-2D1104140EA3}" type="slidenum">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Tree>
    <p:extLst>
      <p:ext uri="{BB962C8B-B14F-4D97-AF65-F5344CB8AC3E}">
        <p14:creationId xmlns:p14="http://schemas.microsoft.com/office/powerpoint/2010/main" val="23286842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8BB48B6-9552-4C80-A013-F237408909B2}"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2024/6/20</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5" name="灯片编号占位符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5D6DDD-9ED7-4898-A94F-2D1104140EA3}" type="slidenum">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Tree>
    <p:extLst>
      <p:ext uri="{BB962C8B-B14F-4D97-AF65-F5344CB8AC3E}">
        <p14:creationId xmlns:p14="http://schemas.microsoft.com/office/powerpoint/2010/main" val="11178094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8BB48B6-9552-4C80-A013-F237408909B2}"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2024/6/20</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4" name="灯片编号占位符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5D6DDD-9ED7-4898-A94F-2D1104140EA3}" type="slidenum">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Tree>
    <p:extLst>
      <p:ext uri="{BB962C8B-B14F-4D97-AF65-F5344CB8AC3E}">
        <p14:creationId xmlns:p14="http://schemas.microsoft.com/office/powerpoint/2010/main" val="34571590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8BB48B6-9552-4C80-A013-F237408909B2}"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2024/6/20</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5D6DDD-9ED7-4898-A94F-2D1104140EA3}" type="slidenum">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Tree>
    <p:extLst>
      <p:ext uri="{BB962C8B-B14F-4D97-AF65-F5344CB8AC3E}">
        <p14:creationId xmlns:p14="http://schemas.microsoft.com/office/powerpoint/2010/main" val="1058767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8BB48B6-9552-4C80-A013-F237408909B2}"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2024/6/20</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5D6DDD-9ED7-4898-A94F-2D1104140EA3}" type="slidenum">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Tree>
    <p:extLst>
      <p:ext uri="{BB962C8B-B14F-4D97-AF65-F5344CB8AC3E}">
        <p14:creationId xmlns:p14="http://schemas.microsoft.com/office/powerpoint/2010/main" val="22451130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nchor="ctr" anchorCtr="0"/>
          <a:lstStyle/>
          <a:p>
            <a:r>
              <a:rPr lang="zh-CN" altLang="en-US" dirty="0"/>
              <a:t>单击此处编辑母版标题样式</a:t>
            </a:r>
          </a:p>
        </p:txBody>
      </p:sp>
      <p:sp>
        <p:nvSpPr>
          <p:cNvPr id="3" name="内容占位符 2"/>
          <p:cNvSpPr>
            <a:spLocks noGrp="1"/>
          </p:cNvSpPr>
          <p:nvPr>
            <p:ph idx="1"/>
          </p:nvPr>
        </p:nvSpPr>
        <p:spPr/>
        <p:txBody>
          <a:bodyPr/>
          <a:lstStyle>
            <a:lvl1pPr>
              <a:defRPr sz="2400"/>
            </a:lvl1pPr>
            <a:lvl2pPr>
              <a:defRPr sz="2000"/>
            </a:lvl2pPr>
            <a:lvl3pPr>
              <a:defRPr sz="1800"/>
            </a:lvl3pPr>
            <a:lvl4pPr>
              <a:defRPr sz="1800"/>
            </a:lvl4pPr>
            <a:lvl5pPr>
              <a:defRPr sz="18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2024/6/20</a:t>
            </a:fld>
            <a:endParaRPr kumimoji="0" lang="zh-CN" altLang="en-US" sz="1200" b="0" i="0" u="none" strike="noStrike" kern="1200" cap="none" spc="0" normalizeH="0" baseline="0" noProof="0" dirty="0">
              <a:ln>
                <a:noFill/>
              </a:ln>
              <a:solidFill>
                <a:srgbClr val="FFFFFF">
                  <a:lumMod val="50000"/>
                </a:srgbClr>
              </a:solidFill>
              <a:effectLst/>
              <a:uLnTx/>
              <a:uFillTx/>
              <a:ea typeface="黑体" panose="02010609060101010101" pitchFamily="49"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dirty="0">
              <a:ln>
                <a:noFill/>
              </a:ln>
              <a:solidFill>
                <a:srgbClr val="FFFFFF">
                  <a:lumMod val="50000"/>
                </a:srgbClr>
              </a:solidFill>
              <a:effectLst/>
              <a:uLnTx/>
              <a:uFillTx/>
              <a:ea typeface="黑体" panose="02010609060101010101" pitchFamily="49" charset="-122"/>
              <a:cs typeface="+mn-cs"/>
            </a:endParaRPr>
          </a:p>
        </p:txBody>
      </p:sp>
      <p:sp>
        <p:nvSpPr>
          <p:cNvPr id="6" name="灯片编号占位符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Tree>
    <p:extLst>
      <p:ext uri="{BB962C8B-B14F-4D97-AF65-F5344CB8AC3E}">
        <p14:creationId xmlns:p14="http://schemas.microsoft.com/office/powerpoint/2010/main" val="18533567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8BB48B6-9552-4C80-A013-F237408909B2}"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2024/6/20</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5D6DDD-9ED7-4898-A94F-2D1104140EA3}" type="slidenum">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Tree>
    <p:extLst>
      <p:ext uri="{BB962C8B-B14F-4D97-AF65-F5344CB8AC3E}">
        <p14:creationId xmlns:p14="http://schemas.microsoft.com/office/powerpoint/2010/main" val="5428829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8BB48B6-9552-4C80-A013-F237408909B2}"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2024/6/20</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5D6DDD-9ED7-4898-A94F-2D1104140EA3}" type="slidenum">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Tree>
    <p:extLst>
      <p:ext uri="{BB962C8B-B14F-4D97-AF65-F5344CB8AC3E}">
        <p14:creationId xmlns:p14="http://schemas.microsoft.com/office/powerpoint/2010/main" val="37661675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992412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0974736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0381078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2586860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4359074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40183227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97844866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8161014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节标题">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0DD7636-5BE1-44BC-BB5F-15739D9E18E1}" type="datetimeFigureOut">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2024/6/20</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4" name="灯片编号占位符 3"/>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87C0E1D-24C4-406F-9615-DBDA8D2D1F93}" type="slidenum">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5" name="标题 4"/>
          <p:cNvSpPr>
            <a:spLocks noGrp="1"/>
          </p:cNvSpPr>
          <p:nvPr>
            <p:ph type="title" hasCustomPrompt="1"/>
          </p:nvPr>
        </p:nvSpPr>
        <p:spPr>
          <a:xfrm>
            <a:off x="838200" y="2187443"/>
            <a:ext cx="10515600" cy="2483115"/>
          </a:xfrm>
        </p:spPr>
        <p:txBody>
          <a:bodyPr>
            <a:normAutofit/>
          </a:bodyPr>
          <a:lstStyle>
            <a:lvl1pPr algn="ctr">
              <a:defRPr sz="6000" b="0"/>
            </a:lvl1pPr>
          </a:lstStyle>
          <a:p>
            <a:r>
              <a:rPr lang="zh-CN" altLang="en-US" dirty="0"/>
              <a:t>单击此处编辑标题</a:t>
            </a:r>
          </a:p>
        </p:txBody>
      </p:sp>
    </p:spTree>
    <p:extLst>
      <p:ext uri="{BB962C8B-B14F-4D97-AF65-F5344CB8AC3E}">
        <p14:creationId xmlns:p14="http://schemas.microsoft.com/office/powerpoint/2010/main" val="77994123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75547360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93363051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8666216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4977237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nchor="ctr" anchorCtr="0"/>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2024/6/20</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7" name="灯片编号占位符 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Tree>
    <p:extLst>
      <p:ext uri="{BB962C8B-B14F-4D97-AF65-F5344CB8AC3E}">
        <p14:creationId xmlns:p14="http://schemas.microsoft.com/office/powerpoint/2010/main" val="3118627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nchor="ctr" anchorCtr="0"/>
          <a:lstStyle/>
          <a:p>
            <a:r>
              <a:rPr lang="zh-CN" altLang="en-US"/>
              <a:t>单击此处编辑母版标题样式</a:t>
            </a:r>
          </a:p>
        </p:txBody>
      </p:sp>
      <p:sp>
        <p:nvSpPr>
          <p:cNvPr id="3" name="文本占位符 2"/>
          <p:cNvSpPr>
            <a:spLocks noGrp="1"/>
          </p:cNvSpPr>
          <p:nvPr>
            <p:ph type="body" idx="1"/>
          </p:nvPr>
        </p:nvSpPr>
        <p:spPr>
          <a:xfrm>
            <a:off x="839788" y="1744961"/>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4" name="内容占位符 3"/>
          <p:cNvSpPr>
            <a:spLocks noGrp="1"/>
          </p:cNvSpPr>
          <p:nvPr>
            <p:ph sz="half" idx="2"/>
          </p:nvPr>
        </p:nvSpPr>
        <p:spPr>
          <a:xfrm>
            <a:off x="839788" y="2615609"/>
            <a:ext cx="5157787" cy="3574054"/>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文本占位符 4"/>
          <p:cNvSpPr>
            <a:spLocks noGrp="1"/>
          </p:cNvSpPr>
          <p:nvPr>
            <p:ph type="body" sz="quarter" idx="3"/>
          </p:nvPr>
        </p:nvSpPr>
        <p:spPr>
          <a:xfrm>
            <a:off x="6172200" y="1744961"/>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6" name="内容占位符 5"/>
          <p:cNvSpPr>
            <a:spLocks noGrp="1"/>
          </p:cNvSpPr>
          <p:nvPr>
            <p:ph sz="quarter" idx="4"/>
          </p:nvPr>
        </p:nvSpPr>
        <p:spPr>
          <a:xfrm>
            <a:off x="6172200" y="2615609"/>
            <a:ext cx="5183188" cy="3574054"/>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7" name="日期占位符 6"/>
          <p:cNvSpPr>
            <a:spLocks noGrp="1"/>
          </p:cNvSpPr>
          <p:nvPr>
            <p:ph type="dt" sz="half"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2024/6/20</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9" name="灯片编号占位符 8"/>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Tree>
    <p:extLst>
      <p:ext uri="{BB962C8B-B14F-4D97-AF65-F5344CB8AC3E}">
        <p14:creationId xmlns:p14="http://schemas.microsoft.com/office/powerpoint/2010/main" val="30422536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3238500" y="2159000"/>
            <a:ext cx="5715000" cy="1382450"/>
          </a:xfrm>
        </p:spPr>
        <p:txBody>
          <a:bodyPr anchor="b" anchorCtr="0">
            <a:normAutofit/>
          </a:bodyPr>
          <a:lstStyle>
            <a:lvl1pPr algn="ctr">
              <a:defRPr sz="8000" b="0">
                <a:solidFill>
                  <a:schemeClr val="tx1"/>
                </a:solidFill>
              </a:defRPr>
            </a:lvl1pPr>
          </a:lstStyle>
          <a:p>
            <a:r>
              <a:rPr lang="zh-CN" altLang="en-US" dirty="0"/>
              <a:t>编辑标题</a:t>
            </a:r>
          </a:p>
        </p:txBody>
      </p:sp>
      <p:sp>
        <p:nvSpPr>
          <p:cNvPr id="3" name="日期占位符 2"/>
          <p:cNvSpPr>
            <a:spLocks noGrp="1"/>
          </p:cNvSpPr>
          <p:nvPr>
            <p:ph type="dt" sz="half"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0DD7636-5BE1-44BC-BB5F-15739D9E18E1}" type="datetimeFigureOut">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2024/6/20</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5" name="灯片编号占位符 4"/>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87C0E1D-24C4-406F-9615-DBDA8D2D1F93}" type="slidenum">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37" name="内容占位符 36"/>
          <p:cNvSpPr>
            <a:spLocks noGrp="1"/>
          </p:cNvSpPr>
          <p:nvPr>
            <p:ph sz="quarter" idx="13" hasCustomPrompt="1"/>
          </p:nvPr>
        </p:nvSpPr>
        <p:spPr>
          <a:xfrm>
            <a:off x="3238500" y="3733201"/>
            <a:ext cx="5715000" cy="1185937"/>
          </a:xfrm>
        </p:spPr>
        <p:txBody>
          <a:bodyPr>
            <a:normAutofit/>
          </a:bodyPr>
          <a:lstStyle>
            <a:lvl1pPr marL="0" indent="0" algn="ctr">
              <a:buNone/>
              <a:defRPr sz="3200">
                <a:solidFill>
                  <a:schemeClr val="tx1"/>
                </a:solidFill>
              </a:defRPr>
            </a:lvl1pPr>
          </a:lstStyle>
          <a:p>
            <a:pPr lvl="0"/>
            <a:r>
              <a:rPr lang="zh-CN" altLang="en-US" dirty="0"/>
              <a:t>编辑文本</a:t>
            </a:r>
          </a:p>
        </p:txBody>
      </p:sp>
    </p:spTree>
    <p:extLst>
      <p:ext uri="{BB962C8B-B14F-4D97-AF65-F5344CB8AC3E}">
        <p14:creationId xmlns:p14="http://schemas.microsoft.com/office/powerpoint/2010/main" val="1315350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2024/6/20</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4" name="灯片编号占位符 3"/>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Tree>
    <p:extLst>
      <p:ext uri="{BB962C8B-B14F-4D97-AF65-F5344CB8AC3E}">
        <p14:creationId xmlns:p14="http://schemas.microsoft.com/office/powerpoint/2010/main" val="5225578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8200" y="713673"/>
            <a:ext cx="4681654" cy="1428161"/>
          </a:xfrm>
        </p:spPr>
        <p:txBody>
          <a:bodyPr anchor="t" anchorCtr="0">
            <a:normAutofit/>
          </a:bodyPr>
          <a:lstStyle>
            <a:lvl1pPr>
              <a:defRPr sz="3600"/>
            </a:lvl1pPr>
          </a:lstStyle>
          <a:p>
            <a:r>
              <a:rPr lang="zh-CN" altLang="en-US" dirty="0"/>
              <a:t>单击此处编辑标题</a:t>
            </a:r>
          </a:p>
        </p:txBody>
      </p:sp>
      <p:sp>
        <p:nvSpPr>
          <p:cNvPr id="3" name="图片占位符 2"/>
          <p:cNvSpPr>
            <a:spLocks noGrp="1" noChangeAspect="1"/>
          </p:cNvSpPr>
          <p:nvPr>
            <p:ph type="pic" idx="1"/>
          </p:nvPr>
        </p:nvSpPr>
        <p:spPr>
          <a:xfrm>
            <a:off x="5642517" y="713673"/>
            <a:ext cx="5711882" cy="540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nvPr>
        </p:nvSpPr>
        <p:spPr>
          <a:xfrm>
            <a:off x="838200" y="2313873"/>
            <a:ext cx="4681654" cy="3811588"/>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p>
        </p:txBody>
      </p:sp>
      <p:sp>
        <p:nvSpPr>
          <p:cNvPr id="5" name="日期占位符 4"/>
          <p:cNvSpPr>
            <a:spLocks noGrp="1"/>
          </p:cNvSpPr>
          <p:nvPr>
            <p:ph type="dt" sz="half"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EFD9D74-47D9-4702-A33C-335B63B48DBF}" type="datetimeFigureOut">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2024/6/20</a:t>
            </a:fld>
            <a:endParaRPr kumimoji="0" lang="zh-CN" altLang="en-US" sz="1200" b="0" i="0" u="none" strike="noStrike" kern="1200" cap="none" spc="0" normalizeH="0" baseline="0" noProof="0" dirty="0">
              <a:ln>
                <a:noFill/>
              </a:ln>
              <a:solidFill>
                <a:srgbClr val="FFFFFF">
                  <a:lumMod val="50000"/>
                </a:srgbClr>
              </a:solidFill>
              <a:effectLst/>
              <a:uLnTx/>
              <a:uFillTx/>
              <a:ea typeface="黑体" panose="02010609060101010101" pitchFamily="49"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dirty="0">
              <a:ln>
                <a:noFill/>
              </a:ln>
              <a:solidFill>
                <a:srgbClr val="FFFFFF">
                  <a:lumMod val="50000"/>
                </a:srgbClr>
              </a:solidFill>
              <a:effectLst/>
              <a:uLnTx/>
              <a:uFillTx/>
              <a:ea typeface="黑体" panose="02010609060101010101" pitchFamily="49" charset="-122"/>
              <a:cs typeface="+mn-cs"/>
            </a:endParaRPr>
          </a:p>
        </p:txBody>
      </p:sp>
      <p:sp>
        <p:nvSpPr>
          <p:cNvPr id="7" name="灯片编号占位符 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FABC47A4-756D-490B-A52F-7D9E2C9FC05F}" type="slidenum">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Tree>
    <p:extLst>
      <p:ext uri="{BB962C8B-B14F-4D97-AF65-F5344CB8AC3E}">
        <p14:creationId xmlns:p14="http://schemas.microsoft.com/office/powerpoint/2010/main" val="8775099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10444898" y="365125"/>
            <a:ext cx="908901" cy="5811838"/>
          </a:xfrm>
        </p:spPr>
        <p:txBody>
          <a:bodyPr vert="eaVert">
            <a:normAutofit/>
          </a:bodyPr>
          <a:lstStyle>
            <a:lvl1pPr>
              <a:defRPr sz="4400"/>
            </a:lvl1pPr>
          </a:lstStyle>
          <a:p>
            <a:r>
              <a:rPr lang="zh-CN" altLang="en-US" dirty="0"/>
              <a:t>单击此处编辑标题</a:t>
            </a:r>
          </a:p>
        </p:txBody>
      </p:sp>
      <p:sp>
        <p:nvSpPr>
          <p:cNvPr id="3" name="竖排文字占位符 2"/>
          <p:cNvSpPr>
            <a:spLocks noGrp="1"/>
          </p:cNvSpPr>
          <p:nvPr>
            <p:ph type="body" orient="vert" idx="1"/>
          </p:nvPr>
        </p:nvSpPr>
        <p:spPr>
          <a:xfrm>
            <a:off x="838199" y="365125"/>
            <a:ext cx="9446443" cy="5811838"/>
          </a:xfrm>
        </p:spPr>
        <p:txBody>
          <a:bodyPr vert="eaVert"/>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2024/6/20</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6" name="灯片编号占位符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Tree>
    <p:extLst>
      <p:ext uri="{BB962C8B-B14F-4D97-AF65-F5344CB8AC3E}">
        <p14:creationId xmlns:p14="http://schemas.microsoft.com/office/powerpoint/2010/main" val="29079478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ags" Target="../tags/tag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image" Target="../media/image2.jpg"/><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theme" Target="../theme/theme3.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5"/>
          <a:stretch>
            <a:fillRect/>
          </a:stretch>
        </a:blipFill>
        <a:effectLst/>
      </p:bgPr>
    </p:bg>
    <p:spTree>
      <p:nvGrpSpPr>
        <p:cNvPr id="1" name=""/>
        <p:cNvGrpSpPr/>
        <p:nvPr/>
      </p:nvGrpSpPr>
      <p:grpSpPr>
        <a:xfrm>
          <a:off x="0" y="0"/>
          <a:ext cx="0" cy="0"/>
          <a:chOff x="0" y="0"/>
          <a:chExt cx="0" cy="0"/>
        </a:xfrm>
      </p:grpSpPr>
      <p:sp>
        <p:nvSpPr>
          <p:cNvPr id="7" name="标题占位符 1"/>
          <p:cNvSpPr>
            <a:spLocks noGrp="1"/>
          </p:cNvSpPr>
          <p:nvPr>
            <p:ph type="title"/>
            <p:custDataLst>
              <p:tags r:id="rId12"/>
            </p:custDataLst>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8" name="文本占位符 2"/>
          <p:cNvSpPr>
            <a:spLocks noGrp="1"/>
          </p:cNvSpPr>
          <p:nvPr>
            <p:ph type="body" idx="1"/>
            <p:custDataLst>
              <p:tags r:id="rId13"/>
            </p:custDataLst>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9"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normAutofit/>
          </a:bodyPr>
          <a:lstStyle>
            <a:lvl1pPr algn="ctr">
              <a:defRPr sz="1200">
                <a:solidFill>
                  <a:schemeClr val="bg1">
                    <a:lumMod val="50000"/>
                  </a:schemeClr>
                </a:solidFill>
                <a:latin typeface="黑体" panose="02010609060101010101" pitchFamily="49" charset="-122"/>
                <a:ea typeface="黑体" panose="02010609060101010101" pitchFamily="49"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2024/6/20</a:t>
            </a:fld>
            <a:endParaRPr kumimoji="0" lang="zh-CN" altLang="en-US" sz="1200" b="0" i="0" u="none" strike="noStrike" kern="1200" cap="none" spc="0" normalizeH="0" baseline="0" noProof="0" dirty="0">
              <a:ln>
                <a:noFill/>
              </a:ln>
              <a:solidFill>
                <a:srgbClr val="FFFFFF">
                  <a:lumMod val="50000"/>
                </a:srgbClr>
              </a:solidFill>
              <a:effectLst/>
              <a:uLnTx/>
              <a:uFillTx/>
              <a:ea typeface="黑体" panose="02010609060101010101" pitchFamily="49" charset="-122"/>
              <a:cs typeface="+mn-cs"/>
            </a:endParaRPr>
          </a:p>
        </p:txBody>
      </p:sp>
      <p:sp>
        <p:nvSpPr>
          <p:cNvPr id="10"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bg1">
                    <a:lumMod val="50000"/>
                  </a:schemeClr>
                </a:solidFill>
                <a:latin typeface="黑体" panose="02010609060101010101" pitchFamily="49" charset="-122"/>
                <a:ea typeface="黑体" panose="02010609060101010101" pitchFamily="49"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11"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normAutofit/>
          </a:bodyPr>
          <a:lstStyle>
            <a:lvl1pPr algn="ctr">
              <a:defRPr sz="1200">
                <a:solidFill>
                  <a:schemeClr val="bg1">
                    <a:lumMod val="50000"/>
                  </a:schemeClr>
                </a:solidFill>
                <a:latin typeface="黑体" panose="02010609060101010101" pitchFamily="49" charset="-122"/>
                <a:ea typeface="黑体" panose="02010609060101010101" pitchFamily="49"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2" name="KSO_TEMPLATE" hidden="1"/>
          <p:cNvSpPr/>
          <p:nvPr userDrawn="1">
            <p:custDataLst>
              <p:tags r:id="rId1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59号-创粗黑"/>
              <a:ea typeface="思源黑体 CN Medium" pitchFamily="34" charset="-122"/>
              <a:cs typeface="+mn-cs"/>
            </a:endParaRPr>
          </a:p>
        </p:txBody>
      </p:sp>
    </p:spTree>
    <p:extLst>
      <p:ext uri="{BB962C8B-B14F-4D97-AF65-F5344CB8AC3E}">
        <p14:creationId xmlns:p14="http://schemas.microsoft.com/office/powerpoint/2010/main" val="904703077"/>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思源黑体 CN Medium" pitchFamily="34"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思源黑体 CN Medium"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思源黑体 CN Medium"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思源黑体 CN Medium"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思源黑体 CN Medium"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思源黑体 CN Medium"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lum/>
          </a:blip>
          <a:srcRect/>
          <a:stretch>
            <a:fillRect l="-27000" r="-27000"/>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8BB48B6-9552-4C80-A013-F237408909B2}"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2024/6/20</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B5D6DDD-9ED7-4898-A94F-2D1104140EA3}" type="slidenum">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Tree>
    <p:extLst>
      <p:ext uri="{BB962C8B-B14F-4D97-AF65-F5344CB8AC3E}">
        <p14:creationId xmlns:p14="http://schemas.microsoft.com/office/powerpoint/2010/main" val="221556916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4100722909"/>
      </p:ext>
    </p:extLst>
  </p:cSld>
  <p:clrMap bg1="lt1" tx1="dk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xml"/><Relationship Id="rId1" Type="http://schemas.openxmlformats.org/officeDocument/2006/relationships/slideLayout" Target="../slideLayouts/slideLayout1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notesSlide" Target="../notesSlides/notesSlide8.xml"/><Relationship Id="rId1" Type="http://schemas.openxmlformats.org/officeDocument/2006/relationships/slideLayout" Target="../slideLayouts/slideLayout17.xml"/><Relationship Id="rId4" Type="http://schemas.openxmlformats.org/officeDocument/2006/relationships/image" Target="../media/image41.png"/></Relationships>
</file>

<file path=ppt/slides/_rels/slide11.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notesSlide" Target="../notesSlides/notesSlide9.xml"/><Relationship Id="rId1" Type="http://schemas.openxmlformats.org/officeDocument/2006/relationships/slideLayout" Target="../slideLayouts/slideLayout17.xml"/><Relationship Id="rId4" Type="http://schemas.openxmlformats.org/officeDocument/2006/relationships/image" Target="../media/image42.png"/></Relationships>
</file>

<file path=ppt/slides/_rels/slide12.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notesSlide" Target="../notesSlides/notesSlide10.xml"/><Relationship Id="rId1" Type="http://schemas.openxmlformats.org/officeDocument/2006/relationships/slideLayout" Target="../slideLayouts/slideLayout17.xml"/><Relationship Id="rId4" Type="http://schemas.openxmlformats.org/officeDocument/2006/relationships/image" Target="../media/image43.png"/></Relationships>
</file>

<file path=ppt/slides/_rels/slide13.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notesSlide" Target="../notesSlides/notesSlide11.xml"/><Relationship Id="rId1" Type="http://schemas.openxmlformats.org/officeDocument/2006/relationships/slideLayout" Target="../slideLayouts/slideLayout17.xml"/><Relationship Id="rId4" Type="http://schemas.openxmlformats.org/officeDocument/2006/relationships/image" Target="../media/image44.png"/></Relationships>
</file>

<file path=ppt/slides/_rels/slide14.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audio" Target="../media/audio1.wav"/><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48.png"/></Relationships>
</file>

<file path=ppt/slides/_rels/slide16.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notesSlide" Target="../notesSlides/notesSlide12.xml"/><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2.jpg"/><Relationship Id="rId9" Type="http://schemas.openxmlformats.org/officeDocument/2006/relationships/image" Target="../media/image11.png"/><Relationship Id="rId14" Type="http://schemas.openxmlformats.org/officeDocument/2006/relationships/image" Target="../media/image49.png"/></Relationships>
</file>

<file path=ppt/slides/_rels/slide17.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notesSlide" Target="../notesSlides/notesSlide13.xml"/><Relationship Id="rId1" Type="http://schemas.openxmlformats.org/officeDocument/2006/relationships/slideLayout" Target="../slideLayouts/slideLayout17.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1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58.pn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46.emf"/><Relationship Id="rId2" Type="http://schemas.openxmlformats.org/officeDocument/2006/relationships/notesSlide" Target="../notesSlides/notesSlide14.xml"/><Relationship Id="rId1" Type="http://schemas.openxmlformats.org/officeDocument/2006/relationships/slideLayout" Target="../slideLayouts/slideLayout24.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5" Type="http://schemas.openxmlformats.org/officeDocument/2006/relationships/image" Target="../media/image5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jpg"/><Relationship Id="rId14" Type="http://schemas.microsoft.com/office/2007/relationships/hdphoto" Target="../media/hdphoto1.wdp"/></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notesSlide" Target="../notesSlides/notesSlide2.xml"/><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2.jpg"/><Relationship Id="rId9" Type="http://schemas.openxmlformats.org/officeDocument/2006/relationships/image" Target="../media/image11.png"/><Relationship Id="rId14" Type="http://schemas.openxmlformats.org/officeDocument/2006/relationships/image" Target="../media/image1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notesSlide" Target="../notesSlides/notesSlide15.xml"/><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2.jpg"/><Relationship Id="rId9" Type="http://schemas.openxmlformats.org/officeDocument/2006/relationships/image" Target="../media/image11.png"/><Relationship Id="rId14" Type="http://schemas.openxmlformats.org/officeDocument/2006/relationships/image" Target="../media/image60.png"/></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58.pn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46.emf"/><Relationship Id="rId2" Type="http://schemas.openxmlformats.org/officeDocument/2006/relationships/notesSlide" Target="../notesSlides/notesSlide17.xml"/><Relationship Id="rId1" Type="http://schemas.openxmlformats.org/officeDocument/2006/relationships/slideLayout" Target="../slideLayouts/slideLayout24.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jpg"/><Relationship Id="rId14" Type="http://schemas.microsoft.com/office/2007/relationships/hdphoto" Target="../media/hdphoto1.wdp"/></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17.xml"/><Relationship Id="rId5" Type="http://schemas.openxmlformats.org/officeDocument/2006/relationships/image" Target="../media/image35.png"/><Relationship Id="rId4" Type="http://schemas.openxmlformats.org/officeDocument/2006/relationships/image" Target="../media/image34.png"/></Relationships>
</file>

<file path=ppt/slides/_rels/slide2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9.xml"/><Relationship Id="rId1" Type="http://schemas.openxmlformats.org/officeDocument/2006/relationships/slideLayout" Target="../slideLayouts/slideLayout17.xml"/><Relationship Id="rId5" Type="http://schemas.openxmlformats.org/officeDocument/2006/relationships/image" Target="../media/image62.png"/><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pn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26.png"/><Relationship Id="rId2" Type="http://schemas.openxmlformats.org/officeDocument/2006/relationships/notesSlide" Target="../notesSlides/notesSlide3.xml"/><Relationship Id="rId16" Type="http://schemas.openxmlformats.org/officeDocument/2006/relationships/image" Target="../media/image30.png"/><Relationship Id="rId1" Type="http://schemas.openxmlformats.org/officeDocument/2006/relationships/slideLayout" Target="../slideLayouts/slideLayout24.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5" Type="http://schemas.openxmlformats.org/officeDocument/2006/relationships/image" Target="../media/image2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jpg"/><Relationship Id="rId14" Type="http://schemas.openxmlformats.org/officeDocument/2006/relationships/image" Target="../media/image28.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1.png"/></Relationships>
</file>

<file path=ppt/slides/_rels/slide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17.xml"/><Relationship Id="rId5" Type="http://schemas.openxmlformats.org/officeDocument/2006/relationships/image" Target="../media/image35.png"/><Relationship Id="rId4" Type="http://schemas.openxmlformats.org/officeDocument/2006/relationships/image" Target="../media/image34.png"/></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notesSlide" Target="../notesSlides/notesSlide6.xml"/><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2.jpg"/><Relationship Id="rId9" Type="http://schemas.openxmlformats.org/officeDocument/2006/relationships/image" Target="../media/image11.png"/><Relationship Id="rId14" Type="http://schemas.openxmlformats.org/officeDocument/2006/relationships/image" Target="../media/image36.png"/></Relationships>
</file>

<file path=ppt/slides/_rels/slide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7.xml"/><Relationship Id="rId5" Type="http://schemas.openxmlformats.org/officeDocument/2006/relationships/image" Target="../media/image39.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notesSlide" Target="../notesSlides/notesSlide7.xml"/><Relationship Id="rId1" Type="http://schemas.openxmlformats.org/officeDocument/2006/relationships/slideLayout" Target="../slideLayouts/slideLayout17.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18">
            <a:extLst>
              <a:ext uri="{FF2B5EF4-FFF2-40B4-BE49-F238E27FC236}">
                <a16:creationId xmlns:a16="http://schemas.microsoft.com/office/drawing/2014/main" id="{B4F9F8BB-6AC5-3B0C-D3B9-D027A4083C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623083">
            <a:off x="-244887" y="-395891"/>
            <a:ext cx="2640061" cy="2640061"/>
          </a:xfrm>
          <a:prstGeom prst="rect">
            <a:avLst/>
          </a:prstGeom>
        </p:spPr>
      </p:pic>
      <p:grpSp>
        <p:nvGrpSpPr>
          <p:cNvPr id="23" name="组合 11">
            <a:extLst>
              <a:ext uri="{FF2B5EF4-FFF2-40B4-BE49-F238E27FC236}">
                <a16:creationId xmlns:a16="http://schemas.microsoft.com/office/drawing/2014/main" id="{3154584F-71E4-454B-B1BC-4C0C49CBE903}"/>
              </a:ext>
            </a:extLst>
          </p:cNvPr>
          <p:cNvGrpSpPr/>
          <p:nvPr/>
        </p:nvGrpSpPr>
        <p:grpSpPr>
          <a:xfrm>
            <a:off x="2725972" y="739329"/>
            <a:ext cx="649803" cy="475581"/>
            <a:chOff x="704959" y="1554141"/>
            <a:chExt cx="649803" cy="475581"/>
          </a:xfrm>
          <a:solidFill>
            <a:srgbClr val="00B0F0"/>
          </a:solidFill>
          <a:effectLst>
            <a:outerShdw blurRad="50800" dist="38100" dir="8100000" algn="tr" rotWithShape="0">
              <a:schemeClr val="bg1">
                <a:lumMod val="50000"/>
                <a:alpha val="40000"/>
              </a:schemeClr>
            </a:outerShdw>
          </a:effectLst>
        </p:grpSpPr>
        <p:sp>
          <p:nvSpPr>
            <p:cNvPr id="24" name="流程图: 合并 9">
              <a:extLst>
                <a:ext uri="{FF2B5EF4-FFF2-40B4-BE49-F238E27FC236}">
                  <a16:creationId xmlns:a16="http://schemas.microsoft.com/office/drawing/2014/main" id="{29F3CA73-BF78-396F-CA64-29459F2B05E9}"/>
                </a:ext>
              </a:extLst>
            </p:cNvPr>
            <p:cNvSpPr/>
            <p:nvPr/>
          </p:nvSpPr>
          <p:spPr>
            <a:xfrm rot="17433031">
              <a:off x="1055928" y="1424037"/>
              <a:ext cx="168730" cy="428938"/>
            </a:xfrm>
            <a:prstGeom prst="flowChartMerge">
              <a:avLst/>
            </a:prstGeom>
            <a:gr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5" name="流程图: 合并 10">
              <a:extLst>
                <a:ext uri="{FF2B5EF4-FFF2-40B4-BE49-F238E27FC236}">
                  <a16:creationId xmlns:a16="http://schemas.microsoft.com/office/drawing/2014/main" id="{0AD7FEA7-1D49-7620-8743-71839F5B2F79}"/>
                </a:ext>
              </a:extLst>
            </p:cNvPr>
            <p:cNvSpPr/>
            <p:nvPr/>
          </p:nvSpPr>
          <p:spPr>
            <a:xfrm rot="15569834">
              <a:off x="835063" y="1730888"/>
              <a:ext cx="168730" cy="428938"/>
            </a:xfrm>
            <a:prstGeom prst="flowChartMerge">
              <a:avLst/>
            </a:prstGeom>
            <a:gr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sp>
        <p:nvSpPr>
          <p:cNvPr id="34" name="TextBox 33">
            <a:extLst>
              <a:ext uri="{FF2B5EF4-FFF2-40B4-BE49-F238E27FC236}">
                <a16:creationId xmlns:a16="http://schemas.microsoft.com/office/drawing/2014/main" id="{CB920A75-0BEF-8DC5-797C-29E31E05FB93}"/>
              </a:ext>
            </a:extLst>
          </p:cNvPr>
          <p:cNvSpPr txBox="1"/>
          <p:nvPr/>
        </p:nvSpPr>
        <p:spPr>
          <a:xfrm>
            <a:off x="3448050" y="123825"/>
            <a:ext cx="5305425" cy="523220"/>
          </a:xfrm>
          <a:prstGeom prst="rect">
            <a:avLst/>
          </a:prstGeom>
          <a:noFill/>
        </p:spPr>
        <p:txBody>
          <a:bodyPr wrap="square" rtlCol="0">
            <a:spAutoFit/>
          </a:bodyPr>
          <a:lstStyle/>
          <a:p>
            <a:r>
              <a:rPr lang="en-US" sz="2800" dirty="0" err="1">
                <a:latin typeface="Calibri" panose="020F0502020204030204" pitchFamily="34" charset="0"/>
                <a:cs typeface="Calibri" panose="020F0502020204030204" pitchFamily="34" charset="0"/>
              </a:rPr>
              <a:t>Thứ</a:t>
            </a:r>
            <a:r>
              <a:rPr lang="en-US" sz="2800" dirty="0">
                <a:latin typeface="Calibri" panose="020F0502020204030204" pitchFamily="34" charset="0"/>
                <a:cs typeface="Calibri" panose="020F0502020204030204" pitchFamily="34" charset="0"/>
              </a:rPr>
              <a:t>…</a:t>
            </a:r>
            <a:r>
              <a:rPr lang="en-US" sz="2800" dirty="0" err="1">
                <a:latin typeface="Calibri" panose="020F0502020204030204" pitchFamily="34" charset="0"/>
                <a:cs typeface="Calibri" panose="020F0502020204030204" pitchFamily="34" charset="0"/>
              </a:rPr>
              <a:t>ngày</a:t>
            </a:r>
            <a:r>
              <a:rPr lang="en-US" sz="2800" dirty="0">
                <a:latin typeface="Calibri" panose="020F0502020204030204" pitchFamily="34" charset="0"/>
                <a:cs typeface="Calibri" panose="020F0502020204030204" pitchFamily="34" charset="0"/>
              </a:rPr>
              <a:t>….</a:t>
            </a:r>
            <a:r>
              <a:rPr lang="en-US" sz="2800" dirty="0" err="1">
                <a:latin typeface="Calibri" panose="020F0502020204030204" pitchFamily="34" charset="0"/>
                <a:cs typeface="Calibri" panose="020F0502020204030204" pitchFamily="34" charset="0"/>
              </a:rPr>
              <a:t>tháng</a:t>
            </a:r>
            <a:r>
              <a:rPr lang="en-US" sz="2800" dirty="0">
                <a:latin typeface="Calibri" panose="020F0502020204030204" pitchFamily="34" charset="0"/>
                <a:cs typeface="Calibri" panose="020F0502020204030204" pitchFamily="34" charset="0"/>
              </a:rPr>
              <a:t>…</a:t>
            </a:r>
            <a:r>
              <a:rPr lang="en-US" sz="2800" dirty="0" err="1">
                <a:latin typeface="Calibri" panose="020F0502020204030204" pitchFamily="34" charset="0"/>
                <a:cs typeface="Calibri" panose="020F0502020204030204" pitchFamily="34" charset="0"/>
              </a:rPr>
              <a:t>năm</a:t>
            </a:r>
            <a:r>
              <a:rPr lang="en-US" sz="2800" dirty="0">
                <a:latin typeface="Calibri" panose="020F0502020204030204" pitchFamily="34" charset="0"/>
                <a:cs typeface="Calibri" panose="020F0502020204030204" pitchFamily="34" charset="0"/>
              </a:rPr>
              <a:t>….</a:t>
            </a:r>
          </a:p>
        </p:txBody>
      </p:sp>
      <p:pic>
        <p:nvPicPr>
          <p:cNvPr id="36" name="Picture 35" descr="A cartoon of a person and person&#10;&#10;Description automatically generated">
            <a:extLst>
              <a:ext uri="{FF2B5EF4-FFF2-40B4-BE49-F238E27FC236}">
                <a16:creationId xmlns:a16="http://schemas.microsoft.com/office/drawing/2014/main" id="{63381DC9-4846-3BA7-F688-396E7A9F54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44153" y="1047750"/>
            <a:ext cx="3847847" cy="5810250"/>
          </a:xfrm>
          <a:prstGeom prst="rect">
            <a:avLst/>
          </a:prstGeom>
        </p:spPr>
      </p:pic>
      <p:grpSp>
        <p:nvGrpSpPr>
          <p:cNvPr id="41" name="组合 11">
            <a:extLst>
              <a:ext uri="{FF2B5EF4-FFF2-40B4-BE49-F238E27FC236}">
                <a16:creationId xmlns:a16="http://schemas.microsoft.com/office/drawing/2014/main" id="{8AF474D3-9865-F5B8-A251-BBC3C77334FD}"/>
              </a:ext>
            </a:extLst>
          </p:cNvPr>
          <p:cNvGrpSpPr/>
          <p:nvPr/>
        </p:nvGrpSpPr>
        <p:grpSpPr>
          <a:xfrm rot="11295985">
            <a:off x="8079022" y="767905"/>
            <a:ext cx="649803" cy="475581"/>
            <a:chOff x="704959" y="1554141"/>
            <a:chExt cx="649803" cy="475581"/>
          </a:xfrm>
          <a:solidFill>
            <a:srgbClr val="00B0F0"/>
          </a:solidFill>
          <a:effectLst>
            <a:outerShdw blurRad="50800" dist="38100" dir="8100000" algn="tr" rotWithShape="0">
              <a:schemeClr val="bg1">
                <a:lumMod val="50000"/>
                <a:alpha val="40000"/>
              </a:schemeClr>
            </a:outerShdw>
          </a:effectLst>
        </p:grpSpPr>
        <p:sp>
          <p:nvSpPr>
            <p:cNvPr id="42" name="流程图: 合并 9">
              <a:extLst>
                <a:ext uri="{FF2B5EF4-FFF2-40B4-BE49-F238E27FC236}">
                  <a16:creationId xmlns:a16="http://schemas.microsoft.com/office/drawing/2014/main" id="{231269D2-3245-D98D-E289-BA11C8AFB26E}"/>
                </a:ext>
              </a:extLst>
            </p:cNvPr>
            <p:cNvSpPr/>
            <p:nvPr/>
          </p:nvSpPr>
          <p:spPr>
            <a:xfrm rot="17433031">
              <a:off x="1055928" y="1424037"/>
              <a:ext cx="168730" cy="428938"/>
            </a:xfrm>
            <a:prstGeom prst="flowChartMerge">
              <a:avLst/>
            </a:prstGeom>
            <a:gr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43" name="流程图: 合并 10">
              <a:extLst>
                <a:ext uri="{FF2B5EF4-FFF2-40B4-BE49-F238E27FC236}">
                  <a16:creationId xmlns:a16="http://schemas.microsoft.com/office/drawing/2014/main" id="{618E64FD-A484-C9CC-0EC8-5510006B947B}"/>
                </a:ext>
              </a:extLst>
            </p:cNvPr>
            <p:cNvSpPr/>
            <p:nvPr/>
          </p:nvSpPr>
          <p:spPr>
            <a:xfrm rot="15569834">
              <a:off x="835063" y="1730888"/>
              <a:ext cx="168730" cy="428938"/>
            </a:xfrm>
            <a:prstGeom prst="flowChartMerge">
              <a:avLst/>
            </a:prstGeom>
            <a:gr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pic>
        <p:nvPicPr>
          <p:cNvPr id="44" name="Picture 43">
            <a:extLst>
              <a:ext uri="{FF2B5EF4-FFF2-40B4-BE49-F238E27FC236}">
                <a16:creationId xmlns:a16="http://schemas.microsoft.com/office/drawing/2014/main" id="{982BD36B-4D00-2196-9398-5C38376B5573}"/>
              </a:ext>
            </a:extLst>
          </p:cNvPr>
          <p:cNvPicPr>
            <a:picLocks noChangeAspect="1"/>
          </p:cNvPicPr>
          <p:nvPr/>
        </p:nvPicPr>
        <p:blipFill>
          <a:blip r:embed="rId5"/>
          <a:stretch>
            <a:fillRect/>
          </a:stretch>
        </p:blipFill>
        <p:spPr>
          <a:xfrm>
            <a:off x="1371643" y="1518512"/>
            <a:ext cx="7791363" cy="3554276"/>
          </a:xfrm>
          <a:prstGeom prst="rect">
            <a:avLst/>
          </a:prstGeom>
        </p:spPr>
      </p:pic>
      <p:sp>
        <p:nvSpPr>
          <p:cNvPr id="45" name="TextBox 44">
            <a:extLst>
              <a:ext uri="{FF2B5EF4-FFF2-40B4-BE49-F238E27FC236}">
                <a16:creationId xmlns:a16="http://schemas.microsoft.com/office/drawing/2014/main" id="{C2CF4DBF-1BA0-A787-9ABF-89788126841C}"/>
              </a:ext>
            </a:extLst>
          </p:cNvPr>
          <p:cNvSpPr txBox="1"/>
          <p:nvPr/>
        </p:nvSpPr>
        <p:spPr>
          <a:xfrm>
            <a:off x="4505325" y="4905375"/>
            <a:ext cx="2200275" cy="646331"/>
          </a:xfrm>
          <a:prstGeom prst="rect">
            <a:avLst/>
          </a:prstGeom>
          <a:noFill/>
        </p:spPr>
        <p:txBody>
          <a:bodyPr wrap="square" rtlCol="0">
            <a:spAutoFit/>
          </a:bodyPr>
          <a:lstStyle/>
          <a:p>
            <a: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a:t>
            </a:r>
            <a:r>
              <a:rPr lang="en-US" sz="3600" b="1" dirty="0" err="1">
                <a:solidFill>
                  <a:schemeClr val="bg1"/>
                </a:solidFill>
                <a:latin typeface="Tahoma" panose="020B0604030504040204" pitchFamily="34" charset="0"/>
                <a:ea typeface="Tahoma" panose="020B0604030504040204" pitchFamily="34" charset="0"/>
                <a:cs typeface="Tahoma" panose="020B0604030504040204" pitchFamily="34" charset="0"/>
              </a:rPr>
              <a:t>Tiết</a:t>
            </a:r>
            <a: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 1)</a:t>
            </a:r>
          </a:p>
        </p:txBody>
      </p:sp>
      <p:pic>
        <p:nvPicPr>
          <p:cNvPr id="49" name="Picture 48">
            <a:extLst>
              <a:ext uri="{FF2B5EF4-FFF2-40B4-BE49-F238E27FC236}">
                <a16:creationId xmlns:a16="http://schemas.microsoft.com/office/drawing/2014/main" id="{A486798A-BD98-3FA5-5504-80A853EDFEB2}"/>
              </a:ext>
            </a:extLst>
          </p:cNvPr>
          <p:cNvPicPr>
            <a:picLocks noChangeAspect="1"/>
          </p:cNvPicPr>
          <p:nvPr/>
        </p:nvPicPr>
        <p:blipFill>
          <a:blip r:embed="rId6"/>
          <a:stretch>
            <a:fillRect/>
          </a:stretch>
        </p:blipFill>
        <p:spPr>
          <a:xfrm>
            <a:off x="4177180" y="692230"/>
            <a:ext cx="2389839" cy="1072989"/>
          </a:xfrm>
          <a:prstGeom prst="rect">
            <a:avLst/>
          </a:prstGeom>
        </p:spPr>
      </p:pic>
    </p:spTree>
    <p:extLst>
      <p:ext uri="{BB962C8B-B14F-4D97-AF65-F5344CB8AC3E}">
        <p14:creationId xmlns:p14="http://schemas.microsoft.com/office/powerpoint/2010/main" val="4175145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9" fill="hold" nodeType="afterEffect">
                                  <p:stCondLst>
                                    <p:cond delay="0"/>
                                  </p:stCondLst>
                                  <p:childTnLst>
                                    <p:set>
                                      <p:cBhvr>
                                        <p:cTn id="12" dur="1" fill="hold">
                                          <p:stCondLst>
                                            <p:cond delay="0"/>
                                          </p:stCondLst>
                                        </p:cTn>
                                        <p:tgtEl>
                                          <p:spTgt spid="23"/>
                                        </p:tgtEl>
                                        <p:attrNameLst>
                                          <p:attrName>style.visibility</p:attrName>
                                        </p:attrNameLst>
                                      </p:cBhvr>
                                      <p:to>
                                        <p:strVal val="visible"/>
                                      </p:to>
                                    </p:set>
                                    <p:anim calcmode="lin" valueType="num">
                                      <p:cBhvr additive="base">
                                        <p:cTn id="13" dur="500" fill="hold"/>
                                        <p:tgtEl>
                                          <p:spTgt spid="23"/>
                                        </p:tgtEl>
                                        <p:attrNameLst>
                                          <p:attrName>ppt_x</p:attrName>
                                        </p:attrNameLst>
                                      </p:cBhvr>
                                      <p:tavLst>
                                        <p:tav tm="0">
                                          <p:val>
                                            <p:strVal val="0-#ppt_w/2"/>
                                          </p:val>
                                        </p:tav>
                                        <p:tav tm="100000">
                                          <p:val>
                                            <p:strVal val="#ppt_x"/>
                                          </p:val>
                                        </p:tav>
                                      </p:tavLst>
                                    </p:anim>
                                    <p:anim calcmode="lin" valueType="num">
                                      <p:cBhvr additive="base">
                                        <p:cTn id="14" dur="500" fill="hold"/>
                                        <p:tgtEl>
                                          <p:spTgt spid="23"/>
                                        </p:tgtEl>
                                        <p:attrNameLst>
                                          <p:attrName>ppt_y</p:attrName>
                                        </p:attrNameLst>
                                      </p:cBhvr>
                                      <p:tavLst>
                                        <p:tav tm="0">
                                          <p:val>
                                            <p:strVal val="0-#ppt_h/2"/>
                                          </p:val>
                                        </p:tav>
                                        <p:tav tm="100000">
                                          <p:val>
                                            <p:strVal val="#ppt_y"/>
                                          </p:val>
                                        </p:tav>
                                      </p:tavLst>
                                    </p:anim>
                                  </p:childTnLst>
                                </p:cTn>
                              </p:par>
                            </p:childTnLst>
                          </p:cTn>
                        </p:par>
                        <p:par>
                          <p:cTn id="15" fill="hold">
                            <p:stCondLst>
                              <p:cond delay="1500"/>
                            </p:stCondLst>
                            <p:childTnLst>
                              <p:par>
                                <p:cTn id="16" presetID="2" presetClass="entr" presetSubtype="9" fill="hold" nodeType="afterEffect">
                                  <p:stCondLst>
                                    <p:cond delay="0"/>
                                  </p:stCondLst>
                                  <p:childTnLst>
                                    <p:set>
                                      <p:cBhvr>
                                        <p:cTn id="17" dur="1" fill="hold">
                                          <p:stCondLst>
                                            <p:cond delay="0"/>
                                          </p:stCondLst>
                                        </p:cTn>
                                        <p:tgtEl>
                                          <p:spTgt spid="41"/>
                                        </p:tgtEl>
                                        <p:attrNameLst>
                                          <p:attrName>style.visibility</p:attrName>
                                        </p:attrNameLst>
                                      </p:cBhvr>
                                      <p:to>
                                        <p:strVal val="visible"/>
                                      </p:to>
                                    </p:set>
                                    <p:anim calcmode="lin" valueType="num">
                                      <p:cBhvr additive="base">
                                        <p:cTn id="18" dur="500" fill="hold"/>
                                        <p:tgtEl>
                                          <p:spTgt spid="41"/>
                                        </p:tgtEl>
                                        <p:attrNameLst>
                                          <p:attrName>ppt_x</p:attrName>
                                        </p:attrNameLst>
                                      </p:cBhvr>
                                      <p:tavLst>
                                        <p:tav tm="0">
                                          <p:val>
                                            <p:strVal val="0-#ppt_w/2"/>
                                          </p:val>
                                        </p:tav>
                                        <p:tav tm="100000">
                                          <p:val>
                                            <p:strVal val="#ppt_x"/>
                                          </p:val>
                                        </p:tav>
                                      </p:tavLst>
                                    </p:anim>
                                    <p:anim calcmode="lin" valueType="num">
                                      <p:cBhvr additive="base">
                                        <p:cTn id="19" dur="500" fill="hold"/>
                                        <p:tgtEl>
                                          <p:spTgt spid="41"/>
                                        </p:tgtEl>
                                        <p:attrNameLst>
                                          <p:attrName>ppt_y</p:attrName>
                                        </p:attrNameLst>
                                      </p:cBhvr>
                                      <p:tavLst>
                                        <p:tav tm="0">
                                          <p:val>
                                            <p:strVal val="0-#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44"/>
                                        </p:tgtEl>
                                        <p:attrNameLst>
                                          <p:attrName>style.visibility</p:attrName>
                                        </p:attrNameLst>
                                      </p:cBhvr>
                                      <p:to>
                                        <p:strVal val="visible"/>
                                      </p:to>
                                    </p:set>
                                    <p:animEffect transition="in" filter="barn(inVertical)">
                                      <p:cBhvr>
                                        <p:cTn id="24" dur="500"/>
                                        <p:tgtEl>
                                          <p:spTgt spid="4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45"/>
                                        </p:tgtEl>
                                        <p:attrNameLst>
                                          <p:attrName>style.visibility</p:attrName>
                                        </p:attrNameLst>
                                      </p:cBhvr>
                                      <p:to>
                                        <p:strVal val="visible"/>
                                      </p:to>
                                    </p:set>
                                    <p:animEffect transition="in" filter="fade">
                                      <p:cBhvr>
                                        <p:cTn id="29"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B5EE0D9C-F92A-4408-9D5D-8DC38946A186}"/>
              </a:ext>
            </a:extLst>
          </p:cNvPr>
          <p:cNvPicPr>
            <a:picLocks noChangeAspect="1"/>
          </p:cNvPicPr>
          <p:nvPr/>
        </p:nvPicPr>
        <p:blipFill>
          <a:blip r:embed="rId3"/>
          <a:stretch>
            <a:fillRect/>
          </a:stretch>
        </p:blipFill>
        <p:spPr>
          <a:xfrm>
            <a:off x="2590800" y="304800"/>
            <a:ext cx="7010400" cy="943704"/>
          </a:xfrm>
          <a:prstGeom prst="rect">
            <a:avLst/>
          </a:prstGeom>
        </p:spPr>
      </p:pic>
      <p:sp>
        <p:nvSpPr>
          <p:cNvPr id="24" name="Speech Bubble: Rectangle with Corners Rounded 4">
            <a:extLst>
              <a:ext uri="{FF2B5EF4-FFF2-40B4-BE49-F238E27FC236}">
                <a16:creationId xmlns:a16="http://schemas.microsoft.com/office/drawing/2014/main" id="{F05EBE59-6458-40F2-9EFF-212C108A6CD2}"/>
              </a:ext>
            </a:extLst>
          </p:cNvPr>
          <p:cNvSpPr/>
          <p:nvPr/>
        </p:nvSpPr>
        <p:spPr>
          <a:xfrm flipH="1">
            <a:off x="6696644" y="2206735"/>
            <a:ext cx="5171506" cy="2438400"/>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4000" b="1" dirty="0">
                <a:solidFill>
                  <a:prstClr val="black"/>
                </a:solidFill>
                <a:latin typeface="Calibri" panose="020F0502020204030204" pitchFamily="34" charset="0"/>
                <a:cs typeface="Calibri" panose="020F0502020204030204" pitchFamily="34" charset="0"/>
              </a:rPr>
              <a:t>N</a:t>
            </a:r>
            <a:r>
              <a:rPr lang="vi-VN" sz="4000" b="1" dirty="0">
                <a:solidFill>
                  <a:prstClr val="black"/>
                </a:solidFill>
                <a:latin typeface="Calibri" panose="020F0502020204030204" pitchFamily="34" charset="0"/>
                <a:cs typeface="Calibri" panose="020F0502020204030204" pitchFamily="34" charset="0"/>
              </a:rPr>
              <a:t>gười trong tranh gặp khó khăn về thị lực.</a:t>
            </a:r>
            <a:endPar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BDB5CCC7-216C-F858-5C7C-1DDC13D424C6}"/>
              </a:ext>
            </a:extLst>
          </p:cNvPr>
          <p:cNvPicPr>
            <a:picLocks noChangeAspect="1"/>
          </p:cNvPicPr>
          <p:nvPr/>
        </p:nvPicPr>
        <p:blipFill>
          <a:blip r:embed="rId4"/>
          <a:stretch>
            <a:fillRect/>
          </a:stretch>
        </p:blipFill>
        <p:spPr>
          <a:xfrm>
            <a:off x="628650" y="2314575"/>
            <a:ext cx="5382745" cy="329160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743913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peech Bubble: Rectangle with Corners Rounded 4">
            <a:extLst>
              <a:ext uri="{FF2B5EF4-FFF2-40B4-BE49-F238E27FC236}">
                <a16:creationId xmlns:a16="http://schemas.microsoft.com/office/drawing/2014/main" id="{F05EBE59-6458-40F2-9EFF-212C108A6CD2}"/>
              </a:ext>
            </a:extLst>
          </p:cNvPr>
          <p:cNvSpPr/>
          <p:nvPr/>
        </p:nvSpPr>
        <p:spPr>
          <a:xfrm flipH="1">
            <a:off x="6696644" y="2206735"/>
            <a:ext cx="4406785" cy="2438400"/>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4000" b="1" dirty="0" err="1">
                <a:solidFill>
                  <a:prstClr val="black"/>
                </a:solidFill>
                <a:latin typeface="Calibri" panose="020F0502020204030204" pitchFamily="34" charset="0"/>
                <a:cs typeface="Calibri" panose="020F0502020204030204" pitchFamily="34" charset="0"/>
              </a:rPr>
              <a:t>Bạn</a:t>
            </a:r>
            <a:r>
              <a:rPr lang="en-US" sz="4000" b="1" dirty="0">
                <a:solidFill>
                  <a:prstClr val="black"/>
                </a:solidFill>
                <a:latin typeface="Calibri" panose="020F0502020204030204" pitchFamily="34" charset="0"/>
                <a:cs typeface="Calibri" panose="020F0502020204030204" pitchFamily="34" charset="0"/>
              </a:rPr>
              <a:t> </a:t>
            </a:r>
            <a:r>
              <a:rPr lang="en-US" sz="4000" b="1" dirty="0" err="1">
                <a:solidFill>
                  <a:prstClr val="black"/>
                </a:solidFill>
                <a:latin typeface="Calibri" panose="020F0502020204030204" pitchFamily="34" charset="0"/>
                <a:cs typeface="Calibri" panose="020F0502020204030204" pitchFamily="34" charset="0"/>
              </a:rPr>
              <a:t>nhỏ</a:t>
            </a:r>
            <a:r>
              <a:rPr lang="en-US" sz="4000" b="1" dirty="0">
                <a:solidFill>
                  <a:prstClr val="black"/>
                </a:solidFill>
                <a:latin typeface="Calibri" panose="020F0502020204030204" pitchFamily="34" charset="0"/>
                <a:cs typeface="Calibri" panose="020F0502020204030204" pitchFamily="34" charset="0"/>
              </a:rPr>
              <a:t> </a:t>
            </a:r>
            <a:r>
              <a:rPr lang="en-US" sz="4000" b="1" dirty="0" err="1">
                <a:solidFill>
                  <a:prstClr val="black"/>
                </a:solidFill>
                <a:latin typeface="Calibri" panose="020F0502020204030204" pitchFamily="34" charset="0"/>
                <a:cs typeface="Calibri" panose="020F0502020204030204" pitchFamily="34" charset="0"/>
              </a:rPr>
              <a:t>gặp</a:t>
            </a:r>
            <a:r>
              <a:rPr lang="en-US" sz="4000" b="1" dirty="0">
                <a:solidFill>
                  <a:prstClr val="black"/>
                </a:solidFill>
                <a:latin typeface="Calibri" panose="020F0502020204030204" pitchFamily="34" charset="0"/>
                <a:cs typeface="Calibri" panose="020F0502020204030204" pitchFamily="34" charset="0"/>
              </a:rPr>
              <a:t> </a:t>
            </a:r>
            <a:r>
              <a:rPr lang="en-US" sz="4000" b="1" dirty="0" err="1">
                <a:solidFill>
                  <a:prstClr val="black"/>
                </a:solidFill>
                <a:latin typeface="Calibri" panose="020F0502020204030204" pitchFamily="34" charset="0"/>
                <a:cs typeface="Calibri" panose="020F0502020204030204" pitchFamily="34" charset="0"/>
              </a:rPr>
              <a:t>khó</a:t>
            </a:r>
            <a:r>
              <a:rPr lang="en-US" sz="4000" b="1" dirty="0">
                <a:solidFill>
                  <a:prstClr val="black"/>
                </a:solidFill>
                <a:latin typeface="Calibri" panose="020F0502020204030204" pitchFamily="34" charset="0"/>
                <a:cs typeface="Calibri" panose="020F0502020204030204" pitchFamily="34" charset="0"/>
              </a:rPr>
              <a:t> </a:t>
            </a:r>
            <a:r>
              <a:rPr lang="en-US" sz="4000" b="1" dirty="0" err="1">
                <a:solidFill>
                  <a:prstClr val="black"/>
                </a:solidFill>
                <a:latin typeface="Calibri" panose="020F0502020204030204" pitchFamily="34" charset="0"/>
                <a:cs typeface="Calibri" panose="020F0502020204030204" pitchFamily="34" charset="0"/>
              </a:rPr>
              <a:t>khăn</a:t>
            </a:r>
            <a:r>
              <a:rPr lang="en-US" sz="4000" b="1" dirty="0">
                <a:solidFill>
                  <a:prstClr val="black"/>
                </a:solidFill>
                <a:latin typeface="Calibri" panose="020F0502020204030204" pitchFamily="34" charset="0"/>
                <a:cs typeface="Calibri" panose="020F0502020204030204" pitchFamily="34" charset="0"/>
              </a:rPr>
              <a:t> </a:t>
            </a:r>
            <a:r>
              <a:rPr lang="en-US" sz="4000" b="1" dirty="0" err="1">
                <a:solidFill>
                  <a:prstClr val="black"/>
                </a:solidFill>
                <a:latin typeface="Calibri" panose="020F0502020204030204" pitchFamily="34" charset="0"/>
                <a:cs typeface="Calibri" panose="020F0502020204030204" pitchFamily="34" charset="0"/>
              </a:rPr>
              <a:t>về</a:t>
            </a:r>
            <a:r>
              <a:rPr lang="en-US" sz="4000" b="1" dirty="0">
                <a:solidFill>
                  <a:prstClr val="black"/>
                </a:solidFill>
                <a:latin typeface="Calibri" panose="020F0502020204030204" pitchFamily="34" charset="0"/>
                <a:cs typeface="Calibri" panose="020F0502020204030204" pitchFamily="34" charset="0"/>
              </a:rPr>
              <a:t> </a:t>
            </a:r>
            <a:r>
              <a:rPr lang="en-US" sz="4000" b="1" dirty="0" err="1">
                <a:solidFill>
                  <a:prstClr val="black"/>
                </a:solidFill>
                <a:latin typeface="Calibri" panose="020F0502020204030204" pitchFamily="34" charset="0"/>
                <a:cs typeface="Calibri" panose="020F0502020204030204" pitchFamily="34" charset="0"/>
              </a:rPr>
              <a:t>sức</a:t>
            </a:r>
            <a:r>
              <a:rPr lang="en-US" sz="4000" b="1" dirty="0">
                <a:solidFill>
                  <a:prstClr val="black"/>
                </a:solidFill>
                <a:latin typeface="Calibri" panose="020F0502020204030204" pitchFamily="34" charset="0"/>
                <a:cs typeface="Calibri" panose="020F0502020204030204" pitchFamily="34" charset="0"/>
              </a:rPr>
              <a:t> </a:t>
            </a:r>
            <a:r>
              <a:rPr lang="en-US" sz="4000" b="1" dirty="0" err="1">
                <a:solidFill>
                  <a:prstClr val="black"/>
                </a:solidFill>
                <a:latin typeface="Calibri" panose="020F0502020204030204" pitchFamily="34" charset="0"/>
                <a:cs typeface="Calibri" panose="020F0502020204030204" pitchFamily="34" charset="0"/>
              </a:rPr>
              <a:t>khỏe</a:t>
            </a:r>
            <a:r>
              <a:rPr lang="en-US" sz="4000" b="1" dirty="0">
                <a:solidFill>
                  <a:prstClr val="black"/>
                </a:solidFill>
                <a:latin typeface="Calibri" panose="020F0502020204030204" pitchFamily="34" charset="0"/>
                <a:cs typeface="Calibri" panose="020F0502020204030204" pitchFamily="34" charset="0"/>
              </a:rPr>
              <a:t>.</a:t>
            </a:r>
            <a:endPar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24" name="Picture 23">
            <a:extLst>
              <a:ext uri="{FF2B5EF4-FFF2-40B4-BE49-F238E27FC236}">
                <a16:creationId xmlns:a16="http://schemas.microsoft.com/office/drawing/2014/main" id="{B5EE0D9C-F92A-4408-9D5D-8DC38946A186}"/>
              </a:ext>
            </a:extLst>
          </p:cNvPr>
          <p:cNvPicPr>
            <a:picLocks noChangeAspect="1"/>
          </p:cNvPicPr>
          <p:nvPr/>
        </p:nvPicPr>
        <p:blipFill>
          <a:blip r:embed="rId3"/>
          <a:stretch>
            <a:fillRect/>
          </a:stretch>
        </p:blipFill>
        <p:spPr>
          <a:xfrm>
            <a:off x="2590800" y="304800"/>
            <a:ext cx="7010400" cy="943704"/>
          </a:xfrm>
          <a:prstGeom prst="rect">
            <a:avLst/>
          </a:prstGeom>
        </p:spPr>
      </p:pic>
      <p:pic>
        <p:nvPicPr>
          <p:cNvPr id="2" name="Picture 1">
            <a:extLst>
              <a:ext uri="{FF2B5EF4-FFF2-40B4-BE49-F238E27FC236}">
                <a16:creationId xmlns:a16="http://schemas.microsoft.com/office/drawing/2014/main" id="{451B8919-2CC1-8732-9C03-51272F1D5971}"/>
              </a:ext>
            </a:extLst>
          </p:cNvPr>
          <p:cNvPicPr>
            <a:picLocks noChangeAspect="1"/>
          </p:cNvPicPr>
          <p:nvPr/>
        </p:nvPicPr>
        <p:blipFill>
          <a:blip r:embed="rId4"/>
          <a:stretch>
            <a:fillRect/>
          </a:stretch>
        </p:blipFill>
        <p:spPr>
          <a:xfrm>
            <a:off x="1123949" y="2243137"/>
            <a:ext cx="4599161" cy="290560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725257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down)">
                                      <p:cBhvr>
                                        <p:cTn id="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peech Bubble: Rectangle with Corners Rounded 4">
            <a:extLst>
              <a:ext uri="{FF2B5EF4-FFF2-40B4-BE49-F238E27FC236}">
                <a16:creationId xmlns:a16="http://schemas.microsoft.com/office/drawing/2014/main" id="{F05EBE59-6458-40F2-9EFF-212C108A6CD2}"/>
              </a:ext>
            </a:extLst>
          </p:cNvPr>
          <p:cNvSpPr/>
          <p:nvPr/>
        </p:nvSpPr>
        <p:spPr>
          <a:xfrm flipH="1">
            <a:off x="6696644" y="2206735"/>
            <a:ext cx="4876800" cy="2438400"/>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3600" b="1" dirty="0">
                <a:solidFill>
                  <a:prstClr val="black"/>
                </a:solidFill>
                <a:latin typeface="Calibri" panose="020F0502020204030204" pitchFamily="34" charset="0"/>
                <a:cs typeface="Calibri" panose="020F0502020204030204" pitchFamily="34" charset="0"/>
              </a:rPr>
              <a:t>Những người trong tranh gặp khó khăn về điều kiện kinh tế.</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24" name="Picture 23">
            <a:extLst>
              <a:ext uri="{FF2B5EF4-FFF2-40B4-BE49-F238E27FC236}">
                <a16:creationId xmlns:a16="http://schemas.microsoft.com/office/drawing/2014/main" id="{B5EE0D9C-F92A-4408-9D5D-8DC38946A186}"/>
              </a:ext>
            </a:extLst>
          </p:cNvPr>
          <p:cNvPicPr>
            <a:picLocks noChangeAspect="1"/>
          </p:cNvPicPr>
          <p:nvPr/>
        </p:nvPicPr>
        <p:blipFill>
          <a:blip r:embed="rId3"/>
          <a:stretch>
            <a:fillRect/>
          </a:stretch>
        </p:blipFill>
        <p:spPr>
          <a:xfrm>
            <a:off x="2590800" y="304800"/>
            <a:ext cx="7010400" cy="943704"/>
          </a:xfrm>
          <a:prstGeom prst="rect">
            <a:avLst/>
          </a:prstGeom>
        </p:spPr>
      </p:pic>
      <p:pic>
        <p:nvPicPr>
          <p:cNvPr id="3" name="Picture 2">
            <a:extLst>
              <a:ext uri="{FF2B5EF4-FFF2-40B4-BE49-F238E27FC236}">
                <a16:creationId xmlns:a16="http://schemas.microsoft.com/office/drawing/2014/main" id="{E6CCA65B-E1A3-DC77-C045-4A88FEF52813}"/>
              </a:ext>
            </a:extLst>
          </p:cNvPr>
          <p:cNvPicPr>
            <a:picLocks noChangeAspect="1"/>
          </p:cNvPicPr>
          <p:nvPr/>
        </p:nvPicPr>
        <p:blipFill>
          <a:blip r:embed="rId4"/>
          <a:stretch>
            <a:fillRect/>
          </a:stretch>
        </p:blipFill>
        <p:spPr>
          <a:xfrm>
            <a:off x="969811" y="2243136"/>
            <a:ext cx="4850308" cy="303371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082728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wipe(left)">
                                      <p:cBhvr>
                                        <p:cTn id="13"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peech Bubble: Rectangle with Corners Rounded 4">
            <a:extLst>
              <a:ext uri="{FF2B5EF4-FFF2-40B4-BE49-F238E27FC236}">
                <a16:creationId xmlns:a16="http://schemas.microsoft.com/office/drawing/2014/main" id="{F05EBE59-6458-40F2-9EFF-212C108A6CD2}"/>
              </a:ext>
            </a:extLst>
          </p:cNvPr>
          <p:cNvSpPr/>
          <p:nvPr/>
        </p:nvSpPr>
        <p:spPr>
          <a:xfrm flipH="1">
            <a:off x="6696643" y="2206735"/>
            <a:ext cx="5133406" cy="2438400"/>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4000" b="1" dirty="0" err="1">
                <a:solidFill>
                  <a:prstClr val="black"/>
                </a:solidFill>
                <a:latin typeface="Calibri" panose="020F0502020204030204" pitchFamily="34" charset="0"/>
                <a:cs typeface="Calibri" panose="020F0502020204030204" pitchFamily="34" charset="0"/>
              </a:rPr>
              <a:t>Bạn</a:t>
            </a:r>
            <a:r>
              <a:rPr lang="en-US" sz="4000" b="1" dirty="0">
                <a:solidFill>
                  <a:prstClr val="black"/>
                </a:solidFill>
                <a:latin typeface="Calibri" panose="020F0502020204030204" pitchFamily="34" charset="0"/>
                <a:cs typeface="Calibri" panose="020F0502020204030204" pitchFamily="34" charset="0"/>
              </a:rPr>
              <a:t> </a:t>
            </a:r>
            <a:r>
              <a:rPr lang="en-US" sz="4000" b="1" dirty="0" err="1">
                <a:solidFill>
                  <a:prstClr val="black"/>
                </a:solidFill>
                <a:latin typeface="Calibri" panose="020F0502020204030204" pitchFamily="34" charset="0"/>
                <a:cs typeface="Calibri" panose="020F0502020204030204" pitchFamily="34" charset="0"/>
              </a:rPr>
              <a:t>nhỏ</a:t>
            </a:r>
            <a:r>
              <a:rPr lang="vi-VN" sz="4000" b="1" dirty="0">
                <a:solidFill>
                  <a:prstClr val="black"/>
                </a:solidFill>
                <a:latin typeface="Calibri" panose="020F0502020204030204" pitchFamily="34" charset="0"/>
                <a:cs typeface="Calibri" panose="020F0502020204030204" pitchFamily="34" charset="0"/>
              </a:rPr>
              <a:t> bị lũ lụt cuốn trôi, làm ướt, hỏng sách vở</a:t>
            </a:r>
            <a:endPar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24" name="Picture 23">
            <a:extLst>
              <a:ext uri="{FF2B5EF4-FFF2-40B4-BE49-F238E27FC236}">
                <a16:creationId xmlns:a16="http://schemas.microsoft.com/office/drawing/2014/main" id="{B5EE0D9C-F92A-4408-9D5D-8DC38946A186}"/>
              </a:ext>
            </a:extLst>
          </p:cNvPr>
          <p:cNvPicPr>
            <a:picLocks noChangeAspect="1"/>
          </p:cNvPicPr>
          <p:nvPr/>
        </p:nvPicPr>
        <p:blipFill>
          <a:blip r:embed="rId3"/>
          <a:stretch>
            <a:fillRect/>
          </a:stretch>
        </p:blipFill>
        <p:spPr>
          <a:xfrm>
            <a:off x="2590800" y="304800"/>
            <a:ext cx="7010400" cy="943704"/>
          </a:xfrm>
          <a:prstGeom prst="rect">
            <a:avLst/>
          </a:prstGeom>
        </p:spPr>
      </p:pic>
      <p:pic>
        <p:nvPicPr>
          <p:cNvPr id="2" name="Picture 1">
            <a:extLst>
              <a:ext uri="{FF2B5EF4-FFF2-40B4-BE49-F238E27FC236}">
                <a16:creationId xmlns:a16="http://schemas.microsoft.com/office/drawing/2014/main" id="{558CF983-94ED-C6E6-63F6-6E7CDF675656}"/>
              </a:ext>
            </a:extLst>
          </p:cNvPr>
          <p:cNvPicPr>
            <a:picLocks noChangeAspect="1"/>
          </p:cNvPicPr>
          <p:nvPr/>
        </p:nvPicPr>
        <p:blipFill>
          <a:blip r:embed="rId4"/>
          <a:stretch>
            <a:fillRect/>
          </a:stretch>
        </p:blipFill>
        <p:spPr>
          <a:xfrm>
            <a:off x="1282755" y="2109805"/>
            <a:ext cx="4775145" cy="308132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416033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wipe(left)">
                                      <p:cBhvr>
                                        <p:cTn id="13"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204679" y="1940732"/>
            <a:ext cx="7574794" cy="1821643"/>
            <a:chOff x="4144021" y="1484380"/>
            <a:chExt cx="7574794" cy="4840220"/>
          </a:xfrm>
        </p:grpSpPr>
        <p:grpSp>
          <p:nvGrpSpPr>
            <p:cNvPr id="3" name="Group 2">
              <a:extLst>
                <a:ext uri="{FF2B5EF4-FFF2-40B4-BE49-F238E27FC236}">
                  <a16:creationId xmlns:a16="http://schemas.microsoft.com/office/drawing/2014/main" id="{AF270C3B-6AC7-4798-9A39-CAA25D6D4844}"/>
                </a:ext>
              </a:extLst>
            </p:cNvPr>
            <p:cNvGrpSpPr/>
            <p:nvPr/>
          </p:nvGrpSpPr>
          <p:grpSpPr>
            <a:xfrm>
              <a:off x="4144021" y="1484380"/>
              <a:ext cx="7574794" cy="4840220"/>
              <a:chOff x="4436414" y="1551563"/>
              <a:chExt cx="7327378" cy="4327762"/>
            </a:xfrm>
          </p:grpSpPr>
          <p:sp>
            <p:nvSpPr>
              <p:cNvPr id="5" name="Rectangle: Diagonal Corners Rounded 4">
                <a:extLst>
                  <a:ext uri="{FF2B5EF4-FFF2-40B4-BE49-F238E27FC236}">
                    <a16:creationId xmlns:a16="http://schemas.microsoft.com/office/drawing/2014/main" id="{4BA07609-55CC-46E8-BD31-18050AE963AC}"/>
                  </a:ext>
                </a:extLst>
              </p:cNvPr>
              <p:cNvSpPr/>
              <p:nvPr/>
            </p:nvSpPr>
            <p:spPr>
              <a:xfrm flipH="1">
                <a:off x="4572001" y="1676401"/>
                <a:ext cx="7191791" cy="4202924"/>
              </a:xfrm>
              <a:prstGeom prst="round2DiagRect">
                <a:avLst>
                  <a:gd name="adj1" fmla="val 34172"/>
                  <a:gd name="adj2" fmla="val 717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Diagonal Corners Rounded 30">
                <a:extLst>
                  <a:ext uri="{FF2B5EF4-FFF2-40B4-BE49-F238E27FC236}">
                    <a16:creationId xmlns:a16="http://schemas.microsoft.com/office/drawing/2014/main" id="{C518D648-3B7D-4540-932D-42F4EE6BA389}"/>
                  </a:ext>
                </a:extLst>
              </p:cNvPr>
              <p:cNvSpPr/>
              <p:nvPr/>
            </p:nvSpPr>
            <p:spPr>
              <a:xfrm flipH="1">
                <a:off x="4436414" y="1551563"/>
                <a:ext cx="7155053" cy="4133089"/>
              </a:xfrm>
              <a:prstGeom prst="round2DiagRect">
                <a:avLst>
                  <a:gd name="adj1" fmla="val 30812"/>
                  <a:gd name="adj2" fmla="val 7179"/>
                </a:avLst>
              </a:prstGeom>
              <a:noFill/>
              <a:ln w="76200">
                <a:solidFill>
                  <a:srgbClr val="FFC23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4" name="TextBox 3"/>
            <p:cNvSpPr txBox="1"/>
            <p:nvPr/>
          </p:nvSpPr>
          <p:spPr>
            <a:xfrm>
              <a:off x="4685126" y="2092597"/>
              <a:ext cx="6767991" cy="1455783"/>
            </a:xfrm>
            <a:prstGeom prst="rect">
              <a:avLst/>
            </a:prstGeom>
            <a:noFill/>
          </p:spPr>
          <p:txBody>
            <a:bodyPr wrap="square" rtlCol="0">
              <a:sp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Em</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còn</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biết</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những</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hoàn</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cảnh</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khó</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khăn</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nào</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khác</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endParaRPr kumimoji="0" lang="en-US" sz="3600" b="1" i="0" u="none" strike="noStrike" kern="1200" cap="none" spc="0" normalizeH="0" baseline="0" noProof="0" dirty="0">
                <a:ln>
                  <a:noFill/>
                </a:ln>
                <a:solidFill>
                  <a:prstClr val="black"/>
                </a:solidFill>
                <a:effectLst/>
                <a:uLnTx/>
                <a:uFillTx/>
                <a:latin typeface="字魂59号-创粗黑"/>
                <a:cs typeface="+mn-cs"/>
              </a:endParaRPr>
            </a:p>
          </p:txBody>
        </p:sp>
      </p:grpSp>
      <p:pic>
        <p:nvPicPr>
          <p:cNvPr id="17" name="Picture 16">
            <a:extLst>
              <a:ext uri="{FF2B5EF4-FFF2-40B4-BE49-F238E27FC236}">
                <a16:creationId xmlns:a16="http://schemas.microsoft.com/office/drawing/2014/main" id="{FE8C377A-D8CC-CB5A-6796-F6DDE9227822}"/>
              </a:ext>
            </a:extLst>
          </p:cNvPr>
          <p:cNvPicPr>
            <a:picLocks noChangeAspect="1"/>
          </p:cNvPicPr>
          <p:nvPr/>
        </p:nvPicPr>
        <p:blipFill>
          <a:blip r:embed="rId3"/>
          <a:stretch>
            <a:fillRect/>
          </a:stretch>
        </p:blipFill>
        <p:spPr>
          <a:xfrm>
            <a:off x="8610244" y="3322587"/>
            <a:ext cx="2435900" cy="3184934"/>
          </a:xfrm>
          <a:prstGeom prst="rect">
            <a:avLst/>
          </a:prstGeom>
        </p:spPr>
      </p:pic>
    </p:spTree>
    <p:extLst>
      <p:ext uri="{BB962C8B-B14F-4D97-AF65-F5344CB8AC3E}">
        <p14:creationId xmlns:p14="http://schemas.microsoft.com/office/powerpoint/2010/main" val="1386832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par>
                                <p:cTn id="9" presetID="37" presetClass="entr" presetSubtype="0" fill="hold" nodeType="with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1000"/>
                                        <p:tgtEl>
                                          <p:spTgt spid="17"/>
                                        </p:tgtEl>
                                      </p:cBhvr>
                                    </p:animEffect>
                                    <p:anim calcmode="lin" valueType="num">
                                      <p:cBhvr>
                                        <p:cTn id="12" dur="1000" fill="hold"/>
                                        <p:tgtEl>
                                          <p:spTgt spid="17"/>
                                        </p:tgtEl>
                                        <p:attrNameLst>
                                          <p:attrName>ppt_x</p:attrName>
                                        </p:attrNameLst>
                                      </p:cBhvr>
                                      <p:tavLst>
                                        <p:tav tm="0">
                                          <p:val>
                                            <p:strVal val="#ppt_x"/>
                                          </p:val>
                                        </p:tav>
                                        <p:tav tm="100000">
                                          <p:val>
                                            <p:strVal val="#ppt_x"/>
                                          </p:val>
                                        </p:tav>
                                      </p:tavLst>
                                    </p:anim>
                                    <p:anim calcmode="lin" valueType="num">
                                      <p:cBhvr>
                                        <p:cTn id="13" dur="900" decel="100000" fill="hold"/>
                                        <p:tgtEl>
                                          <p:spTgt spid="17"/>
                                        </p:tgtEl>
                                        <p:attrNameLst>
                                          <p:attrName>ppt_y</p:attrName>
                                        </p:attrNameLst>
                                      </p:cBhvr>
                                      <p:tavLst>
                                        <p:tav tm="0">
                                          <p:val>
                                            <p:strVal val="#ppt_y+1"/>
                                          </p:val>
                                        </p:tav>
                                        <p:tav tm="100000">
                                          <p:val>
                                            <p:strVal val="#ppt_y-.03"/>
                                          </p:val>
                                        </p:tav>
                                      </p:tavLst>
                                    </p:anim>
                                    <p:anim calcmode="lin" valueType="num">
                                      <p:cBhvr>
                                        <p:cTn id="14" dur="100" accel="100000" fill="hold">
                                          <p:stCondLst>
                                            <p:cond delay="900"/>
                                          </p:stCondLst>
                                        </p:cTn>
                                        <p:tgtEl>
                                          <p:spTgt spid="17"/>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anh trang sô (5)">
            <a:hlinkClick r:id="" action="ppaction://media"/>
            <a:extLst>
              <a:ext uri="{FF2B5EF4-FFF2-40B4-BE49-F238E27FC236}">
                <a16:creationId xmlns:a16="http://schemas.microsoft.com/office/drawing/2014/main" id="{33DA1C30-9ABB-D1F6-5782-46BD350C9CA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97873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826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0">
          <a:blip r:embed="rId4">
            <a:lum/>
          </a:blip>
          <a:srcRect/>
          <a:stretch>
            <a:fillRect l="-27000" r="-27000"/>
          </a:stretch>
        </a:blipFill>
        <a:effectLst/>
      </p:bgPr>
    </p:bg>
    <p:spTree>
      <p:nvGrpSpPr>
        <p:cNvPr id="1" name=""/>
        <p:cNvGrpSpPr/>
        <p:nvPr/>
      </p:nvGrpSpPr>
      <p:grpSpPr>
        <a:xfrm>
          <a:off x="0" y="0"/>
          <a:ext cx="0" cy="0"/>
          <a:chOff x="0" y="0"/>
          <a:chExt cx="0" cy="0"/>
        </a:xfrm>
      </p:grpSpPr>
      <p:pic>
        <p:nvPicPr>
          <p:cNvPr id="29" name="图片 2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9876" y="1353786"/>
            <a:ext cx="4512945" cy="5416451"/>
          </a:xfrm>
          <a:prstGeom prst="rect">
            <a:avLst/>
          </a:prstGeom>
        </p:spPr>
      </p:pic>
      <p:pic>
        <p:nvPicPr>
          <p:cNvPr id="25" name="图片 2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34640" y="-269897"/>
            <a:ext cx="2305050" cy="2305050"/>
          </a:xfrm>
          <a:prstGeom prst="rect">
            <a:avLst/>
          </a:prstGeom>
        </p:spPr>
      </p:pic>
      <p:sp>
        <p:nvSpPr>
          <p:cNvPr id="2" name="Rectangle 1"/>
          <p:cNvSpPr/>
          <p:nvPr/>
        </p:nvSpPr>
        <p:spPr>
          <a:xfrm>
            <a:off x="5971607" y="3244334"/>
            <a:ext cx="24878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字魂59号-创粗黑"/>
                <a:cs typeface="+mn-cs"/>
              </a:rPr>
              <a:t> </a:t>
            </a:r>
          </a:p>
        </p:txBody>
      </p:sp>
      <p:grpSp>
        <p:nvGrpSpPr>
          <p:cNvPr id="21" name="组合 35">
            <a:extLst>
              <a:ext uri="{FF2B5EF4-FFF2-40B4-BE49-F238E27FC236}">
                <a16:creationId xmlns:a16="http://schemas.microsoft.com/office/drawing/2014/main" id="{58031344-F0E3-47BA-BF76-2A75161A7F63}"/>
              </a:ext>
            </a:extLst>
          </p:cNvPr>
          <p:cNvGrpSpPr/>
          <p:nvPr/>
        </p:nvGrpSpPr>
        <p:grpSpPr>
          <a:xfrm>
            <a:off x="3446310" y="0"/>
            <a:ext cx="8745690" cy="6858000"/>
            <a:chOff x="3446310" y="0"/>
            <a:chExt cx="8745690" cy="6858000"/>
          </a:xfrm>
        </p:grpSpPr>
        <p:pic>
          <p:nvPicPr>
            <p:cNvPr id="22" name="图片 4">
              <a:extLst>
                <a:ext uri="{FF2B5EF4-FFF2-40B4-BE49-F238E27FC236}">
                  <a16:creationId xmlns:a16="http://schemas.microsoft.com/office/drawing/2014/main" id="{04AF4418-F885-40BF-8E37-952884393A41}"/>
                </a:ext>
              </a:extLst>
            </p:cNvPr>
            <p:cNvPicPr>
              <a:picLocks noChangeAspect="1"/>
            </p:cNvPicPr>
            <p:nvPr/>
          </p:nvPicPr>
          <p:blipFill rotWithShape="1">
            <a:blip r:embed="rId7">
              <a:extLst>
                <a:ext uri="{28A0092B-C50C-407E-A947-70E740481C1C}">
                  <a14:useLocalDpi xmlns:a14="http://schemas.microsoft.com/office/drawing/2010/main" val="0"/>
                </a:ext>
              </a:extLst>
            </a:blip>
            <a:srcRect r="12067"/>
            <a:stretch/>
          </p:blipFill>
          <p:spPr>
            <a:xfrm>
              <a:off x="4233069" y="0"/>
              <a:ext cx="7958931" cy="6858000"/>
            </a:xfrm>
            <a:prstGeom prst="rect">
              <a:avLst/>
            </a:prstGeom>
          </p:spPr>
        </p:pic>
        <p:pic>
          <p:nvPicPr>
            <p:cNvPr id="23" name="图片 6">
              <a:extLst>
                <a:ext uri="{FF2B5EF4-FFF2-40B4-BE49-F238E27FC236}">
                  <a16:creationId xmlns:a16="http://schemas.microsoft.com/office/drawing/2014/main" id="{6A5F9765-BA61-4550-849E-E21E4EED553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57937" y="5648325"/>
              <a:ext cx="695325" cy="733425"/>
            </a:xfrm>
            <a:prstGeom prst="rect">
              <a:avLst/>
            </a:prstGeom>
          </p:spPr>
        </p:pic>
        <p:pic>
          <p:nvPicPr>
            <p:cNvPr id="24" name="图片 8">
              <a:extLst>
                <a:ext uri="{FF2B5EF4-FFF2-40B4-BE49-F238E27FC236}">
                  <a16:creationId xmlns:a16="http://schemas.microsoft.com/office/drawing/2014/main" id="{0FF684D6-58E3-437E-913D-707CEB8D84E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596633" y="430187"/>
              <a:ext cx="455560" cy="607413"/>
            </a:xfrm>
            <a:prstGeom prst="rect">
              <a:avLst/>
            </a:prstGeom>
          </p:spPr>
        </p:pic>
        <p:pic>
          <p:nvPicPr>
            <p:cNvPr id="31" name="图片 10">
              <a:extLst>
                <a:ext uri="{FF2B5EF4-FFF2-40B4-BE49-F238E27FC236}">
                  <a16:creationId xmlns:a16="http://schemas.microsoft.com/office/drawing/2014/main" id="{F85E080C-FAAD-403A-9F84-E609AC6B6D4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186586" y="2025821"/>
              <a:ext cx="896088" cy="1006134"/>
            </a:xfrm>
            <a:prstGeom prst="rect">
              <a:avLst/>
            </a:prstGeom>
          </p:spPr>
        </p:pic>
        <p:pic>
          <p:nvPicPr>
            <p:cNvPr id="34" name="图片 12">
              <a:extLst>
                <a:ext uri="{FF2B5EF4-FFF2-40B4-BE49-F238E27FC236}">
                  <a16:creationId xmlns:a16="http://schemas.microsoft.com/office/drawing/2014/main" id="{4B5C21D8-3D61-4482-8829-2A01E3BE485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289292" y="4142968"/>
              <a:ext cx="783488" cy="554038"/>
            </a:xfrm>
            <a:prstGeom prst="rect">
              <a:avLst/>
            </a:prstGeom>
          </p:spPr>
        </p:pic>
        <p:pic>
          <p:nvPicPr>
            <p:cNvPr id="35" name="图片 14">
              <a:extLst>
                <a:ext uri="{FF2B5EF4-FFF2-40B4-BE49-F238E27FC236}">
                  <a16:creationId xmlns:a16="http://schemas.microsoft.com/office/drawing/2014/main" id="{60C01AFC-0EEE-4175-805C-1C06CC65F4C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446310" y="1528960"/>
              <a:ext cx="851499" cy="654050"/>
            </a:xfrm>
            <a:prstGeom prst="rect">
              <a:avLst/>
            </a:prstGeom>
          </p:spPr>
        </p:pic>
      </p:grpSp>
      <p:pic>
        <p:nvPicPr>
          <p:cNvPr id="36" name="Picture 35"/>
          <p:cNvPicPr>
            <a:picLocks noChangeAspect="1"/>
          </p:cNvPicPr>
          <p:nvPr/>
        </p:nvPicPr>
        <p:blipFill rotWithShape="1">
          <a:blip r:embed="rId13"/>
          <a:srcRect t="52531"/>
          <a:stretch/>
        </p:blipFill>
        <p:spPr>
          <a:xfrm>
            <a:off x="0" y="4174083"/>
            <a:ext cx="12577680" cy="2683917"/>
          </a:xfrm>
          <a:prstGeom prst="rect">
            <a:avLst/>
          </a:prstGeom>
        </p:spPr>
      </p:pic>
      <p:pic>
        <p:nvPicPr>
          <p:cNvPr id="5" name="Picture 4">
            <a:extLst>
              <a:ext uri="{FF2B5EF4-FFF2-40B4-BE49-F238E27FC236}">
                <a16:creationId xmlns:a16="http://schemas.microsoft.com/office/drawing/2014/main" id="{0805BA11-81A6-1295-E6DF-2E153A7E2C3B}"/>
              </a:ext>
            </a:extLst>
          </p:cNvPr>
          <p:cNvPicPr>
            <a:picLocks noChangeAspect="1"/>
          </p:cNvPicPr>
          <p:nvPr/>
        </p:nvPicPr>
        <p:blipFill>
          <a:blip r:embed="rId14"/>
          <a:stretch>
            <a:fillRect/>
          </a:stretch>
        </p:blipFill>
        <p:spPr>
          <a:xfrm>
            <a:off x="5577144" y="652825"/>
            <a:ext cx="7267062" cy="4828450"/>
          </a:xfrm>
          <a:prstGeom prst="rect">
            <a:avLst/>
          </a:prstGeom>
        </p:spPr>
      </p:pic>
    </p:spTree>
    <p:custDataLst>
      <p:tags r:id="rId1"/>
    </p:custDataLst>
    <p:extLst>
      <p:ext uri="{BB962C8B-B14F-4D97-AF65-F5344CB8AC3E}">
        <p14:creationId xmlns:p14="http://schemas.microsoft.com/office/powerpoint/2010/main" val="2757252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down)">
                                      <p:cBhvr>
                                        <p:cTn id="7" dur="500"/>
                                        <p:tgtEl>
                                          <p:spTgt spid="29"/>
                                        </p:tgtEl>
                                      </p:cBhvr>
                                    </p:animEffect>
                                  </p:childTnLst>
                                </p:cTn>
                              </p:par>
                              <p:par>
                                <p:cTn id="8" presetID="1" presetClass="entr" presetSubtype="0" fill="hold" nodeType="withEffect">
                                  <p:stCondLst>
                                    <p:cond delay="0"/>
                                  </p:stCondLst>
                                  <p:childTnLst>
                                    <p:set>
                                      <p:cBhvr>
                                        <p:cTn id="9" dur="1" fill="hold">
                                          <p:stCondLst>
                                            <p:cond delay="0"/>
                                          </p:stCondLst>
                                        </p:cTn>
                                        <p:tgtEl>
                                          <p:spTgt spid="25"/>
                                        </p:tgtEl>
                                        <p:attrNameLst>
                                          <p:attrName>style.visibility</p:attrName>
                                        </p:attrNameLst>
                                      </p:cBhvr>
                                      <p:to>
                                        <p:strVal val="visible"/>
                                      </p:to>
                                    </p:set>
                                  </p:childTnLst>
                                </p:cTn>
                              </p:par>
                            </p:childTnLst>
                          </p:cTn>
                        </p:par>
                        <p:par>
                          <p:cTn id="10" fill="hold">
                            <p:stCondLst>
                              <p:cond delay="500"/>
                            </p:stCondLst>
                            <p:childTnLst>
                              <p:par>
                                <p:cTn id="11" presetID="2" presetClass="entr" presetSubtype="2" fill="hold" nodeType="after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additive="base">
                                        <p:cTn id="13" dur="500" fill="hold"/>
                                        <p:tgtEl>
                                          <p:spTgt spid="21"/>
                                        </p:tgtEl>
                                        <p:attrNameLst>
                                          <p:attrName>ppt_x</p:attrName>
                                        </p:attrNameLst>
                                      </p:cBhvr>
                                      <p:tavLst>
                                        <p:tav tm="0">
                                          <p:val>
                                            <p:strVal val="1+#ppt_w/2"/>
                                          </p:val>
                                        </p:tav>
                                        <p:tav tm="100000">
                                          <p:val>
                                            <p:strVal val="#ppt_x"/>
                                          </p:val>
                                        </p:tav>
                                      </p:tavLst>
                                    </p:anim>
                                    <p:anim calcmode="lin" valueType="num">
                                      <p:cBhvr additive="base">
                                        <p:cTn id="14"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inVertical)">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6542075" y="787469"/>
            <a:ext cx="2606287" cy="2157304"/>
            <a:chOff x="-546736" y="1194117"/>
            <a:chExt cx="4402144" cy="3395130"/>
          </a:xfrm>
        </p:grpSpPr>
        <p:sp>
          <p:nvSpPr>
            <p:cNvPr id="11" name="Rectangle: Diagonal Corners Rounded 14">
              <a:extLst>
                <a:ext uri="{FF2B5EF4-FFF2-40B4-BE49-F238E27FC236}">
                  <a16:creationId xmlns:a16="http://schemas.microsoft.com/office/drawing/2014/main" id="{1A74834F-E489-44C3-BBFF-530F4B20D749}"/>
                </a:ext>
              </a:extLst>
            </p:cNvPr>
            <p:cNvSpPr>
              <a:spLocks noChangeAspect="1"/>
            </p:cNvSpPr>
            <p:nvPr/>
          </p:nvSpPr>
          <p:spPr>
            <a:xfrm>
              <a:off x="-546736" y="1250642"/>
              <a:ext cx="4402144" cy="3338605"/>
            </a:xfrm>
            <a:prstGeom prst="round2DiagRect">
              <a:avLst>
                <a:gd name="adj1" fmla="val 28920"/>
                <a:gd name="adj2" fmla="val 7207"/>
              </a:avLst>
            </a:prstGeom>
            <a:noFill/>
            <a:ln w="57150" cap="flat" cmpd="sng" algn="ctr">
              <a:solidFill>
                <a:schemeClr val="bg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59号-创粗黑"/>
                <a:cs typeface="+mn-cs"/>
              </a:endParaRPr>
            </a:p>
          </p:txBody>
        </p:sp>
        <p:pic>
          <p:nvPicPr>
            <p:cNvPr id="12" name="Picture 11"/>
            <p:cNvPicPr>
              <a:picLocks noChangeAspect="1"/>
            </p:cNvPicPr>
            <p:nvPr/>
          </p:nvPicPr>
          <p:blipFill rotWithShape="1">
            <a:blip r:embed="rId3"/>
            <a:srcRect l="13812" t="54386" r="47839" b="33042"/>
            <a:stretch/>
          </p:blipFill>
          <p:spPr>
            <a:xfrm>
              <a:off x="-328478" y="1510567"/>
              <a:ext cx="3944983" cy="287383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3" name="Picture 12"/>
            <p:cNvPicPr>
              <a:picLocks noChangeAspect="1"/>
            </p:cNvPicPr>
            <p:nvPr/>
          </p:nvPicPr>
          <p:blipFill>
            <a:blip r:embed="rId4"/>
            <a:stretch>
              <a:fillRect/>
            </a:stretch>
          </p:blipFill>
          <p:spPr>
            <a:xfrm>
              <a:off x="-343545" y="1194117"/>
              <a:ext cx="701101" cy="859611"/>
            </a:xfrm>
            <a:prstGeom prst="rect">
              <a:avLst/>
            </a:prstGeom>
          </p:spPr>
        </p:pic>
      </p:grpSp>
      <p:grpSp>
        <p:nvGrpSpPr>
          <p:cNvPr id="14" name="Group 13"/>
          <p:cNvGrpSpPr/>
          <p:nvPr/>
        </p:nvGrpSpPr>
        <p:grpSpPr>
          <a:xfrm>
            <a:off x="9373410" y="723419"/>
            <a:ext cx="2583713" cy="2169260"/>
            <a:chOff x="4116694" y="1783055"/>
            <a:chExt cx="4217409" cy="3472524"/>
          </a:xfrm>
        </p:grpSpPr>
        <p:sp>
          <p:nvSpPr>
            <p:cNvPr id="15" name="Rectangle: Diagonal Corners Rounded 14">
              <a:extLst>
                <a:ext uri="{FF2B5EF4-FFF2-40B4-BE49-F238E27FC236}">
                  <a16:creationId xmlns:a16="http://schemas.microsoft.com/office/drawing/2014/main" id="{1A74834F-E489-44C3-BBFF-530F4B20D749}"/>
                </a:ext>
              </a:extLst>
            </p:cNvPr>
            <p:cNvSpPr>
              <a:spLocks noChangeAspect="1"/>
            </p:cNvSpPr>
            <p:nvPr/>
          </p:nvSpPr>
          <p:spPr>
            <a:xfrm>
              <a:off x="4116694" y="1930488"/>
              <a:ext cx="4217409" cy="3325091"/>
            </a:xfrm>
            <a:prstGeom prst="round2DiagRect">
              <a:avLst>
                <a:gd name="adj1" fmla="val 28920"/>
                <a:gd name="adj2" fmla="val 7207"/>
              </a:avLst>
            </a:prstGeom>
            <a:noFill/>
            <a:ln w="57150" cap="flat" cmpd="sng" algn="ctr">
              <a:solidFill>
                <a:schemeClr val="bg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59号-创粗黑"/>
                <a:cs typeface="+mn-cs"/>
              </a:endParaRPr>
            </a:p>
          </p:txBody>
        </p:sp>
        <p:pic>
          <p:nvPicPr>
            <p:cNvPr id="16" name="Picture 15"/>
            <p:cNvPicPr>
              <a:picLocks noChangeAspect="1"/>
            </p:cNvPicPr>
            <p:nvPr/>
          </p:nvPicPr>
          <p:blipFill rotWithShape="1">
            <a:blip r:embed="rId3"/>
            <a:srcRect l="53050" t="54387" r="9108" b="33156"/>
            <a:stretch/>
          </p:blipFill>
          <p:spPr>
            <a:xfrm>
              <a:off x="4274502" y="2117047"/>
              <a:ext cx="3892732" cy="284770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7" name="Picture 16"/>
            <p:cNvPicPr>
              <a:picLocks noChangeAspect="1"/>
            </p:cNvPicPr>
            <p:nvPr/>
          </p:nvPicPr>
          <p:blipFill>
            <a:blip r:embed="rId5"/>
            <a:stretch>
              <a:fillRect/>
            </a:stretch>
          </p:blipFill>
          <p:spPr>
            <a:xfrm>
              <a:off x="4307468" y="1783055"/>
              <a:ext cx="701101" cy="859611"/>
            </a:xfrm>
            <a:prstGeom prst="rect">
              <a:avLst/>
            </a:prstGeom>
          </p:spPr>
        </p:pic>
      </p:grpSp>
      <p:grpSp>
        <p:nvGrpSpPr>
          <p:cNvPr id="18" name="Group 17"/>
          <p:cNvGrpSpPr/>
          <p:nvPr/>
        </p:nvGrpSpPr>
        <p:grpSpPr>
          <a:xfrm>
            <a:off x="6572490" y="3109932"/>
            <a:ext cx="2457390" cy="2258902"/>
            <a:chOff x="3441861" y="3795668"/>
            <a:chExt cx="4209597" cy="3366232"/>
          </a:xfrm>
        </p:grpSpPr>
        <p:sp>
          <p:nvSpPr>
            <p:cNvPr id="19" name="Rectangle: Diagonal Corners Rounded 14">
              <a:extLst>
                <a:ext uri="{FF2B5EF4-FFF2-40B4-BE49-F238E27FC236}">
                  <a16:creationId xmlns:a16="http://schemas.microsoft.com/office/drawing/2014/main" id="{1A74834F-E489-44C3-BBFF-530F4B20D749}"/>
                </a:ext>
              </a:extLst>
            </p:cNvPr>
            <p:cNvSpPr>
              <a:spLocks noChangeAspect="1"/>
            </p:cNvSpPr>
            <p:nvPr/>
          </p:nvSpPr>
          <p:spPr>
            <a:xfrm>
              <a:off x="3441861" y="3890307"/>
              <a:ext cx="4209597" cy="3271593"/>
            </a:xfrm>
            <a:prstGeom prst="round2DiagRect">
              <a:avLst>
                <a:gd name="adj1" fmla="val 28920"/>
                <a:gd name="adj2" fmla="val 7207"/>
              </a:avLst>
            </a:prstGeom>
            <a:noFill/>
            <a:ln w="57150" cap="flat" cmpd="sng" algn="ctr">
              <a:solidFill>
                <a:schemeClr val="bg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59号-创粗黑"/>
                <a:cs typeface="+mn-cs"/>
              </a:endParaRPr>
            </a:p>
          </p:txBody>
        </p:sp>
        <p:pic>
          <p:nvPicPr>
            <p:cNvPr id="20" name="Picture 19"/>
            <p:cNvPicPr>
              <a:picLocks noChangeAspect="1"/>
            </p:cNvPicPr>
            <p:nvPr/>
          </p:nvPicPr>
          <p:blipFill rotWithShape="1">
            <a:blip r:embed="rId3"/>
            <a:srcRect l="13804" t="67930" r="48355" b="19794"/>
            <a:stretch/>
          </p:blipFill>
          <p:spPr>
            <a:xfrm>
              <a:off x="3622587" y="4131584"/>
              <a:ext cx="3857890" cy="280625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21" name="Picture 20"/>
            <p:cNvPicPr>
              <a:picLocks noChangeAspect="1"/>
            </p:cNvPicPr>
            <p:nvPr/>
          </p:nvPicPr>
          <p:blipFill>
            <a:blip r:embed="rId6"/>
            <a:stretch>
              <a:fillRect/>
            </a:stretch>
          </p:blipFill>
          <p:spPr>
            <a:xfrm>
              <a:off x="3622587" y="3795668"/>
              <a:ext cx="701101" cy="935109"/>
            </a:xfrm>
            <a:prstGeom prst="rect">
              <a:avLst/>
            </a:prstGeom>
          </p:spPr>
        </p:pic>
      </p:grpSp>
      <p:grpSp>
        <p:nvGrpSpPr>
          <p:cNvPr id="22" name="Group 21"/>
          <p:cNvGrpSpPr/>
          <p:nvPr/>
        </p:nvGrpSpPr>
        <p:grpSpPr>
          <a:xfrm>
            <a:off x="9449764" y="3080931"/>
            <a:ext cx="2595076" cy="2193328"/>
            <a:chOff x="6985321" y="3955735"/>
            <a:chExt cx="4340346" cy="3320275"/>
          </a:xfrm>
        </p:grpSpPr>
        <p:sp>
          <p:nvSpPr>
            <p:cNvPr id="23" name="Rectangle: Diagonal Corners Rounded 14">
              <a:extLst>
                <a:ext uri="{FF2B5EF4-FFF2-40B4-BE49-F238E27FC236}">
                  <a16:creationId xmlns:a16="http://schemas.microsoft.com/office/drawing/2014/main" id="{1A74834F-E489-44C3-BBFF-530F4B20D749}"/>
                </a:ext>
              </a:extLst>
            </p:cNvPr>
            <p:cNvSpPr>
              <a:spLocks noChangeAspect="1"/>
            </p:cNvSpPr>
            <p:nvPr/>
          </p:nvSpPr>
          <p:spPr>
            <a:xfrm>
              <a:off x="6985321" y="4131583"/>
              <a:ext cx="4340346" cy="3144427"/>
            </a:xfrm>
            <a:prstGeom prst="round2DiagRect">
              <a:avLst>
                <a:gd name="adj1" fmla="val 28920"/>
                <a:gd name="adj2" fmla="val 7207"/>
              </a:avLst>
            </a:prstGeom>
            <a:noFill/>
            <a:ln w="57150" cap="flat" cmpd="sng" algn="ctr">
              <a:solidFill>
                <a:schemeClr val="bg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59号-创粗黑"/>
                <a:cs typeface="+mn-cs"/>
              </a:endParaRPr>
            </a:p>
          </p:txBody>
        </p:sp>
        <p:pic>
          <p:nvPicPr>
            <p:cNvPr id="24" name="Picture 23"/>
            <p:cNvPicPr>
              <a:picLocks noChangeAspect="1"/>
            </p:cNvPicPr>
            <p:nvPr/>
          </p:nvPicPr>
          <p:blipFill rotWithShape="1">
            <a:blip r:embed="rId3"/>
            <a:srcRect l="53127" t="68368" r="9032" b="19794"/>
            <a:stretch/>
          </p:blipFill>
          <p:spPr>
            <a:xfrm>
              <a:off x="7191645" y="4327553"/>
              <a:ext cx="3892731" cy="270610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25" name="Picture 24"/>
            <p:cNvPicPr>
              <a:picLocks noChangeAspect="1"/>
            </p:cNvPicPr>
            <p:nvPr/>
          </p:nvPicPr>
          <p:blipFill>
            <a:blip r:embed="rId7"/>
            <a:stretch>
              <a:fillRect/>
            </a:stretch>
          </p:blipFill>
          <p:spPr>
            <a:xfrm>
              <a:off x="7216409" y="3955735"/>
              <a:ext cx="743776" cy="956541"/>
            </a:xfrm>
            <a:prstGeom prst="rect">
              <a:avLst/>
            </a:prstGeom>
          </p:spPr>
        </p:pic>
      </p:grpSp>
      <p:pic>
        <p:nvPicPr>
          <p:cNvPr id="4" name="Picture 3">
            <a:extLst>
              <a:ext uri="{FF2B5EF4-FFF2-40B4-BE49-F238E27FC236}">
                <a16:creationId xmlns:a16="http://schemas.microsoft.com/office/drawing/2014/main" id="{96C75DC0-8A26-12E7-CF1A-22408FE786E5}"/>
              </a:ext>
            </a:extLst>
          </p:cNvPr>
          <p:cNvPicPr>
            <a:picLocks noChangeAspect="1"/>
          </p:cNvPicPr>
          <p:nvPr/>
        </p:nvPicPr>
        <p:blipFill>
          <a:blip r:embed="rId8"/>
          <a:stretch>
            <a:fillRect/>
          </a:stretch>
        </p:blipFill>
        <p:spPr>
          <a:xfrm>
            <a:off x="428374" y="1149312"/>
            <a:ext cx="5791702" cy="3336964"/>
          </a:xfrm>
          <a:prstGeom prst="rect">
            <a:avLst/>
          </a:prstGeom>
        </p:spPr>
      </p:pic>
      <p:sp>
        <p:nvSpPr>
          <p:cNvPr id="5" name="TextBox 4">
            <a:extLst>
              <a:ext uri="{FF2B5EF4-FFF2-40B4-BE49-F238E27FC236}">
                <a16:creationId xmlns:a16="http://schemas.microsoft.com/office/drawing/2014/main" id="{7CFD0BB6-18F2-62DB-4F31-5F2F0AFD8D57}"/>
              </a:ext>
            </a:extLst>
          </p:cNvPr>
          <p:cNvSpPr txBox="1"/>
          <p:nvPr/>
        </p:nvSpPr>
        <p:spPr>
          <a:xfrm>
            <a:off x="1400175" y="2352675"/>
            <a:ext cx="4514850" cy="1200329"/>
          </a:xfrm>
          <a:prstGeom prst="rect">
            <a:avLst/>
          </a:prstGeom>
          <a:noFill/>
        </p:spPr>
        <p:txBody>
          <a:bodyPr wrap="square" rtlCol="0">
            <a:spAutoFit/>
          </a:bodyPr>
          <a:lstStyle/>
          <a:p>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Kể</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về</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một</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người</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có</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hoàn</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cảnh</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khó</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khăn</a:t>
            </a:r>
            <a:endParaRPr lang="en-US" sz="3600" dirty="0"/>
          </a:p>
        </p:txBody>
      </p:sp>
    </p:spTree>
    <p:extLst>
      <p:ext uri="{BB962C8B-B14F-4D97-AF65-F5344CB8AC3E}">
        <p14:creationId xmlns:p14="http://schemas.microsoft.com/office/powerpoint/2010/main" val="1235716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1000"/>
                                        <p:tgtEl>
                                          <p:spTgt spid="18"/>
                                        </p:tgtEl>
                                      </p:cBhvr>
                                    </p:animEffect>
                                    <p:anim calcmode="lin" valueType="num">
                                      <p:cBhvr>
                                        <p:cTn id="18" dur="1000" fill="hold"/>
                                        <p:tgtEl>
                                          <p:spTgt spid="18"/>
                                        </p:tgtEl>
                                        <p:attrNameLst>
                                          <p:attrName>ppt_x</p:attrName>
                                        </p:attrNameLst>
                                      </p:cBhvr>
                                      <p:tavLst>
                                        <p:tav tm="0">
                                          <p:val>
                                            <p:strVal val="#ppt_x"/>
                                          </p:val>
                                        </p:tav>
                                        <p:tav tm="100000">
                                          <p:val>
                                            <p:strVal val="#ppt_x"/>
                                          </p:val>
                                        </p:tav>
                                      </p:tavLst>
                                    </p:anim>
                                    <p:anim calcmode="lin" valueType="num">
                                      <p:cBhvr>
                                        <p:cTn id="19" dur="1000" fill="hold"/>
                                        <p:tgtEl>
                                          <p:spTgt spid="18"/>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1000"/>
                                        <p:tgtEl>
                                          <p:spTgt spid="22"/>
                                        </p:tgtEl>
                                      </p:cBhvr>
                                    </p:animEffect>
                                    <p:anim calcmode="lin" valueType="num">
                                      <p:cBhvr>
                                        <p:cTn id="23" dur="1000" fill="hold"/>
                                        <p:tgtEl>
                                          <p:spTgt spid="22"/>
                                        </p:tgtEl>
                                        <p:attrNameLst>
                                          <p:attrName>ppt_x</p:attrName>
                                        </p:attrNameLst>
                                      </p:cBhvr>
                                      <p:tavLst>
                                        <p:tav tm="0">
                                          <p:val>
                                            <p:strVal val="#ppt_x"/>
                                          </p:val>
                                        </p:tav>
                                        <p:tav tm="100000">
                                          <p:val>
                                            <p:strVal val="#ppt_x"/>
                                          </p:val>
                                        </p:tav>
                                      </p:tavLst>
                                    </p:anim>
                                    <p:anim calcmode="lin" valueType="num">
                                      <p:cBhvr>
                                        <p:cTn id="24" dur="1000" fill="hold"/>
                                        <p:tgtEl>
                                          <p:spTgt spid="22"/>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1000"/>
                                        <p:tgtEl>
                                          <p:spTgt spid="4"/>
                                        </p:tgtEl>
                                      </p:cBhvr>
                                    </p:animEffect>
                                    <p:anim calcmode="lin" valueType="num">
                                      <p:cBhvr>
                                        <p:cTn id="28" dur="1000" fill="hold"/>
                                        <p:tgtEl>
                                          <p:spTgt spid="4"/>
                                        </p:tgtEl>
                                        <p:attrNameLst>
                                          <p:attrName>ppt_x</p:attrName>
                                        </p:attrNameLst>
                                      </p:cBhvr>
                                      <p:tavLst>
                                        <p:tav tm="0">
                                          <p:val>
                                            <p:strVal val="#ppt_x"/>
                                          </p:val>
                                        </p:tav>
                                        <p:tav tm="100000">
                                          <p:val>
                                            <p:strVal val="#ppt_x"/>
                                          </p:val>
                                        </p:tav>
                                      </p:tavLst>
                                    </p:anim>
                                    <p:anim calcmode="lin" valueType="num">
                                      <p:cBhvr>
                                        <p:cTn id="29" dur="1000" fill="hold"/>
                                        <p:tgtEl>
                                          <p:spTgt spid="4"/>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1000"/>
                                        <p:tgtEl>
                                          <p:spTgt spid="5"/>
                                        </p:tgtEl>
                                      </p:cBhvr>
                                    </p:animEffect>
                                    <p:anim calcmode="lin" valueType="num">
                                      <p:cBhvr>
                                        <p:cTn id="33" dur="1000" fill="hold"/>
                                        <p:tgtEl>
                                          <p:spTgt spid="5"/>
                                        </p:tgtEl>
                                        <p:attrNameLst>
                                          <p:attrName>ppt_x</p:attrName>
                                        </p:attrNameLst>
                                      </p:cBhvr>
                                      <p:tavLst>
                                        <p:tav tm="0">
                                          <p:val>
                                            <p:strVal val="#ppt_x"/>
                                          </p:val>
                                        </p:tav>
                                        <p:tav tm="100000">
                                          <p:val>
                                            <p:strVal val="#ppt_x"/>
                                          </p:val>
                                        </p:tav>
                                      </p:tavLst>
                                    </p:anim>
                                    <p:anim calcmode="lin" valueType="num">
                                      <p:cBhvr>
                                        <p:cTn id="3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128354" y="1378757"/>
            <a:ext cx="7574794" cy="4840220"/>
            <a:chOff x="4144021" y="1484380"/>
            <a:chExt cx="7574794" cy="4840220"/>
          </a:xfrm>
        </p:grpSpPr>
        <p:grpSp>
          <p:nvGrpSpPr>
            <p:cNvPr id="3" name="Group 2">
              <a:extLst>
                <a:ext uri="{FF2B5EF4-FFF2-40B4-BE49-F238E27FC236}">
                  <a16:creationId xmlns:a16="http://schemas.microsoft.com/office/drawing/2014/main" id="{AF270C3B-6AC7-4798-9A39-CAA25D6D4844}"/>
                </a:ext>
              </a:extLst>
            </p:cNvPr>
            <p:cNvGrpSpPr/>
            <p:nvPr/>
          </p:nvGrpSpPr>
          <p:grpSpPr>
            <a:xfrm>
              <a:off x="4144021" y="1484380"/>
              <a:ext cx="7574794" cy="4840220"/>
              <a:chOff x="4436414" y="1551563"/>
              <a:chExt cx="7327378" cy="4327762"/>
            </a:xfrm>
          </p:grpSpPr>
          <p:sp>
            <p:nvSpPr>
              <p:cNvPr id="5" name="Rectangle: Diagonal Corners Rounded 4">
                <a:extLst>
                  <a:ext uri="{FF2B5EF4-FFF2-40B4-BE49-F238E27FC236}">
                    <a16:creationId xmlns:a16="http://schemas.microsoft.com/office/drawing/2014/main" id="{4BA07609-55CC-46E8-BD31-18050AE963AC}"/>
                  </a:ext>
                </a:extLst>
              </p:cNvPr>
              <p:cNvSpPr/>
              <p:nvPr/>
            </p:nvSpPr>
            <p:spPr>
              <a:xfrm flipH="1">
                <a:off x="4572001" y="1676401"/>
                <a:ext cx="7191791" cy="4202924"/>
              </a:xfrm>
              <a:prstGeom prst="round2DiagRect">
                <a:avLst>
                  <a:gd name="adj1" fmla="val 34172"/>
                  <a:gd name="adj2" fmla="val 717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Diagonal Corners Rounded 30">
                <a:extLst>
                  <a:ext uri="{FF2B5EF4-FFF2-40B4-BE49-F238E27FC236}">
                    <a16:creationId xmlns:a16="http://schemas.microsoft.com/office/drawing/2014/main" id="{C518D648-3B7D-4540-932D-42F4EE6BA389}"/>
                  </a:ext>
                </a:extLst>
              </p:cNvPr>
              <p:cNvSpPr/>
              <p:nvPr/>
            </p:nvSpPr>
            <p:spPr>
              <a:xfrm flipH="1">
                <a:off x="4436414" y="1551563"/>
                <a:ext cx="7155053" cy="4133089"/>
              </a:xfrm>
              <a:prstGeom prst="round2DiagRect">
                <a:avLst>
                  <a:gd name="adj1" fmla="val 30812"/>
                  <a:gd name="adj2" fmla="val 7179"/>
                </a:avLst>
              </a:prstGeom>
              <a:noFill/>
              <a:ln w="76200">
                <a:solidFill>
                  <a:srgbClr val="FFC23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4" name="TextBox 3"/>
            <p:cNvSpPr txBox="1"/>
            <p:nvPr/>
          </p:nvSpPr>
          <p:spPr>
            <a:xfrm>
              <a:off x="4637501" y="1702072"/>
              <a:ext cx="6767991" cy="4262705"/>
            </a:xfrm>
            <a:prstGeom prst="rect">
              <a:avLst/>
            </a:prstGeom>
            <a:noFill/>
          </p:spPr>
          <p:txBody>
            <a:bodyPr wrap="square" rtlCol="0">
              <a:spAutoFit/>
            </a:bodyPr>
            <a:lstStyle/>
            <a:p>
              <a:pPr marL="571500" marR="0" lvl="0" indent="-571500" algn="just"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kumimoji="0" lang="vi-VN"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Tên của người đó;</a:t>
              </a:r>
            </a:p>
            <a:p>
              <a:pPr marL="571500" marR="0" lvl="0" indent="-571500" algn="just"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kumimoji="0" lang="vi-VN"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Nơi họ sống;</a:t>
              </a:r>
            </a:p>
            <a:p>
              <a:pPr marL="571500" marR="0" lvl="0" indent="-571500" algn="just"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kumimoji="0" lang="vi-VN"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Những khó khăn mà họ đang gặp;</a:t>
              </a:r>
            </a:p>
            <a:p>
              <a:pPr marL="571500" marR="0" lvl="0" indent="-571500" algn="just"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kumimoji="0" lang="vi-VN"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Những việc mà em có thể làm để giúp họ. </a:t>
              </a:r>
            </a:p>
          </p:txBody>
        </p:sp>
      </p:grpSp>
      <p:pic>
        <p:nvPicPr>
          <p:cNvPr id="15" name="Picture 14"/>
          <p:cNvPicPr>
            <a:picLocks noChangeAspect="1"/>
          </p:cNvPicPr>
          <p:nvPr/>
        </p:nvPicPr>
        <p:blipFill>
          <a:blip r:embed="rId2"/>
          <a:stretch>
            <a:fillRect/>
          </a:stretch>
        </p:blipFill>
        <p:spPr>
          <a:xfrm>
            <a:off x="8925944" y="2594502"/>
            <a:ext cx="3218967" cy="2548349"/>
          </a:xfrm>
          <a:prstGeom prst="rect">
            <a:avLst/>
          </a:prstGeom>
        </p:spPr>
      </p:pic>
      <p:pic>
        <p:nvPicPr>
          <p:cNvPr id="7" name="Picture 6"/>
          <p:cNvPicPr>
            <a:picLocks noChangeAspect="1"/>
          </p:cNvPicPr>
          <p:nvPr/>
        </p:nvPicPr>
        <p:blipFill>
          <a:blip r:embed="rId3"/>
          <a:stretch>
            <a:fillRect/>
          </a:stretch>
        </p:blipFill>
        <p:spPr>
          <a:xfrm>
            <a:off x="2872741" y="92390"/>
            <a:ext cx="3907875" cy="1286367"/>
          </a:xfrm>
          <a:prstGeom prst="rect">
            <a:avLst/>
          </a:prstGeom>
        </p:spPr>
      </p:pic>
    </p:spTree>
    <p:extLst>
      <p:ext uri="{BB962C8B-B14F-4D97-AF65-F5344CB8AC3E}">
        <p14:creationId xmlns:p14="http://schemas.microsoft.com/office/powerpoint/2010/main" val="198480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0-#ppt_h/2"/>
                                          </p:val>
                                        </p:tav>
                                        <p:tav tm="100000">
                                          <p:val>
                                            <p:strVal val="#ppt_y"/>
                                          </p:val>
                                        </p:tav>
                                      </p:tavLst>
                                    </p:anim>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20" name="Picture 19">
            <a:extLst>
              <a:ext uri="{FF2B5EF4-FFF2-40B4-BE49-F238E27FC236}">
                <a16:creationId xmlns:a16="http://schemas.microsoft.com/office/drawing/2014/main" id="{B5EE0D9C-F92A-4408-9D5D-8DC38946A186}"/>
              </a:ext>
            </a:extLst>
          </p:cNvPr>
          <p:cNvPicPr>
            <a:picLocks noChangeAspect="1"/>
          </p:cNvPicPr>
          <p:nvPr/>
        </p:nvPicPr>
        <p:blipFill>
          <a:blip r:embed="rId12"/>
          <a:stretch>
            <a:fillRect/>
          </a:stretch>
        </p:blipFill>
        <p:spPr>
          <a:xfrm>
            <a:off x="3778126" y="1193527"/>
            <a:ext cx="4945599" cy="665751"/>
          </a:xfrm>
          <a:prstGeom prst="rect">
            <a:avLst/>
          </a:prstGeom>
        </p:spPr>
      </p:pic>
      <p:pic>
        <p:nvPicPr>
          <p:cNvPr id="1026" name="Picture 2" descr="Feliz Menino Bonitinho Garoto Com Idéia De Luz | Art drawings for kids,  School art activities, Back to school art activity"/>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6905067" y="2840826"/>
            <a:ext cx="3849227" cy="423660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rotWithShape="1">
          <a:blip r:embed="rId15" cstate="print">
            <a:extLst>
              <a:ext uri="{28A0092B-C50C-407E-A947-70E740481C1C}">
                <a14:useLocalDpi xmlns:a14="http://schemas.microsoft.com/office/drawing/2010/main" val="0"/>
              </a:ext>
            </a:extLst>
          </a:blip>
          <a:srcRect l="28952" t="6935" r="12726" b="18934"/>
          <a:stretch/>
        </p:blipFill>
        <p:spPr>
          <a:xfrm>
            <a:off x="4616871" y="2047302"/>
            <a:ext cx="2974331" cy="212554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40478326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4">
            <a:lum/>
          </a:blip>
          <a:srcRect/>
          <a:stretch>
            <a:fillRect l="-27000" r="-27000"/>
          </a:stretch>
        </a:blipFill>
        <a:effectLst/>
      </p:bgPr>
    </p:bg>
    <p:spTree>
      <p:nvGrpSpPr>
        <p:cNvPr id="1" name=""/>
        <p:cNvGrpSpPr/>
        <p:nvPr/>
      </p:nvGrpSpPr>
      <p:grpSpPr>
        <a:xfrm>
          <a:off x="0" y="0"/>
          <a:ext cx="0" cy="0"/>
          <a:chOff x="0" y="0"/>
          <a:chExt cx="0" cy="0"/>
        </a:xfrm>
      </p:grpSpPr>
      <p:pic>
        <p:nvPicPr>
          <p:cNvPr id="29" name="图片 2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9876" y="1353786"/>
            <a:ext cx="4512945" cy="5416451"/>
          </a:xfrm>
          <a:prstGeom prst="rect">
            <a:avLst/>
          </a:prstGeom>
        </p:spPr>
      </p:pic>
      <p:pic>
        <p:nvPicPr>
          <p:cNvPr id="25" name="图片 2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34640" y="-269897"/>
            <a:ext cx="2305050" cy="2305050"/>
          </a:xfrm>
          <a:prstGeom prst="rect">
            <a:avLst/>
          </a:prstGeom>
        </p:spPr>
      </p:pic>
      <p:sp>
        <p:nvSpPr>
          <p:cNvPr id="2" name="Rectangle 1"/>
          <p:cNvSpPr/>
          <p:nvPr/>
        </p:nvSpPr>
        <p:spPr>
          <a:xfrm>
            <a:off x="5971607" y="3244334"/>
            <a:ext cx="24878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字魂59号-创粗黑"/>
                <a:cs typeface="+mn-cs"/>
              </a:rPr>
              <a:t> </a:t>
            </a:r>
          </a:p>
        </p:txBody>
      </p:sp>
      <p:grpSp>
        <p:nvGrpSpPr>
          <p:cNvPr id="21" name="组合 35">
            <a:extLst>
              <a:ext uri="{FF2B5EF4-FFF2-40B4-BE49-F238E27FC236}">
                <a16:creationId xmlns:a16="http://schemas.microsoft.com/office/drawing/2014/main" id="{58031344-F0E3-47BA-BF76-2A75161A7F63}"/>
              </a:ext>
            </a:extLst>
          </p:cNvPr>
          <p:cNvGrpSpPr/>
          <p:nvPr/>
        </p:nvGrpSpPr>
        <p:grpSpPr>
          <a:xfrm>
            <a:off x="3446310" y="0"/>
            <a:ext cx="8745690" cy="6858000"/>
            <a:chOff x="3446310" y="0"/>
            <a:chExt cx="8745690" cy="6858000"/>
          </a:xfrm>
        </p:grpSpPr>
        <p:pic>
          <p:nvPicPr>
            <p:cNvPr id="22" name="图片 4">
              <a:extLst>
                <a:ext uri="{FF2B5EF4-FFF2-40B4-BE49-F238E27FC236}">
                  <a16:creationId xmlns:a16="http://schemas.microsoft.com/office/drawing/2014/main" id="{04AF4418-F885-40BF-8E37-952884393A41}"/>
                </a:ext>
              </a:extLst>
            </p:cNvPr>
            <p:cNvPicPr>
              <a:picLocks noChangeAspect="1"/>
            </p:cNvPicPr>
            <p:nvPr/>
          </p:nvPicPr>
          <p:blipFill rotWithShape="1">
            <a:blip r:embed="rId7">
              <a:extLst>
                <a:ext uri="{28A0092B-C50C-407E-A947-70E740481C1C}">
                  <a14:useLocalDpi xmlns:a14="http://schemas.microsoft.com/office/drawing/2010/main" val="0"/>
                </a:ext>
              </a:extLst>
            </a:blip>
            <a:srcRect r="12067"/>
            <a:stretch/>
          </p:blipFill>
          <p:spPr>
            <a:xfrm>
              <a:off x="4233069" y="0"/>
              <a:ext cx="7958931" cy="6858000"/>
            </a:xfrm>
            <a:prstGeom prst="rect">
              <a:avLst/>
            </a:prstGeom>
          </p:spPr>
        </p:pic>
        <p:pic>
          <p:nvPicPr>
            <p:cNvPr id="23" name="图片 6">
              <a:extLst>
                <a:ext uri="{FF2B5EF4-FFF2-40B4-BE49-F238E27FC236}">
                  <a16:creationId xmlns:a16="http://schemas.microsoft.com/office/drawing/2014/main" id="{6A5F9765-BA61-4550-849E-E21E4EED553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57937" y="5648325"/>
              <a:ext cx="695325" cy="733425"/>
            </a:xfrm>
            <a:prstGeom prst="rect">
              <a:avLst/>
            </a:prstGeom>
          </p:spPr>
        </p:pic>
        <p:pic>
          <p:nvPicPr>
            <p:cNvPr id="24" name="图片 8">
              <a:extLst>
                <a:ext uri="{FF2B5EF4-FFF2-40B4-BE49-F238E27FC236}">
                  <a16:creationId xmlns:a16="http://schemas.microsoft.com/office/drawing/2014/main" id="{0FF684D6-58E3-437E-913D-707CEB8D84E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596633" y="430187"/>
              <a:ext cx="455560" cy="607413"/>
            </a:xfrm>
            <a:prstGeom prst="rect">
              <a:avLst/>
            </a:prstGeom>
          </p:spPr>
        </p:pic>
        <p:pic>
          <p:nvPicPr>
            <p:cNvPr id="31" name="图片 10">
              <a:extLst>
                <a:ext uri="{FF2B5EF4-FFF2-40B4-BE49-F238E27FC236}">
                  <a16:creationId xmlns:a16="http://schemas.microsoft.com/office/drawing/2014/main" id="{F85E080C-FAAD-403A-9F84-E609AC6B6D4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186586" y="2025821"/>
              <a:ext cx="896088" cy="1006134"/>
            </a:xfrm>
            <a:prstGeom prst="rect">
              <a:avLst/>
            </a:prstGeom>
          </p:spPr>
        </p:pic>
        <p:pic>
          <p:nvPicPr>
            <p:cNvPr id="34" name="图片 12">
              <a:extLst>
                <a:ext uri="{FF2B5EF4-FFF2-40B4-BE49-F238E27FC236}">
                  <a16:creationId xmlns:a16="http://schemas.microsoft.com/office/drawing/2014/main" id="{4B5C21D8-3D61-4482-8829-2A01E3BE485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289292" y="4142968"/>
              <a:ext cx="783488" cy="554038"/>
            </a:xfrm>
            <a:prstGeom prst="rect">
              <a:avLst/>
            </a:prstGeom>
          </p:spPr>
        </p:pic>
        <p:pic>
          <p:nvPicPr>
            <p:cNvPr id="35" name="图片 14">
              <a:extLst>
                <a:ext uri="{FF2B5EF4-FFF2-40B4-BE49-F238E27FC236}">
                  <a16:creationId xmlns:a16="http://schemas.microsoft.com/office/drawing/2014/main" id="{60C01AFC-0EEE-4175-805C-1C06CC65F4C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446310" y="1528960"/>
              <a:ext cx="851499" cy="654050"/>
            </a:xfrm>
            <a:prstGeom prst="rect">
              <a:avLst/>
            </a:prstGeom>
          </p:spPr>
        </p:pic>
      </p:grpSp>
      <p:pic>
        <p:nvPicPr>
          <p:cNvPr id="36" name="Picture 35"/>
          <p:cNvPicPr>
            <a:picLocks noChangeAspect="1"/>
          </p:cNvPicPr>
          <p:nvPr/>
        </p:nvPicPr>
        <p:blipFill rotWithShape="1">
          <a:blip r:embed="rId13"/>
          <a:srcRect t="52531"/>
          <a:stretch/>
        </p:blipFill>
        <p:spPr>
          <a:xfrm>
            <a:off x="0" y="4174083"/>
            <a:ext cx="12577680" cy="2683917"/>
          </a:xfrm>
          <a:prstGeom prst="rect">
            <a:avLst/>
          </a:prstGeom>
        </p:spPr>
      </p:pic>
      <p:pic>
        <p:nvPicPr>
          <p:cNvPr id="5" name="Picture 4">
            <a:extLst>
              <a:ext uri="{FF2B5EF4-FFF2-40B4-BE49-F238E27FC236}">
                <a16:creationId xmlns:a16="http://schemas.microsoft.com/office/drawing/2014/main" id="{E34FF05B-1BCC-242B-AAE6-07F6FA011A37}"/>
              </a:ext>
            </a:extLst>
          </p:cNvPr>
          <p:cNvPicPr>
            <a:picLocks noChangeAspect="1"/>
          </p:cNvPicPr>
          <p:nvPr/>
        </p:nvPicPr>
        <p:blipFill>
          <a:blip r:embed="rId14"/>
          <a:stretch>
            <a:fillRect/>
          </a:stretch>
        </p:blipFill>
        <p:spPr>
          <a:xfrm>
            <a:off x="6435614" y="781652"/>
            <a:ext cx="5492972" cy="3694496"/>
          </a:xfrm>
          <a:prstGeom prst="rect">
            <a:avLst/>
          </a:prstGeom>
        </p:spPr>
      </p:pic>
    </p:spTree>
    <p:custDataLst>
      <p:tags r:id="rId1"/>
    </p:custDataLst>
    <p:extLst>
      <p:ext uri="{BB962C8B-B14F-4D97-AF65-F5344CB8AC3E}">
        <p14:creationId xmlns:p14="http://schemas.microsoft.com/office/powerpoint/2010/main" val="3693761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down)">
                                      <p:cBhvr>
                                        <p:cTn id="7" dur="500"/>
                                        <p:tgtEl>
                                          <p:spTgt spid="29"/>
                                        </p:tgtEl>
                                      </p:cBhvr>
                                    </p:animEffect>
                                  </p:childTnLst>
                                </p:cTn>
                              </p:par>
                              <p:par>
                                <p:cTn id="8" presetID="1" presetClass="entr" presetSubtype="0" fill="hold" nodeType="withEffect">
                                  <p:stCondLst>
                                    <p:cond delay="0"/>
                                  </p:stCondLst>
                                  <p:childTnLst>
                                    <p:set>
                                      <p:cBhvr>
                                        <p:cTn id="9" dur="1" fill="hold">
                                          <p:stCondLst>
                                            <p:cond delay="0"/>
                                          </p:stCondLst>
                                        </p:cTn>
                                        <p:tgtEl>
                                          <p:spTgt spid="25"/>
                                        </p:tgtEl>
                                        <p:attrNameLst>
                                          <p:attrName>style.visibility</p:attrName>
                                        </p:attrNameLst>
                                      </p:cBhvr>
                                      <p:to>
                                        <p:strVal val="visible"/>
                                      </p:to>
                                    </p:set>
                                  </p:childTnLst>
                                </p:cTn>
                              </p:par>
                            </p:childTnLst>
                          </p:cTn>
                        </p:par>
                        <p:par>
                          <p:cTn id="10" fill="hold">
                            <p:stCondLst>
                              <p:cond delay="500"/>
                            </p:stCondLst>
                            <p:childTnLst>
                              <p:par>
                                <p:cTn id="11" presetID="2" presetClass="entr" presetSubtype="2" fill="hold" nodeType="after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additive="base">
                                        <p:cTn id="13" dur="500" fill="hold"/>
                                        <p:tgtEl>
                                          <p:spTgt spid="21"/>
                                        </p:tgtEl>
                                        <p:attrNameLst>
                                          <p:attrName>ppt_x</p:attrName>
                                        </p:attrNameLst>
                                      </p:cBhvr>
                                      <p:tavLst>
                                        <p:tav tm="0">
                                          <p:val>
                                            <p:strVal val="1+#ppt_w/2"/>
                                          </p:val>
                                        </p:tav>
                                        <p:tav tm="100000">
                                          <p:val>
                                            <p:strVal val="#ppt_x"/>
                                          </p:val>
                                        </p:tav>
                                      </p:tavLst>
                                    </p:anim>
                                    <p:anim calcmode="lin" valueType="num">
                                      <p:cBhvr additive="base">
                                        <p:cTn id="14"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inVertical)">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939A92E7-4F64-86BB-22FD-2A6BC9AE8979}"/>
              </a:ext>
            </a:extLst>
          </p:cNvPr>
          <p:cNvGrpSpPr/>
          <p:nvPr/>
        </p:nvGrpSpPr>
        <p:grpSpPr>
          <a:xfrm>
            <a:off x="1128354" y="1378757"/>
            <a:ext cx="10644546" cy="4840220"/>
            <a:chOff x="4144021" y="1484380"/>
            <a:chExt cx="7574794" cy="4840220"/>
          </a:xfrm>
        </p:grpSpPr>
        <p:grpSp>
          <p:nvGrpSpPr>
            <p:cNvPr id="9" name="Group 8">
              <a:extLst>
                <a:ext uri="{FF2B5EF4-FFF2-40B4-BE49-F238E27FC236}">
                  <a16:creationId xmlns:a16="http://schemas.microsoft.com/office/drawing/2014/main" id="{ACC39A72-C782-D12A-4BBD-09A2D93A0450}"/>
                </a:ext>
              </a:extLst>
            </p:cNvPr>
            <p:cNvGrpSpPr/>
            <p:nvPr/>
          </p:nvGrpSpPr>
          <p:grpSpPr>
            <a:xfrm>
              <a:off x="4144021" y="1484380"/>
              <a:ext cx="7574794" cy="4840220"/>
              <a:chOff x="4436414" y="1551563"/>
              <a:chExt cx="7327378" cy="4327762"/>
            </a:xfrm>
          </p:grpSpPr>
          <p:sp>
            <p:nvSpPr>
              <p:cNvPr id="11" name="Rectangle: Diagonal Corners Rounded 10">
                <a:extLst>
                  <a:ext uri="{FF2B5EF4-FFF2-40B4-BE49-F238E27FC236}">
                    <a16:creationId xmlns:a16="http://schemas.microsoft.com/office/drawing/2014/main" id="{D8AB4F81-2F6E-70C8-CD2A-58DD210330EE}"/>
                  </a:ext>
                </a:extLst>
              </p:cNvPr>
              <p:cNvSpPr/>
              <p:nvPr/>
            </p:nvSpPr>
            <p:spPr>
              <a:xfrm flipH="1">
                <a:off x="4572001" y="1676401"/>
                <a:ext cx="7191791" cy="4202924"/>
              </a:xfrm>
              <a:prstGeom prst="round2DiagRect">
                <a:avLst>
                  <a:gd name="adj1" fmla="val 34172"/>
                  <a:gd name="adj2" fmla="val 717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Diagonal Corners Rounded 30">
                <a:extLst>
                  <a:ext uri="{FF2B5EF4-FFF2-40B4-BE49-F238E27FC236}">
                    <a16:creationId xmlns:a16="http://schemas.microsoft.com/office/drawing/2014/main" id="{4B941983-EEEF-4427-E34B-FEA9D35C3153}"/>
                  </a:ext>
                </a:extLst>
              </p:cNvPr>
              <p:cNvSpPr/>
              <p:nvPr/>
            </p:nvSpPr>
            <p:spPr>
              <a:xfrm flipH="1">
                <a:off x="4436414" y="1551563"/>
                <a:ext cx="7155053" cy="4133089"/>
              </a:xfrm>
              <a:prstGeom prst="round2DiagRect">
                <a:avLst>
                  <a:gd name="adj1" fmla="val 30812"/>
                  <a:gd name="adj2" fmla="val 7179"/>
                </a:avLst>
              </a:prstGeom>
              <a:noFill/>
              <a:ln w="76200">
                <a:solidFill>
                  <a:srgbClr val="FFC23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0" name="TextBox 9">
              <a:extLst>
                <a:ext uri="{FF2B5EF4-FFF2-40B4-BE49-F238E27FC236}">
                  <a16:creationId xmlns:a16="http://schemas.microsoft.com/office/drawing/2014/main" id="{2AB696A2-258D-5F1B-C231-ECA853B5EE42}"/>
                </a:ext>
              </a:extLst>
            </p:cNvPr>
            <p:cNvSpPr txBox="1"/>
            <p:nvPr/>
          </p:nvSpPr>
          <p:spPr>
            <a:xfrm>
              <a:off x="4515495" y="1721122"/>
              <a:ext cx="6767991" cy="3990003"/>
            </a:xfrm>
            <a:prstGeom prst="rect">
              <a:avLst/>
            </a:prstGeom>
            <a:noFill/>
          </p:spPr>
          <p:txBody>
            <a:bodyPr wrap="square" rtlCol="0">
              <a:spAutoFit/>
            </a:bodyPr>
            <a:lstStyle/>
            <a:p>
              <a:pPr marR="0" lvl="0" algn="just" defTabSz="914400" rtl="0" eaLnBrk="1" fontAlgn="auto" latinLnBrk="0" hangingPunct="1">
                <a:lnSpc>
                  <a:spcPct val="114000"/>
                </a:lnSpc>
                <a:spcBef>
                  <a:spcPts val="0"/>
                </a:spcBef>
                <a:spcAft>
                  <a:spcPts val="0"/>
                </a:spcAft>
                <a:buClrTx/>
                <a:buSzTx/>
                <a:tabLst/>
                <a:defRPr/>
              </a:pPr>
              <a:r>
                <a:rPr lang="vi-VN" sz="3200" b="1" i="0" dirty="0">
                  <a:solidFill>
                    <a:srgbClr val="333333"/>
                  </a:solidFill>
                  <a:effectLst/>
                  <a:latin typeface="Calibri" panose="020F0502020204030204" pitchFamily="34" charset="0"/>
                  <a:cs typeface="Calibri" panose="020F0502020204030204" pitchFamily="34" charset="0"/>
                </a:rPr>
                <a:t>Lan có mẹ bị ốm yếu nên khó khăn trong sinh hoạt. Gia đình nguồn kinh tế chính dựa vào lương hưu của mẹ. Hằng ngày Lan phải về dọn dẹp nhà cửa và chăm sóc mẹ. Cuộc sống vô cùng khó khăn. Sau khi em biết hoàn cảnh của Lan em cùng các các bạn động viên, an ủi bạn trong thời gian này và quyên góp một chút tiền, đồ dùng hằng ngày cho Lan. </a:t>
              </a:r>
              <a:endParaRPr kumimoji="0" lang="vi-VN"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grpSp>
      <p:sp>
        <p:nvSpPr>
          <p:cNvPr id="16" name="TextBox 15">
            <a:extLst>
              <a:ext uri="{FF2B5EF4-FFF2-40B4-BE49-F238E27FC236}">
                <a16:creationId xmlns:a16="http://schemas.microsoft.com/office/drawing/2014/main" id="{8A3257B9-6310-5DEB-AF48-AB45D6E6BE1B}"/>
              </a:ext>
            </a:extLst>
          </p:cNvPr>
          <p:cNvSpPr txBox="1"/>
          <p:nvPr/>
        </p:nvSpPr>
        <p:spPr>
          <a:xfrm>
            <a:off x="5248275" y="381000"/>
            <a:ext cx="2800350" cy="923330"/>
          </a:xfrm>
          <a:prstGeom prst="rect">
            <a:avLst/>
          </a:prstGeom>
          <a:noFill/>
        </p:spPr>
        <p:txBody>
          <a:bodyPr wrap="square" rtlCol="0">
            <a:spAutoFit/>
          </a:bodyPr>
          <a:lstStyle/>
          <a:p>
            <a:r>
              <a:rPr lang="en-US" sz="5400" b="1" dirty="0" err="1">
                <a:solidFill>
                  <a:srgbClr val="FF0000"/>
                </a:solidFill>
                <a:latin typeface="Calibri" panose="020F0502020204030204" pitchFamily="34" charset="0"/>
                <a:cs typeface="Calibri" panose="020F0502020204030204" pitchFamily="34" charset="0"/>
              </a:rPr>
              <a:t>Ví</a:t>
            </a:r>
            <a:r>
              <a:rPr lang="en-US" sz="5400" b="1" dirty="0">
                <a:solidFill>
                  <a:srgbClr val="FF0000"/>
                </a:solidFill>
                <a:latin typeface="Calibri" panose="020F0502020204030204" pitchFamily="34" charset="0"/>
                <a:cs typeface="Calibri" panose="020F0502020204030204" pitchFamily="34" charset="0"/>
              </a:rPr>
              <a:t> </a:t>
            </a:r>
            <a:r>
              <a:rPr lang="en-US" sz="5400" b="1" dirty="0" err="1">
                <a:solidFill>
                  <a:srgbClr val="FF0000"/>
                </a:solidFill>
                <a:latin typeface="Calibri" panose="020F0502020204030204" pitchFamily="34" charset="0"/>
                <a:cs typeface="Calibri" panose="020F0502020204030204" pitchFamily="34" charset="0"/>
              </a:rPr>
              <a:t>dụ</a:t>
            </a:r>
            <a:r>
              <a:rPr lang="en-US" sz="5400" b="1" dirty="0">
                <a:solidFill>
                  <a:srgbClr val="FF0000"/>
                </a:solidFill>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3296718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0">
          <a:blip r:embed="rId4">
            <a:lum/>
          </a:blip>
          <a:srcRect/>
          <a:stretch>
            <a:fillRect l="-27000" r="-27000"/>
          </a:stretch>
        </a:blipFill>
        <a:effectLst/>
      </p:bgPr>
    </p:bg>
    <p:spTree>
      <p:nvGrpSpPr>
        <p:cNvPr id="1" name=""/>
        <p:cNvGrpSpPr/>
        <p:nvPr/>
      </p:nvGrpSpPr>
      <p:grpSpPr>
        <a:xfrm>
          <a:off x="0" y="0"/>
          <a:ext cx="0" cy="0"/>
          <a:chOff x="0" y="0"/>
          <a:chExt cx="0" cy="0"/>
        </a:xfrm>
      </p:grpSpPr>
      <p:pic>
        <p:nvPicPr>
          <p:cNvPr id="29" name="图片 2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9876" y="1353786"/>
            <a:ext cx="4512945" cy="5416451"/>
          </a:xfrm>
          <a:prstGeom prst="rect">
            <a:avLst/>
          </a:prstGeom>
        </p:spPr>
      </p:pic>
      <p:pic>
        <p:nvPicPr>
          <p:cNvPr id="25" name="图片 2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34640" y="-269897"/>
            <a:ext cx="2305050" cy="2305050"/>
          </a:xfrm>
          <a:prstGeom prst="rect">
            <a:avLst/>
          </a:prstGeom>
        </p:spPr>
      </p:pic>
      <p:sp>
        <p:nvSpPr>
          <p:cNvPr id="2" name="Rectangle 1"/>
          <p:cNvSpPr/>
          <p:nvPr/>
        </p:nvSpPr>
        <p:spPr>
          <a:xfrm>
            <a:off x="5971607" y="3244334"/>
            <a:ext cx="24878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字魂59号-创粗黑"/>
                <a:cs typeface="+mn-cs"/>
              </a:rPr>
              <a:t> </a:t>
            </a:r>
          </a:p>
        </p:txBody>
      </p:sp>
      <p:grpSp>
        <p:nvGrpSpPr>
          <p:cNvPr id="21" name="组合 35">
            <a:extLst>
              <a:ext uri="{FF2B5EF4-FFF2-40B4-BE49-F238E27FC236}">
                <a16:creationId xmlns:a16="http://schemas.microsoft.com/office/drawing/2014/main" id="{58031344-F0E3-47BA-BF76-2A75161A7F63}"/>
              </a:ext>
            </a:extLst>
          </p:cNvPr>
          <p:cNvGrpSpPr/>
          <p:nvPr/>
        </p:nvGrpSpPr>
        <p:grpSpPr>
          <a:xfrm>
            <a:off x="3446310" y="0"/>
            <a:ext cx="8745690" cy="6858000"/>
            <a:chOff x="3446310" y="0"/>
            <a:chExt cx="8745690" cy="6858000"/>
          </a:xfrm>
        </p:grpSpPr>
        <p:pic>
          <p:nvPicPr>
            <p:cNvPr id="22" name="图片 4">
              <a:extLst>
                <a:ext uri="{FF2B5EF4-FFF2-40B4-BE49-F238E27FC236}">
                  <a16:creationId xmlns:a16="http://schemas.microsoft.com/office/drawing/2014/main" id="{04AF4418-F885-40BF-8E37-952884393A41}"/>
                </a:ext>
              </a:extLst>
            </p:cNvPr>
            <p:cNvPicPr>
              <a:picLocks noChangeAspect="1"/>
            </p:cNvPicPr>
            <p:nvPr/>
          </p:nvPicPr>
          <p:blipFill rotWithShape="1">
            <a:blip r:embed="rId7">
              <a:extLst>
                <a:ext uri="{28A0092B-C50C-407E-A947-70E740481C1C}">
                  <a14:useLocalDpi xmlns:a14="http://schemas.microsoft.com/office/drawing/2010/main" val="0"/>
                </a:ext>
              </a:extLst>
            </a:blip>
            <a:srcRect r="12067"/>
            <a:stretch/>
          </p:blipFill>
          <p:spPr>
            <a:xfrm>
              <a:off x="4233069" y="0"/>
              <a:ext cx="7958931" cy="6858000"/>
            </a:xfrm>
            <a:prstGeom prst="rect">
              <a:avLst/>
            </a:prstGeom>
          </p:spPr>
        </p:pic>
        <p:pic>
          <p:nvPicPr>
            <p:cNvPr id="23" name="图片 6">
              <a:extLst>
                <a:ext uri="{FF2B5EF4-FFF2-40B4-BE49-F238E27FC236}">
                  <a16:creationId xmlns:a16="http://schemas.microsoft.com/office/drawing/2014/main" id="{6A5F9765-BA61-4550-849E-E21E4EED553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57937" y="5648325"/>
              <a:ext cx="695325" cy="733425"/>
            </a:xfrm>
            <a:prstGeom prst="rect">
              <a:avLst/>
            </a:prstGeom>
          </p:spPr>
        </p:pic>
        <p:pic>
          <p:nvPicPr>
            <p:cNvPr id="24" name="图片 8">
              <a:extLst>
                <a:ext uri="{FF2B5EF4-FFF2-40B4-BE49-F238E27FC236}">
                  <a16:creationId xmlns:a16="http://schemas.microsoft.com/office/drawing/2014/main" id="{0FF684D6-58E3-437E-913D-707CEB8D84E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596633" y="430187"/>
              <a:ext cx="455560" cy="607413"/>
            </a:xfrm>
            <a:prstGeom prst="rect">
              <a:avLst/>
            </a:prstGeom>
          </p:spPr>
        </p:pic>
        <p:pic>
          <p:nvPicPr>
            <p:cNvPr id="31" name="图片 10">
              <a:extLst>
                <a:ext uri="{FF2B5EF4-FFF2-40B4-BE49-F238E27FC236}">
                  <a16:creationId xmlns:a16="http://schemas.microsoft.com/office/drawing/2014/main" id="{F85E080C-FAAD-403A-9F84-E609AC6B6D4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186586" y="2025821"/>
              <a:ext cx="896088" cy="1006134"/>
            </a:xfrm>
            <a:prstGeom prst="rect">
              <a:avLst/>
            </a:prstGeom>
          </p:spPr>
        </p:pic>
        <p:pic>
          <p:nvPicPr>
            <p:cNvPr id="34" name="图片 12">
              <a:extLst>
                <a:ext uri="{FF2B5EF4-FFF2-40B4-BE49-F238E27FC236}">
                  <a16:creationId xmlns:a16="http://schemas.microsoft.com/office/drawing/2014/main" id="{4B5C21D8-3D61-4482-8829-2A01E3BE485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289292" y="4142968"/>
              <a:ext cx="783488" cy="554038"/>
            </a:xfrm>
            <a:prstGeom prst="rect">
              <a:avLst/>
            </a:prstGeom>
          </p:spPr>
        </p:pic>
        <p:pic>
          <p:nvPicPr>
            <p:cNvPr id="35" name="图片 14">
              <a:extLst>
                <a:ext uri="{FF2B5EF4-FFF2-40B4-BE49-F238E27FC236}">
                  <a16:creationId xmlns:a16="http://schemas.microsoft.com/office/drawing/2014/main" id="{60C01AFC-0EEE-4175-805C-1C06CC65F4C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446310" y="1528960"/>
              <a:ext cx="851499" cy="654050"/>
            </a:xfrm>
            <a:prstGeom prst="rect">
              <a:avLst/>
            </a:prstGeom>
          </p:spPr>
        </p:pic>
      </p:grpSp>
      <p:pic>
        <p:nvPicPr>
          <p:cNvPr id="36" name="Picture 35"/>
          <p:cNvPicPr>
            <a:picLocks noChangeAspect="1"/>
          </p:cNvPicPr>
          <p:nvPr/>
        </p:nvPicPr>
        <p:blipFill rotWithShape="1">
          <a:blip r:embed="rId13"/>
          <a:srcRect t="52531"/>
          <a:stretch/>
        </p:blipFill>
        <p:spPr>
          <a:xfrm>
            <a:off x="0" y="4174083"/>
            <a:ext cx="12577680" cy="2683917"/>
          </a:xfrm>
          <a:prstGeom prst="rect">
            <a:avLst/>
          </a:prstGeom>
        </p:spPr>
      </p:pic>
      <p:pic>
        <p:nvPicPr>
          <p:cNvPr id="4" name="Picture 3">
            <a:extLst>
              <a:ext uri="{FF2B5EF4-FFF2-40B4-BE49-F238E27FC236}">
                <a16:creationId xmlns:a16="http://schemas.microsoft.com/office/drawing/2014/main" id="{C58F8C47-657F-CCB4-BA21-85BA7D560208}"/>
              </a:ext>
            </a:extLst>
          </p:cNvPr>
          <p:cNvPicPr>
            <a:picLocks noChangeAspect="1"/>
          </p:cNvPicPr>
          <p:nvPr/>
        </p:nvPicPr>
        <p:blipFill>
          <a:blip r:embed="rId14"/>
          <a:stretch>
            <a:fillRect/>
          </a:stretch>
        </p:blipFill>
        <p:spPr>
          <a:xfrm>
            <a:off x="6141833" y="548050"/>
            <a:ext cx="6175783" cy="4828450"/>
          </a:xfrm>
          <a:prstGeom prst="rect">
            <a:avLst/>
          </a:prstGeom>
        </p:spPr>
      </p:pic>
    </p:spTree>
    <p:custDataLst>
      <p:tags r:id="rId1"/>
    </p:custDataLst>
    <p:extLst>
      <p:ext uri="{BB962C8B-B14F-4D97-AF65-F5344CB8AC3E}">
        <p14:creationId xmlns:p14="http://schemas.microsoft.com/office/powerpoint/2010/main" val="1540126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down)">
                                      <p:cBhvr>
                                        <p:cTn id="7" dur="500"/>
                                        <p:tgtEl>
                                          <p:spTgt spid="29"/>
                                        </p:tgtEl>
                                      </p:cBhvr>
                                    </p:animEffect>
                                  </p:childTnLst>
                                </p:cTn>
                              </p:par>
                              <p:par>
                                <p:cTn id="8" presetID="1" presetClass="entr" presetSubtype="0" fill="hold" nodeType="withEffect">
                                  <p:stCondLst>
                                    <p:cond delay="0"/>
                                  </p:stCondLst>
                                  <p:childTnLst>
                                    <p:set>
                                      <p:cBhvr>
                                        <p:cTn id="9" dur="1" fill="hold">
                                          <p:stCondLst>
                                            <p:cond delay="0"/>
                                          </p:stCondLst>
                                        </p:cTn>
                                        <p:tgtEl>
                                          <p:spTgt spid="25"/>
                                        </p:tgtEl>
                                        <p:attrNameLst>
                                          <p:attrName>style.visibility</p:attrName>
                                        </p:attrNameLst>
                                      </p:cBhvr>
                                      <p:to>
                                        <p:strVal val="visible"/>
                                      </p:to>
                                    </p:set>
                                  </p:childTnLst>
                                </p:cTn>
                              </p:par>
                            </p:childTnLst>
                          </p:cTn>
                        </p:par>
                        <p:par>
                          <p:cTn id="10" fill="hold">
                            <p:stCondLst>
                              <p:cond delay="500"/>
                            </p:stCondLst>
                            <p:childTnLst>
                              <p:par>
                                <p:cTn id="11" presetID="2" presetClass="entr" presetSubtype="2" fill="hold" nodeType="after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additive="base">
                                        <p:cTn id="13" dur="500" fill="hold"/>
                                        <p:tgtEl>
                                          <p:spTgt spid="21"/>
                                        </p:tgtEl>
                                        <p:attrNameLst>
                                          <p:attrName>ppt_x</p:attrName>
                                        </p:attrNameLst>
                                      </p:cBhvr>
                                      <p:tavLst>
                                        <p:tav tm="0">
                                          <p:val>
                                            <p:strVal val="1+#ppt_w/2"/>
                                          </p:val>
                                        </p:tav>
                                        <p:tav tm="100000">
                                          <p:val>
                                            <p:strVal val="#ppt_x"/>
                                          </p:val>
                                        </p:tav>
                                      </p:tavLst>
                                    </p:anim>
                                    <p:anim calcmode="lin" valueType="num">
                                      <p:cBhvr additive="base">
                                        <p:cTn id="14"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barn(inVertical)">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24255" y="2374878"/>
            <a:ext cx="4167745" cy="5625223"/>
          </a:xfrm>
          <a:prstGeom prst="rect">
            <a:avLst/>
          </a:prstGeom>
        </p:spPr>
      </p:pic>
      <p:grpSp>
        <p:nvGrpSpPr>
          <p:cNvPr id="8" name="Group 7"/>
          <p:cNvGrpSpPr/>
          <p:nvPr/>
        </p:nvGrpSpPr>
        <p:grpSpPr>
          <a:xfrm>
            <a:off x="809163" y="1063337"/>
            <a:ext cx="8820611" cy="2289463"/>
            <a:chOff x="4144021" y="1484380"/>
            <a:chExt cx="7574794" cy="4840220"/>
          </a:xfrm>
        </p:grpSpPr>
        <p:grpSp>
          <p:nvGrpSpPr>
            <p:cNvPr id="9" name="Group 8">
              <a:extLst>
                <a:ext uri="{FF2B5EF4-FFF2-40B4-BE49-F238E27FC236}">
                  <a16:creationId xmlns:a16="http://schemas.microsoft.com/office/drawing/2014/main" id="{AF270C3B-6AC7-4798-9A39-CAA25D6D4844}"/>
                </a:ext>
              </a:extLst>
            </p:cNvPr>
            <p:cNvGrpSpPr/>
            <p:nvPr/>
          </p:nvGrpSpPr>
          <p:grpSpPr>
            <a:xfrm>
              <a:off x="4144021" y="1484380"/>
              <a:ext cx="7574794" cy="4840220"/>
              <a:chOff x="4436414" y="1551563"/>
              <a:chExt cx="7327378" cy="4327762"/>
            </a:xfrm>
          </p:grpSpPr>
          <p:sp>
            <p:nvSpPr>
              <p:cNvPr id="11" name="Rectangle: Diagonal Corners Rounded 4">
                <a:extLst>
                  <a:ext uri="{FF2B5EF4-FFF2-40B4-BE49-F238E27FC236}">
                    <a16:creationId xmlns:a16="http://schemas.microsoft.com/office/drawing/2014/main" id="{4BA07609-55CC-46E8-BD31-18050AE963AC}"/>
                  </a:ext>
                </a:extLst>
              </p:cNvPr>
              <p:cNvSpPr/>
              <p:nvPr/>
            </p:nvSpPr>
            <p:spPr>
              <a:xfrm flipH="1">
                <a:off x="4572001" y="1676401"/>
                <a:ext cx="7191791" cy="4202924"/>
              </a:xfrm>
              <a:prstGeom prst="round2DiagRect">
                <a:avLst>
                  <a:gd name="adj1" fmla="val 34172"/>
                  <a:gd name="adj2" fmla="val 717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Diagonal Corners Rounded 30">
                <a:extLst>
                  <a:ext uri="{FF2B5EF4-FFF2-40B4-BE49-F238E27FC236}">
                    <a16:creationId xmlns:a16="http://schemas.microsoft.com/office/drawing/2014/main" id="{C518D648-3B7D-4540-932D-42F4EE6BA389}"/>
                  </a:ext>
                </a:extLst>
              </p:cNvPr>
              <p:cNvSpPr/>
              <p:nvPr/>
            </p:nvSpPr>
            <p:spPr>
              <a:xfrm flipH="1">
                <a:off x="4436414" y="1551563"/>
                <a:ext cx="7155053" cy="4133089"/>
              </a:xfrm>
              <a:prstGeom prst="round2DiagRect">
                <a:avLst>
                  <a:gd name="adj1" fmla="val 30812"/>
                  <a:gd name="adj2" fmla="val 7179"/>
                </a:avLst>
              </a:prstGeom>
              <a:noFill/>
              <a:ln w="76200">
                <a:solidFill>
                  <a:srgbClr val="FFC23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0" name="TextBox 9"/>
            <p:cNvSpPr txBox="1"/>
            <p:nvPr/>
          </p:nvSpPr>
          <p:spPr>
            <a:xfrm>
              <a:off x="4517037" y="1785747"/>
              <a:ext cx="6964568" cy="3688134"/>
            </a:xfrm>
            <a:prstGeom prst="rect">
              <a:avLst/>
            </a:prstGeom>
            <a:noFill/>
          </p:spPr>
          <p:txBody>
            <a:bodyPr wrap="square" rtlCol="0">
              <a:spAutoFit/>
            </a:bodyPr>
            <a:lstStyle/>
            <a:p>
              <a:pPr marR="0" lvl="0" algn="just" defTabSz="914400" rtl="0" eaLnBrk="1" fontAlgn="auto" latinLnBrk="0" hangingPunct="1">
                <a:lnSpc>
                  <a:spcPct val="114000"/>
                </a:lnSpc>
                <a:spcBef>
                  <a:spcPts val="0"/>
                </a:spcBef>
                <a:spcAft>
                  <a:spcPts val="0"/>
                </a:spcAft>
                <a:buClrTx/>
                <a:buSzTx/>
                <a:tabLst/>
                <a:defRPr/>
              </a:pPr>
              <a:r>
                <a:rPr lang="en-US" sz="3200" b="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Em</a:t>
              </a:r>
              <a:r>
                <a:rPr lang="en-US" sz="32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hãy</a:t>
              </a:r>
              <a:r>
                <a:rPr lang="en-US" sz="32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tìm</a:t>
              </a:r>
              <a:r>
                <a:rPr lang="en-US" sz="32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 </a:t>
              </a:r>
              <a:r>
                <a:rPr lang="en-US" sz="3200" b="1" dirty="0" err="1">
                  <a:solidFill>
                    <a:srgbClr val="002060"/>
                  </a:solidFill>
                  <a:latin typeface="Calibri" panose="020F0502020204030204" pitchFamily="34" charset="0"/>
                  <a:ea typeface="Calibri" panose="020F0502020204030204" pitchFamily="34" charset="0"/>
                  <a:cs typeface="Times New Roman" panose="02020603050405020304" pitchFamily="18" charset="0"/>
                </a:rPr>
                <a:t>những</a:t>
              </a:r>
              <a:r>
                <a:rPr lang="vi-VN" sz="32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câu ca dao, tục ngữ, bài thơ, bài hát,... nói về sự cảm thông, giúp đỡ con người.</a:t>
              </a:r>
              <a:endParaRPr kumimoji="0" lang="en-US" sz="6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955519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20" name="Picture 19">
            <a:extLst>
              <a:ext uri="{FF2B5EF4-FFF2-40B4-BE49-F238E27FC236}">
                <a16:creationId xmlns:a16="http://schemas.microsoft.com/office/drawing/2014/main" id="{B5EE0D9C-F92A-4408-9D5D-8DC38946A186}"/>
              </a:ext>
            </a:extLst>
          </p:cNvPr>
          <p:cNvPicPr>
            <a:picLocks noChangeAspect="1"/>
          </p:cNvPicPr>
          <p:nvPr/>
        </p:nvPicPr>
        <p:blipFill>
          <a:blip r:embed="rId12"/>
          <a:stretch>
            <a:fillRect/>
          </a:stretch>
        </p:blipFill>
        <p:spPr>
          <a:xfrm>
            <a:off x="3740026" y="2507977"/>
            <a:ext cx="4945599" cy="665751"/>
          </a:xfrm>
          <a:prstGeom prst="rect">
            <a:avLst/>
          </a:prstGeom>
        </p:spPr>
      </p:pic>
      <p:pic>
        <p:nvPicPr>
          <p:cNvPr id="1026" name="Picture 2" descr="Feliz Menino Bonitinho Garoto Com Idéia De Luz | Art drawings for kids,  School art activities, Back to school art activity"/>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6905067" y="2840826"/>
            <a:ext cx="3849227"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70095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936734" y="1149531"/>
            <a:ext cx="9996876" cy="3882198"/>
            <a:chOff x="1511500" y="979714"/>
            <a:chExt cx="9996876" cy="3882198"/>
          </a:xfrm>
        </p:grpSpPr>
        <p:sp>
          <p:nvSpPr>
            <p:cNvPr id="2" name="Rounded Rectangle 1"/>
            <p:cNvSpPr/>
            <p:nvPr/>
          </p:nvSpPr>
          <p:spPr>
            <a:xfrm>
              <a:off x="1511500" y="979714"/>
              <a:ext cx="9892374" cy="3882198"/>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3" name="TextBox 2"/>
            <p:cNvSpPr txBox="1"/>
            <p:nvPr/>
          </p:nvSpPr>
          <p:spPr>
            <a:xfrm>
              <a:off x="1833433" y="1181875"/>
              <a:ext cx="9674943" cy="34778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Nhiễu</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điều</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phủ</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lấy</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giá</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gương</a:t>
              </a:r>
              <a:endPar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600"/>
                </a:spcBef>
                <a:spcAft>
                  <a:spcPts val="600"/>
                </a:spcAft>
                <a:buClrTx/>
                <a:buSzTx/>
                <a:buFontTx/>
                <a:buNone/>
                <a:tabLst/>
                <a:defRPr/>
              </a:pP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Người</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trong</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một</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nước</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phải</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thương</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nhau</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cùng</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a:p>
              <a:pPr marL="285750" marR="0" lvl="0" indent="-285750" algn="l" defTabSz="914400" rtl="0" eaLnBrk="1" fontAlgn="auto" latinLnBrk="0" hangingPunct="1">
                <a:lnSpc>
                  <a:spcPct val="100000"/>
                </a:lnSpc>
                <a:spcBef>
                  <a:spcPts val="600"/>
                </a:spcBef>
                <a:spcAft>
                  <a:spcPts val="600"/>
                </a:spcAft>
                <a:buClrTx/>
                <a:buSzTx/>
                <a:buFontTx/>
                <a:buChar char="-"/>
                <a:tabLst/>
                <a:defRPr/>
              </a:pP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Lá</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lành</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đùm</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lá</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rách</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lá</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rách</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ít</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đùm</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lá</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rách</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nhiều</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a:p>
              <a:pPr marL="285750" marR="0" lvl="0" indent="-285750" algn="l" defTabSz="914400" rtl="0" eaLnBrk="1" fontAlgn="auto" latinLnBrk="0" hangingPunct="1">
                <a:lnSpc>
                  <a:spcPct val="100000"/>
                </a:lnSpc>
                <a:spcBef>
                  <a:spcPts val="600"/>
                </a:spcBef>
                <a:spcAft>
                  <a:spcPts val="600"/>
                </a:spcAft>
                <a:buClrTx/>
                <a:buSzTx/>
                <a:buFontTx/>
                <a:buChar char="-"/>
                <a:tabLst/>
                <a:defRPr/>
              </a:pP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Thương</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người</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như</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thể</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thương</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thân</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a:p>
              <a:pPr marL="285750" marR="0" lvl="0" indent="-285750" algn="l" defTabSz="914400" rtl="0" eaLnBrk="1" fontAlgn="auto" latinLnBrk="0" hangingPunct="1">
                <a:lnSpc>
                  <a:spcPct val="100000"/>
                </a:lnSpc>
                <a:spcBef>
                  <a:spcPts val="600"/>
                </a:spcBef>
                <a:spcAft>
                  <a:spcPts val="600"/>
                </a:spcAft>
                <a:buClrTx/>
                <a:buSzTx/>
                <a:buFontTx/>
                <a:buChar char="-"/>
                <a:tabLst/>
                <a:defRPr/>
              </a:pP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Một</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con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ngựa</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đau</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cả</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tàu</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bỏ</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cỏ</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p:txBody>
        </p:sp>
      </p:grpSp>
      <p:pic>
        <p:nvPicPr>
          <p:cNvPr id="21" name="图片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174476" y="-474579"/>
            <a:ext cx="2404505" cy="2404505"/>
          </a:xfrm>
          <a:prstGeom prst="rect">
            <a:avLst/>
          </a:prstGeom>
        </p:spPr>
      </p:pic>
      <p:grpSp>
        <p:nvGrpSpPr>
          <p:cNvPr id="22" name="组合 24">
            <a:extLst>
              <a:ext uri="{FF2B5EF4-FFF2-40B4-BE49-F238E27FC236}">
                <a16:creationId xmlns:a16="http://schemas.microsoft.com/office/drawing/2014/main" id="{FF946401-A754-4D28-8FC0-8A5ACB4D5B8B}"/>
              </a:ext>
            </a:extLst>
          </p:cNvPr>
          <p:cNvGrpSpPr/>
          <p:nvPr/>
        </p:nvGrpSpPr>
        <p:grpSpPr>
          <a:xfrm>
            <a:off x="0" y="2686117"/>
            <a:ext cx="12265024" cy="4210953"/>
            <a:chOff x="0" y="2686117"/>
            <a:chExt cx="12265024" cy="4210953"/>
          </a:xfrm>
        </p:grpSpPr>
        <p:grpSp>
          <p:nvGrpSpPr>
            <p:cNvPr id="23" name="组合 25">
              <a:extLst>
                <a:ext uri="{FF2B5EF4-FFF2-40B4-BE49-F238E27FC236}">
                  <a16:creationId xmlns:a16="http://schemas.microsoft.com/office/drawing/2014/main" id="{3C8208C8-F741-48BA-803F-1A4124D43CA3}"/>
                </a:ext>
              </a:extLst>
            </p:cNvPr>
            <p:cNvGrpSpPr/>
            <p:nvPr/>
          </p:nvGrpSpPr>
          <p:grpSpPr>
            <a:xfrm>
              <a:off x="4734045" y="2686117"/>
              <a:ext cx="7530979" cy="4210953"/>
              <a:chOff x="-1" y="39071"/>
              <a:chExt cx="12265026" cy="6858000"/>
            </a:xfrm>
          </p:grpSpPr>
          <p:pic>
            <p:nvPicPr>
              <p:cNvPr id="27" name="图片 29">
                <a:extLst>
                  <a:ext uri="{FF2B5EF4-FFF2-40B4-BE49-F238E27FC236}">
                    <a16:creationId xmlns:a16="http://schemas.microsoft.com/office/drawing/2014/main" id="{5192F37C-45CE-4802-9A84-E95108A84E8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07025" y="39071"/>
                <a:ext cx="6858000" cy="6858000"/>
              </a:xfrm>
              <a:prstGeom prst="rect">
                <a:avLst/>
              </a:prstGeom>
            </p:spPr>
          </p:pic>
          <p:pic>
            <p:nvPicPr>
              <p:cNvPr id="28" name="图片 30">
                <a:extLst>
                  <a:ext uri="{FF2B5EF4-FFF2-40B4-BE49-F238E27FC236}">
                    <a16:creationId xmlns:a16="http://schemas.microsoft.com/office/drawing/2014/main" id="{1E5BE042-2365-4F0E-A37A-85F504F9091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4758"/>
              <a:stretch/>
            </p:blipFill>
            <p:spPr>
              <a:xfrm>
                <a:off x="-1" y="39071"/>
                <a:ext cx="5845893" cy="6858000"/>
              </a:xfrm>
              <a:prstGeom prst="rect">
                <a:avLst/>
              </a:prstGeom>
            </p:spPr>
          </p:pic>
        </p:grpSp>
        <p:grpSp>
          <p:nvGrpSpPr>
            <p:cNvPr id="24" name="组合 26">
              <a:extLst>
                <a:ext uri="{FF2B5EF4-FFF2-40B4-BE49-F238E27FC236}">
                  <a16:creationId xmlns:a16="http://schemas.microsoft.com/office/drawing/2014/main" id="{7DB48047-073D-4AEA-925C-0E0C124E137E}"/>
                </a:ext>
              </a:extLst>
            </p:cNvPr>
            <p:cNvGrpSpPr/>
            <p:nvPr/>
          </p:nvGrpSpPr>
          <p:grpSpPr>
            <a:xfrm>
              <a:off x="0" y="2686117"/>
              <a:ext cx="4969257" cy="4210953"/>
              <a:chOff x="4172044" y="39071"/>
              <a:chExt cx="8092981" cy="6858000"/>
            </a:xfrm>
          </p:grpSpPr>
          <p:pic>
            <p:nvPicPr>
              <p:cNvPr id="25" name="图片 27">
                <a:extLst>
                  <a:ext uri="{FF2B5EF4-FFF2-40B4-BE49-F238E27FC236}">
                    <a16:creationId xmlns:a16="http://schemas.microsoft.com/office/drawing/2014/main" id="{46743C91-7E9C-4339-AAA2-6EC9D2A4377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07025" y="39071"/>
                <a:ext cx="6858000" cy="6858000"/>
              </a:xfrm>
              <a:prstGeom prst="rect">
                <a:avLst/>
              </a:prstGeom>
            </p:spPr>
          </p:pic>
          <p:pic>
            <p:nvPicPr>
              <p:cNvPr id="26" name="图片 28">
                <a:extLst>
                  <a:ext uri="{FF2B5EF4-FFF2-40B4-BE49-F238E27FC236}">
                    <a16:creationId xmlns:a16="http://schemas.microsoft.com/office/drawing/2014/main" id="{3D23991A-FEDF-40C1-9E42-B002965B520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75593"/>
              <a:stretch/>
            </p:blipFill>
            <p:spPr>
              <a:xfrm>
                <a:off x="4172044" y="39071"/>
                <a:ext cx="1673848" cy="6858000"/>
              </a:xfrm>
              <a:prstGeom prst="rect">
                <a:avLst/>
              </a:prstGeom>
            </p:spPr>
          </p:pic>
        </p:grpSp>
      </p:grpSp>
      <p:pic>
        <p:nvPicPr>
          <p:cNvPr id="29" name="图片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79532" y="3217189"/>
            <a:ext cx="3679881" cy="3679881"/>
          </a:xfrm>
          <a:prstGeom prst="rect">
            <a:avLst/>
          </a:prstGeom>
        </p:spPr>
      </p:pic>
    </p:spTree>
    <p:extLst>
      <p:ext uri="{BB962C8B-B14F-4D97-AF65-F5344CB8AC3E}">
        <p14:creationId xmlns:p14="http://schemas.microsoft.com/office/powerpoint/2010/main" val="704020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par>
                                <p:cTn id="7" presetID="22" presetClass="entr" presetSubtype="8" fill="hold" nodeType="withEffect">
                                  <p:stCondLst>
                                    <p:cond delay="0"/>
                                  </p:stCondLst>
                                  <p:childTnLst>
                                    <p:set>
                                      <p:cBhvr>
                                        <p:cTn id="8" dur="1" fill="hold">
                                          <p:stCondLst>
                                            <p:cond delay="0"/>
                                          </p:stCondLst>
                                        </p:cTn>
                                        <p:tgtEl>
                                          <p:spTgt spid="4"/>
                                        </p:tgtEl>
                                        <p:attrNameLst>
                                          <p:attrName>style.visibility</p:attrName>
                                        </p:attrNameLst>
                                      </p:cBhvr>
                                      <p:to>
                                        <p:strVal val="visible"/>
                                      </p:to>
                                    </p:set>
                                    <p:animEffect transition="in" filter="wipe(left)">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stretch>
            <a:fillRect/>
          </a:stretch>
        </p:blipFill>
        <p:spPr>
          <a:xfrm>
            <a:off x="1307161" y="1849608"/>
            <a:ext cx="9943438" cy="2139881"/>
          </a:xfrm>
          <a:prstGeom prst="rect">
            <a:avLst/>
          </a:prstGeom>
        </p:spPr>
      </p:pic>
      <p:pic>
        <p:nvPicPr>
          <p:cNvPr id="10" name="Picture 9"/>
          <p:cNvPicPr>
            <a:picLocks noChangeAspect="1"/>
          </p:cNvPicPr>
          <p:nvPr/>
        </p:nvPicPr>
        <p:blipFill rotWithShape="1">
          <a:blip r:embed="rId4"/>
          <a:srcRect t="52531"/>
          <a:stretch/>
        </p:blipFill>
        <p:spPr>
          <a:xfrm>
            <a:off x="31988" y="4728754"/>
            <a:ext cx="12266215" cy="2098131"/>
          </a:xfrm>
          <a:prstGeom prst="rect">
            <a:avLst/>
          </a:prstGeom>
        </p:spPr>
      </p:pic>
      <p:pic>
        <p:nvPicPr>
          <p:cNvPr id="11" name="图片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209829" y="-95096"/>
            <a:ext cx="2095074" cy="2095074"/>
          </a:xfrm>
          <a:prstGeom prst="rect">
            <a:avLst/>
          </a:prstGeom>
        </p:spPr>
      </p:pic>
    </p:spTree>
    <p:extLst>
      <p:ext uri="{BB962C8B-B14F-4D97-AF65-F5344CB8AC3E}">
        <p14:creationId xmlns:p14="http://schemas.microsoft.com/office/powerpoint/2010/main" val="1967387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9"/>
                                        </p:tgtEl>
                                        <p:attrNameLst>
                                          <p:attrName>r</p:attrName>
                                        </p:attrNameLst>
                                      </p:cBhvr>
                                    </p:animRot>
                                    <p:animRot by="-240000">
                                      <p:cBhvr>
                                        <p:cTn id="7" dur="200" fill="hold">
                                          <p:stCondLst>
                                            <p:cond delay="200"/>
                                          </p:stCondLst>
                                        </p:cTn>
                                        <p:tgtEl>
                                          <p:spTgt spid="9"/>
                                        </p:tgtEl>
                                        <p:attrNameLst>
                                          <p:attrName>r</p:attrName>
                                        </p:attrNameLst>
                                      </p:cBhvr>
                                    </p:animRot>
                                    <p:animRot by="240000">
                                      <p:cBhvr>
                                        <p:cTn id="8" dur="200" fill="hold">
                                          <p:stCondLst>
                                            <p:cond delay="400"/>
                                          </p:stCondLst>
                                        </p:cTn>
                                        <p:tgtEl>
                                          <p:spTgt spid="9"/>
                                        </p:tgtEl>
                                        <p:attrNameLst>
                                          <p:attrName>r</p:attrName>
                                        </p:attrNameLst>
                                      </p:cBhvr>
                                    </p:animRot>
                                    <p:animRot by="-240000">
                                      <p:cBhvr>
                                        <p:cTn id="9" dur="200" fill="hold">
                                          <p:stCondLst>
                                            <p:cond delay="600"/>
                                          </p:stCondLst>
                                        </p:cTn>
                                        <p:tgtEl>
                                          <p:spTgt spid="9"/>
                                        </p:tgtEl>
                                        <p:attrNameLst>
                                          <p:attrName>r</p:attrName>
                                        </p:attrNameLst>
                                      </p:cBhvr>
                                    </p:animRot>
                                    <p:animRot by="120000">
                                      <p:cBhvr>
                                        <p:cTn id="10" dur="200" fill="hold">
                                          <p:stCondLst>
                                            <p:cond delay="800"/>
                                          </p:stCondLst>
                                        </p:cTn>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11" name="Picture 10"/>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702052" y="974664"/>
            <a:ext cx="1916103" cy="1667533"/>
          </a:xfrm>
          <a:prstGeom prst="rect">
            <a:avLst/>
          </a:prstGeom>
        </p:spPr>
      </p:pic>
      <p:pic>
        <p:nvPicPr>
          <p:cNvPr id="12" name="Picture 11"/>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3077206" y="885803"/>
            <a:ext cx="1787980" cy="1787980"/>
          </a:xfrm>
          <a:prstGeom prst="rect">
            <a:avLst/>
          </a:prstGeom>
        </p:spPr>
      </p:pic>
      <p:pic>
        <p:nvPicPr>
          <p:cNvPr id="2" name="Picture 1"/>
          <p:cNvPicPr>
            <a:picLocks noChangeAspect="1"/>
          </p:cNvPicPr>
          <p:nvPr/>
        </p:nvPicPr>
        <p:blipFill>
          <a:blip r:embed="rId14"/>
          <a:stretch>
            <a:fillRect/>
          </a:stretch>
        </p:blipFill>
        <p:spPr>
          <a:xfrm>
            <a:off x="5376554" y="1640492"/>
            <a:ext cx="2054530" cy="987638"/>
          </a:xfrm>
          <a:prstGeom prst="rect">
            <a:avLst/>
          </a:prstGeom>
        </p:spPr>
      </p:pic>
      <p:pic>
        <p:nvPicPr>
          <p:cNvPr id="5" name="Picture 4" descr="A group of children wearing clothing&#10;&#10;Description automatically generated">
            <a:extLst>
              <a:ext uri="{FF2B5EF4-FFF2-40B4-BE49-F238E27FC236}">
                <a16:creationId xmlns:a16="http://schemas.microsoft.com/office/drawing/2014/main" id="{2291FE2A-F5F5-0FD2-4086-35EB2CAE0F3B}"/>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241566" y="3048000"/>
            <a:ext cx="6484065" cy="3692587"/>
          </a:xfrm>
          <a:prstGeom prst="rect">
            <a:avLst/>
          </a:prstGeom>
        </p:spPr>
      </p:pic>
      <p:pic>
        <p:nvPicPr>
          <p:cNvPr id="6" name="Picture 5">
            <a:extLst>
              <a:ext uri="{FF2B5EF4-FFF2-40B4-BE49-F238E27FC236}">
                <a16:creationId xmlns:a16="http://schemas.microsoft.com/office/drawing/2014/main" id="{06B434FC-1CBD-8F5D-22DC-A1080DD55B44}"/>
              </a:ext>
            </a:extLst>
          </p:cNvPr>
          <p:cNvPicPr>
            <a:picLocks noChangeAspect="1"/>
          </p:cNvPicPr>
          <p:nvPr/>
        </p:nvPicPr>
        <p:blipFill>
          <a:blip r:embed="rId16"/>
          <a:stretch>
            <a:fillRect/>
          </a:stretch>
        </p:blipFill>
        <p:spPr>
          <a:xfrm>
            <a:off x="4563541" y="2236025"/>
            <a:ext cx="3883489" cy="1493649"/>
          </a:xfrm>
          <a:prstGeom prst="rect">
            <a:avLst/>
          </a:prstGeom>
        </p:spPr>
      </p:pic>
    </p:spTree>
    <p:extLst>
      <p:ext uri="{BB962C8B-B14F-4D97-AF65-F5344CB8AC3E}">
        <p14:creationId xmlns:p14="http://schemas.microsoft.com/office/powerpoint/2010/main" val="25852388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pic>
        <p:nvPicPr>
          <p:cNvPr id="4" name="Bầu Và Bí Bé Bào Ngư Official">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413680523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24255" y="2374878"/>
            <a:ext cx="4167745" cy="5625223"/>
          </a:xfrm>
          <a:prstGeom prst="rect">
            <a:avLst/>
          </a:prstGeom>
        </p:spPr>
      </p:pic>
      <p:grpSp>
        <p:nvGrpSpPr>
          <p:cNvPr id="8" name="Group 7"/>
          <p:cNvGrpSpPr/>
          <p:nvPr/>
        </p:nvGrpSpPr>
        <p:grpSpPr>
          <a:xfrm>
            <a:off x="809163" y="1063337"/>
            <a:ext cx="8820611" cy="2289463"/>
            <a:chOff x="4144021" y="1484380"/>
            <a:chExt cx="7574794" cy="4840220"/>
          </a:xfrm>
        </p:grpSpPr>
        <p:grpSp>
          <p:nvGrpSpPr>
            <p:cNvPr id="9" name="Group 8">
              <a:extLst>
                <a:ext uri="{FF2B5EF4-FFF2-40B4-BE49-F238E27FC236}">
                  <a16:creationId xmlns:a16="http://schemas.microsoft.com/office/drawing/2014/main" id="{AF270C3B-6AC7-4798-9A39-CAA25D6D4844}"/>
                </a:ext>
              </a:extLst>
            </p:cNvPr>
            <p:cNvGrpSpPr/>
            <p:nvPr/>
          </p:nvGrpSpPr>
          <p:grpSpPr>
            <a:xfrm>
              <a:off x="4144021" y="1484380"/>
              <a:ext cx="7574794" cy="4840220"/>
              <a:chOff x="4436414" y="1551563"/>
              <a:chExt cx="7327378" cy="4327762"/>
            </a:xfrm>
          </p:grpSpPr>
          <p:sp>
            <p:nvSpPr>
              <p:cNvPr id="11" name="Rectangle: Diagonal Corners Rounded 4">
                <a:extLst>
                  <a:ext uri="{FF2B5EF4-FFF2-40B4-BE49-F238E27FC236}">
                    <a16:creationId xmlns:a16="http://schemas.microsoft.com/office/drawing/2014/main" id="{4BA07609-55CC-46E8-BD31-18050AE963AC}"/>
                  </a:ext>
                </a:extLst>
              </p:cNvPr>
              <p:cNvSpPr/>
              <p:nvPr/>
            </p:nvSpPr>
            <p:spPr>
              <a:xfrm flipH="1">
                <a:off x="4572001" y="1676401"/>
                <a:ext cx="7191791" cy="4202924"/>
              </a:xfrm>
              <a:prstGeom prst="round2DiagRect">
                <a:avLst>
                  <a:gd name="adj1" fmla="val 34172"/>
                  <a:gd name="adj2" fmla="val 717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Diagonal Corners Rounded 30">
                <a:extLst>
                  <a:ext uri="{FF2B5EF4-FFF2-40B4-BE49-F238E27FC236}">
                    <a16:creationId xmlns:a16="http://schemas.microsoft.com/office/drawing/2014/main" id="{C518D648-3B7D-4540-932D-42F4EE6BA389}"/>
                  </a:ext>
                </a:extLst>
              </p:cNvPr>
              <p:cNvSpPr/>
              <p:nvPr/>
            </p:nvSpPr>
            <p:spPr>
              <a:xfrm flipH="1">
                <a:off x="4436414" y="1551563"/>
                <a:ext cx="7155053" cy="4133089"/>
              </a:xfrm>
              <a:prstGeom prst="round2DiagRect">
                <a:avLst>
                  <a:gd name="adj1" fmla="val 30812"/>
                  <a:gd name="adj2" fmla="val 7179"/>
                </a:avLst>
              </a:prstGeom>
              <a:noFill/>
              <a:ln w="76200">
                <a:solidFill>
                  <a:srgbClr val="FFC23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0" name="TextBox 9"/>
            <p:cNvSpPr txBox="1"/>
            <p:nvPr/>
          </p:nvSpPr>
          <p:spPr>
            <a:xfrm>
              <a:off x="4525216" y="2248900"/>
              <a:ext cx="6964568" cy="3077713"/>
            </a:xfrm>
            <a:prstGeom prst="rect">
              <a:avLst/>
            </a:prstGeom>
            <a:noFill/>
          </p:spPr>
          <p:txBody>
            <a:bodyPr wrap="square" rtlCol="0">
              <a:spAutoFit/>
            </a:bodyPr>
            <a:lstStyle/>
            <a:p>
              <a:pPr marL="571500" marR="0" lvl="0" indent="-57150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Bài</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hát</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nhắn</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nhủ</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chúng</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ta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điều</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gì</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a:p>
              <a:pPr marL="571500" marR="0" lvl="0" indent="-57150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Trong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bài</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hát</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có</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câu</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ca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dao</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nào</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p:txBody>
        </p:sp>
      </p:grpSp>
    </p:spTree>
    <p:extLst>
      <p:ext uri="{BB962C8B-B14F-4D97-AF65-F5344CB8AC3E}">
        <p14:creationId xmlns:p14="http://schemas.microsoft.com/office/powerpoint/2010/main" val="3211554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936734" y="1149531"/>
            <a:ext cx="9996876" cy="2784294"/>
            <a:chOff x="1511500" y="979714"/>
            <a:chExt cx="9996876" cy="3882198"/>
          </a:xfrm>
        </p:grpSpPr>
        <p:sp>
          <p:nvSpPr>
            <p:cNvPr id="2" name="Rounded Rectangle 1"/>
            <p:cNvSpPr/>
            <p:nvPr/>
          </p:nvSpPr>
          <p:spPr>
            <a:xfrm>
              <a:off x="1511500" y="979714"/>
              <a:ext cx="9892374" cy="3882198"/>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3" name="TextBox 2"/>
            <p:cNvSpPr txBox="1"/>
            <p:nvPr/>
          </p:nvSpPr>
          <p:spPr>
            <a:xfrm>
              <a:off x="1833433" y="1181875"/>
              <a:ext cx="9674943" cy="255454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vi-VN"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Bài hát nhắn nhủ chúng ta là những người dân của nước Việt Nam hãy giữ vững truyền thống thương yêu, đùm bọc lẫn nhau trong cuộc sống. </a:t>
              </a:r>
              <a:endPar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grpSp>
      <p:pic>
        <p:nvPicPr>
          <p:cNvPr id="21" name="图片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174476" y="-474579"/>
            <a:ext cx="2404505" cy="2404505"/>
          </a:xfrm>
          <a:prstGeom prst="rect">
            <a:avLst/>
          </a:prstGeom>
        </p:spPr>
      </p:pic>
      <p:grpSp>
        <p:nvGrpSpPr>
          <p:cNvPr id="22" name="组合 24">
            <a:extLst>
              <a:ext uri="{FF2B5EF4-FFF2-40B4-BE49-F238E27FC236}">
                <a16:creationId xmlns:a16="http://schemas.microsoft.com/office/drawing/2014/main" id="{FF946401-A754-4D28-8FC0-8A5ACB4D5B8B}"/>
              </a:ext>
            </a:extLst>
          </p:cNvPr>
          <p:cNvGrpSpPr/>
          <p:nvPr/>
        </p:nvGrpSpPr>
        <p:grpSpPr>
          <a:xfrm>
            <a:off x="0" y="2686117"/>
            <a:ext cx="12265024" cy="4210953"/>
            <a:chOff x="0" y="2686117"/>
            <a:chExt cx="12265024" cy="4210953"/>
          </a:xfrm>
        </p:grpSpPr>
        <p:grpSp>
          <p:nvGrpSpPr>
            <p:cNvPr id="23" name="组合 25">
              <a:extLst>
                <a:ext uri="{FF2B5EF4-FFF2-40B4-BE49-F238E27FC236}">
                  <a16:creationId xmlns:a16="http://schemas.microsoft.com/office/drawing/2014/main" id="{3C8208C8-F741-48BA-803F-1A4124D43CA3}"/>
                </a:ext>
              </a:extLst>
            </p:cNvPr>
            <p:cNvGrpSpPr/>
            <p:nvPr/>
          </p:nvGrpSpPr>
          <p:grpSpPr>
            <a:xfrm>
              <a:off x="4734045" y="2686117"/>
              <a:ext cx="7530979" cy="4210953"/>
              <a:chOff x="-1" y="39071"/>
              <a:chExt cx="12265026" cy="6858000"/>
            </a:xfrm>
          </p:grpSpPr>
          <p:pic>
            <p:nvPicPr>
              <p:cNvPr id="27" name="图片 29">
                <a:extLst>
                  <a:ext uri="{FF2B5EF4-FFF2-40B4-BE49-F238E27FC236}">
                    <a16:creationId xmlns:a16="http://schemas.microsoft.com/office/drawing/2014/main" id="{5192F37C-45CE-4802-9A84-E95108A84E8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07025" y="39071"/>
                <a:ext cx="6858000" cy="6858000"/>
              </a:xfrm>
              <a:prstGeom prst="rect">
                <a:avLst/>
              </a:prstGeom>
            </p:spPr>
          </p:pic>
          <p:pic>
            <p:nvPicPr>
              <p:cNvPr id="28" name="图片 30">
                <a:extLst>
                  <a:ext uri="{FF2B5EF4-FFF2-40B4-BE49-F238E27FC236}">
                    <a16:creationId xmlns:a16="http://schemas.microsoft.com/office/drawing/2014/main" id="{1E5BE042-2365-4F0E-A37A-85F504F9091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4758"/>
              <a:stretch/>
            </p:blipFill>
            <p:spPr>
              <a:xfrm>
                <a:off x="-1" y="39071"/>
                <a:ext cx="5845893" cy="6858000"/>
              </a:xfrm>
              <a:prstGeom prst="rect">
                <a:avLst/>
              </a:prstGeom>
            </p:spPr>
          </p:pic>
        </p:grpSp>
        <p:grpSp>
          <p:nvGrpSpPr>
            <p:cNvPr id="24" name="组合 26">
              <a:extLst>
                <a:ext uri="{FF2B5EF4-FFF2-40B4-BE49-F238E27FC236}">
                  <a16:creationId xmlns:a16="http://schemas.microsoft.com/office/drawing/2014/main" id="{7DB48047-073D-4AEA-925C-0E0C124E137E}"/>
                </a:ext>
              </a:extLst>
            </p:cNvPr>
            <p:cNvGrpSpPr/>
            <p:nvPr/>
          </p:nvGrpSpPr>
          <p:grpSpPr>
            <a:xfrm>
              <a:off x="0" y="2686117"/>
              <a:ext cx="4969257" cy="4210953"/>
              <a:chOff x="4172044" y="39071"/>
              <a:chExt cx="8092981" cy="6858000"/>
            </a:xfrm>
          </p:grpSpPr>
          <p:pic>
            <p:nvPicPr>
              <p:cNvPr id="25" name="图片 27">
                <a:extLst>
                  <a:ext uri="{FF2B5EF4-FFF2-40B4-BE49-F238E27FC236}">
                    <a16:creationId xmlns:a16="http://schemas.microsoft.com/office/drawing/2014/main" id="{46743C91-7E9C-4339-AAA2-6EC9D2A4377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07025" y="39071"/>
                <a:ext cx="6858000" cy="6858000"/>
              </a:xfrm>
              <a:prstGeom prst="rect">
                <a:avLst/>
              </a:prstGeom>
            </p:spPr>
          </p:pic>
          <p:pic>
            <p:nvPicPr>
              <p:cNvPr id="26" name="图片 28">
                <a:extLst>
                  <a:ext uri="{FF2B5EF4-FFF2-40B4-BE49-F238E27FC236}">
                    <a16:creationId xmlns:a16="http://schemas.microsoft.com/office/drawing/2014/main" id="{3D23991A-FEDF-40C1-9E42-B002965B520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75593"/>
              <a:stretch/>
            </p:blipFill>
            <p:spPr>
              <a:xfrm>
                <a:off x="4172044" y="39071"/>
                <a:ext cx="1673848" cy="6858000"/>
              </a:xfrm>
              <a:prstGeom prst="rect">
                <a:avLst/>
              </a:prstGeom>
            </p:spPr>
          </p:pic>
        </p:grpSp>
      </p:grpSp>
      <p:pic>
        <p:nvPicPr>
          <p:cNvPr id="29" name="图片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79532" y="3217189"/>
            <a:ext cx="3679881" cy="3679881"/>
          </a:xfrm>
          <a:prstGeom prst="rect">
            <a:avLst/>
          </a:prstGeom>
        </p:spPr>
      </p:pic>
      <p:grpSp>
        <p:nvGrpSpPr>
          <p:cNvPr id="6" name="Group 5">
            <a:extLst>
              <a:ext uri="{FF2B5EF4-FFF2-40B4-BE49-F238E27FC236}">
                <a16:creationId xmlns:a16="http://schemas.microsoft.com/office/drawing/2014/main" id="{73FDFE14-1D19-DDD9-2FAA-A9DC151DD289}"/>
              </a:ext>
            </a:extLst>
          </p:cNvPr>
          <p:cNvGrpSpPr/>
          <p:nvPr/>
        </p:nvGrpSpPr>
        <p:grpSpPr>
          <a:xfrm>
            <a:off x="946259" y="1149531"/>
            <a:ext cx="9996876" cy="2784294"/>
            <a:chOff x="1511500" y="979714"/>
            <a:chExt cx="9996876" cy="3882198"/>
          </a:xfrm>
        </p:grpSpPr>
        <p:sp>
          <p:nvSpPr>
            <p:cNvPr id="7" name="Rounded Rectangle 1">
              <a:extLst>
                <a:ext uri="{FF2B5EF4-FFF2-40B4-BE49-F238E27FC236}">
                  <a16:creationId xmlns:a16="http://schemas.microsoft.com/office/drawing/2014/main" id="{FAD10DCC-09D9-3153-7B94-CA32C0C9157E}"/>
                </a:ext>
              </a:extLst>
            </p:cNvPr>
            <p:cNvSpPr/>
            <p:nvPr/>
          </p:nvSpPr>
          <p:spPr>
            <a:xfrm>
              <a:off x="1511500" y="979714"/>
              <a:ext cx="9892374" cy="3882198"/>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18D421E2-3294-2233-5C3A-144059B128C8}"/>
                </a:ext>
              </a:extLst>
            </p:cNvPr>
            <p:cNvSpPr txBox="1"/>
            <p:nvPr/>
          </p:nvSpPr>
          <p:spPr>
            <a:xfrm>
              <a:off x="1833433" y="1181875"/>
              <a:ext cx="9674943" cy="313271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vi-VN"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Trong bài hát, câu ca dao được nhắc đến: </a:t>
              </a:r>
            </a:p>
            <a:p>
              <a:pPr marL="0" marR="0" lvl="0" indent="0" algn="ctr" defTabSz="914400" rtl="0" eaLnBrk="1" fontAlgn="auto" latinLnBrk="0" hangingPunct="1">
                <a:lnSpc>
                  <a:spcPct val="100000"/>
                </a:lnSpc>
                <a:spcBef>
                  <a:spcPts val="600"/>
                </a:spcBef>
                <a:spcAft>
                  <a:spcPts val="600"/>
                </a:spcAft>
                <a:buClrTx/>
                <a:buSzTx/>
                <a:buFontTx/>
                <a:buNone/>
                <a:tabLst/>
                <a:defRPr/>
              </a:pPr>
              <a:r>
                <a:rPr kumimoji="0" lang="vi-VN" sz="4000" b="1"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Bầu ơi thương lấy bì cùng</a:t>
              </a:r>
            </a:p>
            <a:p>
              <a:pPr marL="0" marR="0" lvl="0" indent="0" algn="ctr" defTabSz="914400" rtl="0" eaLnBrk="1" fontAlgn="auto" latinLnBrk="0" hangingPunct="1">
                <a:lnSpc>
                  <a:spcPct val="100000"/>
                </a:lnSpc>
                <a:spcBef>
                  <a:spcPts val="600"/>
                </a:spcBef>
                <a:spcAft>
                  <a:spcPts val="600"/>
                </a:spcAft>
                <a:buClrTx/>
                <a:buSzTx/>
                <a:buFontTx/>
                <a:buNone/>
                <a:tabLst/>
                <a:defRPr/>
              </a:pPr>
              <a:r>
                <a:rPr kumimoji="0" lang="vi-VN" sz="4000" b="1"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Tuy rằng khác giống nhưng chung một giàn</a:t>
              </a:r>
            </a:p>
          </p:txBody>
        </p:sp>
      </p:grpSp>
    </p:spTree>
    <p:extLst>
      <p:ext uri="{BB962C8B-B14F-4D97-AF65-F5344CB8AC3E}">
        <p14:creationId xmlns:p14="http://schemas.microsoft.com/office/powerpoint/2010/main" val="904083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par>
                                <p:cTn id="7" presetID="22" presetClass="entr" presetSubtype="8" fill="hold" nodeType="withEffect">
                                  <p:stCondLst>
                                    <p:cond delay="0"/>
                                  </p:stCondLst>
                                  <p:childTnLst>
                                    <p:set>
                                      <p:cBhvr>
                                        <p:cTn id="8" dur="1" fill="hold">
                                          <p:stCondLst>
                                            <p:cond delay="0"/>
                                          </p:stCondLst>
                                        </p:cTn>
                                        <p:tgtEl>
                                          <p:spTgt spid="4"/>
                                        </p:tgtEl>
                                        <p:attrNameLst>
                                          <p:attrName>style.visibility</p:attrName>
                                        </p:attrNameLst>
                                      </p:cBhvr>
                                      <p:to>
                                        <p:strVal val="visible"/>
                                      </p:to>
                                    </p:set>
                                    <p:animEffect transition="in" filter="wipe(left)">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4">
            <a:lum/>
          </a:blip>
          <a:srcRect/>
          <a:stretch>
            <a:fillRect l="-27000" r="-27000"/>
          </a:stretch>
        </a:blipFill>
        <a:effectLst/>
      </p:bgPr>
    </p:bg>
    <p:spTree>
      <p:nvGrpSpPr>
        <p:cNvPr id="1" name=""/>
        <p:cNvGrpSpPr/>
        <p:nvPr/>
      </p:nvGrpSpPr>
      <p:grpSpPr>
        <a:xfrm>
          <a:off x="0" y="0"/>
          <a:ext cx="0" cy="0"/>
          <a:chOff x="0" y="0"/>
          <a:chExt cx="0" cy="0"/>
        </a:xfrm>
      </p:grpSpPr>
      <p:pic>
        <p:nvPicPr>
          <p:cNvPr id="29" name="图片 2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9876" y="1353786"/>
            <a:ext cx="4512945" cy="5416451"/>
          </a:xfrm>
          <a:prstGeom prst="rect">
            <a:avLst/>
          </a:prstGeom>
        </p:spPr>
      </p:pic>
      <p:pic>
        <p:nvPicPr>
          <p:cNvPr id="25" name="图片 2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34640" y="-269897"/>
            <a:ext cx="2305050" cy="2305050"/>
          </a:xfrm>
          <a:prstGeom prst="rect">
            <a:avLst/>
          </a:prstGeom>
        </p:spPr>
      </p:pic>
      <p:sp>
        <p:nvSpPr>
          <p:cNvPr id="2" name="Rectangle 1"/>
          <p:cNvSpPr/>
          <p:nvPr/>
        </p:nvSpPr>
        <p:spPr>
          <a:xfrm>
            <a:off x="5971607" y="3244334"/>
            <a:ext cx="24878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字魂59号-创粗黑"/>
                <a:cs typeface="+mn-cs"/>
              </a:rPr>
              <a:t> </a:t>
            </a:r>
          </a:p>
        </p:txBody>
      </p:sp>
      <p:grpSp>
        <p:nvGrpSpPr>
          <p:cNvPr id="21" name="组合 35">
            <a:extLst>
              <a:ext uri="{FF2B5EF4-FFF2-40B4-BE49-F238E27FC236}">
                <a16:creationId xmlns:a16="http://schemas.microsoft.com/office/drawing/2014/main" id="{58031344-F0E3-47BA-BF76-2A75161A7F63}"/>
              </a:ext>
            </a:extLst>
          </p:cNvPr>
          <p:cNvGrpSpPr/>
          <p:nvPr/>
        </p:nvGrpSpPr>
        <p:grpSpPr>
          <a:xfrm>
            <a:off x="3446310" y="0"/>
            <a:ext cx="8745690" cy="6858000"/>
            <a:chOff x="3446310" y="0"/>
            <a:chExt cx="8745690" cy="6858000"/>
          </a:xfrm>
        </p:grpSpPr>
        <p:pic>
          <p:nvPicPr>
            <p:cNvPr id="22" name="图片 4">
              <a:extLst>
                <a:ext uri="{FF2B5EF4-FFF2-40B4-BE49-F238E27FC236}">
                  <a16:creationId xmlns:a16="http://schemas.microsoft.com/office/drawing/2014/main" id="{04AF4418-F885-40BF-8E37-952884393A41}"/>
                </a:ext>
              </a:extLst>
            </p:cNvPr>
            <p:cNvPicPr>
              <a:picLocks noChangeAspect="1"/>
            </p:cNvPicPr>
            <p:nvPr/>
          </p:nvPicPr>
          <p:blipFill rotWithShape="1">
            <a:blip r:embed="rId7">
              <a:extLst>
                <a:ext uri="{28A0092B-C50C-407E-A947-70E740481C1C}">
                  <a14:useLocalDpi xmlns:a14="http://schemas.microsoft.com/office/drawing/2010/main" val="0"/>
                </a:ext>
              </a:extLst>
            </a:blip>
            <a:srcRect r="12067"/>
            <a:stretch/>
          </p:blipFill>
          <p:spPr>
            <a:xfrm>
              <a:off x="4233069" y="0"/>
              <a:ext cx="7958931" cy="6858000"/>
            </a:xfrm>
            <a:prstGeom prst="rect">
              <a:avLst/>
            </a:prstGeom>
          </p:spPr>
        </p:pic>
        <p:pic>
          <p:nvPicPr>
            <p:cNvPr id="23" name="图片 6">
              <a:extLst>
                <a:ext uri="{FF2B5EF4-FFF2-40B4-BE49-F238E27FC236}">
                  <a16:creationId xmlns:a16="http://schemas.microsoft.com/office/drawing/2014/main" id="{6A5F9765-BA61-4550-849E-E21E4EED553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57937" y="5648325"/>
              <a:ext cx="695325" cy="733425"/>
            </a:xfrm>
            <a:prstGeom prst="rect">
              <a:avLst/>
            </a:prstGeom>
          </p:spPr>
        </p:pic>
        <p:pic>
          <p:nvPicPr>
            <p:cNvPr id="24" name="图片 8">
              <a:extLst>
                <a:ext uri="{FF2B5EF4-FFF2-40B4-BE49-F238E27FC236}">
                  <a16:creationId xmlns:a16="http://schemas.microsoft.com/office/drawing/2014/main" id="{0FF684D6-58E3-437E-913D-707CEB8D84E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596633" y="430187"/>
              <a:ext cx="455560" cy="607413"/>
            </a:xfrm>
            <a:prstGeom prst="rect">
              <a:avLst/>
            </a:prstGeom>
          </p:spPr>
        </p:pic>
        <p:pic>
          <p:nvPicPr>
            <p:cNvPr id="31" name="图片 10">
              <a:extLst>
                <a:ext uri="{FF2B5EF4-FFF2-40B4-BE49-F238E27FC236}">
                  <a16:creationId xmlns:a16="http://schemas.microsoft.com/office/drawing/2014/main" id="{F85E080C-FAAD-403A-9F84-E609AC6B6D4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186586" y="2025821"/>
              <a:ext cx="896088" cy="1006134"/>
            </a:xfrm>
            <a:prstGeom prst="rect">
              <a:avLst/>
            </a:prstGeom>
          </p:spPr>
        </p:pic>
        <p:pic>
          <p:nvPicPr>
            <p:cNvPr id="34" name="图片 12">
              <a:extLst>
                <a:ext uri="{FF2B5EF4-FFF2-40B4-BE49-F238E27FC236}">
                  <a16:creationId xmlns:a16="http://schemas.microsoft.com/office/drawing/2014/main" id="{4B5C21D8-3D61-4482-8829-2A01E3BE485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289292" y="4142968"/>
              <a:ext cx="783488" cy="554038"/>
            </a:xfrm>
            <a:prstGeom prst="rect">
              <a:avLst/>
            </a:prstGeom>
          </p:spPr>
        </p:pic>
        <p:pic>
          <p:nvPicPr>
            <p:cNvPr id="35" name="图片 14">
              <a:extLst>
                <a:ext uri="{FF2B5EF4-FFF2-40B4-BE49-F238E27FC236}">
                  <a16:creationId xmlns:a16="http://schemas.microsoft.com/office/drawing/2014/main" id="{60C01AFC-0EEE-4175-805C-1C06CC65F4C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446310" y="1528960"/>
              <a:ext cx="851499" cy="654050"/>
            </a:xfrm>
            <a:prstGeom prst="rect">
              <a:avLst/>
            </a:prstGeom>
          </p:spPr>
        </p:pic>
      </p:grpSp>
      <p:pic>
        <p:nvPicPr>
          <p:cNvPr id="36" name="Picture 35"/>
          <p:cNvPicPr>
            <a:picLocks noChangeAspect="1"/>
          </p:cNvPicPr>
          <p:nvPr/>
        </p:nvPicPr>
        <p:blipFill rotWithShape="1">
          <a:blip r:embed="rId13"/>
          <a:srcRect t="52531"/>
          <a:stretch/>
        </p:blipFill>
        <p:spPr>
          <a:xfrm>
            <a:off x="0" y="4174083"/>
            <a:ext cx="12577680" cy="2683917"/>
          </a:xfrm>
          <a:prstGeom prst="rect">
            <a:avLst/>
          </a:prstGeom>
        </p:spPr>
      </p:pic>
      <p:pic>
        <p:nvPicPr>
          <p:cNvPr id="4" name="Picture 3">
            <a:extLst>
              <a:ext uri="{FF2B5EF4-FFF2-40B4-BE49-F238E27FC236}">
                <a16:creationId xmlns:a16="http://schemas.microsoft.com/office/drawing/2014/main" id="{425159A9-C110-2452-EB17-BA77D69A50C4}"/>
              </a:ext>
            </a:extLst>
          </p:cNvPr>
          <p:cNvPicPr>
            <a:picLocks noChangeAspect="1"/>
          </p:cNvPicPr>
          <p:nvPr/>
        </p:nvPicPr>
        <p:blipFill>
          <a:blip r:embed="rId14"/>
          <a:stretch>
            <a:fillRect/>
          </a:stretch>
        </p:blipFill>
        <p:spPr>
          <a:xfrm>
            <a:off x="6440189" y="1076927"/>
            <a:ext cx="5407621" cy="3694496"/>
          </a:xfrm>
          <a:prstGeom prst="rect">
            <a:avLst/>
          </a:prstGeom>
        </p:spPr>
      </p:pic>
    </p:spTree>
    <p:custDataLst>
      <p:tags r:id="rId1"/>
    </p:custDataLst>
    <p:extLst>
      <p:ext uri="{BB962C8B-B14F-4D97-AF65-F5344CB8AC3E}">
        <p14:creationId xmlns:p14="http://schemas.microsoft.com/office/powerpoint/2010/main" val="3404394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down)">
                                      <p:cBhvr>
                                        <p:cTn id="7" dur="500"/>
                                        <p:tgtEl>
                                          <p:spTgt spid="29"/>
                                        </p:tgtEl>
                                      </p:cBhvr>
                                    </p:animEffect>
                                  </p:childTnLst>
                                </p:cTn>
                              </p:par>
                              <p:par>
                                <p:cTn id="8" presetID="1" presetClass="entr" presetSubtype="0" fill="hold" nodeType="withEffect">
                                  <p:stCondLst>
                                    <p:cond delay="0"/>
                                  </p:stCondLst>
                                  <p:childTnLst>
                                    <p:set>
                                      <p:cBhvr>
                                        <p:cTn id="9" dur="1" fill="hold">
                                          <p:stCondLst>
                                            <p:cond delay="0"/>
                                          </p:stCondLst>
                                        </p:cTn>
                                        <p:tgtEl>
                                          <p:spTgt spid="25"/>
                                        </p:tgtEl>
                                        <p:attrNameLst>
                                          <p:attrName>style.visibility</p:attrName>
                                        </p:attrNameLst>
                                      </p:cBhvr>
                                      <p:to>
                                        <p:strVal val="visible"/>
                                      </p:to>
                                    </p:set>
                                  </p:childTnLst>
                                </p:cTn>
                              </p:par>
                            </p:childTnLst>
                          </p:cTn>
                        </p:par>
                        <p:par>
                          <p:cTn id="10" fill="hold">
                            <p:stCondLst>
                              <p:cond delay="500"/>
                            </p:stCondLst>
                            <p:childTnLst>
                              <p:par>
                                <p:cTn id="11" presetID="2" presetClass="entr" presetSubtype="2" fill="hold" nodeType="after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additive="base">
                                        <p:cTn id="13" dur="500" fill="hold"/>
                                        <p:tgtEl>
                                          <p:spTgt spid="21"/>
                                        </p:tgtEl>
                                        <p:attrNameLst>
                                          <p:attrName>ppt_x</p:attrName>
                                        </p:attrNameLst>
                                      </p:cBhvr>
                                      <p:tavLst>
                                        <p:tav tm="0">
                                          <p:val>
                                            <p:strVal val="1+#ppt_w/2"/>
                                          </p:val>
                                        </p:tav>
                                        <p:tav tm="100000">
                                          <p:val>
                                            <p:strVal val="#ppt_x"/>
                                          </p:val>
                                        </p:tav>
                                      </p:tavLst>
                                    </p:anim>
                                    <p:anim calcmode="lin" valueType="num">
                                      <p:cBhvr additive="base">
                                        <p:cTn id="14"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barn(inVertical)">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39">
            <a:extLst>
              <a:ext uri="{FF2B5EF4-FFF2-40B4-BE49-F238E27FC236}">
                <a16:creationId xmlns:a16="http://schemas.microsoft.com/office/drawing/2014/main" id="{05FA9F27-87EC-4097-BA4A-322F1C0B1B34}"/>
              </a:ext>
            </a:extLst>
          </p:cNvPr>
          <p:cNvSpPr/>
          <p:nvPr/>
        </p:nvSpPr>
        <p:spPr>
          <a:xfrm>
            <a:off x="481183" y="312327"/>
            <a:ext cx="11392860" cy="6233346"/>
          </a:xfrm>
          <a:prstGeom prst="rect">
            <a:avLst/>
          </a:prstGeom>
          <a:noFill/>
          <a:ln w="57150">
            <a:solidFill>
              <a:srgbClr val="9FDEE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pic>
        <p:nvPicPr>
          <p:cNvPr id="12" name="图片 40">
            <a:extLst>
              <a:ext uri="{FF2B5EF4-FFF2-40B4-BE49-F238E27FC236}">
                <a16:creationId xmlns:a16="http://schemas.microsoft.com/office/drawing/2014/main" id="{076C82DF-BC8D-48AF-9823-065BD7559E35}"/>
              </a:ext>
            </a:extLst>
          </p:cNvPr>
          <p:cNvPicPr>
            <a:picLocks noChangeAspect="1"/>
          </p:cNvPicPr>
          <p:nvPr/>
        </p:nvPicPr>
        <p:blipFill>
          <a:blip r:embed="rId2">
            <a:extLst>
              <a:ext uri="{28A0092B-C50C-407E-A947-70E740481C1C}">
                <a14:useLocalDpi xmlns:a14="http://schemas.microsoft.com/office/drawing/2010/main" val="0"/>
              </a:ext>
            </a:extLst>
          </a:blip>
          <a:srcRect r="79453" b="40138"/>
          <a:stretch>
            <a:fillRect/>
          </a:stretch>
        </p:blipFill>
        <p:spPr>
          <a:xfrm>
            <a:off x="-42601" y="0"/>
            <a:ext cx="1896259" cy="3107252"/>
          </a:xfrm>
          <a:prstGeom prst="rect">
            <a:avLst/>
          </a:prstGeom>
        </p:spPr>
      </p:pic>
      <p:pic>
        <p:nvPicPr>
          <p:cNvPr id="24" name="图片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88391" y="3107252"/>
            <a:ext cx="3976535" cy="3976535"/>
          </a:xfrm>
          <a:prstGeom prst="rect">
            <a:avLst/>
          </a:prstGeom>
        </p:spPr>
      </p:pic>
      <p:pic>
        <p:nvPicPr>
          <p:cNvPr id="2" name="Picture 1" descr="A cartoon of a person and person&#10;&#10;Description automatically generated">
            <a:extLst>
              <a:ext uri="{FF2B5EF4-FFF2-40B4-BE49-F238E27FC236}">
                <a16:creationId xmlns:a16="http://schemas.microsoft.com/office/drawing/2014/main" id="{39DE7BB4-2CD8-601F-6173-920E8C238F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472" y="3190875"/>
            <a:ext cx="2428559" cy="3667125"/>
          </a:xfrm>
          <a:prstGeom prst="rect">
            <a:avLst/>
          </a:prstGeom>
        </p:spPr>
      </p:pic>
      <p:pic>
        <p:nvPicPr>
          <p:cNvPr id="5" name="Picture 4">
            <a:extLst>
              <a:ext uri="{FF2B5EF4-FFF2-40B4-BE49-F238E27FC236}">
                <a16:creationId xmlns:a16="http://schemas.microsoft.com/office/drawing/2014/main" id="{B1F94AD8-CA06-7197-3A47-30DEAEE802EB}"/>
              </a:ext>
            </a:extLst>
          </p:cNvPr>
          <p:cNvPicPr>
            <a:picLocks noChangeAspect="1"/>
          </p:cNvPicPr>
          <p:nvPr/>
        </p:nvPicPr>
        <p:blipFill>
          <a:blip r:embed="rId5"/>
          <a:stretch>
            <a:fillRect/>
          </a:stretch>
        </p:blipFill>
        <p:spPr>
          <a:xfrm>
            <a:off x="1133475" y="1486888"/>
            <a:ext cx="9353550" cy="1894487"/>
          </a:xfrm>
          <a:prstGeom prst="rect">
            <a:avLst/>
          </a:prstGeom>
        </p:spPr>
      </p:pic>
      <p:sp>
        <p:nvSpPr>
          <p:cNvPr id="6" name="TextBox 5">
            <a:extLst>
              <a:ext uri="{FF2B5EF4-FFF2-40B4-BE49-F238E27FC236}">
                <a16:creationId xmlns:a16="http://schemas.microsoft.com/office/drawing/2014/main" id="{EE21FD78-8CEE-942E-195D-682A75342093}"/>
              </a:ext>
            </a:extLst>
          </p:cNvPr>
          <p:cNvSpPr txBox="1"/>
          <p:nvPr/>
        </p:nvSpPr>
        <p:spPr>
          <a:xfrm>
            <a:off x="1333500" y="1809750"/>
            <a:ext cx="8963025" cy="1107996"/>
          </a:xfrm>
          <a:prstGeom prst="rect">
            <a:avLst/>
          </a:prstGeom>
          <a:noFill/>
        </p:spPr>
        <p:txBody>
          <a:bodyPr wrap="square" rtlCol="0">
            <a:spAutoFit/>
          </a:bodyPr>
          <a:lstStyle/>
          <a:p>
            <a:pPr algn="just"/>
            <a:r>
              <a:rPr lang="en-US" sz="3300" b="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Hoạt</a:t>
            </a:r>
            <a:r>
              <a:rPr lang="en-US" sz="33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300" b="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động</a:t>
            </a:r>
            <a:r>
              <a:rPr lang="en-US" sz="33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1: </a:t>
            </a:r>
            <a:r>
              <a:rPr lang="en-US" sz="3300" b="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Tìm</a:t>
            </a:r>
            <a:r>
              <a:rPr lang="en-US" sz="33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300" b="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hiểu</a:t>
            </a:r>
            <a:r>
              <a:rPr lang="en-US" sz="33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300" b="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một</a:t>
            </a:r>
            <a:r>
              <a:rPr lang="en-US" sz="33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300" b="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số</a:t>
            </a:r>
            <a:r>
              <a:rPr lang="en-US" sz="33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300" b="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biểu</a:t>
            </a:r>
            <a:r>
              <a:rPr lang="en-US" sz="33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300" b="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hiện</a:t>
            </a:r>
            <a:r>
              <a:rPr lang="en-US" sz="33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300" b="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của</a:t>
            </a:r>
            <a:r>
              <a:rPr lang="en-US" sz="33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300" b="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sự</a:t>
            </a:r>
            <a:r>
              <a:rPr lang="en-US" sz="33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300" b="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cảm</a:t>
            </a:r>
            <a:r>
              <a:rPr lang="en-US" sz="33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300" b="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thông</a:t>
            </a:r>
            <a:r>
              <a:rPr lang="en-US" sz="33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300" b="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giúp</a:t>
            </a:r>
            <a:r>
              <a:rPr lang="en-US" sz="33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300" b="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đỡ</a:t>
            </a:r>
            <a:r>
              <a:rPr lang="en-US" sz="33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300" b="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người</a:t>
            </a:r>
            <a:r>
              <a:rPr lang="en-US" sz="33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300" b="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có</a:t>
            </a:r>
            <a:r>
              <a:rPr lang="en-US" sz="33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300" b="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hoàn</a:t>
            </a:r>
            <a:r>
              <a:rPr lang="en-US" sz="33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300" b="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cảnh</a:t>
            </a:r>
            <a:r>
              <a:rPr lang="en-US" sz="33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300" b="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khó</a:t>
            </a:r>
            <a:r>
              <a:rPr lang="en-US" sz="33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300" b="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khăn</a:t>
            </a:r>
            <a:endParaRPr lang="en-US" sz="33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56769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heel(1)">
                                      <p:cBhvr>
                                        <p:cTn id="7" dur="2000"/>
                                        <p:tgtEl>
                                          <p:spTgt spid="11"/>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par>
                                <p:cTn id="12" presetID="10" presetClass="entr" presetSubtype="0" fill="hold" nodeType="withEffect">
                                  <p:stCondLst>
                                    <p:cond delay="0"/>
                                  </p:stCondLst>
                                  <p:childTnLst>
                                    <p:set>
                                      <p:cBhvr>
                                        <p:cTn id="13" dur="1" fill="hold">
                                          <p:stCondLst>
                                            <p:cond delay="0"/>
                                          </p:stCondLst>
                                        </p:cTn>
                                        <p:tgtEl>
                                          <p:spTgt spid="24"/>
                                        </p:tgtEl>
                                        <p:attrNameLst>
                                          <p:attrName>style.visibility</p:attrName>
                                        </p:attrNameLst>
                                      </p:cBhvr>
                                      <p:to>
                                        <p:strVal val="visible"/>
                                      </p:to>
                                    </p:set>
                                    <p:animEffect transition="in" filter="fade">
                                      <p:cBhvr>
                                        <p:cTn id="14" dur="500"/>
                                        <p:tgtEl>
                                          <p:spTgt spid="24"/>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ppt_w</p:attrName>
                                        </p:attrNameLst>
                                      </p:cBhvr>
                                      <p:tavLst>
                                        <p:tav tm="0">
                                          <p:val>
                                            <p:fltVal val="0"/>
                                          </p:val>
                                        </p:tav>
                                        <p:tav tm="100000">
                                          <p:val>
                                            <p:strVal val="#ppt_w"/>
                                          </p:val>
                                        </p:tav>
                                      </p:tavLst>
                                    </p:anim>
                                    <p:anim calcmode="lin" valueType="num">
                                      <p:cBhvr>
                                        <p:cTn id="20" dur="500" fill="hold"/>
                                        <p:tgtEl>
                                          <p:spTgt spid="6"/>
                                        </p:tgtEl>
                                        <p:attrNameLst>
                                          <p:attrName>ppt_h</p:attrName>
                                        </p:attrNameLst>
                                      </p:cBhvr>
                                      <p:tavLst>
                                        <p:tav tm="0">
                                          <p:val>
                                            <p:fltVal val="0"/>
                                          </p:val>
                                        </p:tav>
                                        <p:tav tm="100000">
                                          <p:val>
                                            <p:strVal val="#ppt_h"/>
                                          </p:val>
                                        </p:tav>
                                      </p:tavLst>
                                    </p:anim>
                                    <p:animEffect transition="in" filter="fade">
                                      <p:cBhvr>
                                        <p:cTn id="21" dur="500"/>
                                        <p:tgtEl>
                                          <p:spTgt spid="6"/>
                                        </p:tgtEl>
                                      </p:cBhvr>
                                    </p:animEffect>
                                  </p:childTnLst>
                                </p:cTn>
                              </p:par>
                              <p:par>
                                <p:cTn id="22" presetID="53" presetClass="entr" presetSubtype="16" fill="hold" nodeType="with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p:cTn id="24" dur="500" fill="hold"/>
                                        <p:tgtEl>
                                          <p:spTgt spid="5"/>
                                        </p:tgtEl>
                                        <p:attrNameLst>
                                          <p:attrName>ppt_w</p:attrName>
                                        </p:attrNameLst>
                                      </p:cBhvr>
                                      <p:tavLst>
                                        <p:tav tm="0">
                                          <p:val>
                                            <p:fltVal val="0"/>
                                          </p:val>
                                        </p:tav>
                                        <p:tav tm="100000">
                                          <p:val>
                                            <p:strVal val="#ppt_w"/>
                                          </p:val>
                                        </p:tav>
                                      </p:tavLst>
                                    </p:anim>
                                    <p:anim calcmode="lin" valueType="num">
                                      <p:cBhvr>
                                        <p:cTn id="25" dur="500" fill="hold"/>
                                        <p:tgtEl>
                                          <p:spTgt spid="5"/>
                                        </p:tgtEl>
                                        <p:attrNameLst>
                                          <p:attrName>ppt_h</p:attrName>
                                        </p:attrNameLst>
                                      </p:cBhvr>
                                      <p:tavLst>
                                        <p:tav tm="0">
                                          <p:val>
                                            <p:fltVal val="0"/>
                                          </p:val>
                                        </p:tav>
                                        <p:tav tm="100000">
                                          <p:val>
                                            <p:strVal val="#ppt_h"/>
                                          </p:val>
                                        </p:tav>
                                      </p:tavLst>
                                    </p:anim>
                                    <p:animEffect transition="in" filter="fade">
                                      <p:cBhvr>
                                        <p:cTn id="2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E0A37310-C378-C88D-9458-42DC157721DA}"/>
              </a:ext>
            </a:extLst>
          </p:cNvPr>
          <p:cNvGrpSpPr/>
          <p:nvPr/>
        </p:nvGrpSpPr>
        <p:grpSpPr>
          <a:xfrm>
            <a:off x="1437865" y="76200"/>
            <a:ext cx="9449619" cy="1606442"/>
            <a:chOff x="1437865" y="76200"/>
            <a:chExt cx="9449619" cy="1606442"/>
          </a:xfrm>
        </p:grpSpPr>
        <p:pic>
          <p:nvPicPr>
            <p:cNvPr id="5" name="Picture 4">
              <a:extLst>
                <a:ext uri="{FF2B5EF4-FFF2-40B4-BE49-F238E27FC236}">
                  <a16:creationId xmlns:a16="http://schemas.microsoft.com/office/drawing/2014/main" id="{D71B6D9B-004E-1D08-F548-1E495B41493D}"/>
                </a:ext>
              </a:extLst>
            </p:cNvPr>
            <p:cNvPicPr>
              <a:picLocks noChangeAspect="1"/>
            </p:cNvPicPr>
            <p:nvPr/>
          </p:nvPicPr>
          <p:blipFill>
            <a:blip r:embed="rId3"/>
            <a:stretch>
              <a:fillRect/>
            </a:stretch>
          </p:blipFill>
          <p:spPr>
            <a:xfrm>
              <a:off x="1437865" y="76200"/>
              <a:ext cx="9449619" cy="1606442"/>
            </a:xfrm>
            <a:prstGeom prst="rect">
              <a:avLst/>
            </a:prstGeom>
          </p:spPr>
        </p:pic>
        <p:sp>
          <p:nvSpPr>
            <p:cNvPr id="8" name="TextBox 7">
              <a:extLst>
                <a:ext uri="{FF2B5EF4-FFF2-40B4-BE49-F238E27FC236}">
                  <a16:creationId xmlns:a16="http://schemas.microsoft.com/office/drawing/2014/main" id="{10DA8BF4-C68A-5D94-3173-49B1503C20D8}"/>
                </a:ext>
              </a:extLst>
            </p:cNvPr>
            <p:cNvSpPr txBox="1"/>
            <p:nvPr/>
          </p:nvSpPr>
          <p:spPr>
            <a:xfrm>
              <a:off x="2124075" y="228600"/>
              <a:ext cx="8372475" cy="1077218"/>
            </a:xfrm>
            <a:prstGeom prst="rect">
              <a:avLst/>
            </a:prstGeom>
            <a:noFill/>
          </p:spPr>
          <p:txBody>
            <a:bodyPr wrap="square" rtlCol="0">
              <a:spAutoFit/>
            </a:bodyPr>
            <a:lstStyle/>
            <a:p>
              <a:pPr algn="just"/>
              <a:r>
                <a:rPr lang="en-US" sz="3200" b="1" dirty="0">
                  <a:latin typeface="Calibri" panose="020F0502020204030204" pitchFamily="34" charset="0"/>
                  <a:cs typeface="Calibri" panose="020F0502020204030204" pitchFamily="34" charset="0"/>
                </a:rPr>
                <a:t>a) </a:t>
              </a:r>
              <a:r>
                <a:rPr lang="en-US" sz="3200" b="1" dirty="0" err="1">
                  <a:latin typeface="Calibri" panose="020F0502020204030204" pitchFamily="34" charset="0"/>
                  <a:cs typeface="Calibri" panose="020F0502020204030204" pitchFamily="34" charset="0"/>
                </a:rPr>
                <a:t>Em</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hãy</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quan</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sát</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tranh</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và</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cho</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biết</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những</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người</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trong</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tranh</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đang</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gặp</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khó</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khăn</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gì</a:t>
              </a:r>
              <a:r>
                <a:rPr lang="en-US" sz="3200" b="1" dirty="0">
                  <a:latin typeface="Calibri" panose="020F0502020204030204" pitchFamily="34" charset="0"/>
                  <a:cs typeface="Calibri" panose="020F0502020204030204" pitchFamily="34" charset="0"/>
                </a:rPr>
                <a:t>?</a:t>
              </a:r>
            </a:p>
          </p:txBody>
        </p:sp>
      </p:grpSp>
      <p:pic>
        <p:nvPicPr>
          <p:cNvPr id="14" name="Picture 13">
            <a:extLst>
              <a:ext uri="{FF2B5EF4-FFF2-40B4-BE49-F238E27FC236}">
                <a16:creationId xmlns:a16="http://schemas.microsoft.com/office/drawing/2014/main" id="{4F3F57C0-C654-E8A6-35F9-D340AB50E2DD}"/>
              </a:ext>
            </a:extLst>
          </p:cNvPr>
          <p:cNvPicPr>
            <a:picLocks noChangeAspect="1"/>
          </p:cNvPicPr>
          <p:nvPr/>
        </p:nvPicPr>
        <p:blipFill>
          <a:blip r:embed="rId4"/>
          <a:stretch>
            <a:fillRect/>
          </a:stretch>
        </p:blipFill>
        <p:spPr>
          <a:xfrm>
            <a:off x="2390774" y="1885950"/>
            <a:ext cx="3582521" cy="219075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6" name="Picture 15">
            <a:extLst>
              <a:ext uri="{FF2B5EF4-FFF2-40B4-BE49-F238E27FC236}">
                <a16:creationId xmlns:a16="http://schemas.microsoft.com/office/drawing/2014/main" id="{C4A7447C-9DD8-77E7-34E6-325BB7870CE0}"/>
              </a:ext>
            </a:extLst>
          </p:cNvPr>
          <p:cNvPicPr>
            <a:picLocks noChangeAspect="1"/>
          </p:cNvPicPr>
          <p:nvPr/>
        </p:nvPicPr>
        <p:blipFill>
          <a:blip r:embed="rId5"/>
          <a:stretch>
            <a:fillRect/>
          </a:stretch>
        </p:blipFill>
        <p:spPr>
          <a:xfrm>
            <a:off x="6319837" y="1852612"/>
            <a:ext cx="3384723" cy="213836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8" name="Picture 17">
            <a:extLst>
              <a:ext uri="{FF2B5EF4-FFF2-40B4-BE49-F238E27FC236}">
                <a16:creationId xmlns:a16="http://schemas.microsoft.com/office/drawing/2014/main" id="{FCBEECC9-11C5-CDD9-1159-F413CE582191}"/>
              </a:ext>
            </a:extLst>
          </p:cNvPr>
          <p:cNvPicPr>
            <a:picLocks noChangeAspect="1"/>
          </p:cNvPicPr>
          <p:nvPr/>
        </p:nvPicPr>
        <p:blipFill>
          <a:blip r:embed="rId6"/>
          <a:stretch>
            <a:fillRect/>
          </a:stretch>
        </p:blipFill>
        <p:spPr>
          <a:xfrm>
            <a:off x="2495550" y="4452937"/>
            <a:ext cx="3486493" cy="218069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20" name="Picture 19">
            <a:extLst>
              <a:ext uri="{FF2B5EF4-FFF2-40B4-BE49-F238E27FC236}">
                <a16:creationId xmlns:a16="http://schemas.microsoft.com/office/drawing/2014/main" id="{09142C18-C64A-C603-8369-17C6F78637FA}"/>
              </a:ext>
            </a:extLst>
          </p:cNvPr>
          <p:cNvPicPr>
            <a:picLocks noChangeAspect="1"/>
          </p:cNvPicPr>
          <p:nvPr/>
        </p:nvPicPr>
        <p:blipFill>
          <a:blip r:embed="rId7"/>
          <a:stretch>
            <a:fillRect/>
          </a:stretch>
        </p:blipFill>
        <p:spPr>
          <a:xfrm>
            <a:off x="6381750" y="4338655"/>
            <a:ext cx="3381375" cy="218194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21" name="Picture 20">
            <a:extLst>
              <a:ext uri="{FF2B5EF4-FFF2-40B4-BE49-F238E27FC236}">
                <a16:creationId xmlns:a16="http://schemas.microsoft.com/office/drawing/2014/main" id="{F7A91966-1310-AD8D-966F-820DCF72FDC1}"/>
              </a:ext>
            </a:extLst>
          </p:cNvPr>
          <p:cNvPicPr>
            <a:picLocks noChangeAspect="1"/>
          </p:cNvPicPr>
          <p:nvPr/>
        </p:nvPicPr>
        <p:blipFill>
          <a:blip r:embed="rId8"/>
          <a:stretch>
            <a:fillRect/>
          </a:stretch>
        </p:blipFill>
        <p:spPr>
          <a:xfrm>
            <a:off x="9199880" y="4155537"/>
            <a:ext cx="3129131" cy="2540802"/>
          </a:xfrm>
          <a:prstGeom prst="rect">
            <a:avLst/>
          </a:prstGeom>
        </p:spPr>
      </p:pic>
    </p:spTree>
    <p:extLst>
      <p:ext uri="{BB962C8B-B14F-4D97-AF65-F5344CB8AC3E}">
        <p14:creationId xmlns:p14="http://schemas.microsoft.com/office/powerpoint/2010/main" val="1191733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1000"/>
                                        <p:tgtEl>
                                          <p:spTgt spid="18"/>
                                        </p:tgtEl>
                                      </p:cBhvr>
                                    </p:animEffect>
                                    <p:anim calcmode="lin" valueType="num">
                                      <p:cBhvr>
                                        <p:cTn id="18" dur="1000" fill="hold"/>
                                        <p:tgtEl>
                                          <p:spTgt spid="18"/>
                                        </p:tgtEl>
                                        <p:attrNameLst>
                                          <p:attrName>ppt_x</p:attrName>
                                        </p:attrNameLst>
                                      </p:cBhvr>
                                      <p:tavLst>
                                        <p:tav tm="0">
                                          <p:val>
                                            <p:strVal val="#ppt_x"/>
                                          </p:val>
                                        </p:tav>
                                        <p:tav tm="100000">
                                          <p:val>
                                            <p:strVal val="#ppt_x"/>
                                          </p:val>
                                        </p:tav>
                                      </p:tavLst>
                                    </p:anim>
                                    <p:anim calcmode="lin" valueType="num">
                                      <p:cBhvr>
                                        <p:cTn id="19" dur="1000" fill="hold"/>
                                        <p:tgtEl>
                                          <p:spTgt spid="18"/>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1000"/>
                                        <p:tgtEl>
                                          <p:spTgt spid="20"/>
                                        </p:tgtEl>
                                      </p:cBhvr>
                                    </p:animEffect>
                                    <p:anim calcmode="lin" valueType="num">
                                      <p:cBhvr>
                                        <p:cTn id="23" dur="1000" fill="hold"/>
                                        <p:tgtEl>
                                          <p:spTgt spid="20"/>
                                        </p:tgtEl>
                                        <p:attrNameLst>
                                          <p:attrName>ppt_x</p:attrName>
                                        </p:attrNameLst>
                                      </p:cBhvr>
                                      <p:tavLst>
                                        <p:tav tm="0">
                                          <p:val>
                                            <p:strVal val="#ppt_x"/>
                                          </p:val>
                                        </p:tav>
                                        <p:tav tm="100000">
                                          <p:val>
                                            <p:strVal val="#ppt_x"/>
                                          </p:val>
                                        </p:tav>
                                      </p:tavLst>
                                    </p:anim>
                                    <p:anim calcmode="lin" valueType="num">
                                      <p:cBhvr>
                                        <p:cTn id="24" dur="1000" fill="hold"/>
                                        <p:tgtEl>
                                          <p:spTgt spid="20"/>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1000"/>
                                        <p:tgtEl>
                                          <p:spTgt spid="16"/>
                                        </p:tgtEl>
                                      </p:cBhvr>
                                    </p:animEffect>
                                    <p:anim calcmode="lin" valueType="num">
                                      <p:cBhvr>
                                        <p:cTn id="28" dur="1000" fill="hold"/>
                                        <p:tgtEl>
                                          <p:spTgt spid="16"/>
                                        </p:tgtEl>
                                        <p:attrNameLst>
                                          <p:attrName>ppt_x</p:attrName>
                                        </p:attrNameLst>
                                      </p:cBhvr>
                                      <p:tavLst>
                                        <p:tav tm="0">
                                          <p:val>
                                            <p:strVal val="#ppt_x"/>
                                          </p:val>
                                        </p:tav>
                                        <p:tav tm="100000">
                                          <p:val>
                                            <p:strVal val="#ppt_x"/>
                                          </p:val>
                                        </p:tav>
                                      </p:tavLst>
                                    </p:anim>
                                    <p:anim calcmode="lin" valueType="num">
                                      <p:cBhvr>
                                        <p:cTn id="2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21"/>
                                        </p:tgtEl>
                                        <p:attrNameLst>
                                          <p:attrName>style.visibility</p:attrName>
                                        </p:attrNameLst>
                                      </p:cBhvr>
                                      <p:to>
                                        <p:strVal val="visible"/>
                                      </p:to>
                                    </p:set>
                                    <p:anim calcmode="lin" valueType="num">
                                      <p:cBhvr additive="base">
                                        <p:cTn id="34" dur="500" fill="hold"/>
                                        <p:tgtEl>
                                          <p:spTgt spid="21"/>
                                        </p:tgtEl>
                                        <p:attrNameLst>
                                          <p:attrName>ppt_x</p:attrName>
                                        </p:attrNameLst>
                                      </p:cBhvr>
                                      <p:tavLst>
                                        <p:tav tm="0">
                                          <p:val>
                                            <p:strVal val="#ppt_x"/>
                                          </p:val>
                                        </p:tav>
                                        <p:tav tm="100000">
                                          <p:val>
                                            <p:strVal val="#ppt_x"/>
                                          </p:val>
                                        </p:tav>
                                      </p:tavLst>
                                    </p:anim>
                                    <p:anim calcmode="lin" valueType="num">
                                      <p:cBhvr additive="base">
                                        <p:cTn id="35"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custom"/>
  <p:tag name="KSO_WM_TEMPLATE_INDEX" val="20184553"/>
</p:tagLst>
</file>

<file path=ppt/tags/tag2.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custom"/>
  <p:tag name="KSO_WM_TEMPLATE_INDEX" val="20184553"/>
</p:tagLst>
</file>

<file path=ppt/tags/tag3.xml><?xml version="1.0" encoding="utf-8"?>
<p:tagLst xmlns:a="http://schemas.openxmlformats.org/drawingml/2006/main" xmlns:r="http://schemas.openxmlformats.org/officeDocument/2006/relationships" xmlns:p="http://schemas.openxmlformats.org/presentationml/2006/main">
  <p:tag name="KSO_WM_TEMPLATE_TOPIC_DEFAULT" val="1"/>
  <p:tag name="KSO_WM_TEMPLATE_JOB_ID" val="2"/>
  <p:tag name="KSO_WM_TEMPLATE_SCENE_ID" val="1"/>
  <p:tag name="KSO_WM_TEMPLATE_OUTLINE_ID" val="15"/>
  <p:tag name="KSO_WM_TEMPLATE_TOPIC_ID" val="2869567"/>
  <p:tag name="KSO_WM_BEAUTIFY_FLAG" val="#wm#"/>
  <p:tag name="KSO_WM_TAG_VERSION" val="1.0"/>
  <p:tag name="KSO_WM_TEMPLATE_INDEX" val="20184553"/>
  <p:tag name="KSO_WM_TEMPLATE_CATEGORY" val="custom"/>
  <p:tag name="KSO_WM_TEMPLATE_THUMBS_INDEX" val="1、6、10、14、20、26、27、28、29、31"/>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4553"/>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4553"/>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4553"/>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4553"/>
</p:tagLst>
</file>

<file path=ppt/theme/theme1.xml><?xml version="1.0" encoding="utf-8"?>
<a:theme xmlns:a="http://schemas.openxmlformats.org/drawingml/2006/main" name="1_Office 主题">
  <a:themeElements>
    <a:clrScheme name="自定义 214">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4pkxh1w2">
      <a:majorFont>
        <a:latin typeface="字魂59号-创粗黑"/>
        <a:ea typeface="字魂59号-创粗黑"/>
        <a:cs typeface=""/>
      </a:majorFont>
      <a:minorFont>
        <a:latin typeface="字魂59号-创粗黑"/>
        <a:ea typeface="字魂59号-创粗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4pkxh1w2">
      <a:majorFont>
        <a:latin typeface="字魂59号-创粗黑"/>
        <a:ea typeface="字魂59号-创粗黑"/>
        <a:cs typeface=""/>
      </a:majorFont>
      <a:minorFont>
        <a:latin typeface="字魂59号-创粗黑"/>
        <a:ea typeface="字魂59号-创粗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TotalTime>
  <Words>426</Words>
  <Application>Microsoft Office PowerPoint</Application>
  <PresentationFormat>Widescreen</PresentationFormat>
  <Paragraphs>49</Paragraphs>
  <Slides>25</Slides>
  <Notes>19</Notes>
  <HiddenSlides>0</HiddenSlides>
  <MMClips>2</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25</vt:i4>
      </vt:variant>
    </vt:vector>
  </HeadingPairs>
  <TitlesOfParts>
    <vt:vector size="35" baseType="lpstr">
      <vt:lpstr>等线</vt:lpstr>
      <vt:lpstr>黑体</vt:lpstr>
      <vt:lpstr>Arial</vt:lpstr>
      <vt:lpstr>Calibri</vt:lpstr>
      <vt:lpstr>Georgia</vt:lpstr>
      <vt:lpstr>Tahoma</vt:lpstr>
      <vt:lpstr>字魂59号-创粗黑</vt:lpstr>
      <vt:lpstr>1_Office 主题</vt:lpstr>
      <vt:lpstr>1_Office 主题​​</vt:lpstr>
      <vt:lpstr>1_Simple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landinh</cp:lastModifiedBy>
  <cp:revision>38</cp:revision>
  <dcterms:created xsi:type="dcterms:W3CDTF">2023-07-25T11:51:11Z</dcterms:created>
  <dcterms:modified xsi:type="dcterms:W3CDTF">2024-06-20T15:50:36Z</dcterms:modified>
</cp:coreProperties>
</file>