
<file path=[Content_Types].xml><?xml version="1.0" encoding="utf-8"?>
<Types xmlns="http://schemas.openxmlformats.org/package/2006/content-types">
  <Default Extension="emf" ContentType="image/x-emf"/>
  <Default Extension="gif" ContentType="image/gif"/>
  <Default Extension="jpeg" ContentType="image/jpeg"/>
  <Default Extension="jpg" ContentType="image/jpeg"/>
  <Default Extension="mp3" ContentType="audio/mpeg"/>
  <Default Extension="mp4" ContentType="video/mp4"/>
  <Default Extension="png" ContentType="image/png"/>
  <Default Extension="rels" ContentType="application/vnd.openxmlformats-package.relationships+xml"/>
  <Default Extension="svg" ContentType="image/svg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2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theme/theme3.xml" ContentType="application/vnd.openxmlformats-officedocument.theme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93" r:id="rId2"/>
    <p:sldMasterId id="2147483699" r:id="rId3"/>
  </p:sldMasterIdLst>
  <p:notesMasterIdLst>
    <p:notesMasterId r:id="rId30"/>
  </p:notesMasterIdLst>
  <p:sldIdLst>
    <p:sldId id="294" r:id="rId4"/>
    <p:sldId id="263" r:id="rId5"/>
    <p:sldId id="295" r:id="rId6"/>
    <p:sldId id="297" r:id="rId7"/>
    <p:sldId id="298" r:id="rId8"/>
    <p:sldId id="299" r:id="rId9"/>
    <p:sldId id="300" r:id="rId10"/>
    <p:sldId id="301" r:id="rId11"/>
    <p:sldId id="302" r:id="rId12"/>
    <p:sldId id="305" r:id="rId13"/>
    <p:sldId id="331" r:id="rId14"/>
    <p:sldId id="332" r:id="rId15"/>
    <p:sldId id="333" r:id="rId16"/>
    <p:sldId id="304" r:id="rId17"/>
    <p:sldId id="307" r:id="rId18"/>
    <p:sldId id="311" r:id="rId19"/>
    <p:sldId id="316" r:id="rId20"/>
    <p:sldId id="318" r:id="rId21"/>
    <p:sldId id="334" r:id="rId22"/>
    <p:sldId id="321" r:id="rId23"/>
    <p:sldId id="323" r:id="rId24"/>
    <p:sldId id="335" r:id="rId25"/>
    <p:sldId id="326" r:id="rId26"/>
    <p:sldId id="327" r:id="rId27"/>
    <p:sldId id="325" r:id="rId28"/>
    <p:sldId id="330" r:id="rId2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95" autoAdjust="0"/>
    <p:restoredTop sz="94660"/>
  </p:normalViewPr>
  <p:slideViewPr>
    <p:cSldViewPr snapToGrid="0">
      <p:cViewPr varScale="1">
        <p:scale>
          <a:sx n="69" d="100"/>
          <a:sy n="69" d="100"/>
        </p:scale>
        <p:origin x="709" y="29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34" Type="http://schemas.openxmlformats.org/officeDocument/2006/relationships/tableStyles" Target="tableStyle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viewProps" Target="view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presProps" Target="pres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4B90912-FDBA-42D0-991E-ACEDF6CDF452}" type="datetimeFigureOut">
              <a:rPr lang="en-US" smtClean="0"/>
              <a:t>19/06/2024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599C894-4488-4BFE-B29D-6D5F74E3F29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064248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8" name="Google Shape;3988;g10922682ce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89" name="Google Shape;3989;g10922682ce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880853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126871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9782769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GV có thể cho các HS lựa chọn và giải thích lí do.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033445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GV có thể cho các HS lựa chọn và giải thích lí do.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9474320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8" name="Google Shape;3988;g10922682ce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89" name="Google Shape;3989;g10922682ce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3289271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" name="Google Shape;4086;g10922682ce6_1_1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7" name="Google Shape;4087;g10922682ce6_1_1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err="1"/>
              <a:t>Thiết</a:t>
            </a:r>
            <a:r>
              <a:rPr lang="en-US" dirty="0"/>
              <a:t> </a:t>
            </a:r>
            <a:r>
              <a:rPr lang="en-US" dirty="0" err="1"/>
              <a:t>kế</a:t>
            </a:r>
            <a:r>
              <a:rPr lang="en-US" dirty="0"/>
              <a:t>: </a:t>
            </a:r>
            <a:r>
              <a:rPr lang="en-US" dirty="0" err="1"/>
              <a:t>Hương</a:t>
            </a:r>
            <a:r>
              <a:rPr lang="en-US" dirty="0"/>
              <a:t> </a:t>
            </a:r>
            <a:r>
              <a:rPr lang="en-US" dirty="0" err="1"/>
              <a:t>Thảo</a:t>
            </a:r>
            <a:r>
              <a:rPr lang="en-US" dirty="0"/>
              <a:t> – </a:t>
            </a:r>
            <a:r>
              <a:rPr lang="en-US" dirty="0" err="1"/>
              <a:t>Zalo</a:t>
            </a:r>
            <a:r>
              <a:rPr lang="en-US" dirty="0"/>
              <a:t> 0972.115.126. </a:t>
            </a:r>
            <a:r>
              <a:rPr lang="en-US" dirty="0" err="1"/>
              <a:t>Các</a:t>
            </a:r>
            <a:r>
              <a:rPr lang="en-US" dirty="0"/>
              <a:t> nick </a:t>
            </a:r>
            <a:r>
              <a:rPr lang="en-US" dirty="0" err="1"/>
              <a:t>khác</a:t>
            </a:r>
            <a:r>
              <a:rPr lang="en-US" dirty="0"/>
              <a:t> </a:t>
            </a:r>
            <a:r>
              <a:rPr lang="en-US" dirty="0" err="1"/>
              <a:t>đều</a:t>
            </a:r>
            <a:r>
              <a:rPr lang="en-US" dirty="0"/>
              <a:t> </a:t>
            </a:r>
            <a:r>
              <a:rPr lang="en-US" dirty="0" err="1"/>
              <a:t>là</a:t>
            </a:r>
            <a:r>
              <a:rPr lang="en-US" dirty="0"/>
              <a:t> </a:t>
            </a:r>
            <a:r>
              <a:rPr lang="en-US" dirty="0" err="1"/>
              <a:t>giả</a:t>
            </a:r>
            <a:r>
              <a:rPr lang="en-US" dirty="0"/>
              <a:t> </a:t>
            </a:r>
            <a:r>
              <a:rPr lang="en-US" dirty="0" err="1"/>
              <a:t>mạo</a:t>
            </a:r>
            <a:r>
              <a:rPr lang="en-US" dirty="0"/>
              <a:t>, </a:t>
            </a:r>
            <a:r>
              <a:rPr lang="en-US" dirty="0" err="1"/>
              <a:t>ăn</a:t>
            </a:r>
            <a:r>
              <a:rPr lang="en-US" dirty="0"/>
              <a:t> </a:t>
            </a:r>
            <a:r>
              <a:rPr lang="en-US" dirty="0" err="1"/>
              <a:t>cắp</a:t>
            </a:r>
            <a:r>
              <a:rPr lang="en-US" dirty="0"/>
              <a:t> </a:t>
            </a:r>
            <a:r>
              <a:rPr lang="en-US" dirty="0" err="1"/>
              <a:t>chất</a:t>
            </a:r>
            <a:r>
              <a:rPr lang="en-US" dirty="0"/>
              <a:t> </a:t>
            </a:r>
            <a:r>
              <a:rPr lang="en-US" dirty="0" err="1"/>
              <a:t>xám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99C894-4488-4BFE-B29D-6D5F74E3F294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198603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7739339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6805062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Giáo viên chia lớp thành 2 đội. 4HS/ đội để thi đua xem đội nào sắp xếp các toa tàu nhanh nhất.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847678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Giáo viên chia lớp thành 2 đội. 4HS/ đội để thi đua xem đội nào sắp xếp các toa tàu nhanh nhất.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5998025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141523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091356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2362600" y="2046333"/>
            <a:ext cx="7681200" cy="25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362600" y="4819584"/>
            <a:ext cx="7681200" cy="5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solidFill>
                  <a:srgbClr val="000000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 flipH="1">
            <a:off x="9394569" y="3050124"/>
            <a:ext cx="3870083" cy="2784331"/>
            <a:chOff x="4827150" y="2632375"/>
            <a:chExt cx="1863125" cy="1340425"/>
          </a:xfrm>
        </p:grpSpPr>
        <p:sp>
          <p:nvSpPr>
            <p:cNvPr id="12" name="Google Shape;12;p2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9" name="Google Shape;19;p2"/>
          <p:cNvSpPr/>
          <p:nvPr/>
        </p:nvSpPr>
        <p:spPr>
          <a:xfrm flipH="1">
            <a:off x="-87113" y="-6564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" name="Google Shape;20;p2"/>
          <p:cNvSpPr/>
          <p:nvPr/>
        </p:nvSpPr>
        <p:spPr>
          <a:xfrm>
            <a:off x="15133" y="3844767"/>
            <a:ext cx="1219162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" name="Google Shape;21;p2"/>
          <p:cNvGrpSpPr/>
          <p:nvPr/>
        </p:nvGrpSpPr>
        <p:grpSpPr>
          <a:xfrm flipH="1">
            <a:off x="-51564" y="303137"/>
            <a:ext cx="4899003" cy="6619151"/>
            <a:chOff x="5488575" y="2"/>
            <a:chExt cx="3674252" cy="4964363"/>
          </a:xfrm>
        </p:grpSpPr>
        <p:sp>
          <p:nvSpPr>
            <p:cNvPr id="22" name="Google Shape;22;p2"/>
            <p:cNvSpPr/>
            <p:nvPr/>
          </p:nvSpPr>
          <p:spPr>
            <a:xfrm>
              <a:off x="54885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" name="Google Shape;24;p2"/>
          <p:cNvSpPr/>
          <p:nvPr/>
        </p:nvSpPr>
        <p:spPr>
          <a:xfrm>
            <a:off x="935979" y="57350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" name="Google Shape;25;p2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 flipH="1">
            <a:off x="2346514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" name="Google Shape;28;p2"/>
          <p:cNvGrpSpPr/>
          <p:nvPr/>
        </p:nvGrpSpPr>
        <p:grpSpPr>
          <a:xfrm flipH="1">
            <a:off x="9369826" y="523152"/>
            <a:ext cx="4465385" cy="6096013"/>
            <a:chOff x="-8979" y="-3697236"/>
            <a:chExt cx="3349039" cy="4572010"/>
          </a:xfrm>
        </p:grpSpPr>
        <p:sp>
          <p:nvSpPr>
            <p:cNvPr id="29" name="Google Shape;29;p2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" name="Google Shape;31;p2"/>
          <p:cNvSpPr/>
          <p:nvPr/>
        </p:nvSpPr>
        <p:spPr>
          <a:xfrm flipH="1">
            <a:off x="2066314" y="-283163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2"/>
          <p:cNvSpPr/>
          <p:nvPr/>
        </p:nvSpPr>
        <p:spPr>
          <a:xfrm flipH="1">
            <a:off x="5326638" y="-2831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 flipH="1">
            <a:off x="2612497" y="-331916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" name="Google Shape;34;p2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5" name="Google Shape;35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" name="Google Shape;50;p2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51" name="Google Shape;51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67" name="Google Shape;67;p2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" name="Google Shape;69;p2"/>
          <p:cNvGrpSpPr/>
          <p:nvPr/>
        </p:nvGrpSpPr>
        <p:grpSpPr>
          <a:xfrm>
            <a:off x="-650692" y="4149157"/>
            <a:ext cx="15106295" cy="3247767"/>
            <a:chOff x="-33294" y="3093405"/>
            <a:chExt cx="11329721" cy="2435825"/>
          </a:xfrm>
        </p:grpSpPr>
        <p:grpSp>
          <p:nvGrpSpPr>
            <p:cNvPr id="70" name="Google Shape;70;p2"/>
            <p:cNvGrpSpPr/>
            <p:nvPr/>
          </p:nvGrpSpPr>
          <p:grpSpPr>
            <a:xfrm>
              <a:off x="6008092" y="3448642"/>
              <a:ext cx="3333990" cy="2080587"/>
              <a:chOff x="6846292" y="3448642"/>
              <a:chExt cx="3333990" cy="2080587"/>
            </a:xfrm>
          </p:grpSpPr>
          <p:sp>
            <p:nvSpPr>
              <p:cNvPr id="71" name="Google Shape;71;p2"/>
              <p:cNvSpPr/>
              <p:nvPr/>
            </p:nvSpPr>
            <p:spPr>
              <a:xfrm>
                <a:off x="6846292" y="38318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3" name="Google Shape;73;p2"/>
            <p:cNvSpPr/>
            <p:nvPr/>
          </p:nvSpPr>
          <p:spPr>
            <a:xfrm>
              <a:off x="8675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504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3737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" name="Google Shape;82;p2"/>
          <p:cNvGrpSpPr/>
          <p:nvPr/>
        </p:nvGrpSpPr>
        <p:grpSpPr>
          <a:xfrm>
            <a:off x="9250834" y="4661499"/>
            <a:ext cx="2941153" cy="2536357"/>
            <a:chOff x="6938125" y="3496124"/>
            <a:chExt cx="2205865" cy="1902268"/>
          </a:xfrm>
        </p:grpSpPr>
        <p:sp>
          <p:nvSpPr>
            <p:cNvPr id="83" name="Google Shape;83;p2"/>
            <p:cNvSpPr/>
            <p:nvPr/>
          </p:nvSpPr>
          <p:spPr>
            <a:xfrm flipH="1">
              <a:off x="6938125" y="3496124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flipH="1">
              <a:off x="7008429" y="3559519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" name="Google Shape;85;p2"/>
          <p:cNvGrpSpPr/>
          <p:nvPr/>
        </p:nvGrpSpPr>
        <p:grpSpPr>
          <a:xfrm>
            <a:off x="8431203" y="6196539"/>
            <a:ext cx="3401168" cy="772656"/>
            <a:chOff x="5954077" y="4568004"/>
            <a:chExt cx="2550876" cy="579492"/>
          </a:xfrm>
        </p:grpSpPr>
        <p:sp>
          <p:nvSpPr>
            <p:cNvPr id="86" name="Google Shape;86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" name="Google Shape;88;p2"/>
          <p:cNvSpPr/>
          <p:nvPr/>
        </p:nvSpPr>
        <p:spPr>
          <a:xfrm flipH="1">
            <a:off x="275090" y="1686015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234507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28215034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8" name="Google Shape;1668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</p:spTree>
    <p:extLst>
      <p:ext uri="{BB962C8B-B14F-4D97-AF65-F5344CB8AC3E}">
        <p14:creationId xmlns:p14="http://schemas.microsoft.com/office/powerpoint/2010/main" val="290637622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1341842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9967382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9033375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41417416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09328809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7847681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9183662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5551596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9807623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5490021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27779547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13820796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220453416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53636172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2885039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21147307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428738412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90641998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59665488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120793195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44042392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19407726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19/06/2024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37920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19/06/2024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8221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19/06/2024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284856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19/06/2024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029427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19/06/2024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62223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19/06/2024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159209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19/06/2024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841874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19/06/2024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7508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52349540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19/06/2024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98247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19/06/2024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7198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" name="Google Shape;744;p6"/>
          <p:cNvSpPr/>
          <p:nvPr/>
        </p:nvSpPr>
        <p:spPr>
          <a:xfrm flipH="1">
            <a:off x="11282023" y="3886602"/>
            <a:ext cx="3974511" cy="2971469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5" name="Google Shape;745;p6"/>
          <p:cNvSpPr/>
          <p:nvPr/>
        </p:nvSpPr>
        <p:spPr>
          <a:xfrm flipH="1">
            <a:off x="11272197" y="3857800"/>
            <a:ext cx="2888512" cy="2826088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6" name="Google Shape;746;p6"/>
          <p:cNvSpPr/>
          <p:nvPr/>
        </p:nvSpPr>
        <p:spPr>
          <a:xfrm>
            <a:off x="-13466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47" name="Google Shape;747;p6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748" name="Google Shape;748;p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749" name="Google Shape;749;p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750" name="Google Shape;750;p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1" name="Google Shape;751;p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2" name="Google Shape;752;p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3" name="Google Shape;753;p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4" name="Google Shape;754;p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55" name="Google Shape;755;p6"/>
          <p:cNvSpPr/>
          <p:nvPr/>
        </p:nvSpPr>
        <p:spPr>
          <a:xfrm>
            <a:off x="-2732433" y="4138351"/>
            <a:ext cx="15060245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6" name="Google Shape;756;p6"/>
          <p:cNvSpPr/>
          <p:nvPr/>
        </p:nvSpPr>
        <p:spPr>
          <a:xfrm>
            <a:off x="78222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7" name="Google Shape;757;p6"/>
          <p:cNvSpPr/>
          <p:nvPr/>
        </p:nvSpPr>
        <p:spPr>
          <a:xfrm>
            <a:off x="8130950" y="45057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8" name="Google Shape;758;p6"/>
          <p:cNvGrpSpPr/>
          <p:nvPr/>
        </p:nvGrpSpPr>
        <p:grpSpPr>
          <a:xfrm>
            <a:off x="10479268" y="-155955"/>
            <a:ext cx="4465385" cy="6775109"/>
            <a:chOff x="-8979" y="-3697236"/>
            <a:chExt cx="3349039" cy="4572010"/>
          </a:xfrm>
        </p:grpSpPr>
        <p:sp>
          <p:nvSpPr>
            <p:cNvPr id="759" name="Google Shape;759;p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61" name="Google Shape;761;p6"/>
          <p:cNvSpPr/>
          <p:nvPr/>
        </p:nvSpPr>
        <p:spPr>
          <a:xfrm>
            <a:off x="802679" y="6002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2" name="Google Shape;762;p6"/>
          <p:cNvSpPr/>
          <p:nvPr/>
        </p:nvSpPr>
        <p:spPr>
          <a:xfrm flipH="1">
            <a:off x="1019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3" name="Google Shape;763;p6"/>
          <p:cNvSpPr/>
          <p:nvPr/>
        </p:nvSpPr>
        <p:spPr>
          <a:xfrm flipH="1">
            <a:off x="99587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4" name="Google Shape;764;p6"/>
          <p:cNvSpPr/>
          <p:nvPr/>
        </p:nvSpPr>
        <p:spPr>
          <a:xfrm flipH="1">
            <a:off x="41723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5" name="Google Shape;765;p6"/>
          <p:cNvSpPr/>
          <p:nvPr/>
        </p:nvSpPr>
        <p:spPr>
          <a:xfrm flipH="1">
            <a:off x="61555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6" name="Google Shape;766;p6"/>
          <p:cNvSpPr/>
          <p:nvPr/>
        </p:nvSpPr>
        <p:spPr>
          <a:xfrm>
            <a:off x="97680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7" name="Google Shape;767;p6"/>
          <p:cNvSpPr/>
          <p:nvPr/>
        </p:nvSpPr>
        <p:spPr>
          <a:xfrm rot="589025" flipH="1">
            <a:off x="98343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8" name="Google Shape;768;p6"/>
          <p:cNvSpPr/>
          <p:nvPr/>
        </p:nvSpPr>
        <p:spPr>
          <a:xfrm rot="2035852">
            <a:off x="87667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69" name="Google Shape;769;p6"/>
          <p:cNvGrpSpPr/>
          <p:nvPr/>
        </p:nvGrpSpPr>
        <p:grpSpPr>
          <a:xfrm flipH="1">
            <a:off x="10815568" y="5234333"/>
            <a:ext cx="2339633" cy="1780400"/>
            <a:chOff x="0" y="3611325"/>
            <a:chExt cx="1754725" cy="1335300"/>
          </a:xfrm>
        </p:grpSpPr>
        <p:sp>
          <p:nvSpPr>
            <p:cNvPr id="770" name="Google Shape;770;p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72" name="Google Shape;772;p6"/>
          <p:cNvSpPr/>
          <p:nvPr/>
        </p:nvSpPr>
        <p:spPr>
          <a:xfrm flipH="1">
            <a:off x="90149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3" name="Google Shape;773;p6"/>
          <p:cNvSpPr/>
          <p:nvPr/>
        </p:nvSpPr>
        <p:spPr>
          <a:xfrm flipH="1">
            <a:off x="-27890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4" name="Google Shape;774;p6"/>
          <p:cNvSpPr/>
          <p:nvPr/>
        </p:nvSpPr>
        <p:spPr>
          <a:xfrm flipH="1">
            <a:off x="-23260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5" name="Google Shape;775;p6"/>
          <p:cNvSpPr/>
          <p:nvPr/>
        </p:nvSpPr>
        <p:spPr>
          <a:xfrm flipH="1">
            <a:off x="-31463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6" name="Google Shape;776;p6"/>
          <p:cNvSpPr/>
          <p:nvPr/>
        </p:nvSpPr>
        <p:spPr>
          <a:xfrm flipH="1">
            <a:off x="-869091" y="461124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7" name="Google Shape;777;p6"/>
          <p:cNvSpPr/>
          <p:nvPr/>
        </p:nvSpPr>
        <p:spPr>
          <a:xfrm flipH="1">
            <a:off x="-905878" y="4592718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8" name="Google Shape;778;p6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79" name="Google Shape;779;p6"/>
          <p:cNvGrpSpPr/>
          <p:nvPr/>
        </p:nvGrpSpPr>
        <p:grpSpPr>
          <a:xfrm>
            <a:off x="-1690833" y="4058866"/>
            <a:ext cx="2941153" cy="2536357"/>
            <a:chOff x="-1268125" y="3044149"/>
            <a:chExt cx="2205865" cy="1902268"/>
          </a:xfrm>
        </p:grpSpPr>
        <p:sp>
          <p:nvSpPr>
            <p:cNvPr id="780" name="Google Shape;780;p6"/>
            <p:cNvSpPr/>
            <p:nvPr/>
          </p:nvSpPr>
          <p:spPr>
            <a:xfrm>
              <a:off x="-1268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6"/>
            <p:cNvSpPr/>
            <p:nvPr/>
          </p:nvSpPr>
          <p:spPr>
            <a:xfrm>
              <a:off x="-1267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2" name="Google Shape;782;p6"/>
          <p:cNvGrpSpPr/>
          <p:nvPr/>
        </p:nvGrpSpPr>
        <p:grpSpPr>
          <a:xfrm flipH="1">
            <a:off x="-1369749" y="5561884"/>
            <a:ext cx="2339633" cy="1780400"/>
            <a:chOff x="0" y="3611325"/>
            <a:chExt cx="1754725" cy="1335300"/>
          </a:xfrm>
        </p:grpSpPr>
        <p:sp>
          <p:nvSpPr>
            <p:cNvPr id="783" name="Google Shape;783;p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85" name="Google Shape;785;p6"/>
          <p:cNvSpPr/>
          <p:nvPr/>
        </p:nvSpPr>
        <p:spPr>
          <a:xfrm flipH="1">
            <a:off x="106320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86" name="Google Shape;786;p6"/>
          <p:cNvGrpSpPr/>
          <p:nvPr/>
        </p:nvGrpSpPr>
        <p:grpSpPr>
          <a:xfrm>
            <a:off x="11307217" y="2492018"/>
            <a:ext cx="1479867" cy="1581100"/>
            <a:chOff x="454950" y="2869750"/>
            <a:chExt cx="1109900" cy="1185825"/>
          </a:xfrm>
        </p:grpSpPr>
        <p:sp>
          <p:nvSpPr>
            <p:cNvPr id="787" name="Google Shape;787;p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03" name="Google Shape;803;p6"/>
          <p:cNvSpPr/>
          <p:nvPr/>
        </p:nvSpPr>
        <p:spPr>
          <a:xfrm flipH="1">
            <a:off x="111374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4" name="Google Shape;804;p6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0074734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5772095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63804195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6211617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8541028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tags" Target="../tags/tag2.xml"/><Relationship Id="rId3" Type="http://schemas.openxmlformats.org/officeDocument/2006/relationships/slideLayout" Target="../slideLayouts/slideLayout34.xml"/><Relationship Id="rId7" Type="http://schemas.openxmlformats.org/officeDocument/2006/relationships/tags" Target="../tags/tag1.xml"/><Relationship Id="rId2" Type="http://schemas.openxmlformats.org/officeDocument/2006/relationships/slideLayout" Target="../slideLayouts/slideLayout33.xml"/><Relationship Id="rId1" Type="http://schemas.openxmlformats.org/officeDocument/2006/relationships/slideLayout" Target="../slideLayouts/slideLayout32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36.xml"/><Relationship Id="rId4" Type="http://schemas.openxmlformats.org/officeDocument/2006/relationships/slideLayout" Target="../slideLayouts/slideLayout35.xml"/><Relationship Id="rId9" Type="http://schemas.openxmlformats.org/officeDocument/2006/relationships/tags" Target="../tags/tag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tags" Target="../tags/tag5.xml"/><Relationship Id="rId3" Type="http://schemas.openxmlformats.org/officeDocument/2006/relationships/slideLayout" Target="../slideLayouts/slideLayout39.xml"/><Relationship Id="rId7" Type="http://schemas.openxmlformats.org/officeDocument/2006/relationships/tags" Target="../tags/tag4.xml"/><Relationship Id="rId2" Type="http://schemas.openxmlformats.org/officeDocument/2006/relationships/slideLayout" Target="../slideLayouts/slideLayout38.xml"/><Relationship Id="rId1" Type="http://schemas.openxmlformats.org/officeDocument/2006/relationships/slideLayout" Target="../slideLayouts/slideLayout37.xml"/><Relationship Id="rId6" Type="http://schemas.openxmlformats.org/officeDocument/2006/relationships/theme" Target="../theme/theme3.xml"/><Relationship Id="rId5" Type="http://schemas.openxmlformats.org/officeDocument/2006/relationships/slideLayout" Target="../slideLayouts/slideLayout41.xml"/><Relationship Id="rId4" Type="http://schemas.openxmlformats.org/officeDocument/2006/relationships/slideLayout" Target="../slideLayouts/slideLayout40.xml"/><Relationship Id="rId9" Type="http://schemas.openxmlformats.org/officeDocument/2006/relationships/tags" Target="../tags/tag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9Slide.vn - 2019">
            <a:extLst>
              <a:ext uri="{FF2B5EF4-FFF2-40B4-BE49-F238E27FC236}">
                <a16:creationId xmlns:a16="http://schemas.microsoft.com/office/drawing/2014/main" id="{4218E929-07E6-AF7B-0D67-640FD2510F63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A200"/>
              </a:buClr>
              <a:buSzPts val="3000"/>
              <a:buFont typeface="Balsamiq Sans"/>
              <a:buNone/>
              <a:defRPr sz="3000" b="1">
                <a:solidFill>
                  <a:srgbClr val="FFA200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0967" y="1662600"/>
            <a:ext cx="10290000" cy="448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5744123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80" r:id="rId19"/>
    <p:sldLayoutId id="2147483681" r:id="rId20"/>
    <p:sldLayoutId id="2147483682" r:id="rId21"/>
    <p:sldLayoutId id="2147483683" r:id="rId22"/>
    <p:sldLayoutId id="2147483684" r:id="rId23"/>
    <p:sldLayoutId id="2147483685" r:id="rId24"/>
    <p:sldLayoutId id="2147483686" r:id="rId25"/>
    <p:sldLayoutId id="2147483687" r:id="rId26"/>
    <p:sldLayoutId id="2147483688" r:id="rId27"/>
    <p:sldLayoutId id="2147483689" r:id="rId28"/>
    <p:sldLayoutId id="2147483690" r:id="rId29"/>
    <p:sldLayoutId id="2147483691" r:id="rId30"/>
    <p:sldLayoutId id="2147483692" r:id="rId3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052276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4" r:id="rId1"/>
    <p:sldLayoutId id="2147483695" r:id="rId2"/>
    <p:sldLayoutId id="2147483696" r:id="rId3"/>
    <p:sldLayoutId id="2147483697" r:id="rId4"/>
    <p:sldLayoutId id="2147483698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9Slide.vn - 2019">
            <a:extLst>
              <a:ext uri="{FF2B5EF4-FFF2-40B4-BE49-F238E27FC236}">
                <a16:creationId xmlns:a16="http://schemas.microsoft.com/office/drawing/2014/main" id="{FB2A030B-48EF-FCB2-44FE-50EAC8CDD91F}"/>
              </a:ext>
            </a:extLst>
          </p:cNvPr>
          <p:cNvSpPr txBox="1"/>
          <p:nvPr userDrawn="1"/>
        </p:nvSpPr>
        <p:spPr>
          <a:xfrm>
            <a:off x="0" y="-1512332"/>
            <a:ext cx="12192000" cy="369332"/>
          </a:xfrm>
          <a:prstGeom prst="rect">
            <a:avLst/>
          </a:prstGeom>
          <a:noFill/>
        </p:spPr>
        <p:txBody>
          <a:bodyPr vert="horz" wrap="none" lIns="0" tIns="0" rIns="0" bIns="0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6CB0E7E-7BDA-4369-B06E-95E5B313A5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FF2DE87-7D95-4722-9EE5-248D158C7FF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7D0A038-BC78-4ECC-BEFF-CCB515E4848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9B9EE9-F3BF-4B40-83E7-C9BC68FDDB0E}" type="datetimeFigureOut">
              <a:rPr lang="en-US" smtClean="0"/>
              <a:t>19/06/2024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0ECDB14-4F91-4B5C-8ACA-1B5E7E69B7D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B30118F-80C4-4861-A4D3-A50D382E7D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29724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0" r:id="rId1"/>
    <p:sldLayoutId id="2147483701" r:id="rId2"/>
    <p:sldLayoutId id="2147483702" r:id="rId3"/>
    <p:sldLayoutId id="2147483703" r:id="rId4"/>
    <p:sldLayoutId id="2147483704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audio" Target="../media/audio1.wav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.svg"/><Relationship Id="rId5" Type="http://schemas.openxmlformats.org/officeDocument/2006/relationships/image" Target="../media/image2.png"/><Relationship Id="rId4" Type="http://schemas.openxmlformats.org/officeDocument/2006/relationships/image" Target="../media/image1.png"/><Relationship Id="rId9" Type="http://schemas.openxmlformats.org/officeDocument/2006/relationships/audio" Target="../media/audio1.wav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7" Type="http://schemas.openxmlformats.org/officeDocument/2006/relationships/image" Target="../media/image62.pn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32.xml"/><Relationship Id="rId6" Type="http://schemas.openxmlformats.org/officeDocument/2006/relationships/image" Target="../media/image61.svg"/><Relationship Id="rId5" Type="http://schemas.openxmlformats.org/officeDocument/2006/relationships/image" Target="../media/image60.png"/><Relationship Id="rId4" Type="http://schemas.openxmlformats.org/officeDocument/2006/relationships/image" Target="../media/image59.sv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.png"/><Relationship Id="rId3" Type="http://schemas.openxmlformats.org/officeDocument/2006/relationships/image" Target="../media/image63.jpg"/><Relationship Id="rId7" Type="http://schemas.openxmlformats.org/officeDocument/2006/relationships/image" Target="../media/image66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2.xml"/><Relationship Id="rId6" Type="http://schemas.microsoft.com/office/2007/relationships/hdphoto" Target="../media/hdphoto2.wdp"/><Relationship Id="rId5" Type="http://schemas.openxmlformats.org/officeDocument/2006/relationships/image" Target="../media/image65.png"/><Relationship Id="rId4" Type="http://schemas.openxmlformats.org/officeDocument/2006/relationships/image" Target="../media/image64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jpg"/><Relationship Id="rId7" Type="http://schemas.openxmlformats.org/officeDocument/2006/relationships/image" Target="../media/image69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2.xml"/><Relationship Id="rId6" Type="http://schemas.microsoft.com/office/2007/relationships/hdphoto" Target="../media/hdphoto3.wdp"/><Relationship Id="rId5" Type="http://schemas.openxmlformats.org/officeDocument/2006/relationships/image" Target="../media/image68.png"/><Relationship Id="rId4" Type="http://schemas.openxmlformats.org/officeDocument/2006/relationships/image" Target="../media/image64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7" Type="http://schemas.openxmlformats.org/officeDocument/2006/relationships/image" Target="../media/image70.pn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32.xml"/><Relationship Id="rId6" Type="http://schemas.openxmlformats.org/officeDocument/2006/relationships/image" Target="../media/image61.svg"/><Relationship Id="rId5" Type="http://schemas.openxmlformats.org/officeDocument/2006/relationships/image" Target="../media/image60.png"/><Relationship Id="rId4" Type="http://schemas.openxmlformats.org/officeDocument/2006/relationships/image" Target="../media/image59.sv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2.xml"/><Relationship Id="rId5" Type="http://schemas.openxmlformats.org/officeDocument/2006/relationships/image" Target="../media/image72.svg"/><Relationship Id="rId4" Type="http://schemas.openxmlformats.org/officeDocument/2006/relationships/image" Target="../media/image71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63.jpg"/><Relationship Id="rId1" Type="http://schemas.openxmlformats.org/officeDocument/2006/relationships/slideLayout" Target="../slideLayouts/slideLayout32.xml"/><Relationship Id="rId6" Type="http://schemas.openxmlformats.org/officeDocument/2006/relationships/image" Target="../media/image74.svg"/><Relationship Id="rId5" Type="http://schemas.openxmlformats.org/officeDocument/2006/relationships/image" Target="../media/image73.png"/><Relationship Id="rId4" Type="http://schemas.microsoft.com/office/2007/relationships/hdphoto" Target="../media/hdphoto1.wdp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3" Type="http://schemas.microsoft.com/office/2007/relationships/media" Target="../media/media6.wav"/><Relationship Id="rId7" Type="http://schemas.openxmlformats.org/officeDocument/2006/relationships/image" Target="../media/image63.jpg"/><Relationship Id="rId2" Type="http://schemas.openxmlformats.org/officeDocument/2006/relationships/audio" Target="../media/media3.mp3"/><Relationship Id="rId1" Type="http://schemas.microsoft.com/office/2007/relationships/media" Target="../media/media3.mp3"/><Relationship Id="rId6" Type="http://schemas.openxmlformats.org/officeDocument/2006/relationships/notesSlide" Target="../notesSlides/notesSlide12.xml"/><Relationship Id="rId5" Type="http://schemas.openxmlformats.org/officeDocument/2006/relationships/slideLayout" Target="../slideLayouts/slideLayout32.xml"/><Relationship Id="rId10" Type="http://schemas.openxmlformats.org/officeDocument/2006/relationships/image" Target="../media/image75.png"/><Relationship Id="rId4" Type="http://schemas.openxmlformats.org/officeDocument/2006/relationships/audio" Target="../media/media6.wav"/><Relationship Id="rId9" Type="http://schemas.openxmlformats.org/officeDocument/2006/relationships/image" Target="../media/image13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.png"/><Relationship Id="rId13" Type="http://schemas.openxmlformats.org/officeDocument/2006/relationships/image" Target="../media/image81.png"/><Relationship Id="rId3" Type="http://schemas.microsoft.com/office/2007/relationships/media" Target="../media/media5.mp3"/><Relationship Id="rId7" Type="http://schemas.openxmlformats.org/officeDocument/2006/relationships/image" Target="../media/image76.png"/><Relationship Id="rId12" Type="http://schemas.openxmlformats.org/officeDocument/2006/relationships/image" Target="../media/image80.png"/><Relationship Id="rId2" Type="http://schemas.microsoft.com/office/2007/relationships/media" Target="../media/media7.wav"/><Relationship Id="rId1" Type="http://schemas.openxmlformats.org/officeDocument/2006/relationships/audio" Target="NULL" TargetMode="External"/><Relationship Id="rId6" Type="http://schemas.openxmlformats.org/officeDocument/2006/relationships/image" Target="../media/image63.jpg"/><Relationship Id="rId11" Type="http://schemas.openxmlformats.org/officeDocument/2006/relationships/image" Target="../media/image13.png"/><Relationship Id="rId5" Type="http://schemas.openxmlformats.org/officeDocument/2006/relationships/slideLayout" Target="../slideLayouts/slideLayout32.xml"/><Relationship Id="rId10" Type="http://schemas.openxmlformats.org/officeDocument/2006/relationships/image" Target="../media/image79.svg"/><Relationship Id="rId4" Type="http://schemas.openxmlformats.org/officeDocument/2006/relationships/audio" Target="../media/media5.mp3"/><Relationship Id="rId9" Type="http://schemas.openxmlformats.org/officeDocument/2006/relationships/image" Target="../media/image78.png"/><Relationship Id="rId14" Type="http://schemas.openxmlformats.org/officeDocument/2006/relationships/image" Target="../media/image82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2" Type="http://schemas.openxmlformats.org/officeDocument/2006/relationships/image" Target="../media/image83.png"/><Relationship Id="rId1" Type="http://schemas.openxmlformats.org/officeDocument/2006/relationships/slideLayout" Target="../slideLayouts/slideLayout32.xml"/><Relationship Id="rId4" Type="http://schemas.openxmlformats.org/officeDocument/2006/relationships/image" Target="../media/image82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63.jpg"/><Relationship Id="rId1" Type="http://schemas.openxmlformats.org/officeDocument/2006/relationships/slideLayout" Target="../slideLayouts/slideLayout32.xml"/><Relationship Id="rId6" Type="http://schemas.openxmlformats.org/officeDocument/2006/relationships/image" Target="../media/image74.svg"/><Relationship Id="rId5" Type="http://schemas.openxmlformats.org/officeDocument/2006/relationships/image" Target="../media/image73.png"/><Relationship Id="rId4" Type="http://schemas.microsoft.com/office/2007/relationships/hdphoto" Target="../media/hdphoto1.wdp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32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.png"/><Relationship Id="rId13" Type="http://schemas.openxmlformats.org/officeDocument/2006/relationships/image" Target="../media/image92.svg"/><Relationship Id="rId3" Type="http://schemas.openxmlformats.org/officeDocument/2006/relationships/slideLayout" Target="../slideLayouts/slideLayout32.xml"/><Relationship Id="rId7" Type="http://schemas.openxmlformats.org/officeDocument/2006/relationships/image" Target="../media/image26.png"/><Relationship Id="rId12" Type="http://schemas.openxmlformats.org/officeDocument/2006/relationships/image" Target="../media/image91.png"/><Relationship Id="rId2" Type="http://schemas.openxmlformats.org/officeDocument/2006/relationships/audio" Target="../media/media8.mp3"/><Relationship Id="rId1" Type="http://schemas.microsoft.com/office/2007/relationships/media" Target="../media/media8.mp3"/><Relationship Id="rId6" Type="http://schemas.openxmlformats.org/officeDocument/2006/relationships/image" Target="../media/image13.png"/><Relationship Id="rId11" Type="http://schemas.openxmlformats.org/officeDocument/2006/relationships/image" Target="../media/image90.svg"/><Relationship Id="rId5" Type="http://schemas.openxmlformats.org/officeDocument/2006/relationships/image" Target="../media/image86.png"/><Relationship Id="rId10" Type="http://schemas.openxmlformats.org/officeDocument/2006/relationships/image" Target="../media/image89.png"/><Relationship Id="rId4" Type="http://schemas.openxmlformats.org/officeDocument/2006/relationships/image" Target="../media/image85.png"/><Relationship Id="rId9" Type="http://schemas.openxmlformats.org/officeDocument/2006/relationships/image" Target="../media/image88.sv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jp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37.xml"/><Relationship Id="rId5" Type="http://schemas.openxmlformats.org/officeDocument/2006/relationships/image" Target="../media/image95.png"/><Relationship Id="rId4" Type="http://schemas.openxmlformats.org/officeDocument/2006/relationships/image" Target="../media/image94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.jpg"/><Relationship Id="rId3" Type="http://schemas.microsoft.com/office/2007/relationships/media" Target="../media/media9.wav"/><Relationship Id="rId7" Type="http://schemas.openxmlformats.org/officeDocument/2006/relationships/audio" Target="../media/audio4.wav"/><Relationship Id="rId12" Type="http://schemas.openxmlformats.org/officeDocument/2006/relationships/image" Target="../media/image13.png"/><Relationship Id="rId2" Type="http://schemas.openxmlformats.org/officeDocument/2006/relationships/audio" Target="../media/media3.mp3"/><Relationship Id="rId1" Type="http://schemas.microsoft.com/office/2007/relationships/media" Target="../media/media3.mp3"/><Relationship Id="rId6" Type="http://schemas.openxmlformats.org/officeDocument/2006/relationships/notesSlide" Target="../notesSlides/notesSlide13.xml"/><Relationship Id="rId11" Type="http://schemas.openxmlformats.org/officeDocument/2006/relationships/image" Target="../media/image96.png"/><Relationship Id="rId5" Type="http://schemas.openxmlformats.org/officeDocument/2006/relationships/slideLayout" Target="../slideLayouts/slideLayout37.xml"/><Relationship Id="rId10" Type="http://schemas.microsoft.com/office/2007/relationships/hdphoto" Target="../media/hdphoto1.wdp"/><Relationship Id="rId4" Type="http://schemas.openxmlformats.org/officeDocument/2006/relationships/audio" Target="../media/media9.wav"/><Relationship Id="rId9" Type="http://schemas.openxmlformats.org/officeDocument/2006/relationships/image" Target="../media/image19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svg"/><Relationship Id="rId3" Type="http://schemas.openxmlformats.org/officeDocument/2006/relationships/image" Target="../media/image93.jpg"/><Relationship Id="rId7" Type="http://schemas.openxmlformats.org/officeDocument/2006/relationships/image" Target="../media/image56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7.xml"/><Relationship Id="rId6" Type="http://schemas.openxmlformats.org/officeDocument/2006/relationships/image" Target="../media/image96.png"/><Relationship Id="rId5" Type="http://schemas.microsoft.com/office/2007/relationships/hdphoto" Target="../media/hdphoto1.wdp"/><Relationship Id="rId4" Type="http://schemas.openxmlformats.org/officeDocument/2006/relationships/image" Target="../media/image19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.svg"/><Relationship Id="rId3" Type="http://schemas.microsoft.com/office/2007/relationships/media" Target="../media/media5.mp3"/><Relationship Id="rId7" Type="http://schemas.openxmlformats.org/officeDocument/2006/relationships/image" Target="../media/image97.png"/><Relationship Id="rId2" Type="http://schemas.microsoft.com/office/2007/relationships/media" Target="../media/media10.mp3"/><Relationship Id="rId1" Type="http://schemas.openxmlformats.org/officeDocument/2006/relationships/audio" Target="NULL" TargetMode="External"/><Relationship Id="rId6" Type="http://schemas.openxmlformats.org/officeDocument/2006/relationships/image" Target="../media/image93.jpg"/><Relationship Id="rId5" Type="http://schemas.openxmlformats.org/officeDocument/2006/relationships/slideLayout" Target="../slideLayouts/slideLayout37.xml"/><Relationship Id="rId10" Type="http://schemas.openxmlformats.org/officeDocument/2006/relationships/image" Target="../media/image13.png"/><Relationship Id="rId4" Type="http://schemas.openxmlformats.org/officeDocument/2006/relationships/audio" Target="../media/media5.mp3"/><Relationship Id="rId9" Type="http://schemas.openxmlformats.org/officeDocument/2006/relationships/image" Target="../media/image99.emf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0.png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1.xml"/><Relationship Id="rId2" Type="http://schemas.microsoft.com/office/2007/relationships/media" Target="../media/media1.mp4"/><Relationship Id="rId1" Type="http://schemas.openxmlformats.org/officeDocument/2006/relationships/video" Target="NULL" TargetMode="External"/><Relationship Id="rId4" Type="http://schemas.openxmlformats.org/officeDocument/2006/relationships/image" Target="../media/image10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1.xml"/><Relationship Id="rId7" Type="http://schemas.openxmlformats.org/officeDocument/2006/relationships/image" Target="../media/image13.png"/><Relationship Id="rId2" Type="http://schemas.microsoft.com/office/2007/relationships/media" Target="../media/media2.mp3"/><Relationship Id="rId1" Type="http://schemas.openxmlformats.org/officeDocument/2006/relationships/audio" Target="NULL" TargetMode="External"/><Relationship Id="rId6" Type="http://schemas.openxmlformats.org/officeDocument/2006/relationships/image" Target="../media/image12.png"/><Relationship Id="rId5" Type="http://schemas.openxmlformats.org/officeDocument/2006/relationships/image" Target="../media/image11.jpeg"/><Relationship Id="rId4" Type="http://schemas.openxmlformats.org/officeDocument/2006/relationships/notesSlide" Target="../notesSlides/notesSlide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2.xml"/><Relationship Id="rId5" Type="http://schemas.openxmlformats.org/officeDocument/2006/relationships/image" Target="../media/image15.png"/><Relationship Id="rId4" Type="http://schemas.openxmlformats.org/officeDocument/2006/relationships/image" Target="../media/image14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2.xml"/><Relationship Id="rId5" Type="http://schemas.openxmlformats.org/officeDocument/2006/relationships/image" Target="../media/image17.svg"/><Relationship Id="rId4" Type="http://schemas.openxmlformats.org/officeDocument/2006/relationships/image" Target="../media/image16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image" Target="../media/image18.jpeg"/><Relationship Id="rId7" Type="http://schemas.openxmlformats.org/officeDocument/2006/relationships/image" Target="../media/image21.sv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2.xml"/><Relationship Id="rId6" Type="http://schemas.openxmlformats.org/officeDocument/2006/relationships/image" Target="../media/image20.png"/><Relationship Id="rId5" Type="http://schemas.microsoft.com/office/2007/relationships/hdphoto" Target="../media/hdphoto1.wdp"/><Relationship Id="rId4" Type="http://schemas.openxmlformats.org/officeDocument/2006/relationships/image" Target="../media/image19.png"/><Relationship Id="rId9" Type="http://schemas.openxmlformats.org/officeDocument/2006/relationships/image" Target="../media/image23.svg"/></Relationships>
</file>

<file path=ppt/slides/_rels/slide8.xml.rels><?xml version="1.0" encoding="UTF-8" standalone="yes"?>
<Relationships xmlns="http://schemas.openxmlformats.org/package/2006/relationships"><Relationship Id="rId8" Type="http://schemas.microsoft.com/office/2007/relationships/hdphoto" Target="../media/hdphoto1.wdp"/><Relationship Id="rId13" Type="http://schemas.openxmlformats.org/officeDocument/2006/relationships/image" Target="../media/image22.png"/><Relationship Id="rId3" Type="http://schemas.openxmlformats.org/officeDocument/2006/relationships/slideLayout" Target="../slideLayouts/slideLayout32.xml"/><Relationship Id="rId7" Type="http://schemas.openxmlformats.org/officeDocument/2006/relationships/image" Target="../media/image19.png"/><Relationship Id="rId12" Type="http://schemas.openxmlformats.org/officeDocument/2006/relationships/image" Target="../media/image25.svg"/><Relationship Id="rId17" Type="http://schemas.openxmlformats.org/officeDocument/2006/relationships/image" Target="../media/image13.png"/><Relationship Id="rId2" Type="http://schemas.openxmlformats.org/officeDocument/2006/relationships/audio" Target="../media/media3.mp3"/><Relationship Id="rId16" Type="http://schemas.openxmlformats.org/officeDocument/2006/relationships/image" Target="../media/image27.gif"/><Relationship Id="rId1" Type="http://schemas.microsoft.com/office/2007/relationships/media" Target="../media/media3.mp3"/><Relationship Id="rId6" Type="http://schemas.openxmlformats.org/officeDocument/2006/relationships/image" Target="../media/image18.jpeg"/><Relationship Id="rId11" Type="http://schemas.openxmlformats.org/officeDocument/2006/relationships/image" Target="../media/image24.png"/><Relationship Id="rId5" Type="http://schemas.openxmlformats.org/officeDocument/2006/relationships/audio" Target="../media/audio3.wav"/><Relationship Id="rId15" Type="http://schemas.openxmlformats.org/officeDocument/2006/relationships/image" Target="../media/image26.png"/><Relationship Id="rId10" Type="http://schemas.openxmlformats.org/officeDocument/2006/relationships/image" Target="../media/image21.svg"/><Relationship Id="rId4" Type="http://schemas.openxmlformats.org/officeDocument/2006/relationships/notesSlide" Target="../notesSlides/notesSlide7.xml"/><Relationship Id="rId9" Type="http://schemas.openxmlformats.org/officeDocument/2006/relationships/image" Target="../media/image20.png"/><Relationship Id="rId14" Type="http://schemas.openxmlformats.org/officeDocument/2006/relationships/image" Target="../media/image23.sv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13" Type="http://schemas.openxmlformats.org/officeDocument/2006/relationships/image" Target="../media/image34.svg"/><Relationship Id="rId18" Type="http://schemas.openxmlformats.org/officeDocument/2006/relationships/image" Target="../media/image39.svg"/><Relationship Id="rId26" Type="http://schemas.openxmlformats.org/officeDocument/2006/relationships/image" Target="../media/image47.svg"/><Relationship Id="rId39" Type="http://schemas.openxmlformats.org/officeDocument/2006/relationships/image" Target="../media/image23.svg"/><Relationship Id="rId3" Type="http://schemas.microsoft.com/office/2007/relationships/media" Target="../media/media5.mp3"/><Relationship Id="rId21" Type="http://schemas.openxmlformats.org/officeDocument/2006/relationships/image" Target="../media/image42.png"/><Relationship Id="rId34" Type="http://schemas.openxmlformats.org/officeDocument/2006/relationships/image" Target="../media/image55.svg"/><Relationship Id="rId42" Type="http://schemas.openxmlformats.org/officeDocument/2006/relationships/image" Target="../media/image56.png"/><Relationship Id="rId7" Type="http://schemas.openxmlformats.org/officeDocument/2006/relationships/image" Target="../media/image28.png"/><Relationship Id="rId12" Type="http://schemas.openxmlformats.org/officeDocument/2006/relationships/image" Target="../media/image33.png"/><Relationship Id="rId17" Type="http://schemas.openxmlformats.org/officeDocument/2006/relationships/image" Target="../media/image38.png"/><Relationship Id="rId25" Type="http://schemas.openxmlformats.org/officeDocument/2006/relationships/image" Target="../media/image46.png"/><Relationship Id="rId33" Type="http://schemas.openxmlformats.org/officeDocument/2006/relationships/image" Target="../media/image54.png"/><Relationship Id="rId38" Type="http://schemas.openxmlformats.org/officeDocument/2006/relationships/image" Target="../media/image22.png"/><Relationship Id="rId2" Type="http://schemas.openxmlformats.org/officeDocument/2006/relationships/audio" Target="../media/media4.mp3"/><Relationship Id="rId16" Type="http://schemas.openxmlformats.org/officeDocument/2006/relationships/image" Target="../media/image37.svg"/><Relationship Id="rId20" Type="http://schemas.openxmlformats.org/officeDocument/2006/relationships/image" Target="../media/image41.svg"/><Relationship Id="rId29" Type="http://schemas.openxmlformats.org/officeDocument/2006/relationships/image" Target="../media/image50.png"/><Relationship Id="rId41" Type="http://schemas.openxmlformats.org/officeDocument/2006/relationships/image" Target="../media/image13.png"/><Relationship Id="rId1" Type="http://schemas.microsoft.com/office/2007/relationships/media" Target="../media/media4.mp3"/><Relationship Id="rId6" Type="http://schemas.openxmlformats.org/officeDocument/2006/relationships/notesSlide" Target="../notesSlides/notesSlide8.xml"/><Relationship Id="rId11" Type="http://schemas.openxmlformats.org/officeDocument/2006/relationships/image" Target="../media/image32.svg"/><Relationship Id="rId24" Type="http://schemas.openxmlformats.org/officeDocument/2006/relationships/image" Target="../media/image45.png"/><Relationship Id="rId32" Type="http://schemas.openxmlformats.org/officeDocument/2006/relationships/image" Target="../media/image53.svg"/><Relationship Id="rId37" Type="http://schemas.openxmlformats.org/officeDocument/2006/relationships/image" Target="../media/image25.svg"/><Relationship Id="rId40" Type="http://schemas.openxmlformats.org/officeDocument/2006/relationships/image" Target="../media/image27.gif"/><Relationship Id="rId5" Type="http://schemas.openxmlformats.org/officeDocument/2006/relationships/slideLayout" Target="../slideLayouts/slideLayout32.xml"/><Relationship Id="rId15" Type="http://schemas.openxmlformats.org/officeDocument/2006/relationships/image" Target="../media/image36.png"/><Relationship Id="rId23" Type="http://schemas.openxmlformats.org/officeDocument/2006/relationships/image" Target="../media/image44.svg"/><Relationship Id="rId28" Type="http://schemas.openxmlformats.org/officeDocument/2006/relationships/image" Target="../media/image49.svg"/><Relationship Id="rId36" Type="http://schemas.openxmlformats.org/officeDocument/2006/relationships/image" Target="../media/image21.svg"/><Relationship Id="rId10" Type="http://schemas.openxmlformats.org/officeDocument/2006/relationships/image" Target="../media/image31.png"/><Relationship Id="rId19" Type="http://schemas.openxmlformats.org/officeDocument/2006/relationships/image" Target="../media/image40.png"/><Relationship Id="rId31" Type="http://schemas.openxmlformats.org/officeDocument/2006/relationships/image" Target="../media/image52.png"/><Relationship Id="rId4" Type="http://schemas.openxmlformats.org/officeDocument/2006/relationships/audio" Target="../media/media5.mp3"/><Relationship Id="rId9" Type="http://schemas.openxmlformats.org/officeDocument/2006/relationships/image" Target="../media/image30.svg"/><Relationship Id="rId14" Type="http://schemas.openxmlformats.org/officeDocument/2006/relationships/image" Target="../media/image35.png"/><Relationship Id="rId22" Type="http://schemas.openxmlformats.org/officeDocument/2006/relationships/image" Target="../media/image43.png"/><Relationship Id="rId27" Type="http://schemas.openxmlformats.org/officeDocument/2006/relationships/image" Target="../media/image48.png"/><Relationship Id="rId30" Type="http://schemas.openxmlformats.org/officeDocument/2006/relationships/image" Target="../media/image51.svg"/><Relationship Id="rId35" Type="http://schemas.openxmlformats.org/officeDocument/2006/relationships/image" Target="../media/image20.png"/><Relationship Id="rId43" Type="http://schemas.openxmlformats.org/officeDocument/2006/relationships/image" Target="../media/image57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3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>
            <a:extLst>
              <a:ext uri="{FF2B5EF4-FFF2-40B4-BE49-F238E27FC236}">
                <a16:creationId xmlns:a16="http://schemas.microsoft.com/office/drawing/2014/main" id="{CF1CFC9A-7E04-F5D3-D7CB-85D7CAF4209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32675" y="-253237"/>
            <a:ext cx="7254525" cy="6425438"/>
          </a:xfrm>
          <a:prstGeom prst="rect">
            <a:avLst/>
          </a:prstGeom>
        </p:spPr>
      </p:pic>
      <p:sp>
        <p:nvSpPr>
          <p:cNvPr id="3991" name="Google Shape;3991;p37"/>
          <p:cNvSpPr/>
          <p:nvPr/>
        </p:nvSpPr>
        <p:spPr>
          <a:xfrm flipH="1">
            <a:off x="10563440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992" name="Google Shape;3992;p37"/>
          <p:cNvSpPr/>
          <p:nvPr/>
        </p:nvSpPr>
        <p:spPr>
          <a:xfrm flipH="1">
            <a:off x="8599984" y="-457200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270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995" name="Google Shape;3995;p37"/>
          <p:cNvGrpSpPr/>
          <p:nvPr/>
        </p:nvGrpSpPr>
        <p:grpSpPr>
          <a:xfrm flipH="1">
            <a:off x="11659967" y="3112651"/>
            <a:ext cx="1479867" cy="1581100"/>
            <a:chOff x="454950" y="2869750"/>
            <a:chExt cx="1109900" cy="1185825"/>
          </a:xfrm>
        </p:grpSpPr>
        <p:sp>
          <p:nvSpPr>
            <p:cNvPr id="3996" name="Google Shape;3996;p37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7" name="Google Shape;3997;p37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8" name="Google Shape;3998;p37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9" name="Google Shape;3999;p37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0" name="Google Shape;4000;p37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1" name="Google Shape;4001;p37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2" name="Google Shape;4002;p37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3" name="Google Shape;4003;p37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4" name="Google Shape;4004;p37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5" name="Google Shape;4005;p37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6" name="Google Shape;4006;p37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7" name="Google Shape;4007;p37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8" name="Google Shape;4008;p37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9" name="Google Shape;4009;p37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0" name="Google Shape;4010;p37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1" name="Google Shape;4011;p37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3" name="Graphic 2">
            <a:extLst>
              <a:ext uri="{FF2B5EF4-FFF2-40B4-BE49-F238E27FC236}">
                <a16:creationId xmlns:a16="http://schemas.microsoft.com/office/drawing/2014/main" id="{AA8BB6F2-C522-C188-5C1F-B405F60DCDB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72566" y="2720801"/>
            <a:ext cx="4536664" cy="4017220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24557D0E-6CE4-DD51-99F8-A08C6A3F4AA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607686" y="1271308"/>
            <a:ext cx="2938527" cy="2048434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EA2086E7-2F50-C1F7-2FF2-DE514951935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777831" y="2082034"/>
            <a:ext cx="6693988" cy="3017782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accel="12000" fill="hold" nodeType="withEffect" p14:presetBounceEnd="62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2000">
                                          <p:cBhvr additive="base">
                                            <p:cTn id="7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2000">
                                          <p:cBhvr additive="base">
                                            <p:cTn id="8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3" name="wind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16" presetClass="entr" presetSubtype="2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3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16" presetClass="entr" presetSubtype="2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8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accel="1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9" name="wind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16" presetClass="entr" presetSubtype="2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3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16" presetClass="entr" presetSubtype="2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8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60017C66-D2B2-1A16-AF3F-ECD50E31DA3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0ED18778-078A-93E4-1D0D-0673B219E0CB}"/>
              </a:ext>
            </a:extLst>
          </p:cNvPr>
          <p:cNvGrpSpPr/>
          <p:nvPr/>
        </p:nvGrpSpPr>
        <p:grpSpPr>
          <a:xfrm>
            <a:off x="-381000" y="2286000"/>
            <a:ext cx="6027925" cy="3955825"/>
            <a:chOff x="-381000" y="2286000"/>
            <a:chExt cx="6027925" cy="3955825"/>
          </a:xfrm>
        </p:grpSpPr>
        <p:sp>
          <p:nvSpPr>
            <p:cNvPr id="2" name="TextBox 2">
              <a:extLst>
                <a:ext uri="{FF2B5EF4-FFF2-40B4-BE49-F238E27FC236}">
                  <a16:creationId xmlns:a16="http://schemas.microsoft.com/office/drawing/2014/main" id="{0B6D2547-761A-0ABA-3292-988D616C92EF}"/>
                </a:ext>
              </a:extLst>
            </p:cNvPr>
            <p:cNvSpPr txBox="1"/>
            <p:nvPr/>
          </p:nvSpPr>
          <p:spPr>
            <a:xfrm>
              <a:off x="1905000" y="4526638"/>
              <a:ext cx="2416146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vi-V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Nguyễn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 </a:t>
              </a: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Thị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 </a:t>
              </a: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Ái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 </a:t>
              </a: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Quyên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#9Slide02 Noi dung dai"/>
                <a:ea typeface="+mn-ea"/>
                <a:cs typeface="+mn-cs"/>
              </a:endParaRPr>
            </a:p>
          </p:txBody>
        </p:sp>
        <p:pic>
          <p:nvPicPr>
            <p:cNvPr id="3" name="Picture 4">
              <a:extLst>
                <a:ext uri="{FF2B5EF4-FFF2-40B4-BE49-F238E27FC236}">
                  <a16:creationId xmlns:a16="http://schemas.microsoft.com/office/drawing/2014/main" id="{55F9AAC0-2F52-7C65-3380-626127CEE4F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>
              <a:fillRect/>
            </a:stretch>
          </p:blipFill>
          <p:spPr>
            <a:xfrm>
              <a:off x="-381000" y="2286000"/>
              <a:ext cx="6027925" cy="3955825"/>
            </a:xfrm>
            <a:prstGeom prst="rect">
              <a:avLst/>
            </a:prstGeom>
          </p:spPr>
        </p:pic>
      </p:grpSp>
      <p:pic>
        <p:nvPicPr>
          <p:cNvPr id="7" name="Graphic 6">
            <a:extLst>
              <a:ext uri="{FF2B5EF4-FFF2-40B4-BE49-F238E27FC236}">
                <a16:creationId xmlns:a16="http://schemas.microsoft.com/office/drawing/2014/main" id="{F958C965-DE7B-3AA3-75C7-5A5AC425597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 flipH="1">
            <a:off x="10109121" y="3652748"/>
            <a:ext cx="1705534" cy="2855777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1C4A474D-41E6-E304-6340-37E2E24B0F2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044915" y="2061957"/>
            <a:ext cx="7163421" cy="18594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667139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15">
            <a:extLst>
              <a:ext uri="{FF2B5EF4-FFF2-40B4-BE49-F238E27FC236}">
                <a16:creationId xmlns:a16="http://schemas.microsoft.com/office/drawing/2014/main" id="{9BC9179F-EBDB-6945-C6C5-D059FCB6120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47507" y="-526774"/>
            <a:ext cx="17373599" cy="8118421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31B7CDAC-A9DD-380C-0F83-FFC9588186C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3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3399761" y="1981200"/>
            <a:ext cx="5562600" cy="2895600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7" name="Picture 6" descr="A cartoon of a child&#10;&#10;Description automatically generated">
            <a:extLst>
              <a:ext uri="{FF2B5EF4-FFF2-40B4-BE49-F238E27FC236}">
                <a16:creationId xmlns:a16="http://schemas.microsoft.com/office/drawing/2014/main" id="{79887D08-E6B7-CD83-4712-D521CC0D0A4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1778" y="2328531"/>
            <a:ext cx="2625519" cy="2893429"/>
          </a:xfrm>
          <a:prstGeom prst="rect">
            <a:avLst/>
          </a:prstGeom>
        </p:spPr>
      </p:pic>
      <p:sp>
        <p:nvSpPr>
          <p:cNvPr id="8" name="Speech Bubble: Rectangle with Corners Rounded 7">
            <a:extLst>
              <a:ext uri="{FF2B5EF4-FFF2-40B4-BE49-F238E27FC236}">
                <a16:creationId xmlns:a16="http://schemas.microsoft.com/office/drawing/2014/main" id="{1EFC19FC-5A58-2CF7-BA68-952A44737427}"/>
              </a:ext>
            </a:extLst>
          </p:cNvPr>
          <p:cNvSpPr/>
          <p:nvPr/>
        </p:nvSpPr>
        <p:spPr>
          <a:xfrm>
            <a:off x="1137683" y="510363"/>
            <a:ext cx="3338623" cy="1648046"/>
          </a:xfrm>
          <a:prstGeom prst="wedgeRoundRectCallout">
            <a:avLst/>
          </a:prstGeom>
          <a:ln w="5715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just"/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Một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trồng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được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60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Hai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hơn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Một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20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Ba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ít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hơn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Hai 10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686F8B8D-D8C9-FD83-ECDA-C1FEBFD29DA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390431" y="2520027"/>
            <a:ext cx="1343025" cy="2562225"/>
          </a:xfrm>
          <a:prstGeom prst="rect">
            <a:avLst/>
          </a:prstGeom>
        </p:spPr>
      </p:pic>
      <p:sp>
        <p:nvSpPr>
          <p:cNvPr id="12" name="Speech Bubble: Rectangle with Corners Rounded 11">
            <a:extLst>
              <a:ext uri="{FF2B5EF4-FFF2-40B4-BE49-F238E27FC236}">
                <a16:creationId xmlns:a16="http://schemas.microsoft.com/office/drawing/2014/main" id="{57A446F8-902C-17DB-E988-4BAE1F23397C}"/>
              </a:ext>
            </a:extLst>
          </p:cNvPr>
          <p:cNvSpPr/>
          <p:nvPr/>
        </p:nvSpPr>
        <p:spPr>
          <a:xfrm>
            <a:off x="8335925" y="404037"/>
            <a:ext cx="3338623" cy="1648046"/>
          </a:xfrm>
          <a:prstGeom prst="wedgeRoundRectCallout">
            <a:avLst>
              <a:gd name="adj1" fmla="val -7139"/>
              <a:gd name="adj2" fmla="val 72177"/>
              <a:gd name="adj3" fmla="val 16667"/>
            </a:avLst>
          </a:prstGeom>
          <a:ln w="5715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just"/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thế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nào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để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biết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cả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ba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trồng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được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bao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nhiêu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b="1" dirty="0" err="1"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136008262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2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15">
            <a:extLst>
              <a:ext uri="{FF2B5EF4-FFF2-40B4-BE49-F238E27FC236}">
                <a16:creationId xmlns:a16="http://schemas.microsoft.com/office/drawing/2014/main" id="{9BC9179F-EBDB-6945-C6C5-D059FCB6120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47507" y="-526774"/>
            <a:ext cx="17713842" cy="8118421"/>
          </a:xfrm>
          <a:prstGeom prst="rect">
            <a:avLst/>
          </a:prstGeom>
        </p:spPr>
      </p:pic>
      <p:pic>
        <p:nvPicPr>
          <p:cNvPr id="3" name="Picture 2" descr="A cartoon of a robot pointing&#10;&#10;Description automatically generated with medium confidence">
            <a:extLst>
              <a:ext uri="{FF2B5EF4-FFF2-40B4-BE49-F238E27FC236}">
                <a16:creationId xmlns:a16="http://schemas.microsoft.com/office/drawing/2014/main" id="{23776B89-452E-FEBA-3787-E36D78804B2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3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7398" y="996748"/>
            <a:ext cx="1749745" cy="2142545"/>
          </a:xfrm>
          <a:prstGeom prst="rect">
            <a:avLst/>
          </a:prstGeom>
        </p:spPr>
      </p:pic>
      <p:sp>
        <p:nvSpPr>
          <p:cNvPr id="4" name="Speech Bubble: Rectangle with Corners Rounded 3">
            <a:extLst>
              <a:ext uri="{FF2B5EF4-FFF2-40B4-BE49-F238E27FC236}">
                <a16:creationId xmlns:a16="http://schemas.microsoft.com/office/drawing/2014/main" id="{87BFFECC-B8C2-4C65-6CAD-5DD2290BF419}"/>
              </a:ext>
            </a:extLst>
          </p:cNvPr>
          <p:cNvSpPr/>
          <p:nvPr/>
        </p:nvSpPr>
        <p:spPr>
          <a:xfrm>
            <a:off x="2764464" y="350874"/>
            <a:ext cx="6028662" cy="2041451"/>
          </a:xfrm>
          <a:prstGeom prst="wedgeRoundRectCallout">
            <a:avLst>
              <a:gd name="adj1" fmla="val -61472"/>
              <a:gd name="adj2" fmla="val 11334"/>
              <a:gd name="adj3" fmla="val 16667"/>
            </a:avLst>
          </a:prstGeom>
          <a:ln w="5715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just"/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Ta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có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thể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theo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ba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bước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tính</a:t>
            </a:r>
            <a:endParaRPr lang="en-US" sz="2800" b="1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342900" indent="-342900" algn="just">
              <a:buFontTx/>
              <a:buChar char="-"/>
            </a:pP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Tìm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của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Hai.</a:t>
            </a:r>
          </a:p>
          <a:p>
            <a:pPr marL="342900" indent="-342900" algn="just">
              <a:buFontTx/>
              <a:buChar char="-"/>
            </a:pP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Tìm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của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Ba.</a:t>
            </a:r>
          </a:p>
          <a:p>
            <a:pPr marL="342900" indent="-342900" algn="just">
              <a:buFontTx/>
              <a:buChar char="-"/>
            </a:pP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Tìm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tổng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cây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của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ba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dirty="0" err="1"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2800" b="1" dirty="0"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A9EA98A-2D01-513E-21F9-396EEE94F3F4}"/>
              </a:ext>
            </a:extLst>
          </p:cNvPr>
          <p:cNvSpPr txBox="1"/>
          <p:nvPr/>
        </p:nvSpPr>
        <p:spPr>
          <a:xfrm>
            <a:off x="509129" y="3353752"/>
            <a:ext cx="149465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40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1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016D16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D74DFF93-AB01-F030-8015-B0375E712934}"/>
              </a:ext>
            </a:extLst>
          </p:cNvPr>
          <p:cNvGrpSpPr/>
          <p:nvPr/>
        </p:nvGrpSpPr>
        <p:grpSpPr>
          <a:xfrm>
            <a:off x="1894667" y="3594369"/>
            <a:ext cx="1975584" cy="414105"/>
            <a:chOff x="3276600" y="3124200"/>
            <a:chExt cx="3505200" cy="399872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22B6285-06A8-E5EF-DB95-1C72B302339C}"/>
                </a:ext>
              </a:extLst>
            </p:cNvPr>
            <p:cNvCxnSpPr/>
            <p:nvPr/>
          </p:nvCxnSpPr>
          <p:spPr>
            <a:xfrm>
              <a:off x="3276600" y="3349640"/>
              <a:ext cx="3505200" cy="0"/>
            </a:xfrm>
            <a:prstGeom prst="line">
              <a:avLst/>
            </a:prstGeom>
            <a:ln w="76200">
              <a:solidFill>
                <a:schemeClr val="bg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B2685300-B1C0-7EF7-0ADB-1777D08F842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76600" y="3124200"/>
              <a:ext cx="0" cy="399872"/>
            </a:xfrm>
            <a:prstGeom prst="line">
              <a:avLst/>
            </a:prstGeom>
            <a:ln w="76200">
              <a:solidFill>
                <a:schemeClr val="bg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2EBA9F5-861F-E120-2A0D-549B259D19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81800" y="3124200"/>
              <a:ext cx="0" cy="399872"/>
            </a:xfrm>
            <a:prstGeom prst="line">
              <a:avLst/>
            </a:prstGeom>
            <a:ln w="76200">
              <a:solidFill>
                <a:schemeClr val="bg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Right Brace 14">
            <a:extLst>
              <a:ext uri="{FF2B5EF4-FFF2-40B4-BE49-F238E27FC236}">
                <a16:creationId xmlns:a16="http://schemas.microsoft.com/office/drawing/2014/main" id="{67523BF7-1DDC-4A11-D0CB-A47C26CE7A7F}"/>
              </a:ext>
            </a:extLst>
          </p:cNvPr>
          <p:cNvSpPr/>
          <p:nvPr/>
        </p:nvSpPr>
        <p:spPr>
          <a:xfrm>
            <a:off x="5688418" y="3540641"/>
            <a:ext cx="660741" cy="2000693"/>
          </a:xfrm>
          <a:prstGeom prst="rightBrace">
            <a:avLst>
              <a:gd name="adj1" fmla="val 23096"/>
              <a:gd name="adj2" fmla="val 50000"/>
            </a:avLst>
          </a:prstGeom>
          <a:ln w="38100">
            <a:solidFill>
              <a:schemeClr val="accent5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1FE4AAB-3EE0-FE6B-B1E9-D709E79DF6AA}"/>
              </a:ext>
            </a:extLst>
          </p:cNvPr>
          <p:cNvSpPr txBox="1"/>
          <p:nvPr/>
        </p:nvSpPr>
        <p:spPr>
          <a:xfrm>
            <a:off x="2099896" y="3122380"/>
            <a:ext cx="149465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6E51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60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6E51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cây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C6E51">
                  <a:lumMod val="7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B61AD04-3C93-D114-1988-08C4D3716E4C}"/>
              </a:ext>
            </a:extLst>
          </p:cNvPr>
          <p:cNvSpPr txBox="1"/>
          <p:nvPr/>
        </p:nvSpPr>
        <p:spPr>
          <a:xfrm>
            <a:off x="418288" y="4189720"/>
            <a:ext cx="149465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40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2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016D16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E6407F5-B847-94ED-FFBE-387CAE885256}"/>
              </a:ext>
            </a:extLst>
          </p:cNvPr>
          <p:cNvGrpSpPr/>
          <p:nvPr/>
        </p:nvGrpSpPr>
        <p:grpSpPr>
          <a:xfrm>
            <a:off x="1894667" y="4435008"/>
            <a:ext cx="3410980" cy="328380"/>
            <a:chOff x="3276600" y="3124200"/>
            <a:chExt cx="3505200" cy="399872"/>
          </a:xfrm>
        </p:grpSpPr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B9099B5C-56EF-3A7B-8942-4E037DDC96D4}"/>
                </a:ext>
              </a:extLst>
            </p:cNvPr>
            <p:cNvCxnSpPr/>
            <p:nvPr/>
          </p:nvCxnSpPr>
          <p:spPr>
            <a:xfrm>
              <a:off x="3276600" y="3349640"/>
              <a:ext cx="3505200" cy="0"/>
            </a:xfrm>
            <a:prstGeom prst="line">
              <a:avLst/>
            </a:prstGeom>
            <a:ln w="76200">
              <a:solidFill>
                <a:schemeClr val="bg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FB0A7227-03E8-5F77-C272-4A98ACBEADF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76600" y="3124200"/>
              <a:ext cx="0" cy="399872"/>
            </a:xfrm>
            <a:prstGeom prst="line">
              <a:avLst/>
            </a:prstGeom>
            <a:ln w="76200">
              <a:solidFill>
                <a:schemeClr val="bg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63F9DD41-A4C8-814A-0305-343254E6E98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81800" y="3124200"/>
              <a:ext cx="0" cy="399872"/>
            </a:xfrm>
            <a:prstGeom prst="line">
              <a:avLst/>
            </a:prstGeom>
            <a:ln w="76200">
              <a:solidFill>
                <a:schemeClr val="bg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15042AB7-5F15-19B6-CEE1-6F97FF805341}"/>
              </a:ext>
            </a:extLst>
          </p:cNvPr>
          <p:cNvCxnSpPr>
            <a:cxnSpLocks/>
          </p:cNvCxnSpPr>
          <p:nvPr/>
        </p:nvCxnSpPr>
        <p:spPr>
          <a:xfrm flipV="1">
            <a:off x="3868779" y="4040373"/>
            <a:ext cx="0" cy="545645"/>
          </a:xfrm>
          <a:prstGeom prst="line">
            <a:avLst/>
          </a:prstGeom>
          <a:ln w="57150">
            <a:solidFill>
              <a:schemeClr val="accent5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Right Brace 23">
            <a:extLst>
              <a:ext uri="{FF2B5EF4-FFF2-40B4-BE49-F238E27FC236}">
                <a16:creationId xmlns:a16="http://schemas.microsoft.com/office/drawing/2014/main" id="{E9BEA639-BDD2-0047-B357-3F9080697007}"/>
              </a:ext>
            </a:extLst>
          </p:cNvPr>
          <p:cNvSpPr/>
          <p:nvPr/>
        </p:nvSpPr>
        <p:spPr>
          <a:xfrm rot="16200000">
            <a:off x="4353541" y="3651792"/>
            <a:ext cx="488609" cy="1330541"/>
          </a:xfrm>
          <a:prstGeom prst="rightBrace">
            <a:avLst>
              <a:gd name="adj1" fmla="val 41059"/>
              <a:gd name="adj2" fmla="val 50000"/>
            </a:avLst>
          </a:prstGeom>
          <a:ln w="38100">
            <a:solidFill>
              <a:schemeClr val="accent5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AEB8CE5-F8AF-2148-C0C9-92396036FD8A}"/>
              </a:ext>
            </a:extLst>
          </p:cNvPr>
          <p:cNvSpPr txBox="1"/>
          <p:nvPr/>
        </p:nvSpPr>
        <p:spPr>
          <a:xfrm>
            <a:off x="3974234" y="3613785"/>
            <a:ext cx="149465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6E51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20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6E51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cây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C6E51">
                  <a:lumMod val="7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C6E6D8C8-FC15-D2B9-65BB-65886013B311}"/>
              </a:ext>
            </a:extLst>
          </p:cNvPr>
          <p:cNvGrpSpPr/>
          <p:nvPr/>
        </p:nvGrpSpPr>
        <p:grpSpPr>
          <a:xfrm>
            <a:off x="6173196" y="4072270"/>
            <a:ext cx="1494650" cy="781940"/>
            <a:chOff x="9141412" y="3327992"/>
            <a:chExt cx="1494650" cy="781940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21215A99-8C4E-30C9-5824-63424B002ABA}"/>
                </a:ext>
              </a:extLst>
            </p:cNvPr>
            <p:cNvSpPr txBox="1"/>
            <p:nvPr/>
          </p:nvSpPr>
          <p:spPr>
            <a:xfrm>
              <a:off x="9141412" y="3391284"/>
              <a:ext cx="149465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6E51">
                      <a:lumMod val="75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6E51">
                      <a:lumMod val="75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cây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6E51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pic>
          <p:nvPicPr>
            <p:cNvPr id="29" name="Picture 28">
              <a:extLst>
                <a:ext uri="{FF2B5EF4-FFF2-40B4-BE49-F238E27FC236}">
                  <a16:creationId xmlns:a16="http://schemas.microsoft.com/office/drawing/2014/main" id="{43544CFA-96B7-C4B3-F032-0C4BA63DAD3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9541" t="3436" r="43750" b="26667"/>
            <a:stretch/>
          </p:blipFill>
          <p:spPr>
            <a:xfrm>
              <a:off x="9203902" y="3327992"/>
              <a:ext cx="531183" cy="781940"/>
            </a:xfrm>
            <a:prstGeom prst="rect">
              <a:avLst/>
            </a:prstGeom>
          </p:spPr>
        </p:pic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51DC1174-7727-858F-297E-4F72EAB673EE}"/>
              </a:ext>
            </a:extLst>
          </p:cNvPr>
          <p:cNvSpPr txBox="1"/>
          <p:nvPr/>
        </p:nvSpPr>
        <p:spPr>
          <a:xfrm>
            <a:off x="439553" y="4955264"/>
            <a:ext cx="149465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Đội</a:t>
            </a:r>
            <a:r>
              <a:rPr lang="en-US" sz="40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3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016D16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D4D60B5B-9241-440B-861E-A3FFFF0C4634}"/>
              </a:ext>
            </a:extLst>
          </p:cNvPr>
          <p:cNvGrpSpPr/>
          <p:nvPr/>
        </p:nvGrpSpPr>
        <p:grpSpPr>
          <a:xfrm>
            <a:off x="1913860" y="5147390"/>
            <a:ext cx="2764465" cy="381541"/>
            <a:chOff x="3276600" y="3124200"/>
            <a:chExt cx="3505200" cy="399872"/>
          </a:xfrm>
        </p:grpSpPr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D18ADE98-ACC2-2649-2150-0F9158D9F293}"/>
                </a:ext>
              </a:extLst>
            </p:cNvPr>
            <p:cNvCxnSpPr/>
            <p:nvPr/>
          </p:nvCxnSpPr>
          <p:spPr>
            <a:xfrm>
              <a:off x="3276600" y="3349640"/>
              <a:ext cx="3505200" cy="0"/>
            </a:xfrm>
            <a:prstGeom prst="line">
              <a:avLst/>
            </a:prstGeom>
            <a:ln w="76200">
              <a:solidFill>
                <a:schemeClr val="bg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7946F3C8-477A-0B11-B67D-C0A838575DE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276600" y="3124200"/>
              <a:ext cx="0" cy="399872"/>
            </a:xfrm>
            <a:prstGeom prst="line">
              <a:avLst/>
            </a:prstGeom>
            <a:ln w="76200">
              <a:solidFill>
                <a:schemeClr val="bg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10FEB1B5-54EC-3447-9FBC-1554EADEE7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81800" y="3124200"/>
              <a:ext cx="0" cy="399872"/>
            </a:xfrm>
            <a:prstGeom prst="line">
              <a:avLst/>
            </a:prstGeom>
            <a:ln w="76200">
              <a:solidFill>
                <a:schemeClr val="bg2">
                  <a:lumMod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1BC54B51-08CA-A33B-2635-314DBBD7F5ED}"/>
              </a:ext>
            </a:extLst>
          </p:cNvPr>
          <p:cNvCxnSpPr>
            <a:cxnSpLocks/>
          </p:cNvCxnSpPr>
          <p:nvPr/>
        </p:nvCxnSpPr>
        <p:spPr>
          <a:xfrm flipV="1">
            <a:off x="4644956" y="4614531"/>
            <a:ext cx="0" cy="545645"/>
          </a:xfrm>
          <a:prstGeom prst="line">
            <a:avLst/>
          </a:prstGeom>
          <a:ln w="57150">
            <a:solidFill>
              <a:schemeClr val="accent5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Left Bracket 42">
            <a:extLst>
              <a:ext uri="{FF2B5EF4-FFF2-40B4-BE49-F238E27FC236}">
                <a16:creationId xmlns:a16="http://schemas.microsoft.com/office/drawing/2014/main" id="{00664701-26D9-700A-2C69-40E5A52420A4}"/>
              </a:ext>
            </a:extLst>
          </p:cNvPr>
          <p:cNvSpPr/>
          <p:nvPr/>
        </p:nvSpPr>
        <p:spPr>
          <a:xfrm rot="16200000">
            <a:off x="4912241" y="4465674"/>
            <a:ext cx="170121" cy="637953"/>
          </a:xfrm>
          <a:prstGeom prst="leftBracket">
            <a:avLst>
              <a:gd name="adj" fmla="val 49999"/>
            </a:avLst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D5D17C3A-5B3A-211D-3176-D99C88D4DA64}"/>
              </a:ext>
            </a:extLst>
          </p:cNvPr>
          <p:cNvSpPr txBox="1"/>
          <p:nvPr/>
        </p:nvSpPr>
        <p:spPr>
          <a:xfrm>
            <a:off x="4590923" y="4879060"/>
            <a:ext cx="14590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6E51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10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6E51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cây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C6E51">
                  <a:lumMod val="7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0883817-ECF5-3804-C915-064945EEDADA}"/>
              </a:ext>
            </a:extLst>
          </p:cNvPr>
          <p:cNvSpPr txBox="1"/>
          <p:nvPr/>
        </p:nvSpPr>
        <p:spPr>
          <a:xfrm>
            <a:off x="2838893" y="2541181"/>
            <a:ext cx="2562446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400" b="1" i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Tóm</a:t>
            </a:r>
            <a:r>
              <a:rPr lang="en-US" sz="4400" b="1" i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400" b="1" i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tắt</a:t>
            </a:r>
            <a:endParaRPr lang="en-US" sz="4400" b="1" i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AADE6512-25C3-7DD9-260A-75579941CD85}"/>
              </a:ext>
            </a:extLst>
          </p:cNvPr>
          <p:cNvSpPr txBox="1"/>
          <p:nvPr/>
        </p:nvSpPr>
        <p:spPr>
          <a:xfrm>
            <a:off x="7251405" y="2498652"/>
            <a:ext cx="4518838" cy="408060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4000" b="1" i="1" u="sng" strike="noStrike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Bài giải</a:t>
            </a:r>
            <a:r>
              <a:rPr lang="en-US" sz="4000" b="1" i="1" u="sng" strike="noStrike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  <a:endParaRPr lang="vi-VN" sz="4000" b="1" u="sng" dirty="0">
              <a:solidFill>
                <a:srgbClr val="00206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2800" b="1" i="0" u="none" strike="noStrike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 cây đội Hai trồng được là</a:t>
            </a:r>
            <a:endParaRPr lang="vi-VN" sz="2800" b="1" dirty="0">
              <a:solidFill>
                <a:srgbClr val="00206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2800" b="1" i="0" u="none" strike="noStrike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60 + 20 = 80 (cây)</a:t>
            </a:r>
            <a:endParaRPr lang="vi-VN" sz="2800" b="1" dirty="0">
              <a:solidFill>
                <a:srgbClr val="00206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2800" b="1" i="0" u="none" strike="noStrike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 cây đội Ba trồng được là</a:t>
            </a:r>
            <a:endParaRPr lang="vi-VN" sz="2800" b="1" dirty="0">
              <a:solidFill>
                <a:srgbClr val="00206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2800" b="1" i="0" u="none" strike="noStrike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80 – 10 = 70 (cây)</a:t>
            </a:r>
            <a:endParaRPr lang="vi-VN" sz="2800" b="1" dirty="0">
              <a:solidFill>
                <a:srgbClr val="00206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2800" b="1" i="0" u="none" strike="noStrike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 cây cả ba đội trồng được là</a:t>
            </a:r>
            <a:endParaRPr lang="vi-VN" sz="2800" b="1" dirty="0">
              <a:solidFill>
                <a:srgbClr val="00206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ctr" rtl="0">
              <a:spcBef>
                <a:spcPts val="0"/>
              </a:spcBef>
              <a:spcAft>
                <a:spcPts val="500"/>
              </a:spcAft>
            </a:pPr>
            <a:r>
              <a:rPr lang="vi-VN" sz="2800" b="1" i="0" u="none" strike="noStrike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60 + 80 + 70 = 210 (cây)</a:t>
            </a:r>
            <a:endParaRPr lang="en-US" sz="2800" b="1" i="0" u="none" strike="noStrike" dirty="0">
              <a:solidFill>
                <a:srgbClr val="00206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r" rtl="0">
              <a:spcBef>
                <a:spcPts val="0"/>
              </a:spcBef>
              <a:spcAft>
                <a:spcPts val="500"/>
              </a:spcAft>
            </a:pPr>
            <a:r>
              <a:rPr lang="vi-VN" sz="2800" b="1" i="0" u="none" strike="noStrike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Đáp số: 210 cây.</a:t>
            </a:r>
            <a:endParaRPr lang="en-US" sz="28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6283701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5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0" dur="500"/>
                                        <p:tgtEl>
                                          <p:spTgt spid="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5" dur="500"/>
                                        <p:tgtEl>
                                          <p:spTgt spid="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0" dur="500"/>
                                        <p:tgtEl>
                                          <p:spTgt spid="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5" dur="500"/>
                                        <p:tgtEl>
                                          <p:spTgt spid="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0" dur="500"/>
                                        <p:tgtEl>
                                          <p:spTgt spid="4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5" dur="500"/>
                                        <p:tgtEl>
                                          <p:spTgt spid="4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0" dur="500"/>
                                        <p:tgtEl>
                                          <p:spTgt spid="4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build="p" animBg="1"/>
      <p:bldP spid="6" grpId="0"/>
      <p:bldP spid="15" grpId="0" animBg="1"/>
      <p:bldP spid="17" grpId="0"/>
      <p:bldP spid="18" grpId="0"/>
      <p:bldP spid="24" grpId="0" animBg="1"/>
      <p:bldP spid="25" grpId="0"/>
      <p:bldP spid="37" grpId="0"/>
      <p:bldP spid="43" grpId="0" animBg="1"/>
      <p:bldP spid="44" grpId="0"/>
      <p:bldP spid="45" grpId="0"/>
      <p:bldP spid="46" grpId="0" build="p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60017C66-D2B2-1A16-AF3F-ECD50E31DA3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0ED18778-078A-93E4-1D0D-0673B219E0CB}"/>
              </a:ext>
            </a:extLst>
          </p:cNvPr>
          <p:cNvGrpSpPr/>
          <p:nvPr/>
        </p:nvGrpSpPr>
        <p:grpSpPr>
          <a:xfrm>
            <a:off x="-381000" y="2286000"/>
            <a:ext cx="6027925" cy="3955825"/>
            <a:chOff x="-381000" y="2286000"/>
            <a:chExt cx="6027925" cy="3955825"/>
          </a:xfrm>
        </p:grpSpPr>
        <p:sp>
          <p:nvSpPr>
            <p:cNvPr id="2" name="TextBox 2">
              <a:extLst>
                <a:ext uri="{FF2B5EF4-FFF2-40B4-BE49-F238E27FC236}">
                  <a16:creationId xmlns:a16="http://schemas.microsoft.com/office/drawing/2014/main" id="{0B6D2547-761A-0ABA-3292-988D616C92EF}"/>
                </a:ext>
              </a:extLst>
            </p:cNvPr>
            <p:cNvSpPr txBox="1"/>
            <p:nvPr/>
          </p:nvSpPr>
          <p:spPr>
            <a:xfrm>
              <a:off x="1905000" y="4526638"/>
              <a:ext cx="2416146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vi-V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Nguyễn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 </a:t>
              </a: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Thị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 </a:t>
              </a: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Ái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 </a:t>
              </a: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Quyên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#9Slide02 Noi dung dai"/>
                <a:ea typeface="+mn-ea"/>
                <a:cs typeface="+mn-cs"/>
              </a:endParaRPr>
            </a:p>
          </p:txBody>
        </p:sp>
        <p:pic>
          <p:nvPicPr>
            <p:cNvPr id="3" name="Picture 4">
              <a:extLst>
                <a:ext uri="{FF2B5EF4-FFF2-40B4-BE49-F238E27FC236}">
                  <a16:creationId xmlns:a16="http://schemas.microsoft.com/office/drawing/2014/main" id="{55F9AAC0-2F52-7C65-3380-626127CEE4F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>
              <a:fillRect/>
            </a:stretch>
          </p:blipFill>
          <p:spPr>
            <a:xfrm>
              <a:off x="-381000" y="2286000"/>
              <a:ext cx="6027925" cy="3955825"/>
            </a:xfrm>
            <a:prstGeom prst="rect">
              <a:avLst/>
            </a:prstGeom>
          </p:spPr>
        </p:pic>
      </p:grpSp>
      <p:pic>
        <p:nvPicPr>
          <p:cNvPr id="7" name="Graphic 6">
            <a:extLst>
              <a:ext uri="{FF2B5EF4-FFF2-40B4-BE49-F238E27FC236}">
                <a16:creationId xmlns:a16="http://schemas.microsoft.com/office/drawing/2014/main" id="{F958C965-DE7B-3AA3-75C7-5A5AC425597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 flipH="1">
            <a:off x="10109121" y="3652748"/>
            <a:ext cx="1705534" cy="2855777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E5205424-48C9-C349-D1B0-30934D32D16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885889" y="1227902"/>
            <a:ext cx="7163421" cy="36579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925670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11B5CC2A-0857-744A-9941-2482254ED403}"/>
              </a:ext>
            </a:extLst>
          </p:cNvPr>
          <p:cNvSpPr txBox="1"/>
          <p:nvPr/>
        </p:nvSpPr>
        <p:spPr>
          <a:xfrm>
            <a:off x="4574441" y="1219200"/>
            <a:ext cx="6245959" cy="37856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Một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loài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thú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nhỏ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đã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thấm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mệt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sau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một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cuộc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di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cư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dài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.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Bây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giờ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,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chúng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ta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tìm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nơi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trú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ẩn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tạm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cho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các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bạn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ấy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nghỉ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ngơi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bằng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cách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BD45">
                      <a:satMod val="175000"/>
                      <a:alpha val="40000"/>
                    </a:srgbClr>
                  </a:glow>
                </a:effectLs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giải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BD45">
                      <a:satMod val="175000"/>
                      <a:alpha val="40000"/>
                    </a:srgbClr>
                  </a:glow>
                </a:effectLs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BD45">
                      <a:satMod val="175000"/>
                      <a:alpha val="40000"/>
                    </a:srgbClr>
                  </a:glow>
                </a:effectLs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đúng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BD45">
                      <a:satMod val="175000"/>
                      <a:alpha val="40000"/>
                    </a:srgbClr>
                  </a:glow>
                </a:effectLs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b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BD45">
                      <a:satMod val="175000"/>
                      <a:alpha val="40000"/>
                    </a:srgbClr>
                  </a:glow>
                </a:effectLs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</a:b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BD45">
                      <a:satMod val="175000"/>
                      <a:alpha val="40000"/>
                    </a:srgbClr>
                  </a:glow>
                </a:effectLs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BD45">
                      <a:satMod val="175000"/>
                      <a:alpha val="40000"/>
                    </a:srgbClr>
                  </a:glow>
                </a:effectLs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BD45">
                      <a:satMod val="175000"/>
                      <a:alpha val="40000"/>
                    </a:srgbClr>
                  </a:glow>
                </a:effectLst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toán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nhé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! </a:t>
            </a:r>
          </a:p>
        </p:txBody>
      </p:sp>
      <p:pic>
        <p:nvPicPr>
          <p:cNvPr id="5" name="Graphic 4">
            <a:extLst>
              <a:ext uri="{FF2B5EF4-FFF2-40B4-BE49-F238E27FC236}">
                <a16:creationId xmlns:a16="http://schemas.microsoft.com/office/drawing/2014/main" id="{1AEF1E4B-5F9A-EC88-9E57-32283032FB7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743200" y="2275506"/>
            <a:ext cx="2286000" cy="39485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15832799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19B58355-995A-E59E-0D0D-7640FB422702}"/>
              </a:ext>
            </a:extLst>
          </p:cNvPr>
          <p:cNvGrpSpPr/>
          <p:nvPr/>
        </p:nvGrpSpPr>
        <p:grpSpPr>
          <a:xfrm>
            <a:off x="1143000" y="990600"/>
            <a:ext cx="9746135" cy="3048000"/>
            <a:chOff x="1143000" y="990600"/>
            <a:chExt cx="9746135" cy="3048000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21096EBD-5526-BCD3-5CD7-CE31C4D07A9C}"/>
                </a:ext>
              </a:extLst>
            </p:cNvPr>
            <p:cNvGrpSpPr/>
            <p:nvPr/>
          </p:nvGrpSpPr>
          <p:grpSpPr>
            <a:xfrm>
              <a:off x="1143000" y="990600"/>
              <a:ext cx="9746135" cy="3048000"/>
              <a:chOff x="344809" y="1235554"/>
              <a:chExt cx="8860269" cy="3342901"/>
            </a:xfrm>
          </p:grpSpPr>
          <p:pic>
            <p:nvPicPr>
              <p:cNvPr id="4" name="Picture 8">
                <a:extLst>
                  <a:ext uri="{FF2B5EF4-FFF2-40B4-BE49-F238E27FC236}">
                    <a16:creationId xmlns:a16="http://schemas.microsoft.com/office/drawing/2014/main" id="{8B057168-344E-7CA1-A998-55DBD1380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40000" contrast="2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344809" y="1235554"/>
                <a:ext cx="8721721" cy="3175756"/>
              </a:xfrm>
              <a:prstGeom prst="rect">
                <a:avLst/>
              </a:prstGeom>
            </p:spPr>
          </p:pic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A4EBDC42-CAA5-EB27-5AAB-853EA770D97C}"/>
                  </a:ext>
                </a:extLst>
              </p:cNvPr>
              <p:cNvSpPr txBox="1"/>
              <p:nvPr/>
            </p:nvSpPr>
            <p:spPr>
              <a:xfrm>
                <a:off x="615355" y="2052177"/>
                <a:ext cx="8165345" cy="7696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3600" b="1" i="0" u="none" strike="noStrike" kern="1200" cap="none" spc="0" normalizeH="0" baseline="0" noProof="0">
                    <a:ln>
                      <a:noFill/>
                    </a:ln>
                    <a:solidFill>
                      <a:srgbClr val="15633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</a:t>
                </a:r>
              </a:p>
            </p:txBody>
          </p:sp>
          <p:pic>
            <p:nvPicPr>
              <p:cNvPr id="9" name="Picture 8">
                <a:extLst>
                  <a:ext uri="{FF2B5EF4-FFF2-40B4-BE49-F238E27FC236}">
                    <a16:creationId xmlns:a16="http://schemas.microsoft.com/office/drawing/2014/main" id="{D4D3A650-903E-2D84-E175-81810D594B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40000" contrast="2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483357" y="1402699"/>
                <a:ext cx="8721721" cy="3175756"/>
              </a:xfrm>
              <a:prstGeom prst="rect">
                <a:avLst/>
              </a:prstGeom>
            </p:spPr>
          </p:pic>
        </p:grp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5C36B638-285E-7D61-4C50-7521D938EA06}"/>
                </a:ext>
              </a:extLst>
            </p:cNvPr>
            <p:cNvSpPr txBox="1"/>
            <p:nvPr/>
          </p:nvSpPr>
          <p:spPr>
            <a:xfrm>
              <a:off x="1785439" y="1522515"/>
              <a:ext cx="8500254" cy="206210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1. Mai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đến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cửa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hàng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văn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phòng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phẩm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mua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5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quyển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vở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,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mỗi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quyển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vở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giá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8 000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đồng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và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mua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2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hộp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bút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chì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màu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,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mỗi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hộp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giá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25 000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đồng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.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Hỏi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Mai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phải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trả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cô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bán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hàng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tất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cả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bao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nhiêu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i="0" dirty="0" err="1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tiền</a:t>
              </a:r>
              <a:r>
                <a:rPr lang="en-US" sz="3200" b="1" i="0" dirty="0">
                  <a:solidFill>
                    <a:srgbClr val="00206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?</a:t>
              </a:r>
              <a:endPara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pic>
        <p:nvPicPr>
          <p:cNvPr id="16" name="Graphic 15">
            <a:extLst>
              <a:ext uri="{FF2B5EF4-FFF2-40B4-BE49-F238E27FC236}">
                <a16:creationId xmlns:a16="http://schemas.microsoft.com/office/drawing/2014/main" id="{54387DFB-E0B2-04D8-1843-360BDB961768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l="45492" t="74172" r="40985" b="-30868"/>
          <a:stretch/>
        </p:blipFill>
        <p:spPr>
          <a:xfrm>
            <a:off x="9346019" y="3393558"/>
            <a:ext cx="2931550" cy="7363260"/>
          </a:xfrm>
          <a:prstGeom prst="rect">
            <a:avLst/>
          </a:prstGeom>
        </p:spPr>
      </p:pic>
      <p:grpSp>
        <p:nvGrpSpPr>
          <p:cNvPr id="10" name="Group 9">
            <a:extLst>
              <a:ext uri="{FF2B5EF4-FFF2-40B4-BE49-F238E27FC236}">
                <a16:creationId xmlns:a16="http://schemas.microsoft.com/office/drawing/2014/main" id="{B3A0A0CC-DD65-0313-E1D5-6FB323C094A9}"/>
              </a:ext>
            </a:extLst>
          </p:cNvPr>
          <p:cNvGrpSpPr/>
          <p:nvPr/>
        </p:nvGrpSpPr>
        <p:grpSpPr>
          <a:xfrm>
            <a:off x="2861298" y="5157495"/>
            <a:ext cx="6477000" cy="1115009"/>
            <a:chOff x="1143000" y="990600"/>
            <a:chExt cx="9689432" cy="2972146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BF0B4937-64DA-3B0F-0343-6EC691F02646}"/>
                </a:ext>
              </a:extLst>
            </p:cNvPr>
            <p:cNvGrpSpPr/>
            <p:nvPr/>
          </p:nvGrpSpPr>
          <p:grpSpPr>
            <a:xfrm>
              <a:off x="1143000" y="990600"/>
              <a:ext cx="9689432" cy="2972146"/>
              <a:chOff x="344809" y="1235554"/>
              <a:chExt cx="8808720" cy="3259708"/>
            </a:xfrm>
          </p:grpSpPr>
          <p:pic>
            <p:nvPicPr>
              <p:cNvPr id="13" name="Picture 8">
                <a:extLst>
                  <a:ext uri="{FF2B5EF4-FFF2-40B4-BE49-F238E27FC236}">
                    <a16:creationId xmlns:a16="http://schemas.microsoft.com/office/drawing/2014/main" id="{A0351D6A-A037-1EA3-3EAA-5B9FA3DD4B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40000" contrast="2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344809" y="1235554"/>
                <a:ext cx="8721721" cy="3175756"/>
              </a:xfrm>
              <a:prstGeom prst="rect">
                <a:avLst/>
              </a:prstGeom>
            </p:spPr>
          </p:pic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355BE2CD-885F-1104-9288-2F7DC1300816}"/>
                  </a:ext>
                </a:extLst>
              </p:cNvPr>
              <p:cNvSpPr txBox="1"/>
              <p:nvPr/>
            </p:nvSpPr>
            <p:spPr>
              <a:xfrm>
                <a:off x="615355" y="2052177"/>
                <a:ext cx="8165345" cy="7696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3600" b="1" i="0" u="none" strike="noStrike" kern="1200" cap="none" spc="0" normalizeH="0" baseline="0" noProof="0">
                    <a:ln>
                      <a:noFill/>
                    </a:ln>
                    <a:solidFill>
                      <a:srgbClr val="15633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</a:t>
                </a:r>
              </a:p>
            </p:txBody>
          </p:sp>
          <p:pic>
            <p:nvPicPr>
              <p:cNvPr id="15" name="Picture 14">
                <a:extLst>
                  <a:ext uri="{FF2B5EF4-FFF2-40B4-BE49-F238E27FC236}">
                    <a16:creationId xmlns:a16="http://schemas.microsoft.com/office/drawing/2014/main" id="{C6365CB2-719A-4610-61A3-69EFBF0900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40000" contrast="2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431808" y="1319506"/>
                <a:ext cx="8721721" cy="3175756"/>
              </a:xfrm>
              <a:prstGeom prst="rect">
                <a:avLst/>
              </a:prstGeom>
            </p:spPr>
          </p:pic>
        </p:grp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9257CA9F-103D-4672-2B03-5BAB23B7E1A0}"/>
                </a:ext>
              </a:extLst>
            </p:cNvPr>
            <p:cNvSpPr txBox="1"/>
            <p:nvPr/>
          </p:nvSpPr>
          <p:spPr>
            <a:xfrm>
              <a:off x="1785439" y="1522514"/>
              <a:ext cx="8500254" cy="18869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1" i="0" u="none" strike="noStrike" kern="1200" cap="none" spc="0" normalizeH="0" baseline="0" noProof="0">
                  <a:ln>
                    <a:noFill/>
                  </a:ln>
                  <a:solidFill>
                    <a:srgbClr val="016D1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Hãy đọc kĩ đề và tóm tắt.</a:t>
              </a:r>
            </a:p>
          </p:txBody>
        </p:sp>
      </p:grpSp>
      <p:sp>
        <p:nvSpPr>
          <p:cNvPr id="17" name="Rectangle 16">
            <a:extLst>
              <a:ext uri="{FF2B5EF4-FFF2-40B4-BE49-F238E27FC236}">
                <a16:creationId xmlns:a16="http://schemas.microsoft.com/office/drawing/2014/main" id="{6D6420B1-BC27-33AE-3FA8-F44AABDB40DE}"/>
              </a:ext>
            </a:extLst>
          </p:cNvPr>
          <p:cNvSpPr/>
          <p:nvPr/>
        </p:nvSpPr>
        <p:spPr>
          <a:xfrm>
            <a:off x="8743507" y="1493755"/>
            <a:ext cx="1038446" cy="571135"/>
          </a:xfrm>
          <a:prstGeom prst="rect">
            <a:avLst/>
          </a:prstGeom>
          <a:solidFill>
            <a:srgbClr val="FFFF00">
              <a:alpha val="50000"/>
            </a:srgb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highlight>
                <a:srgbClr val="FFFF00"/>
              </a:highlight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EBF59F9B-6B92-A9F6-C0FE-B6F39ED49EC7}"/>
              </a:ext>
            </a:extLst>
          </p:cNvPr>
          <p:cNvSpPr/>
          <p:nvPr/>
        </p:nvSpPr>
        <p:spPr>
          <a:xfrm>
            <a:off x="1842975" y="2014752"/>
            <a:ext cx="1644503" cy="483900"/>
          </a:xfrm>
          <a:prstGeom prst="rect">
            <a:avLst/>
          </a:prstGeom>
          <a:solidFill>
            <a:srgbClr val="FFFF00">
              <a:alpha val="50000"/>
            </a:srgb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highlight>
                <a:srgbClr val="FFFF00"/>
              </a:highlight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88D95DC9-D71F-E485-0E21-2A4715DA2271}"/>
              </a:ext>
            </a:extLst>
          </p:cNvPr>
          <p:cNvSpPr/>
          <p:nvPr/>
        </p:nvSpPr>
        <p:spPr>
          <a:xfrm>
            <a:off x="3607980" y="2014752"/>
            <a:ext cx="1899685" cy="441370"/>
          </a:xfrm>
          <a:prstGeom prst="rect">
            <a:avLst/>
          </a:prstGeom>
          <a:solidFill>
            <a:srgbClr val="FFFF00">
              <a:alpha val="50000"/>
            </a:srgb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highlight>
                <a:srgbClr val="FFFF00"/>
              </a:highlight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8D0C7EF6-C552-CBF6-69AB-F38278E93378}"/>
              </a:ext>
            </a:extLst>
          </p:cNvPr>
          <p:cNvSpPr/>
          <p:nvPr/>
        </p:nvSpPr>
        <p:spPr>
          <a:xfrm>
            <a:off x="6095998" y="2099812"/>
            <a:ext cx="2431313" cy="462636"/>
          </a:xfrm>
          <a:prstGeom prst="rect">
            <a:avLst/>
          </a:prstGeom>
          <a:solidFill>
            <a:srgbClr val="FFFF00">
              <a:alpha val="50000"/>
            </a:srgb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highlight>
                <a:srgbClr val="FFFF00"/>
              </a:highlight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6B7905C3-9607-85CC-02C1-D7B52181D588}"/>
              </a:ext>
            </a:extLst>
          </p:cNvPr>
          <p:cNvSpPr/>
          <p:nvPr/>
        </p:nvSpPr>
        <p:spPr>
          <a:xfrm>
            <a:off x="9126276" y="1982853"/>
            <a:ext cx="1076829" cy="571135"/>
          </a:xfrm>
          <a:prstGeom prst="rect">
            <a:avLst/>
          </a:prstGeom>
          <a:solidFill>
            <a:srgbClr val="FFFF00">
              <a:alpha val="50000"/>
            </a:srgb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highlight>
                <a:srgbClr val="FFFF00"/>
              </a:highlight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47F9ADCA-D0CF-A31A-D6EF-E89F5307B86E}"/>
              </a:ext>
            </a:extLst>
          </p:cNvPr>
          <p:cNvSpPr/>
          <p:nvPr/>
        </p:nvSpPr>
        <p:spPr>
          <a:xfrm>
            <a:off x="2151319" y="2604977"/>
            <a:ext cx="2675862" cy="459374"/>
          </a:xfrm>
          <a:prstGeom prst="rect">
            <a:avLst/>
          </a:prstGeom>
          <a:solidFill>
            <a:srgbClr val="FFFF00">
              <a:alpha val="50000"/>
            </a:srgb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highlight>
                <a:srgbClr val="FFFF00"/>
              </a:highlight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003E3EC3-058A-03C5-3426-C06AFBE0A40D}"/>
              </a:ext>
            </a:extLst>
          </p:cNvPr>
          <p:cNvSpPr/>
          <p:nvPr/>
        </p:nvSpPr>
        <p:spPr>
          <a:xfrm>
            <a:off x="5022109" y="2519917"/>
            <a:ext cx="4175054" cy="459374"/>
          </a:xfrm>
          <a:prstGeom prst="rect">
            <a:avLst/>
          </a:prstGeom>
          <a:solidFill>
            <a:srgbClr val="FFFF00">
              <a:alpha val="50000"/>
            </a:srgb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highlight>
                <a:srgbClr val="FFFF00"/>
              </a:highlight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E1027111-777C-1D5F-53CF-E8C274C957C0}"/>
              </a:ext>
            </a:extLst>
          </p:cNvPr>
          <p:cNvSpPr/>
          <p:nvPr/>
        </p:nvSpPr>
        <p:spPr>
          <a:xfrm>
            <a:off x="2842435" y="3125971"/>
            <a:ext cx="1293630" cy="329609"/>
          </a:xfrm>
          <a:prstGeom prst="rect">
            <a:avLst/>
          </a:prstGeom>
          <a:solidFill>
            <a:srgbClr val="FFFF00">
              <a:alpha val="50000"/>
            </a:srgb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highlight>
                <a:srgbClr val="FFFF00"/>
              </a:highlight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57610868-B8C9-804F-2A8D-357E54C65111}"/>
              </a:ext>
            </a:extLst>
          </p:cNvPr>
          <p:cNvSpPr/>
          <p:nvPr/>
        </p:nvSpPr>
        <p:spPr>
          <a:xfrm>
            <a:off x="7276211" y="3072809"/>
            <a:ext cx="2527007" cy="414670"/>
          </a:xfrm>
          <a:prstGeom prst="rect">
            <a:avLst/>
          </a:prstGeom>
          <a:solidFill>
            <a:srgbClr val="FFFF00">
              <a:alpha val="50000"/>
            </a:srgb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highlight>
                <a:srgbClr val="FFFF00"/>
              </a:highlight>
              <a:uLnTx/>
              <a:uFillTx/>
              <a:latin typeface="#9Slide02 Noi dung da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291323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7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15">
            <a:extLst>
              <a:ext uri="{FF2B5EF4-FFF2-40B4-BE49-F238E27FC236}">
                <a16:creationId xmlns:a16="http://schemas.microsoft.com/office/drawing/2014/main" id="{9BC9179F-EBDB-6945-C6C5-D059FCB61206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040025" y="-381000"/>
            <a:ext cx="16137025" cy="7626259"/>
          </a:xfrm>
          <a:prstGeom prst="rect">
            <a:avLst/>
          </a:prstGeom>
        </p:spPr>
      </p:pic>
      <p:sp>
        <p:nvSpPr>
          <p:cNvPr id="61" name="TextBox 60">
            <a:extLst>
              <a:ext uri="{FF2B5EF4-FFF2-40B4-BE49-F238E27FC236}">
                <a16:creationId xmlns:a16="http://schemas.microsoft.com/office/drawing/2014/main" id="{0C2A0AE7-0E90-CA33-316D-5BF171A5E086}"/>
              </a:ext>
            </a:extLst>
          </p:cNvPr>
          <p:cNvSpPr txBox="1"/>
          <p:nvPr/>
        </p:nvSpPr>
        <p:spPr>
          <a:xfrm>
            <a:off x="1605516" y="1625411"/>
            <a:ext cx="8888819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Mai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mua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5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quyển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vở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hết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tiền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  <a:p>
            <a:pPr lvl="0" algn="ctr">
              <a:defRPr/>
            </a:pP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8 000 × 5 = 40 000 (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đồng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</a:p>
          <a:p>
            <a:pPr lvl="0" algn="ctr">
              <a:defRPr/>
            </a:pP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Mai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mua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2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hộp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bút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chì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màu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hết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tiền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  <a:p>
            <a:pPr lvl="0" algn="ctr">
              <a:defRPr/>
            </a:pP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25 000 × 2 = 50 000 (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đồng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</a:p>
          <a:p>
            <a:pPr lvl="0" algn="ctr">
              <a:defRPr/>
            </a:pP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Mai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phải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trả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cô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bán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tất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cả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tiền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  <a:p>
            <a:pPr lvl="0" algn="ctr">
              <a:defRPr/>
            </a:pP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40 000 + 50 000 = 90 000 (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đồng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</a:p>
          <a:p>
            <a:pPr lvl="0" algn="r">
              <a:defRPr/>
            </a:pP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Đáp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dirty="0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90 000 </a:t>
            </a:r>
            <a:r>
              <a:rPr lang="en-US" sz="3600" b="1" dirty="0" err="1">
                <a:solidFill>
                  <a:srgbClr val="016D1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đồng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016D16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2" name="tieng chuong ting ting">
            <a:hlinkClick r:id="" action="ppaction://media"/>
            <a:extLst>
              <a:ext uri="{FF2B5EF4-FFF2-40B4-BE49-F238E27FC236}">
                <a16:creationId xmlns:a16="http://schemas.microsoft.com/office/drawing/2014/main" id="{08D6E55B-1A83-527D-01FF-4D48E1B3EB68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-5284224" y="-682761"/>
            <a:ext cx="487363" cy="487363"/>
          </a:xfrm>
          <a:prstGeom prst="rect">
            <a:avLst/>
          </a:prstGeom>
        </p:spPr>
      </p:pic>
      <p:pic>
        <p:nvPicPr>
          <p:cNvPr id="9" name="am thanh  win">
            <a:hlinkClick r:id="" action="ppaction://media"/>
            <a:extLst>
              <a:ext uri="{FF2B5EF4-FFF2-40B4-BE49-F238E27FC236}">
                <a16:creationId xmlns:a16="http://schemas.microsoft.com/office/drawing/2014/main" id="{ED35824B-B077-893B-D3A4-B8D919EDF2A8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-5257800" y="-1981200"/>
            <a:ext cx="487363" cy="487363"/>
          </a:xfrm>
          <a:prstGeom prst="rect">
            <a:avLst/>
          </a:prstGeom>
        </p:spPr>
      </p:pic>
      <p:pic>
        <p:nvPicPr>
          <p:cNvPr id="68" name="tieng chuong ting ting">
            <a:hlinkClick r:id="" action="ppaction://media"/>
            <a:extLst>
              <a:ext uri="{FF2B5EF4-FFF2-40B4-BE49-F238E27FC236}">
                <a16:creationId xmlns:a16="http://schemas.microsoft.com/office/drawing/2014/main" id="{B4931C3C-F94A-8294-5283-17537CEC4F6E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-5331488" y="286237"/>
            <a:ext cx="487363" cy="487363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3096E2AE-41E3-C54B-C6C4-24B595C7FB93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637733" y="225293"/>
            <a:ext cx="2725148" cy="10486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452659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6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6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6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6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9" dur="3448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1" dur="3448" fill="hold"/>
                                        <p:tgtEl>
                                          <p:spTgt spid="6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4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>
                <p:cTn id="4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"/>
                </p:tgtEl>
              </p:cMediaNode>
            </p:audio>
            <p:audio>
              <p:cMediaNode vol="80000">
                <p:cTn id="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8"/>
                </p:tgtEl>
              </p:cMediaNode>
            </p:audio>
          </p:childTnLst>
        </p:cTn>
      </p:par>
    </p:tnLst>
    <p:bldLst>
      <p:bldP spid="61" grpId="0" build="p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6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7">
            <a:extLst>
              <a:ext uri="{FF2B5EF4-FFF2-40B4-BE49-F238E27FC236}">
                <a16:creationId xmlns:a16="http://schemas.microsoft.com/office/drawing/2014/main" id="{E6B924F3-FEBD-1536-9A3B-1D95B94B9CF2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t="42418" r="63876"/>
          <a:stretch>
            <a:fillRect/>
          </a:stretch>
        </p:blipFill>
        <p:spPr>
          <a:xfrm>
            <a:off x="9231103" y="4425698"/>
            <a:ext cx="1486561" cy="1848303"/>
          </a:xfrm>
          <a:prstGeom prst="rect">
            <a:avLst/>
          </a:prstGeom>
        </p:spPr>
      </p:pic>
      <p:pic>
        <p:nvPicPr>
          <p:cNvPr id="5" name="Picture 2">
            <a:extLst>
              <a:ext uri="{FF2B5EF4-FFF2-40B4-BE49-F238E27FC236}">
                <a16:creationId xmlns:a16="http://schemas.microsoft.com/office/drawing/2014/main" id="{72E3B80F-2D4F-EF83-5B99-61F77ED9E5C5}"/>
              </a:ext>
            </a:extLst>
          </p:cNvPr>
          <p:cNvPicPr>
            <a:picLocks noChangeAspect="1"/>
          </p:cNvPicPr>
          <p:nvPr/>
        </p:nvPicPr>
        <p:blipFill>
          <a:blip r:embed="rId8"/>
          <a:srcRect l="55916" b="66769"/>
          <a:stretch>
            <a:fillRect/>
          </a:stretch>
        </p:blipFill>
        <p:spPr>
          <a:xfrm>
            <a:off x="2388806" y="3713589"/>
            <a:ext cx="2379922" cy="1937539"/>
          </a:xfrm>
          <a:prstGeom prst="rect">
            <a:avLst/>
          </a:prstGeom>
        </p:spPr>
      </p:pic>
      <p:pic>
        <p:nvPicPr>
          <p:cNvPr id="6" name="Picture 4">
            <a:extLst>
              <a:ext uri="{FF2B5EF4-FFF2-40B4-BE49-F238E27FC236}">
                <a16:creationId xmlns:a16="http://schemas.microsoft.com/office/drawing/2014/main" id="{9736DAE9-9EAB-51D4-CAFD-D349E06B6D84}"/>
              </a:ext>
            </a:extLst>
          </p:cNvPr>
          <p:cNvPicPr>
            <a:picLocks noChangeAspect="1"/>
          </p:cNvPicPr>
          <p:nvPr/>
        </p:nvPicPr>
        <p:blipFill>
          <a:blip r:embed="rId8"/>
          <a:srcRect l="29944" t="57149" r="24138" b="8124"/>
          <a:stretch>
            <a:fillRect/>
          </a:stretch>
        </p:blipFill>
        <p:spPr>
          <a:xfrm>
            <a:off x="5722180" y="3510379"/>
            <a:ext cx="2262969" cy="1848303"/>
          </a:xfrm>
          <a:prstGeom prst="rect">
            <a:avLst/>
          </a:prstGeom>
        </p:spPr>
      </p:pic>
      <p:pic>
        <p:nvPicPr>
          <p:cNvPr id="3" name="Picture 3">
            <a:extLst>
              <a:ext uri="{FF2B5EF4-FFF2-40B4-BE49-F238E27FC236}">
                <a16:creationId xmlns:a16="http://schemas.microsoft.com/office/drawing/2014/main" id="{E4B819ED-C19B-FCCF-D4EE-B07C3C460506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34450" r="36364" b="57048"/>
          <a:stretch>
            <a:fillRect/>
          </a:stretch>
        </p:blipFill>
        <p:spPr>
          <a:xfrm>
            <a:off x="5835947" y="4864391"/>
            <a:ext cx="1896620" cy="2177101"/>
          </a:xfrm>
          <a:prstGeom prst="rect">
            <a:avLst/>
          </a:prstGeom>
        </p:spPr>
      </p:pic>
      <p:pic>
        <p:nvPicPr>
          <p:cNvPr id="7" name="Picture 5">
            <a:extLst>
              <a:ext uri="{FF2B5EF4-FFF2-40B4-BE49-F238E27FC236}">
                <a16:creationId xmlns:a16="http://schemas.microsoft.com/office/drawing/2014/main" id="{8A42BA50-2533-E8A7-4312-4BFA97573E58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68182" t="42644" b="18096"/>
          <a:stretch>
            <a:fillRect/>
          </a:stretch>
        </p:blipFill>
        <p:spPr>
          <a:xfrm>
            <a:off x="2217616" y="5415522"/>
            <a:ext cx="1668584" cy="1605919"/>
          </a:xfrm>
          <a:prstGeom prst="rect">
            <a:avLst/>
          </a:prstGeom>
        </p:spPr>
      </p:pic>
      <p:pic>
        <p:nvPicPr>
          <p:cNvPr id="8" name="Picture 6">
            <a:extLst>
              <a:ext uri="{FF2B5EF4-FFF2-40B4-BE49-F238E27FC236}">
                <a16:creationId xmlns:a16="http://schemas.microsoft.com/office/drawing/2014/main" id="{3E0F1EE9-3439-57FC-7EB2-3A831E9CCE6C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61484" b="57355"/>
          <a:stretch>
            <a:fillRect/>
          </a:stretch>
        </p:blipFill>
        <p:spPr>
          <a:xfrm>
            <a:off x="7666863" y="4864391"/>
            <a:ext cx="1882527" cy="1625760"/>
          </a:xfrm>
          <a:prstGeom prst="rect">
            <a:avLst/>
          </a:prstGeom>
        </p:spPr>
      </p:pic>
      <p:pic>
        <p:nvPicPr>
          <p:cNvPr id="9" name="Picture 10">
            <a:extLst>
              <a:ext uri="{FF2B5EF4-FFF2-40B4-BE49-F238E27FC236}">
                <a16:creationId xmlns:a16="http://schemas.microsoft.com/office/drawing/2014/main" id="{D31AA890-32D6-8F9B-456C-0A935EC78034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>
            <a:fillRect/>
          </a:stretch>
        </p:blipFill>
        <p:spPr>
          <a:xfrm>
            <a:off x="4245668" y="5085393"/>
            <a:ext cx="1337697" cy="1131469"/>
          </a:xfrm>
          <a:prstGeom prst="rect">
            <a:avLst/>
          </a:prstGeom>
        </p:spPr>
      </p:pic>
      <p:pic>
        <p:nvPicPr>
          <p:cNvPr id="11" name="âm thanh magic">
            <a:hlinkClick r:id="" action="ppaction://media"/>
            <a:extLst>
              <a:ext uri="{FF2B5EF4-FFF2-40B4-BE49-F238E27FC236}">
                <a16:creationId xmlns:a16="http://schemas.microsoft.com/office/drawing/2014/main" id="{80387AAD-9DCD-DA96-0442-F20B31993B84}"/>
              </a:ext>
            </a:extLst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end="2106"/>
                </p14:media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2743200" y="-990600"/>
            <a:ext cx="487363" cy="487363"/>
          </a:xfrm>
          <a:prstGeom prst="rect">
            <a:avLst/>
          </a:prstGeom>
        </p:spPr>
      </p:pic>
      <p:grpSp>
        <p:nvGrpSpPr>
          <p:cNvPr id="17" name="Group 16">
            <a:extLst>
              <a:ext uri="{FF2B5EF4-FFF2-40B4-BE49-F238E27FC236}">
                <a16:creationId xmlns:a16="http://schemas.microsoft.com/office/drawing/2014/main" id="{57A88023-3589-AA76-C280-6E3168B03433}"/>
              </a:ext>
            </a:extLst>
          </p:cNvPr>
          <p:cNvGrpSpPr/>
          <p:nvPr/>
        </p:nvGrpSpPr>
        <p:grpSpPr>
          <a:xfrm>
            <a:off x="2257641" y="908766"/>
            <a:ext cx="8236724" cy="2299145"/>
            <a:chOff x="2257641" y="908766"/>
            <a:chExt cx="8236724" cy="2299145"/>
          </a:xfrm>
        </p:grpSpPr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A657A1B6-D850-8902-F6F8-0570DC7D7192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388806" y="1039467"/>
              <a:ext cx="7974394" cy="2168444"/>
            </a:xfrm>
            <a:prstGeom prst="rect">
              <a:avLst/>
            </a:prstGeom>
          </p:spPr>
        </p:pic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D5ABBB4-6B88-DD34-8B2D-722A92BE3E5D}"/>
                </a:ext>
              </a:extLst>
            </p:cNvPr>
            <p:cNvSpPr txBox="1"/>
            <p:nvPr/>
          </p:nvSpPr>
          <p:spPr>
            <a:xfrm>
              <a:off x="3191217" y="1281728"/>
              <a:ext cx="6517025" cy="184665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1" i="0" u="none" strike="noStrike" kern="1200" cap="none" spc="0" normalizeH="0" baseline="0" noProof="0">
                  <a:ln>
                    <a:noFill/>
                  </a:ln>
                  <a:solidFill>
                    <a:srgbClr val="ED5565">
                      <a:lumMod val="75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Thật tuyệt vời! Chúng ta đã tìm xong nơi nghỉ ngơi cho</a:t>
              </a:r>
              <a:br>
                <a:rPr kumimoji="0" lang="en-US" sz="4000" b="1" i="0" u="none" strike="noStrike" kern="1200" cap="none" spc="0" normalizeH="0" baseline="0" noProof="0">
                  <a:ln>
                    <a:noFill/>
                  </a:ln>
                  <a:solidFill>
                    <a:srgbClr val="ED5565">
                      <a:lumMod val="75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en-US" sz="4000" b="1" i="0" u="none" strike="noStrike" kern="1200" cap="none" spc="0" normalizeH="0" baseline="0" noProof="0">
                  <a:ln>
                    <a:noFill/>
                  </a:ln>
                  <a:solidFill>
                    <a:srgbClr val="ED5565">
                      <a:lumMod val="75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các bạn thú.</a:t>
              </a:r>
            </a:p>
          </p:txBody>
        </p:sp>
        <p:pic>
          <p:nvPicPr>
            <p:cNvPr id="15" name="Picture 11">
              <a:extLst>
                <a:ext uri="{FF2B5EF4-FFF2-40B4-BE49-F238E27FC236}">
                  <a16:creationId xmlns:a16="http://schemas.microsoft.com/office/drawing/2014/main" id="{57526126-5D4E-41B9-74BE-2203C7AA3A84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rcRect/>
            <a:stretch>
              <a:fillRect/>
            </a:stretch>
          </p:blipFill>
          <p:spPr>
            <a:xfrm>
              <a:off x="9339176" y="1855105"/>
              <a:ext cx="1155189" cy="1231107"/>
            </a:xfrm>
            <a:prstGeom prst="rect">
              <a:avLst/>
            </a:prstGeom>
          </p:spPr>
        </p:pic>
        <p:pic>
          <p:nvPicPr>
            <p:cNvPr id="16" name="Picture 14">
              <a:extLst>
                <a:ext uri="{FF2B5EF4-FFF2-40B4-BE49-F238E27FC236}">
                  <a16:creationId xmlns:a16="http://schemas.microsoft.com/office/drawing/2014/main" id="{AFB109F8-814F-F012-F1CC-78FC819B31C9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rcRect/>
            <a:stretch>
              <a:fillRect/>
            </a:stretch>
          </p:blipFill>
          <p:spPr>
            <a:xfrm>
              <a:off x="2257641" y="908766"/>
              <a:ext cx="1155189" cy="1214923"/>
            </a:xfrm>
            <a:prstGeom prst="rect">
              <a:avLst/>
            </a:prstGeom>
          </p:spPr>
        </p:pic>
      </p:grpSp>
      <p:pic>
        <p:nvPicPr>
          <p:cNvPr id="18" name="Tieng-moi-nguoi-reo-ho-vo-tay-www_tiengdong_com">
            <a:hlinkClick r:id="" action="ppaction://media"/>
            <a:extLst>
              <a:ext uri="{FF2B5EF4-FFF2-40B4-BE49-F238E27FC236}">
                <a16:creationId xmlns:a16="http://schemas.microsoft.com/office/drawing/2014/main" id="{472F5CBC-58E5-3D53-4B6B-B8F88691C6F6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2986882" y="1648762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6838626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250">
        <p15:prstTrans prst="origami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2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 tmFilter="0, 0; .2, .5; .8, .5; 1, 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0" dur="250" autoRev="1" fill="hold"/>
                                        <p:tgtEl>
                                          <p:spTgt spid="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 tmFilter="0, 0; .2, .5; .8, .5; 1, 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8" dur="250" autoRev="1" fill="hold"/>
                                        <p:tgtEl>
                                          <p:spTgt spid="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500" tmFilter="0, 0; .2, .5; .8, .5; 1, 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6" dur="250" autoRev="1" fill="hold"/>
                                        <p:tgtEl>
                                          <p:spTgt spid="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 tmFilter="0, 0; .2, .5; .8, .5; 1, 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4" dur="250" autoRev="1" fill="hold"/>
                                        <p:tgtEl>
                                          <p:spTgt spid="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 tmFilter="0, 0; .2, .5; .8, .5; 1, 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2" dur="250" autoRev="1" fill="hold"/>
                                        <p:tgtEl>
                                          <p:spTgt spid="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 tmFilter="0, 0; .2, .5; .8, .5; 1, 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0" dur="250" autoRev="1" fill="hold"/>
                                        <p:tgtEl>
                                          <p:spTgt spid="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2" dur="894" fill="hold"/>
                                        <p:tgtEl>
                                          <p:spTgt spid="1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894"/>
                            </p:stCondLst>
                            <p:childTnLst>
                              <p:par>
                                <p:cTn id="64" presetID="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9" dur="10396" fill="hold"/>
                                        <p:tgtEl>
                                          <p:spTgt spid="1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7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1"/>
                </p:tgtEl>
              </p:cMediaNode>
            </p:audio>
            <p:audio>
              <p:cMediaNode vol="80000">
                <p:cTn id="7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"/>
                </p:tgtEl>
              </p:cMediaNode>
            </p:audio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6B3B3A32-8A7D-B879-6839-C8B79EB61B4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87877C0B-F777-492F-851D-C365F7251712}"/>
              </a:ext>
            </a:extLst>
          </p:cNvPr>
          <p:cNvSpPr txBox="1"/>
          <p:nvPr/>
        </p:nvSpPr>
        <p:spPr>
          <a:xfrm>
            <a:off x="2171700" y="730429"/>
            <a:ext cx="7848600" cy="166199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Đội cứu hộ tiếp tục đi xây thêm 1 cây cầu cho các bạn thú dễ dàng qua sông, hãy giúp chúng mình nhé!</a:t>
            </a:r>
          </a:p>
        </p:txBody>
      </p:sp>
      <p:pic>
        <p:nvPicPr>
          <p:cNvPr id="7" name="Picture 15">
            <a:extLst>
              <a:ext uri="{FF2B5EF4-FFF2-40B4-BE49-F238E27FC236}">
                <a16:creationId xmlns:a16="http://schemas.microsoft.com/office/drawing/2014/main" id="{04C9EACD-359E-7F65-062E-41BF36B9308F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>
            <a:fillRect/>
          </a:stretch>
        </p:blipFill>
        <p:spPr>
          <a:xfrm>
            <a:off x="6065520" y="2434973"/>
            <a:ext cx="1066800" cy="1090426"/>
          </a:xfrm>
          <a:prstGeom prst="rect">
            <a:avLst/>
          </a:prstGeom>
        </p:spPr>
      </p:pic>
      <p:pic>
        <p:nvPicPr>
          <p:cNvPr id="8" name="Picture 14">
            <a:extLst>
              <a:ext uri="{FF2B5EF4-FFF2-40B4-BE49-F238E27FC236}">
                <a16:creationId xmlns:a16="http://schemas.microsoft.com/office/drawing/2014/main" id="{5B62A009-24D7-8F1A-35BA-86303F495420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/>
          <a:stretch>
            <a:fillRect/>
          </a:stretch>
        </p:blipFill>
        <p:spPr>
          <a:xfrm>
            <a:off x="5029200" y="2411782"/>
            <a:ext cx="1066800" cy="11219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6908086"/>
      </p:ext>
    </p:extLst>
  </p:cSld>
  <p:clrMapOvr>
    <a:masterClrMapping/>
  </p:clrMapOvr>
  <p:transition spd="slow">
    <p:cover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19B58355-995A-E59E-0D0D-7640FB422702}"/>
              </a:ext>
            </a:extLst>
          </p:cNvPr>
          <p:cNvGrpSpPr/>
          <p:nvPr/>
        </p:nvGrpSpPr>
        <p:grpSpPr>
          <a:xfrm>
            <a:off x="1143000" y="990600"/>
            <a:ext cx="9746135" cy="3048000"/>
            <a:chOff x="1143000" y="990600"/>
            <a:chExt cx="9746135" cy="3048000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21096EBD-5526-BCD3-5CD7-CE31C4D07A9C}"/>
                </a:ext>
              </a:extLst>
            </p:cNvPr>
            <p:cNvGrpSpPr/>
            <p:nvPr/>
          </p:nvGrpSpPr>
          <p:grpSpPr>
            <a:xfrm>
              <a:off x="1143000" y="990600"/>
              <a:ext cx="9746135" cy="3048000"/>
              <a:chOff x="344809" y="1235554"/>
              <a:chExt cx="8860269" cy="3342901"/>
            </a:xfrm>
          </p:grpSpPr>
          <p:pic>
            <p:nvPicPr>
              <p:cNvPr id="4" name="Picture 8">
                <a:extLst>
                  <a:ext uri="{FF2B5EF4-FFF2-40B4-BE49-F238E27FC236}">
                    <a16:creationId xmlns:a16="http://schemas.microsoft.com/office/drawing/2014/main" id="{8B057168-344E-7CA1-A998-55DBD13809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40000" contrast="2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344809" y="1235554"/>
                <a:ext cx="8721721" cy="3175756"/>
              </a:xfrm>
              <a:prstGeom prst="rect">
                <a:avLst/>
              </a:prstGeom>
            </p:spPr>
          </p:pic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A4EBDC42-CAA5-EB27-5AAB-853EA770D97C}"/>
                  </a:ext>
                </a:extLst>
              </p:cNvPr>
              <p:cNvSpPr txBox="1"/>
              <p:nvPr/>
            </p:nvSpPr>
            <p:spPr>
              <a:xfrm>
                <a:off x="615355" y="2052177"/>
                <a:ext cx="8165345" cy="7696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3600" b="1" i="0" u="none" strike="noStrike" kern="1200" cap="none" spc="0" normalizeH="0" baseline="0" noProof="0">
                    <a:ln>
                      <a:noFill/>
                    </a:ln>
                    <a:solidFill>
                      <a:srgbClr val="15633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</a:t>
                </a:r>
              </a:p>
            </p:txBody>
          </p:sp>
          <p:pic>
            <p:nvPicPr>
              <p:cNvPr id="9" name="Picture 8">
                <a:extLst>
                  <a:ext uri="{FF2B5EF4-FFF2-40B4-BE49-F238E27FC236}">
                    <a16:creationId xmlns:a16="http://schemas.microsoft.com/office/drawing/2014/main" id="{D4D3A650-903E-2D84-E175-81810D594BD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40000" contrast="2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483357" y="1402699"/>
                <a:ext cx="8721721" cy="3175756"/>
              </a:xfrm>
              <a:prstGeom prst="rect">
                <a:avLst/>
              </a:prstGeom>
            </p:spPr>
          </p:pic>
        </p:grp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5C36B638-285E-7D61-4C50-7521D938EA06}"/>
                </a:ext>
              </a:extLst>
            </p:cNvPr>
            <p:cNvSpPr txBox="1"/>
            <p:nvPr/>
          </p:nvSpPr>
          <p:spPr>
            <a:xfrm>
              <a:off x="1785439" y="1522515"/>
              <a:ext cx="8500254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vi-VN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Chia 40 quả táo vào các túi, mỗi túi 8 quả và chia 36 quả cam vào các túi, mỗi túi 6 quả. Hỏi số túi táo hay túi cam có nhiều hơn và nhiều hơn mấy túi?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</p:grpSp>
      <p:pic>
        <p:nvPicPr>
          <p:cNvPr id="16" name="Graphic 15">
            <a:extLst>
              <a:ext uri="{FF2B5EF4-FFF2-40B4-BE49-F238E27FC236}">
                <a16:creationId xmlns:a16="http://schemas.microsoft.com/office/drawing/2014/main" id="{54387DFB-E0B2-04D8-1843-360BDB961768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l="45492" t="74172" r="40985" b="-30868"/>
          <a:stretch/>
        </p:blipFill>
        <p:spPr>
          <a:xfrm>
            <a:off x="9346019" y="3393558"/>
            <a:ext cx="2931550" cy="7363260"/>
          </a:xfrm>
          <a:prstGeom prst="rect">
            <a:avLst/>
          </a:prstGeom>
        </p:spPr>
      </p:pic>
      <p:grpSp>
        <p:nvGrpSpPr>
          <p:cNvPr id="10" name="Group 9">
            <a:extLst>
              <a:ext uri="{FF2B5EF4-FFF2-40B4-BE49-F238E27FC236}">
                <a16:creationId xmlns:a16="http://schemas.microsoft.com/office/drawing/2014/main" id="{B3A0A0CC-DD65-0313-E1D5-6FB323C094A9}"/>
              </a:ext>
            </a:extLst>
          </p:cNvPr>
          <p:cNvGrpSpPr/>
          <p:nvPr/>
        </p:nvGrpSpPr>
        <p:grpSpPr>
          <a:xfrm>
            <a:off x="2861298" y="5157495"/>
            <a:ext cx="6477000" cy="1115009"/>
            <a:chOff x="1143000" y="990600"/>
            <a:chExt cx="9689432" cy="2972146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BF0B4937-64DA-3B0F-0343-6EC691F02646}"/>
                </a:ext>
              </a:extLst>
            </p:cNvPr>
            <p:cNvGrpSpPr/>
            <p:nvPr/>
          </p:nvGrpSpPr>
          <p:grpSpPr>
            <a:xfrm>
              <a:off x="1143000" y="990600"/>
              <a:ext cx="9689432" cy="2972146"/>
              <a:chOff x="344809" y="1235554"/>
              <a:chExt cx="8808720" cy="3259708"/>
            </a:xfrm>
          </p:grpSpPr>
          <p:pic>
            <p:nvPicPr>
              <p:cNvPr id="13" name="Picture 8">
                <a:extLst>
                  <a:ext uri="{FF2B5EF4-FFF2-40B4-BE49-F238E27FC236}">
                    <a16:creationId xmlns:a16="http://schemas.microsoft.com/office/drawing/2014/main" id="{A0351D6A-A037-1EA3-3EAA-5B9FA3DD4B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40000" contrast="2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344809" y="1235554"/>
                <a:ext cx="8721721" cy="3175756"/>
              </a:xfrm>
              <a:prstGeom prst="rect">
                <a:avLst/>
              </a:prstGeom>
            </p:spPr>
          </p:pic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355BE2CD-885F-1104-9288-2F7DC1300816}"/>
                  </a:ext>
                </a:extLst>
              </p:cNvPr>
              <p:cNvSpPr txBox="1"/>
              <p:nvPr/>
            </p:nvSpPr>
            <p:spPr>
              <a:xfrm>
                <a:off x="615355" y="2052177"/>
                <a:ext cx="8165345" cy="7696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3600" b="1" i="0" u="none" strike="noStrike" kern="1200" cap="none" spc="0" normalizeH="0" baseline="0" noProof="0">
                    <a:ln>
                      <a:noFill/>
                    </a:ln>
                    <a:solidFill>
                      <a:srgbClr val="156336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</a:t>
                </a:r>
              </a:p>
            </p:txBody>
          </p:sp>
          <p:pic>
            <p:nvPicPr>
              <p:cNvPr id="15" name="Picture 14">
                <a:extLst>
                  <a:ext uri="{FF2B5EF4-FFF2-40B4-BE49-F238E27FC236}">
                    <a16:creationId xmlns:a16="http://schemas.microsoft.com/office/drawing/2014/main" id="{C6365CB2-719A-4610-61A3-69EFBF0900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40000" contrast="2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431808" y="1319506"/>
                <a:ext cx="8721721" cy="3175756"/>
              </a:xfrm>
              <a:prstGeom prst="rect">
                <a:avLst/>
              </a:prstGeom>
            </p:spPr>
          </p:pic>
        </p:grp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9257CA9F-103D-4672-2B03-5BAB23B7E1A0}"/>
                </a:ext>
              </a:extLst>
            </p:cNvPr>
            <p:cNvSpPr txBox="1"/>
            <p:nvPr/>
          </p:nvSpPr>
          <p:spPr>
            <a:xfrm>
              <a:off x="1785439" y="1522514"/>
              <a:ext cx="8500254" cy="18869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1" i="0" u="none" strike="noStrike" kern="1200" cap="none" spc="0" normalizeH="0" baseline="0" noProof="0">
                  <a:ln>
                    <a:noFill/>
                  </a:ln>
                  <a:solidFill>
                    <a:srgbClr val="016D1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Hãy đọc kĩ đề và tóm tắt.</a:t>
              </a:r>
            </a:p>
          </p:txBody>
        </p:sp>
      </p:grpSp>
      <p:sp>
        <p:nvSpPr>
          <p:cNvPr id="17" name="Rectangle 16">
            <a:extLst>
              <a:ext uri="{FF2B5EF4-FFF2-40B4-BE49-F238E27FC236}">
                <a16:creationId xmlns:a16="http://schemas.microsoft.com/office/drawing/2014/main" id="{6D6420B1-BC27-33AE-3FA8-F44AABDB40DE}"/>
              </a:ext>
            </a:extLst>
          </p:cNvPr>
          <p:cNvSpPr/>
          <p:nvPr/>
        </p:nvSpPr>
        <p:spPr>
          <a:xfrm>
            <a:off x="7393171" y="1515020"/>
            <a:ext cx="2569535" cy="571135"/>
          </a:xfrm>
          <a:prstGeom prst="rect">
            <a:avLst/>
          </a:prstGeom>
          <a:solidFill>
            <a:srgbClr val="FFFF00">
              <a:alpha val="50000"/>
            </a:srgb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highlight>
                <a:srgbClr val="FFFF00"/>
              </a:highlight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EBF59F9B-6B92-A9F6-C0FE-B6F39ED49EC7}"/>
              </a:ext>
            </a:extLst>
          </p:cNvPr>
          <p:cNvSpPr/>
          <p:nvPr/>
        </p:nvSpPr>
        <p:spPr>
          <a:xfrm>
            <a:off x="2130054" y="1568185"/>
            <a:ext cx="2984206" cy="483900"/>
          </a:xfrm>
          <a:prstGeom prst="rect">
            <a:avLst/>
          </a:prstGeom>
          <a:solidFill>
            <a:srgbClr val="FFFF00">
              <a:alpha val="50000"/>
            </a:srgb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highlight>
                <a:srgbClr val="FFFF00"/>
              </a:highlight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65E41BF-7AF7-2A7C-4EDC-9BF19DAE844F}"/>
              </a:ext>
            </a:extLst>
          </p:cNvPr>
          <p:cNvSpPr/>
          <p:nvPr/>
        </p:nvSpPr>
        <p:spPr>
          <a:xfrm>
            <a:off x="2746743" y="2099811"/>
            <a:ext cx="3048001" cy="571135"/>
          </a:xfrm>
          <a:prstGeom prst="rect">
            <a:avLst/>
          </a:prstGeom>
          <a:solidFill>
            <a:srgbClr val="FFFF00">
              <a:alpha val="50000"/>
            </a:srgb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highlight>
                <a:srgbClr val="FFFF00"/>
              </a:highlight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78EAD4B-55C4-50F7-F0EB-1CEDBE5AD3FD}"/>
              </a:ext>
            </a:extLst>
          </p:cNvPr>
          <p:cNvSpPr/>
          <p:nvPr/>
        </p:nvSpPr>
        <p:spPr>
          <a:xfrm>
            <a:off x="8137450" y="2099811"/>
            <a:ext cx="1867787" cy="571135"/>
          </a:xfrm>
          <a:prstGeom prst="rect">
            <a:avLst/>
          </a:prstGeom>
          <a:solidFill>
            <a:srgbClr val="FFFF00">
              <a:alpha val="50000"/>
            </a:srgb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highlight>
                <a:srgbClr val="FFFF00"/>
              </a:highlight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22526BB-2CFE-2D68-84A8-F9CD93D15432}"/>
              </a:ext>
            </a:extLst>
          </p:cNvPr>
          <p:cNvSpPr/>
          <p:nvPr/>
        </p:nvSpPr>
        <p:spPr>
          <a:xfrm>
            <a:off x="2215115" y="2705867"/>
            <a:ext cx="1017183" cy="494533"/>
          </a:xfrm>
          <a:prstGeom prst="rect">
            <a:avLst/>
          </a:prstGeom>
          <a:solidFill>
            <a:srgbClr val="FFFF00">
              <a:alpha val="50000"/>
            </a:srgb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highlight>
                <a:srgbClr val="FFFF00"/>
              </a:highlight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95B1632A-0149-E5D0-0C4B-56C0AFE1F616}"/>
              </a:ext>
            </a:extLst>
          </p:cNvPr>
          <p:cNvSpPr/>
          <p:nvPr/>
        </p:nvSpPr>
        <p:spPr>
          <a:xfrm>
            <a:off x="4458585" y="2705867"/>
            <a:ext cx="5387164" cy="494534"/>
          </a:xfrm>
          <a:prstGeom prst="rect">
            <a:avLst/>
          </a:prstGeom>
          <a:solidFill>
            <a:srgbClr val="FFFF00">
              <a:alpha val="50000"/>
            </a:srgb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highlight>
                <a:srgbClr val="FFFF00"/>
              </a:highlight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A658D12C-2A21-20FB-B9FF-9F1F36526E0F}"/>
              </a:ext>
            </a:extLst>
          </p:cNvPr>
          <p:cNvSpPr/>
          <p:nvPr/>
        </p:nvSpPr>
        <p:spPr>
          <a:xfrm>
            <a:off x="3331534" y="3258760"/>
            <a:ext cx="985285" cy="571135"/>
          </a:xfrm>
          <a:prstGeom prst="rect">
            <a:avLst/>
          </a:prstGeom>
          <a:solidFill>
            <a:srgbClr val="FFFF00">
              <a:alpha val="50000"/>
            </a:srgb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highlight>
                <a:srgbClr val="FFFF00"/>
              </a:highlight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FDA5180-8F89-074F-523E-70279EB8C464}"/>
              </a:ext>
            </a:extLst>
          </p:cNvPr>
          <p:cNvSpPr/>
          <p:nvPr/>
        </p:nvSpPr>
        <p:spPr>
          <a:xfrm>
            <a:off x="4905153" y="3269392"/>
            <a:ext cx="3462670" cy="571135"/>
          </a:xfrm>
          <a:prstGeom prst="rect">
            <a:avLst/>
          </a:prstGeom>
          <a:solidFill>
            <a:srgbClr val="FFFF00">
              <a:alpha val="50000"/>
            </a:srgb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highlight>
                <a:srgbClr val="FFFF00"/>
              </a:highlight>
              <a:uLnTx/>
              <a:uFillTx/>
              <a:latin typeface="#9Slide02 Noi dung da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110217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2" grpId="0" animBg="1"/>
      <p:bldP spid="8" grpId="0" animBg="1"/>
      <p:bldP spid="26" grpId="0" animBg="1"/>
      <p:bldP spid="27" grpId="0" animBg="1"/>
      <p:bldP spid="28" grpId="0" animBg="1"/>
      <p:bldP spid="29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Picture 27">
            <a:extLst>
              <a:ext uri="{FF2B5EF4-FFF2-40B4-BE49-F238E27FC236}">
                <a16:creationId xmlns:a16="http://schemas.microsoft.com/office/drawing/2014/main" id="{F70718E6-4400-1751-9D2A-34CE5DB7ABD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297" y="339328"/>
            <a:ext cx="11608903" cy="6290071"/>
          </a:xfrm>
          <a:prstGeom prst="rect">
            <a:avLst/>
          </a:prstGeom>
        </p:spPr>
      </p:pic>
      <p:pic>
        <p:nvPicPr>
          <p:cNvPr id="21" name="Picture 7">
            <a:extLst>
              <a:ext uri="{FF2B5EF4-FFF2-40B4-BE49-F238E27FC236}">
                <a16:creationId xmlns:a16="http://schemas.microsoft.com/office/drawing/2014/main" id="{1257795C-67FB-4C42-3FE1-1D0E6E5622A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p:blipFill>
        <p:spPr>
          <a:xfrm>
            <a:off x="0" y="3429001"/>
            <a:ext cx="3752588" cy="3555634"/>
          </a:xfrm>
          <a:prstGeom prst="rect">
            <a:avLst/>
          </a:prstGeom>
        </p:spPr>
      </p:pic>
      <p:sp>
        <p:nvSpPr>
          <p:cNvPr id="4091" name="Google Shape;4091;p44"/>
          <p:cNvSpPr/>
          <p:nvPr/>
        </p:nvSpPr>
        <p:spPr>
          <a:xfrm>
            <a:off x="533400" y="5151120"/>
            <a:ext cx="2133600" cy="21336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" name="Google Shape;4091;p44">
            <a:extLst>
              <a:ext uri="{FF2B5EF4-FFF2-40B4-BE49-F238E27FC236}">
                <a16:creationId xmlns:a16="http://schemas.microsoft.com/office/drawing/2014/main" id="{D19C9F76-C523-B959-E741-49D9D226DF31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1FB9CEA8-1DE6-8F7A-048B-B045C8F714B5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313C3AF-AE5C-FAE0-8FD8-9283B9AA1A8A}"/>
              </a:ext>
            </a:extLst>
          </p:cNvPr>
          <p:cNvSpPr txBox="1"/>
          <p:nvPr/>
        </p:nvSpPr>
        <p:spPr>
          <a:xfrm>
            <a:off x="3884299" y="1546823"/>
            <a:ext cx="7764361" cy="40368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71500" lvl="0" indent="-571500" algn="just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vi-VN" sz="3600" b="1" dirty="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Nhận biết và nắm được cách giải bài toán có ba bước tính (phân tích tóm tắt đề bài, tìm cách giải, trình bày bài giải).</a:t>
            </a:r>
          </a:p>
          <a:p>
            <a:pPr marL="571500" lvl="0" indent="-571500" algn="just">
              <a:lnSpc>
                <a:spcPct val="120000"/>
              </a:lnSpc>
              <a:buFont typeface="Arial" panose="020B0604020202020204" pitchFamily="34" charset="0"/>
              <a:buChar char="•"/>
            </a:pPr>
            <a:r>
              <a:rPr lang="vi-VN" sz="3600" b="1" dirty="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Vận dụng giải được các bài toán thực tế có ba bước tính.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8A0C8C12-B758-4324-F301-5CC1A41A1CD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3651" y="3720740"/>
            <a:ext cx="3036071" cy="1682642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build="p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52E9C431-9F45-502E-968C-A47600E1C8FB}"/>
              </a:ext>
            </a:extLst>
          </p:cNvPr>
          <p:cNvSpPr/>
          <p:nvPr/>
        </p:nvSpPr>
        <p:spPr>
          <a:xfrm>
            <a:off x="141767" y="818707"/>
            <a:ext cx="11887200" cy="5791200"/>
          </a:xfrm>
          <a:custGeom>
            <a:avLst/>
            <a:gdLst>
              <a:gd name="connsiteX0" fmla="*/ 0 w 11887200"/>
              <a:gd name="connsiteY0" fmla="*/ 965219 h 5791200"/>
              <a:gd name="connsiteX1" fmla="*/ 965219 w 11887200"/>
              <a:gd name="connsiteY1" fmla="*/ 0 h 5791200"/>
              <a:gd name="connsiteX2" fmla="*/ 1529436 w 11887200"/>
              <a:gd name="connsiteY2" fmla="*/ 0 h 5791200"/>
              <a:gd name="connsiteX3" fmla="*/ 2193220 w 11887200"/>
              <a:gd name="connsiteY3" fmla="*/ 0 h 5791200"/>
              <a:gd name="connsiteX4" fmla="*/ 3056139 w 11887200"/>
              <a:gd name="connsiteY4" fmla="*/ 0 h 5791200"/>
              <a:gd name="connsiteX5" fmla="*/ 3620356 w 11887200"/>
              <a:gd name="connsiteY5" fmla="*/ 0 h 5791200"/>
              <a:gd name="connsiteX6" fmla="*/ 3985437 w 11887200"/>
              <a:gd name="connsiteY6" fmla="*/ 0 h 5791200"/>
              <a:gd name="connsiteX7" fmla="*/ 4848356 w 11887200"/>
              <a:gd name="connsiteY7" fmla="*/ 0 h 5791200"/>
              <a:gd name="connsiteX8" fmla="*/ 5711276 w 11887200"/>
              <a:gd name="connsiteY8" fmla="*/ 0 h 5791200"/>
              <a:gd name="connsiteX9" fmla="*/ 6275492 w 11887200"/>
              <a:gd name="connsiteY9" fmla="*/ 0 h 5791200"/>
              <a:gd name="connsiteX10" fmla="*/ 7138411 w 11887200"/>
              <a:gd name="connsiteY10" fmla="*/ 0 h 5791200"/>
              <a:gd name="connsiteX11" fmla="*/ 7901763 w 11887200"/>
              <a:gd name="connsiteY11" fmla="*/ 0 h 5791200"/>
              <a:gd name="connsiteX12" fmla="*/ 8465980 w 11887200"/>
              <a:gd name="connsiteY12" fmla="*/ 0 h 5791200"/>
              <a:gd name="connsiteX13" fmla="*/ 8930629 w 11887200"/>
              <a:gd name="connsiteY13" fmla="*/ 0 h 5791200"/>
              <a:gd name="connsiteX14" fmla="*/ 9793548 w 11887200"/>
              <a:gd name="connsiteY14" fmla="*/ 0 h 5791200"/>
              <a:gd name="connsiteX15" fmla="*/ 10921981 w 11887200"/>
              <a:gd name="connsiteY15" fmla="*/ 0 h 5791200"/>
              <a:gd name="connsiteX16" fmla="*/ 11887200 w 11887200"/>
              <a:gd name="connsiteY16" fmla="*/ 965219 h 5791200"/>
              <a:gd name="connsiteX17" fmla="*/ 11887200 w 11887200"/>
              <a:gd name="connsiteY17" fmla="*/ 1492856 h 5791200"/>
              <a:gd name="connsiteX18" fmla="*/ 11887200 w 11887200"/>
              <a:gd name="connsiteY18" fmla="*/ 2136317 h 5791200"/>
              <a:gd name="connsiteX19" fmla="*/ 11887200 w 11887200"/>
              <a:gd name="connsiteY19" fmla="*/ 2856992 h 5791200"/>
              <a:gd name="connsiteX20" fmla="*/ 11887200 w 11887200"/>
              <a:gd name="connsiteY20" fmla="*/ 3384630 h 5791200"/>
              <a:gd name="connsiteX21" fmla="*/ 11887200 w 11887200"/>
              <a:gd name="connsiteY21" fmla="*/ 3989483 h 5791200"/>
              <a:gd name="connsiteX22" fmla="*/ 11887200 w 11887200"/>
              <a:gd name="connsiteY22" fmla="*/ 4825981 h 5791200"/>
              <a:gd name="connsiteX23" fmla="*/ 10921981 w 11887200"/>
              <a:gd name="connsiteY23" fmla="*/ 5791200 h 5791200"/>
              <a:gd name="connsiteX24" fmla="*/ 10556900 w 11887200"/>
              <a:gd name="connsiteY24" fmla="*/ 5791200 h 5791200"/>
              <a:gd name="connsiteX25" fmla="*/ 10191818 w 11887200"/>
              <a:gd name="connsiteY25" fmla="*/ 5791200 h 5791200"/>
              <a:gd name="connsiteX26" fmla="*/ 9727170 w 11887200"/>
              <a:gd name="connsiteY26" fmla="*/ 5791200 h 5791200"/>
              <a:gd name="connsiteX27" fmla="*/ 9063385 w 11887200"/>
              <a:gd name="connsiteY27" fmla="*/ 5791200 h 5791200"/>
              <a:gd name="connsiteX28" fmla="*/ 8399601 w 11887200"/>
              <a:gd name="connsiteY28" fmla="*/ 5791200 h 5791200"/>
              <a:gd name="connsiteX29" fmla="*/ 8034520 w 11887200"/>
              <a:gd name="connsiteY29" fmla="*/ 5791200 h 5791200"/>
              <a:gd name="connsiteX30" fmla="*/ 7669439 w 11887200"/>
              <a:gd name="connsiteY30" fmla="*/ 5791200 h 5791200"/>
              <a:gd name="connsiteX31" fmla="*/ 7005655 w 11887200"/>
              <a:gd name="connsiteY31" fmla="*/ 5791200 h 5791200"/>
              <a:gd name="connsiteX32" fmla="*/ 6541006 w 11887200"/>
              <a:gd name="connsiteY32" fmla="*/ 5791200 h 5791200"/>
              <a:gd name="connsiteX33" fmla="*/ 6076357 w 11887200"/>
              <a:gd name="connsiteY33" fmla="*/ 5791200 h 5791200"/>
              <a:gd name="connsiteX34" fmla="*/ 5412573 w 11887200"/>
              <a:gd name="connsiteY34" fmla="*/ 5791200 h 5791200"/>
              <a:gd name="connsiteX35" fmla="*/ 4947924 w 11887200"/>
              <a:gd name="connsiteY35" fmla="*/ 5791200 h 5791200"/>
              <a:gd name="connsiteX36" fmla="*/ 4085004 w 11887200"/>
              <a:gd name="connsiteY36" fmla="*/ 5791200 h 5791200"/>
              <a:gd name="connsiteX37" fmla="*/ 3321653 w 11887200"/>
              <a:gd name="connsiteY37" fmla="*/ 5791200 h 5791200"/>
              <a:gd name="connsiteX38" fmla="*/ 2558301 w 11887200"/>
              <a:gd name="connsiteY38" fmla="*/ 5791200 h 5791200"/>
              <a:gd name="connsiteX39" fmla="*/ 1894517 w 11887200"/>
              <a:gd name="connsiteY39" fmla="*/ 5791200 h 5791200"/>
              <a:gd name="connsiteX40" fmla="*/ 1529436 w 11887200"/>
              <a:gd name="connsiteY40" fmla="*/ 5791200 h 5791200"/>
              <a:gd name="connsiteX41" fmla="*/ 965219 w 11887200"/>
              <a:gd name="connsiteY41" fmla="*/ 5791200 h 5791200"/>
              <a:gd name="connsiteX42" fmla="*/ 0 w 11887200"/>
              <a:gd name="connsiteY42" fmla="*/ 4825981 h 5791200"/>
              <a:gd name="connsiteX43" fmla="*/ 0 w 11887200"/>
              <a:gd name="connsiteY43" fmla="*/ 4182521 h 5791200"/>
              <a:gd name="connsiteX44" fmla="*/ 0 w 11887200"/>
              <a:gd name="connsiteY44" fmla="*/ 3500453 h 5791200"/>
              <a:gd name="connsiteX45" fmla="*/ 0 w 11887200"/>
              <a:gd name="connsiteY45" fmla="*/ 2856992 h 5791200"/>
              <a:gd name="connsiteX46" fmla="*/ 0 w 11887200"/>
              <a:gd name="connsiteY46" fmla="*/ 2136317 h 5791200"/>
              <a:gd name="connsiteX47" fmla="*/ 0 w 11887200"/>
              <a:gd name="connsiteY47" fmla="*/ 1531464 h 5791200"/>
              <a:gd name="connsiteX48" fmla="*/ 0 w 11887200"/>
              <a:gd name="connsiteY48" fmla="*/ 965219 h 5791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11887200" h="5791200" fill="none" extrusionOk="0">
                <a:moveTo>
                  <a:pt x="0" y="965219"/>
                </a:moveTo>
                <a:cubicBezTo>
                  <a:pt x="-53532" y="387331"/>
                  <a:pt x="447542" y="-98777"/>
                  <a:pt x="965219" y="0"/>
                </a:cubicBezTo>
                <a:cubicBezTo>
                  <a:pt x="1191298" y="-7428"/>
                  <a:pt x="1309473" y="10235"/>
                  <a:pt x="1529436" y="0"/>
                </a:cubicBezTo>
                <a:cubicBezTo>
                  <a:pt x="1749399" y="-10235"/>
                  <a:pt x="1996834" y="4254"/>
                  <a:pt x="2193220" y="0"/>
                </a:cubicBezTo>
                <a:cubicBezTo>
                  <a:pt x="2389606" y="-4254"/>
                  <a:pt x="2861747" y="-36080"/>
                  <a:pt x="3056139" y="0"/>
                </a:cubicBezTo>
                <a:cubicBezTo>
                  <a:pt x="3250531" y="36080"/>
                  <a:pt x="3394909" y="-26073"/>
                  <a:pt x="3620356" y="0"/>
                </a:cubicBezTo>
                <a:cubicBezTo>
                  <a:pt x="3845803" y="26073"/>
                  <a:pt x="3875111" y="-13215"/>
                  <a:pt x="3985437" y="0"/>
                </a:cubicBezTo>
                <a:cubicBezTo>
                  <a:pt x="4095763" y="13215"/>
                  <a:pt x="4589806" y="24952"/>
                  <a:pt x="4848356" y="0"/>
                </a:cubicBezTo>
                <a:cubicBezTo>
                  <a:pt x="5106906" y="-24952"/>
                  <a:pt x="5438997" y="3205"/>
                  <a:pt x="5711276" y="0"/>
                </a:cubicBezTo>
                <a:cubicBezTo>
                  <a:pt x="5983555" y="-3205"/>
                  <a:pt x="6113854" y="-18098"/>
                  <a:pt x="6275492" y="0"/>
                </a:cubicBezTo>
                <a:cubicBezTo>
                  <a:pt x="6437130" y="18098"/>
                  <a:pt x="6878775" y="-40324"/>
                  <a:pt x="7138411" y="0"/>
                </a:cubicBezTo>
                <a:cubicBezTo>
                  <a:pt x="7398047" y="40324"/>
                  <a:pt x="7612118" y="30513"/>
                  <a:pt x="7901763" y="0"/>
                </a:cubicBezTo>
                <a:cubicBezTo>
                  <a:pt x="8191408" y="-30513"/>
                  <a:pt x="8267868" y="1745"/>
                  <a:pt x="8465980" y="0"/>
                </a:cubicBezTo>
                <a:cubicBezTo>
                  <a:pt x="8664092" y="-1745"/>
                  <a:pt x="8708877" y="5467"/>
                  <a:pt x="8930629" y="0"/>
                </a:cubicBezTo>
                <a:cubicBezTo>
                  <a:pt x="9152381" y="-5467"/>
                  <a:pt x="9612004" y="-28226"/>
                  <a:pt x="9793548" y="0"/>
                </a:cubicBezTo>
                <a:cubicBezTo>
                  <a:pt x="9975092" y="28226"/>
                  <a:pt x="10412593" y="18229"/>
                  <a:pt x="10921981" y="0"/>
                </a:cubicBezTo>
                <a:cubicBezTo>
                  <a:pt x="11408145" y="-78822"/>
                  <a:pt x="11882780" y="406539"/>
                  <a:pt x="11887200" y="965219"/>
                </a:cubicBezTo>
                <a:cubicBezTo>
                  <a:pt x="11882333" y="1119629"/>
                  <a:pt x="11896053" y="1363126"/>
                  <a:pt x="11887200" y="1492856"/>
                </a:cubicBezTo>
                <a:cubicBezTo>
                  <a:pt x="11878347" y="1622586"/>
                  <a:pt x="11885812" y="1959834"/>
                  <a:pt x="11887200" y="2136317"/>
                </a:cubicBezTo>
                <a:cubicBezTo>
                  <a:pt x="11888588" y="2312800"/>
                  <a:pt x="11882819" y="2510623"/>
                  <a:pt x="11887200" y="2856992"/>
                </a:cubicBezTo>
                <a:cubicBezTo>
                  <a:pt x="11891581" y="3203362"/>
                  <a:pt x="11905008" y="3184703"/>
                  <a:pt x="11887200" y="3384630"/>
                </a:cubicBezTo>
                <a:cubicBezTo>
                  <a:pt x="11869392" y="3584557"/>
                  <a:pt x="11887266" y="3790940"/>
                  <a:pt x="11887200" y="3989483"/>
                </a:cubicBezTo>
                <a:cubicBezTo>
                  <a:pt x="11887134" y="4188026"/>
                  <a:pt x="11871600" y="4646554"/>
                  <a:pt x="11887200" y="4825981"/>
                </a:cubicBezTo>
                <a:cubicBezTo>
                  <a:pt x="11869601" y="5302401"/>
                  <a:pt x="11467648" y="5700362"/>
                  <a:pt x="10921981" y="5791200"/>
                </a:cubicBezTo>
                <a:cubicBezTo>
                  <a:pt x="10781629" y="5774177"/>
                  <a:pt x="10686179" y="5805103"/>
                  <a:pt x="10556900" y="5791200"/>
                </a:cubicBezTo>
                <a:cubicBezTo>
                  <a:pt x="10427621" y="5777297"/>
                  <a:pt x="10356055" y="5807567"/>
                  <a:pt x="10191818" y="5791200"/>
                </a:cubicBezTo>
                <a:cubicBezTo>
                  <a:pt x="10027581" y="5774833"/>
                  <a:pt x="9856939" y="5796329"/>
                  <a:pt x="9727170" y="5791200"/>
                </a:cubicBezTo>
                <a:cubicBezTo>
                  <a:pt x="9597401" y="5786071"/>
                  <a:pt x="9295206" y="5765660"/>
                  <a:pt x="9063385" y="5791200"/>
                </a:cubicBezTo>
                <a:cubicBezTo>
                  <a:pt x="8831565" y="5816740"/>
                  <a:pt x="8729355" y="5821704"/>
                  <a:pt x="8399601" y="5791200"/>
                </a:cubicBezTo>
                <a:cubicBezTo>
                  <a:pt x="8069847" y="5760696"/>
                  <a:pt x="8163862" y="5785868"/>
                  <a:pt x="8034520" y="5791200"/>
                </a:cubicBezTo>
                <a:cubicBezTo>
                  <a:pt x="7905178" y="5796532"/>
                  <a:pt x="7808731" y="5783162"/>
                  <a:pt x="7669439" y="5791200"/>
                </a:cubicBezTo>
                <a:cubicBezTo>
                  <a:pt x="7530147" y="5799238"/>
                  <a:pt x="7298679" y="5818261"/>
                  <a:pt x="7005655" y="5791200"/>
                </a:cubicBezTo>
                <a:cubicBezTo>
                  <a:pt x="6712631" y="5764139"/>
                  <a:pt x="6719055" y="5800326"/>
                  <a:pt x="6541006" y="5791200"/>
                </a:cubicBezTo>
                <a:cubicBezTo>
                  <a:pt x="6362957" y="5782074"/>
                  <a:pt x="6301287" y="5800343"/>
                  <a:pt x="6076357" y="5791200"/>
                </a:cubicBezTo>
                <a:cubicBezTo>
                  <a:pt x="5851427" y="5782057"/>
                  <a:pt x="5653405" y="5777343"/>
                  <a:pt x="5412573" y="5791200"/>
                </a:cubicBezTo>
                <a:cubicBezTo>
                  <a:pt x="5171741" y="5805057"/>
                  <a:pt x="5050357" y="5793332"/>
                  <a:pt x="4947924" y="5791200"/>
                </a:cubicBezTo>
                <a:cubicBezTo>
                  <a:pt x="4845491" y="5789068"/>
                  <a:pt x="4301602" y="5754315"/>
                  <a:pt x="4085004" y="5791200"/>
                </a:cubicBezTo>
                <a:cubicBezTo>
                  <a:pt x="3868406" y="5828085"/>
                  <a:pt x="3567510" y="5788397"/>
                  <a:pt x="3321653" y="5791200"/>
                </a:cubicBezTo>
                <a:cubicBezTo>
                  <a:pt x="3075796" y="5794003"/>
                  <a:pt x="2843629" y="5806140"/>
                  <a:pt x="2558301" y="5791200"/>
                </a:cubicBezTo>
                <a:cubicBezTo>
                  <a:pt x="2272973" y="5776260"/>
                  <a:pt x="2079962" y="5788415"/>
                  <a:pt x="1894517" y="5791200"/>
                </a:cubicBezTo>
                <a:cubicBezTo>
                  <a:pt x="1709072" y="5793985"/>
                  <a:pt x="1608675" y="5782859"/>
                  <a:pt x="1529436" y="5791200"/>
                </a:cubicBezTo>
                <a:cubicBezTo>
                  <a:pt x="1450197" y="5799541"/>
                  <a:pt x="1106315" y="5800437"/>
                  <a:pt x="965219" y="5791200"/>
                </a:cubicBezTo>
                <a:cubicBezTo>
                  <a:pt x="336428" y="5835241"/>
                  <a:pt x="-1108" y="5380032"/>
                  <a:pt x="0" y="4825981"/>
                </a:cubicBezTo>
                <a:cubicBezTo>
                  <a:pt x="-6473" y="4515204"/>
                  <a:pt x="12094" y="4405878"/>
                  <a:pt x="0" y="4182521"/>
                </a:cubicBezTo>
                <a:cubicBezTo>
                  <a:pt x="-12094" y="3959164"/>
                  <a:pt x="-32789" y="3814735"/>
                  <a:pt x="0" y="3500453"/>
                </a:cubicBezTo>
                <a:cubicBezTo>
                  <a:pt x="32789" y="3186171"/>
                  <a:pt x="17941" y="3151253"/>
                  <a:pt x="0" y="2856992"/>
                </a:cubicBezTo>
                <a:cubicBezTo>
                  <a:pt x="-17941" y="2562731"/>
                  <a:pt x="8080" y="2474701"/>
                  <a:pt x="0" y="2136317"/>
                </a:cubicBezTo>
                <a:cubicBezTo>
                  <a:pt x="-8080" y="1797934"/>
                  <a:pt x="-9603" y="1673382"/>
                  <a:pt x="0" y="1531464"/>
                </a:cubicBezTo>
                <a:cubicBezTo>
                  <a:pt x="9603" y="1389546"/>
                  <a:pt x="4243" y="1105974"/>
                  <a:pt x="0" y="965219"/>
                </a:cubicBezTo>
                <a:close/>
              </a:path>
              <a:path w="11887200" h="5791200" stroke="0" extrusionOk="0">
                <a:moveTo>
                  <a:pt x="0" y="965219"/>
                </a:moveTo>
                <a:cubicBezTo>
                  <a:pt x="24137" y="416038"/>
                  <a:pt x="408227" y="-15419"/>
                  <a:pt x="965219" y="0"/>
                </a:cubicBezTo>
                <a:cubicBezTo>
                  <a:pt x="1180173" y="-15794"/>
                  <a:pt x="1330800" y="-361"/>
                  <a:pt x="1429868" y="0"/>
                </a:cubicBezTo>
                <a:cubicBezTo>
                  <a:pt x="1528936" y="361"/>
                  <a:pt x="1705527" y="18591"/>
                  <a:pt x="1894517" y="0"/>
                </a:cubicBezTo>
                <a:cubicBezTo>
                  <a:pt x="2083507" y="-18591"/>
                  <a:pt x="2261055" y="-17460"/>
                  <a:pt x="2458733" y="0"/>
                </a:cubicBezTo>
                <a:cubicBezTo>
                  <a:pt x="2656411" y="17460"/>
                  <a:pt x="2643277" y="-1664"/>
                  <a:pt x="2823815" y="0"/>
                </a:cubicBezTo>
                <a:cubicBezTo>
                  <a:pt x="3004353" y="1664"/>
                  <a:pt x="3140150" y="-8258"/>
                  <a:pt x="3288463" y="0"/>
                </a:cubicBezTo>
                <a:cubicBezTo>
                  <a:pt x="3436776" y="8258"/>
                  <a:pt x="3670656" y="-31235"/>
                  <a:pt x="4051815" y="0"/>
                </a:cubicBezTo>
                <a:cubicBezTo>
                  <a:pt x="4432974" y="31235"/>
                  <a:pt x="4395447" y="23055"/>
                  <a:pt x="4715599" y="0"/>
                </a:cubicBezTo>
                <a:cubicBezTo>
                  <a:pt x="5035751" y="-23055"/>
                  <a:pt x="5310451" y="-841"/>
                  <a:pt x="5478951" y="0"/>
                </a:cubicBezTo>
                <a:cubicBezTo>
                  <a:pt x="5647451" y="841"/>
                  <a:pt x="5900612" y="10778"/>
                  <a:pt x="6043168" y="0"/>
                </a:cubicBezTo>
                <a:cubicBezTo>
                  <a:pt x="6185724" y="-10778"/>
                  <a:pt x="6462477" y="-5328"/>
                  <a:pt x="6706952" y="0"/>
                </a:cubicBezTo>
                <a:cubicBezTo>
                  <a:pt x="6951427" y="5328"/>
                  <a:pt x="7173626" y="-11841"/>
                  <a:pt x="7569871" y="0"/>
                </a:cubicBezTo>
                <a:cubicBezTo>
                  <a:pt x="7966116" y="11841"/>
                  <a:pt x="8143897" y="34484"/>
                  <a:pt x="8333223" y="0"/>
                </a:cubicBezTo>
                <a:cubicBezTo>
                  <a:pt x="8522549" y="-34484"/>
                  <a:pt x="8522194" y="-6670"/>
                  <a:pt x="8698304" y="0"/>
                </a:cubicBezTo>
                <a:cubicBezTo>
                  <a:pt x="8874414" y="6670"/>
                  <a:pt x="9342567" y="16384"/>
                  <a:pt x="9561224" y="0"/>
                </a:cubicBezTo>
                <a:cubicBezTo>
                  <a:pt x="9779881" y="-16384"/>
                  <a:pt x="10386937" y="65176"/>
                  <a:pt x="10921981" y="0"/>
                </a:cubicBezTo>
                <a:cubicBezTo>
                  <a:pt x="11450815" y="17150"/>
                  <a:pt x="11877358" y="468248"/>
                  <a:pt x="11887200" y="965219"/>
                </a:cubicBezTo>
                <a:cubicBezTo>
                  <a:pt x="11875894" y="1185038"/>
                  <a:pt x="11895274" y="1416168"/>
                  <a:pt x="11887200" y="1685895"/>
                </a:cubicBezTo>
                <a:cubicBezTo>
                  <a:pt x="11879126" y="1955622"/>
                  <a:pt x="11886831" y="2052143"/>
                  <a:pt x="11887200" y="2367963"/>
                </a:cubicBezTo>
                <a:cubicBezTo>
                  <a:pt x="11887569" y="2683783"/>
                  <a:pt x="11896404" y="2809463"/>
                  <a:pt x="11887200" y="3011423"/>
                </a:cubicBezTo>
                <a:cubicBezTo>
                  <a:pt x="11877996" y="3213383"/>
                  <a:pt x="11855529" y="3425419"/>
                  <a:pt x="11887200" y="3693491"/>
                </a:cubicBezTo>
                <a:cubicBezTo>
                  <a:pt x="11918871" y="3961563"/>
                  <a:pt x="11939775" y="4584405"/>
                  <a:pt x="11887200" y="4825981"/>
                </a:cubicBezTo>
                <a:cubicBezTo>
                  <a:pt x="11912725" y="5414997"/>
                  <a:pt x="11475456" y="5799083"/>
                  <a:pt x="10921981" y="5791200"/>
                </a:cubicBezTo>
                <a:cubicBezTo>
                  <a:pt x="10741183" y="5825931"/>
                  <a:pt x="10495557" y="5787467"/>
                  <a:pt x="10158629" y="5791200"/>
                </a:cubicBezTo>
                <a:cubicBezTo>
                  <a:pt x="9821701" y="5794933"/>
                  <a:pt x="9775641" y="5783210"/>
                  <a:pt x="9395277" y="5791200"/>
                </a:cubicBezTo>
                <a:cubicBezTo>
                  <a:pt x="9014913" y="5799190"/>
                  <a:pt x="8907508" y="5796808"/>
                  <a:pt x="8731493" y="5791200"/>
                </a:cubicBezTo>
                <a:cubicBezTo>
                  <a:pt x="8555478" y="5785592"/>
                  <a:pt x="8534589" y="5795285"/>
                  <a:pt x="8366412" y="5791200"/>
                </a:cubicBezTo>
                <a:cubicBezTo>
                  <a:pt x="8198235" y="5787115"/>
                  <a:pt x="7966374" y="5795910"/>
                  <a:pt x="7603060" y="5791200"/>
                </a:cubicBezTo>
                <a:cubicBezTo>
                  <a:pt x="7239746" y="5786490"/>
                  <a:pt x="7262928" y="5782388"/>
                  <a:pt x="7138411" y="5791200"/>
                </a:cubicBezTo>
                <a:cubicBezTo>
                  <a:pt x="7013894" y="5800012"/>
                  <a:pt x="6651095" y="5791501"/>
                  <a:pt x="6474627" y="5791200"/>
                </a:cubicBezTo>
                <a:cubicBezTo>
                  <a:pt x="6298159" y="5790899"/>
                  <a:pt x="6128561" y="5803430"/>
                  <a:pt x="6009978" y="5791200"/>
                </a:cubicBezTo>
                <a:cubicBezTo>
                  <a:pt x="5891395" y="5778970"/>
                  <a:pt x="5324030" y="5757269"/>
                  <a:pt x="5147059" y="5791200"/>
                </a:cubicBezTo>
                <a:cubicBezTo>
                  <a:pt x="4970088" y="5825131"/>
                  <a:pt x="4700816" y="5808894"/>
                  <a:pt x="4582843" y="5791200"/>
                </a:cubicBezTo>
                <a:cubicBezTo>
                  <a:pt x="4464870" y="5773506"/>
                  <a:pt x="4066474" y="5823732"/>
                  <a:pt x="3719923" y="5791200"/>
                </a:cubicBezTo>
                <a:cubicBezTo>
                  <a:pt x="3373372" y="5758668"/>
                  <a:pt x="3332931" y="5786979"/>
                  <a:pt x="3056139" y="5791200"/>
                </a:cubicBezTo>
                <a:cubicBezTo>
                  <a:pt x="2779347" y="5795421"/>
                  <a:pt x="2684488" y="5811007"/>
                  <a:pt x="2591490" y="5791200"/>
                </a:cubicBezTo>
                <a:cubicBezTo>
                  <a:pt x="2498492" y="5771393"/>
                  <a:pt x="2396728" y="5793499"/>
                  <a:pt x="2226409" y="5791200"/>
                </a:cubicBezTo>
                <a:cubicBezTo>
                  <a:pt x="2056090" y="5788901"/>
                  <a:pt x="1938485" y="5798993"/>
                  <a:pt x="1861328" y="5791200"/>
                </a:cubicBezTo>
                <a:cubicBezTo>
                  <a:pt x="1784171" y="5783407"/>
                  <a:pt x="1210537" y="5793315"/>
                  <a:pt x="965219" y="5791200"/>
                </a:cubicBezTo>
                <a:cubicBezTo>
                  <a:pt x="489095" y="5854537"/>
                  <a:pt x="46325" y="5418125"/>
                  <a:pt x="0" y="4825981"/>
                </a:cubicBezTo>
                <a:cubicBezTo>
                  <a:pt x="-15372" y="4701869"/>
                  <a:pt x="2289" y="4430963"/>
                  <a:pt x="0" y="4259736"/>
                </a:cubicBezTo>
                <a:cubicBezTo>
                  <a:pt x="-2289" y="4088510"/>
                  <a:pt x="20285" y="3851949"/>
                  <a:pt x="0" y="3693491"/>
                </a:cubicBezTo>
                <a:cubicBezTo>
                  <a:pt x="-20285" y="3535033"/>
                  <a:pt x="-18270" y="3260818"/>
                  <a:pt x="0" y="3127246"/>
                </a:cubicBezTo>
                <a:cubicBezTo>
                  <a:pt x="18270" y="2993675"/>
                  <a:pt x="-18485" y="2740542"/>
                  <a:pt x="0" y="2483785"/>
                </a:cubicBezTo>
                <a:cubicBezTo>
                  <a:pt x="18485" y="2227028"/>
                  <a:pt x="6192" y="2066860"/>
                  <a:pt x="0" y="1917540"/>
                </a:cubicBezTo>
                <a:cubicBezTo>
                  <a:pt x="-6192" y="1768221"/>
                  <a:pt x="15432" y="1327294"/>
                  <a:pt x="0" y="965219"/>
                </a:cubicBezTo>
                <a:close/>
              </a:path>
            </a:pathLst>
          </a:custGeom>
          <a:solidFill>
            <a:schemeClr val="bg1"/>
          </a:solidFill>
          <a:ln w="28575">
            <a:solidFill>
              <a:srgbClr val="016D16"/>
            </a:solidFill>
            <a:extLst>
              <a:ext uri="{C807C97D-BFC1-408E-A445-0C87EB9F89A2}">
                <ask:lineSketchStyleProps xmlns:ask="http://schemas.microsoft.com/office/drawing/2018/sketchyshapes" sd="564844168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C5493D12-4EFD-5833-68BC-57368F62CDD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37733" y="225293"/>
            <a:ext cx="2725148" cy="1048603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913DEC6-3358-BAC7-404E-5EFC0320859A}"/>
              </a:ext>
            </a:extLst>
          </p:cNvPr>
          <p:cNvSpPr txBox="1"/>
          <p:nvPr/>
        </p:nvSpPr>
        <p:spPr>
          <a:xfrm>
            <a:off x="2583712" y="1754373"/>
            <a:ext cx="7049385" cy="38779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vi-VN" sz="36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 túi táo là:</a:t>
            </a:r>
          </a:p>
          <a:p>
            <a:pPr algn="ctr"/>
            <a:r>
              <a:rPr lang="vi-VN" sz="36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40 : 8 = 5 (túi)</a:t>
            </a:r>
          </a:p>
          <a:p>
            <a:pPr algn="ctr"/>
            <a:r>
              <a:rPr lang="vi-VN" sz="36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 túi cam là:</a:t>
            </a:r>
          </a:p>
          <a:p>
            <a:pPr algn="ctr"/>
            <a:r>
              <a:rPr lang="vi-VN" sz="36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36 : 6 = 6 (túi)</a:t>
            </a:r>
          </a:p>
          <a:p>
            <a:pPr algn="ctr"/>
            <a:r>
              <a:rPr lang="vi-VN" sz="36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 túi cam nhiều hơn số túi táo là:</a:t>
            </a:r>
          </a:p>
          <a:p>
            <a:pPr algn="ctr"/>
            <a:r>
              <a:rPr lang="vi-VN" sz="36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6 – 5 = 1 (túi)</a:t>
            </a:r>
          </a:p>
          <a:p>
            <a:pPr algn="r"/>
            <a:r>
              <a:rPr lang="vi-VN" sz="36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Đáp số: 1 túi.</a:t>
            </a:r>
          </a:p>
        </p:txBody>
      </p:sp>
    </p:spTree>
    <p:extLst>
      <p:ext uri="{BB962C8B-B14F-4D97-AF65-F5344CB8AC3E}">
        <p14:creationId xmlns:p14="http://schemas.microsoft.com/office/powerpoint/2010/main" val="240889494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4377AA14-EF7B-FEE7-1F26-94CCFFDFDE1C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3824"/>
          <a:stretch/>
        </p:blipFill>
        <p:spPr>
          <a:xfrm>
            <a:off x="762000" y="3810001"/>
            <a:ext cx="11734800" cy="3048000"/>
          </a:xfrm>
          <a:prstGeom prst="rect">
            <a:avLst/>
          </a:prstGeom>
        </p:spPr>
      </p:pic>
      <p:pic>
        <p:nvPicPr>
          <p:cNvPr id="5" name="Am-thanh-chuc-mung-chien-thang-www_tiengdong_com">
            <a:hlinkClick r:id="" action="ppaction://media"/>
            <a:extLst>
              <a:ext uri="{FF2B5EF4-FFF2-40B4-BE49-F238E27FC236}">
                <a16:creationId xmlns:a16="http://schemas.microsoft.com/office/drawing/2014/main" id="{C913CCE5-F15A-E8A5-5095-52E239A4BFBF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-1388715" y="1838049"/>
            <a:ext cx="487363" cy="487363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5F164556-8133-3368-ADFD-D2DD8492AD9D}"/>
              </a:ext>
            </a:extLst>
          </p:cNvPr>
          <p:cNvGrpSpPr/>
          <p:nvPr/>
        </p:nvGrpSpPr>
        <p:grpSpPr>
          <a:xfrm>
            <a:off x="2382525" y="324344"/>
            <a:ext cx="7239000" cy="2928937"/>
            <a:chOff x="4071152" y="2046379"/>
            <a:chExt cx="4580703" cy="1913683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46857B67-479D-AA53-A020-9842A52CDCA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5555" r="39745" b="48228"/>
            <a:stretch/>
          </p:blipFill>
          <p:spPr>
            <a:xfrm>
              <a:off x="4071152" y="2046379"/>
              <a:ext cx="4580703" cy="191368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AC11167-BC0A-1CBC-577D-21C6638B7087}"/>
                </a:ext>
              </a:extLst>
            </p:cNvPr>
            <p:cNvSpPr txBox="1"/>
            <p:nvPr/>
          </p:nvSpPr>
          <p:spPr>
            <a:xfrm>
              <a:off x="5392123" y="2930525"/>
              <a:ext cx="2893076" cy="44240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400" b="0" i="0" u="none" strike="noStrike" kern="1200" cap="none" spc="0" normalizeH="0" baseline="0" noProof="0">
                  <a:ln w="28575">
                    <a:solidFill>
                      <a:srgbClr val="FFFFFF"/>
                    </a:solidFill>
                  </a:ln>
                  <a:solidFill>
                    <a:srgbClr val="FCECD0">
                      <a:lumMod val="25000"/>
                    </a:srgbClr>
                  </a:solidFill>
                  <a:effectLst>
                    <a:glow rad="127000">
                      <a:prstClr val="white"/>
                    </a:glow>
                    <a:outerShdw blurRad="317500" dist="749300" dir="2160000" sx="85000" sy="85000" algn="ctr" rotWithShape="0">
                      <a:prstClr val="white">
                        <a:alpha val="21000"/>
                      </a:prstClr>
                    </a:outerShdw>
                  </a:effectLst>
                  <a:uLnTx/>
                  <a:uFillTx/>
                  <a:latin typeface="UVN Banh Mi" pitchFamily="2" charset="0"/>
                  <a:ea typeface="+mn-ea"/>
                  <a:cs typeface="+mn-cs"/>
                </a:rPr>
                <a:t>  THẬT TUYỆT VỜI!</a:t>
              </a:r>
            </a:p>
          </p:txBody>
        </p:sp>
      </p:grpSp>
      <p:pic>
        <p:nvPicPr>
          <p:cNvPr id="9" name="Picture 7">
            <a:extLst>
              <a:ext uri="{FF2B5EF4-FFF2-40B4-BE49-F238E27FC236}">
                <a16:creationId xmlns:a16="http://schemas.microsoft.com/office/drawing/2014/main" id="{A840743A-AF24-C975-8948-BE18595381A2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>
            <a:fillRect/>
          </a:stretch>
        </p:blipFill>
        <p:spPr>
          <a:xfrm>
            <a:off x="3024923" y="4367991"/>
            <a:ext cx="958499" cy="1002586"/>
          </a:xfrm>
          <a:prstGeom prst="rect">
            <a:avLst/>
          </a:prstGeom>
        </p:spPr>
      </p:pic>
      <p:pic>
        <p:nvPicPr>
          <p:cNvPr id="10" name="Picture 28">
            <a:extLst>
              <a:ext uri="{FF2B5EF4-FFF2-40B4-BE49-F238E27FC236}">
                <a16:creationId xmlns:a16="http://schemas.microsoft.com/office/drawing/2014/main" id="{1CEA55EE-F680-D879-EC1C-4160638A9C7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>
            <a:fillRect/>
          </a:stretch>
        </p:blipFill>
        <p:spPr>
          <a:xfrm flipH="1">
            <a:off x="1632691" y="3704362"/>
            <a:ext cx="1499668" cy="1238090"/>
          </a:xfrm>
          <a:prstGeom prst="rect">
            <a:avLst/>
          </a:prstGeom>
        </p:spPr>
      </p:pic>
      <p:pic>
        <p:nvPicPr>
          <p:cNvPr id="11" name="Picture 20">
            <a:extLst>
              <a:ext uri="{FF2B5EF4-FFF2-40B4-BE49-F238E27FC236}">
                <a16:creationId xmlns:a16="http://schemas.microsoft.com/office/drawing/2014/main" id="{4626F68C-67B3-C036-E991-BB702AF45258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rcRect/>
          <a:stretch>
            <a:fillRect/>
          </a:stretch>
        </p:blipFill>
        <p:spPr>
          <a:xfrm>
            <a:off x="142430" y="2325412"/>
            <a:ext cx="1483265" cy="24761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93022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4" dur="2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5" dur="4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6" dur="4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7" dur="4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8" dur="4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30" dur="2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1" dur="4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2" dur="4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3" dur="4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4" dur="4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36" dur="2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7" dur="4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8" dur="4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9" dur="4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40" dur="4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3.7037E-6 L 0.43763 0.06783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875" y="3380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4.07407E-6 L 0.42969 0.15278 " pathEditMode="relative" rAng="0" ptsTypes="AA">
                                      <p:cBhvr>
                                        <p:cTn id="44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484" y="7639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4.07407E-6 L 0.375 0.14629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8750" y="731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500"/>
                            </p:stCondLst>
                            <p:childTnLst>
                              <p:par>
                                <p:cTn id="4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4" dur="3056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5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audio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A95EAE67-F4A3-64D5-952E-09B38E7E5931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669" b="34050"/>
          <a:stretch/>
        </p:blipFill>
        <p:spPr>
          <a:xfrm>
            <a:off x="1600200" y="152400"/>
            <a:ext cx="10174071" cy="8077201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B41F2AE9-B31D-2A3F-907A-8908DCA93065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445" r="52500"/>
          <a:stretch/>
        </p:blipFill>
        <p:spPr>
          <a:xfrm>
            <a:off x="-866421" y="2057400"/>
            <a:ext cx="5185144" cy="5867400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51649A97-F398-1752-EC52-E15DA1EEFF04}"/>
              </a:ext>
            </a:extLst>
          </p:cNvPr>
          <p:cNvSpPr txBox="1"/>
          <p:nvPr/>
        </p:nvSpPr>
        <p:spPr>
          <a:xfrm>
            <a:off x="4876800" y="1371600"/>
            <a:ext cx="6019800" cy="270843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LOA...LOA...LOA! CHỖ Ở MỚI CHO CÁC BẠN THÚ ĐÃ ỔN ĐỊNH TỐT ĐẸP. CẢ KHU RỪNG SẼ TỔ CHỨC TIỆC LIÊN HOAN!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6DC41BC-6681-DEC3-CCDC-A22239097BC9}"/>
              </a:ext>
            </a:extLst>
          </p:cNvPr>
          <p:cNvSpPr txBox="1"/>
          <p:nvPr/>
        </p:nvSpPr>
        <p:spPr>
          <a:xfrm>
            <a:off x="4846983" y="1479322"/>
            <a:ext cx="6399028" cy="249299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Để</a:t>
            </a: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được</a:t>
            </a: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tham</a:t>
            </a: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dự</a:t>
            </a: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, </a:t>
            </a:r>
            <a:r>
              <a:rPr kumimoji="0" lang="en-US" sz="5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hãy</a:t>
            </a: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trả</a:t>
            </a: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lời</a:t>
            </a: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đúng</a:t>
            </a: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các</a:t>
            </a: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câu</a:t>
            </a: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hỏi</a:t>
            </a: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của</a:t>
            </a: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 ban </a:t>
            </a:r>
            <a:r>
              <a:rPr kumimoji="0" lang="en-US" sz="5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tổ</a:t>
            </a: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chức</a:t>
            </a: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nhé</a:t>
            </a: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VN-Just Saying" panose="02000000000000000000" pitchFamily="50" charset="0"/>
                <a:ea typeface="+mn-ea"/>
                <a:cs typeface="+mn-cs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366956529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whoosh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120000">
                                      <p:cBhvr>
                                        <p:cTn id="1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iterate type="wd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3" grpId="1"/>
      <p:bldP spid="14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8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0C0FDB5B-C14B-BED2-71C6-54C667B70545}"/>
              </a:ext>
            </a:extLst>
          </p:cNvPr>
          <p:cNvGrpSpPr/>
          <p:nvPr/>
        </p:nvGrpSpPr>
        <p:grpSpPr>
          <a:xfrm>
            <a:off x="1033399" y="152400"/>
            <a:ext cx="10125202" cy="1828800"/>
            <a:chOff x="344809" y="1235554"/>
            <a:chExt cx="8721721" cy="3175756"/>
          </a:xfrm>
        </p:grpSpPr>
        <p:pic>
          <p:nvPicPr>
            <p:cNvPr id="7" name="Picture 8">
              <a:extLst>
                <a:ext uri="{FF2B5EF4-FFF2-40B4-BE49-F238E27FC236}">
                  <a16:creationId xmlns:a16="http://schemas.microsoft.com/office/drawing/2014/main" id="{C7648696-EFAA-F89E-3B2C-3E5F2B59D7F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40000" contras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>
              <a:off x="344809" y="1235554"/>
              <a:ext cx="8721721" cy="3175756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775CD80A-6F77-BF96-1EBA-56716F7C42DD}"/>
                </a:ext>
              </a:extLst>
            </p:cNvPr>
            <p:cNvSpPr txBox="1"/>
            <p:nvPr/>
          </p:nvSpPr>
          <p:spPr>
            <a:xfrm>
              <a:off x="622997" y="1897170"/>
              <a:ext cx="8165345" cy="208440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Đọc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2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bài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toán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sau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và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cho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biết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bài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toán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nào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giải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bằng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ba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bước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tính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?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1C0D99AE-986B-5168-E53A-0CE2ABC3ABEA}"/>
              </a:ext>
            </a:extLst>
          </p:cNvPr>
          <p:cNvGrpSpPr/>
          <p:nvPr/>
        </p:nvGrpSpPr>
        <p:grpSpPr>
          <a:xfrm>
            <a:off x="-533400" y="2514600"/>
            <a:ext cx="7772400" cy="3694043"/>
            <a:chOff x="-228600" y="2743200"/>
            <a:chExt cx="7772400" cy="3694043"/>
          </a:xfrm>
        </p:grpSpPr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68E6AF09-E6F9-9E7E-C04D-E8E397CDAA01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228600" y="2743200"/>
              <a:ext cx="7772400" cy="3694043"/>
            </a:xfrm>
            <a:prstGeom prst="rect">
              <a:avLst/>
            </a:prstGeom>
          </p:spPr>
        </p:pic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19AF2AF-CDCE-D9BC-CD36-16E3F477F9F7}"/>
                </a:ext>
              </a:extLst>
            </p:cNvPr>
            <p:cNvSpPr txBox="1"/>
            <p:nvPr/>
          </p:nvSpPr>
          <p:spPr>
            <a:xfrm>
              <a:off x="609600" y="3436059"/>
              <a:ext cx="5638801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Sóc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nhặt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được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20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hạt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dẻ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,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Chuột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nhặt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nhiều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hơn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Sóc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5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hạt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.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Hỏi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cả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hai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nhặt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được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bao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nhiêu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hạt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dẻ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?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67D39AAB-E239-FFDD-798F-CF746FEFD920}"/>
              </a:ext>
            </a:extLst>
          </p:cNvPr>
          <p:cNvGrpSpPr/>
          <p:nvPr/>
        </p:nvGrpSpPr>
        <p:grpSpPr>
          <a:xfrm>
            <a:off x="5486400" y="2514600"/>
            <a:ext cx="7772400" cy="3694043"/>
            <a:chOff x="-228600" y="2743200"/>
            <a:chExt cx="7772400" cy="3694043"/>
          </a:xfrm>
        </p:grpSpPr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D67BF273-CAE8-6B14-45F5-15B1945A32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228600" y="2743200"/>
              <a:ext cx="7772400" cy="3694043"/>
            </a:xfrm>
            <a:prstGeom prst="rect">
              <a:avLst/>
            </a:prstGeom>
          </p:spPr>
        </p:pic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6D06FF3C-7936-8010-31BE-DCE0F3F7B24B}"/>
                </a:ext>
              </a:extLst>
            </p:cNvPr>
            <p:cNvSpPr txBox="1"/>
            <p:nvPr/>
          </p:nvSpPr>
          <p:spPr>
            <a:xfrm>
              <a:off x="609600" y="2936329"/>
              <a:ext cx="5638801" cy="34163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Sóc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nhặt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được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20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hạt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dẻ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,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Chuột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nhặt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nhiều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hơn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Sóc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5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hạt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.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Thỏ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nhặt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lang="en-US" sz="3600" b="1" dirty="0" err="1">
                  <a:solidFill>
                    <a:srgbClr val="FCECD0">
                      <a:lumMod val="25000"/>
                    </a:srgbClr>
                  </a:solidFill>
                  <a:latin typeface="Calibri" panose="020F0502020204030204"/>
                </a:rPr>
                <a:t>được</a:t>
              </a:r>
              <a:r>
                <a:rPr lang="en-US" sz="3600" b="1" dirty="0">
                  <a:solidFill>
                    <a:srgbClr val="FCECD0">
                      <a:lumMod val="25000"/>
                    </a:srgbClr>
                  </a:solidFill>
                  <a:latin typeface="Calibri" panose="020F0502020204030204"/>
                </a:rPr>
                <a:t> </a:t>
              </a:r>
              <a:r>
                <a:rPr lang="en-US" sz="3600" b="1" dirty="0" err="1">
                  <a:solidFill>
                    <a:srgbClr val="FCECD0">
                      <a:lumMod val="25000"/>
                    </a:srgbClr>
                  </a:solidFill>
                  <a:latin typeface="Calibri" panose="020F0502020204030204"/>
                </a:rPr>
                <a:t>nhiều</a:t>
              </a:r>
              <a:r>
                <a:rPr lang="en-US" sz="3600" b="1" dirty="0">
                  <a:solidFill>
                    <a:srgbClr val="FCECD0">
                      <a:lumMod val="25000"/>
                    </a:srgbClr>
                  </a:solidFill>
                  <a:latin typeface="Calibri" panose="020F0502020204030204"/>
                </a:rPr>
                <a:t> </a:t>
              </a:r>
              <a:r>
                <a:rPr lang="en-US" sz="3600" b="1" dirty="0" err="1">
                  <a:solidFill>
                    <a:srgbClr val="FCECD0">
                      <a:lumMod val="25000"/>
                    </a:srgbClr>
                  </a:solidFill>
                  <a:latin typeface="Calibri" panose="020F0502020204030204"/>
                </a:rPr>
                <a:t>hơn</a:t>
              </a:r>
              <a:r>
                <a:rPr lang="en-US" sz="3600" b="1" dirty="0">
                  <a:solidFill>
                    <a:srgbClr val="FCECD0">
                      <a:lumMod val="25000"/>
                    </a:srgbClr>
                  </a:solidFill>
                  <a:latin typeface="Calibri" panose="020F0502020204030204"/>
                </a:rPr>
                <a:t> </a:t>
              </a:r>
              <a:r>
                <a:rPr lang="en-US" sz="3600" b="1" dirty="0" err="1">
                  <a:solidFill>
                    <a:srgbClr val="FCECD0">
                      <a:lumMod val="25000"/>
                    </a:srgbClr>
                  </a:solidFill>
                  <a:latin typeface="Calibri" panose="020F0502020204030204"/>
                </a:rPr>
                <a:t>Chuột</a:t>
              </a:r>
              <a:r>
                <a:rPr lang="en-US" sz="3600" b="1" dirty="0">
                  <a:solidFill>
                    <a:srgbClr val="FCECD0">
                      <a:lumMod val="25000"/>
                    </a:srgbClr>
                  </a:solidFill>
                  <a:latin typeface="Calibri" panose="020F0502020204030204"/>
                </a:rPr>
                <a:t> 10 </a:t>
              </a:r>
              <a:r>
                <a:rPr lang="en-US" sz="3600" b="1" dirty="0" err="1">
                  <a:solidFill>
                    <a:srgbClr val="FCECD0">
                      <a:lumMod val="25000"/>
                    </a:srgbClr>
                  </a:solidFill>
                  <a:latin typeface="Calibri" panose="020F0502020204030204"/>
                </a:rPr>
                <a:t>hạt</a:t>
              </a:r>
              <a:r>
                <a:rPr lang="en-US" sz="3600" b="1" dirty="0">
                  <a:solidFill>
                    <a:srgbClr val="FCECD0">
                      <a:lumMod val="25000"/>
                    </a:srgbClr>
                  </a:solidFill>
                  <a:latin typeface="Calibri" panose="020F0502020204030204"/>
                </a:rPr>
                <a:t>.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Hỏi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cả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ba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bạn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nhặt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được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bao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nhiêu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hạt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dẻ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CECD0">
                      <a:lumMod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?</a:t>
              </a:r>
            </a:p>
          </p:txBody>
        </p:sp>
      </p:grpSp>
      <p:pic>
        <p:nvPicPr>
          <p:cNvPr id="5" name="tieng chuong ting ting">
            <a:hlinkClick r:id="" action="ppaction://media"/>
            <a:extLst>
              <a:ext uri="{FF2B5EF4-FFF2-40B4-BE49-F238E27FC236}">
                <a16:creationId xmlns:a16="http://schemas.microsoft.com/office/drawing/2014/main" id="{1CA65F5E-34A1-C043-DBD6-6E7F17DE654A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2"/>
          <a:stretch>
            <a:fillRect/>
          </a:stretch>
        </p:blipFill>
        <p:spPr>
          <a:xfrm>
            <a:off x="-2743200" y="1462687"/>
            <a:ext cx="487363" cy="487363"/>
          </a:xfrm>
          <a:prstGeom prst="rect">
            <a:avLst/>
          </a:prstGeom>
        </p:spPr>
      </p:pic>
      <p:pic>
        <p:nvPicPr>
          <p:cNvPr id="10" name="chien thang">
            <a:hlinkClick r:id="" action="ppaction://media"/>
            <a:extLst>
              <a:ext uri="{FF2B5EF4-FFF2-40B4-BE49-F238E27FC236}">
                <a16:creationId xmlns:a16="http://schemas.microsoft.com/office/drawing/2014/main" id="{0376395E-1E07-95B1-CBFE-4490654350EE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2"/>
          <a:stretch>
            <a:fillRect/>
          </a:stretch>
        </p:blipFill>
        <p:spPr>
          <a:xfrm>
            <a:off x="-2704237" y="2270918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1653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arrow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022E-16 3.7037E-7 L -0.28125 0.00856 " pathEditMode="relative" rAng="0" ptsTypes="AA">
                                      <p:cBhvr>
                                        <p:cTn id="21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063" y="417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2" presetClass="emph" presetSubtype="0" repeatCount="2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3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5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7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9" dur="3542" fill="hold"/>
                                        <p:tgtEl>
                                          <p:spTgt spid="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3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audio>
            <p:audio>
              <p:cMediaNode vol="80000">
                <p:cTn id="3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0"/>
                </p:tgtEl>
              </p:cMediaNode>
            </p:audio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0C0FDB5B-C14B-BED2-71C6-54C667B70545}"/>
              </a:ext>
            </a:extLst>
          </p:cNvPr>
          <p:cNvGrpSpPr/>
          <p:nvPr/>
        </p:nvGrpSpPr>
        <p:grpSpPr>
          <a:xfrm>
            <a:off x="2966582" y="0"/>
            <a:ext cx="7010401" cy="925033"/>
            <a:chOff x="344808" y="-1339561"/>
            <a:chExt cx="8721721" cy="3175756"/>
          </a:xfrm>
        </p:grpSpPr>
        <p:pic>
          <p:nvPicPr>
            <p:cNvPr id="7" name="Picture 8">
              <a:extLst>
                <a:ext uri="{FF2B5EF4-FFF2-40B4-BE49-F238E27FC236}">
                  <a16:creationId xmlns:a16="http://schemas.microsoft.com/office/drawing/2014/main" id="{C7648696-EFAA-F89E-3B2C-3E5F2B59D7F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40000" contras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>
              <a:off x="344808" y="-1339561"/>
              <a:ext cx="8721721" cy="3175756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775CD80A-6F77-BF96-1EBA-56716F7C42DD}"/>
                </a:ext>
              </a:extLst>
            </p:cNvPr>
            <p:cNvSpPr txBox="1"/>
            <p:nvPr/>
          </p:nvSpPr>
          <p:spPr>
            <a:xfrm>
              <a:off x="594459" y="-646004"/>
              <a:ext cx="8165345" cy="11223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Hãy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giải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nhanh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bài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toán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này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nhé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!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67D39AAB-E239-FFDD-798F-CF746FEFD920}"/>
              </a:ext>
            </a:extLst>
          </p:cNvPr>
          <p:cNvGrpSpPr/>
          <p:nvPr/>
        </p:nvGrpSpPr>
        <p:grpSpPr>
          <a:xfrm>
            <a:off x="-623578" y="893134"/>
            <a:ext cx="13868400" cy="1947171"/>
            <a:chOff x="-241455" y="1955677"/>
            <a:chExt cx="7772400" cy="4371934"/>
          </a:xfrm>
        </p:grpSpPr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D67BF273-CAE8-6B14-45F5-15B1945A325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241455" y="1955677"/>
              <a:ext cx="7772400" cy="4371934"/>
            </a:xfrm>
            <a:prstGeom prst="rect">
              <a:avLst/>
            </a:prstGeom>
          </p:spPr>
        </p:pic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6D06FF3C-7936-8010-31BE-DCE0F3F7B24B}"/>
                </a:ext>
              </a:extLst>
            </p:cNvPr>
            <p:cNvSpPr txBox="1"/>
            <p:nvPr/>
          </p:nvSpPr>
          <p:spPr>
            <a:xfrm>
              <a:off x="677650" y="2180858"/>
              <a:ext cx="5638801" cy="39389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Sóc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nhặt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được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20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hạt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dẻ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,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Chuột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nhặt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nhiều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hơn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Sóc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5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hạt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.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Thỏ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nhặt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lang="en-US" sz="3600" b="1" dirty="0" err="1">
                  <a:solidFill>
                    <a:srgbClr val="FF0000"/>
                  </a:solidFill>
                  <a:latin typeface="Calibri" panose="020F0502020204030204"/>
                </a:rPr>
                <a:t>được</a:t>
              </a:r>
              <a:r>
                <a:rPr lang="en-US" sz="3600" b="1" dirty="0">
                  <a:solidFill>
                    <a:srgbClr val="FF0000"/>
                  </a:solidFill>
                  <a:latin typeface="Calibri" panose="020F0502020204030204"/>
                </a:rPr>
                <a:t> </a:t>
              </a:r>
              <a:r>
                <a:rPr lang="en-US" sz="3600" b="1" dirty="0" err="1">
                  <a:solidFill>
                    <a:srgbClr val="FF0000"/>
                  </a:solidFill>
                  <a:latin typeface="Calibri" panose="020F0502020204030204"/>
                </a:rPr>
                <a:t>nhiều</a:t>
              </a:r>
              <a:r>
                <a:rPr lang="en-US" sz="3600" b="1" dirty="0">
                  <a:solidFill>
                    <a:srgbClr val="FF0000"/>
                  </a:solidFill>
                  <a:latin typeface="Calibri" panose="020F0502020204030204"/>
                </a:rPr>
                <a:t> </a:t>
              </a:r>
              <a:r>
                <a:rPr lang="en-US" sz="3600" b="1" dirty="0" err="1">
                  <a:solidFill>
                    <a:srgbClr val="FF0000"/>
                  </a:solidFill>
                  <a:latin typeface="Calibri" panose="020F0502020204030204"/>
                </a:rPr>
                <a:t>hơn</a:t>
              </a:r>
              <a:r>
                <a:rPr lang="en-US" sz="3600" b="1" dirty="0">
                  <a:solidFill>
                    <a:srgbClr val="FF0000"/>
                  </a:solidFill>
                  <a:latin typeface="Calibri" panose="020F0502020204030204"/>
                </a:rPr>
                <a:t> </a:t>
              </a:r>
              <a:r>
                <a:rPr lang="en-US" sz="3600" b="1" dirty="0" err="1">
                  <a:solidFill>
                    <a:srgbClr val="FF0000"/>
                  </a:solidFill>
                  <a:latin typeface="Calibri" panose="020F0502020204030204"/>
                </a:rPr>
                <a:t>Chuột</a:t>
              </a:r>
              <a:r>
                <a:rPr lang="en-US" sz="3600" b="1" dirty="0">
                  <a:solidFill>
                    <a:srgbClr val="FF0000"/>
                  </a:solidFill>
                  <a:latin typeface="Calibri" panose="020F0502020204030204"/>
                </a:rPr>
                <a:t> 10 </a:t>
              </a:r>
              <a:r>
                <a:rPr lang="en-US" sz="3600" b="1" dirty="0" err="1">
                  <a:solidFill>
                    <a:srgbClr val="FF0000"/>
                  </a:solidFill>
                  <a:latin typeface="Calibri" panose="020F0502020204030204"/>
                </a:rPr>
                <a:t>hạt</a:t>
              </a:r>
              <a:r>
                <a:rPr lang="en-US" sz="3600" b="1" dirty="0">
                  <a:solidFill>
                    <a:srgbClr val="FF0000"/>
                  </a:solidFill>
                  <a:latin typeface="Calibri" panose="020F0502020204030204"/>
                </a:rPr>
                <a:t>.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Hỏi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cả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ba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bạn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nhặt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được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bao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nhiêu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hạt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dẻ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?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2B949E9-E7BE-7A84-0E94-C5B0B5FE17C4}"/>
              </a:ext>
            </a:extLst>
          </p:cNvPr>
          <p:cNvGrpSpPr/>
          <p:nvPr/>
        </p:nvGrpSpPr>
        <p:grpSpPr>
          <a:xfrm>
            <a:off x="1005763" y="2562447"/>
            <a:ext cx="10591800" cy="4295553"/>
            <a:chOff x="-228600" y="2696239"/>
            <a:chExt cx="7772400" cy="3694043"/>
          </a:xfrm>
        </p:grpSpPr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C43188A3-9D82-5178-5412-7F5D2AF4A6D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228600" y="2696239"/>
              <a:ext cx="7772400" cy="3694043"/>
            </a:xfrm>
            <a:prstGeom prst="rect">
              <a:avLst/>
            </a:prstGeom>
          </p:spPr>
        </p:pic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36A5D0D-1009-DFD7-932E-DE79E8B09B46}"/>
                </a:ext>
              </a:extLst>
            </p:cNvPr>
            <p:cNvSpPr txBox="1"/>
            <p:nvPr/>
          </p:nvSpPr>
          <p:spPr>
            <a:xfrm>
              <a:off x="656518" y="3135912"/>
              <a:ext cx="5638801" cy="6543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CC33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8CF0EB0B-5595-2BDF-F23E-5EA3A8DF9AA7}"/>
              </a:ext>
            </a:extLst>
          </p:cNvPr>
          <p:cNvSpPr txBox="1"/>
          <p:nvPr/>
        </p:nvSpPr>
        <p:spPr>
          <a:xfrm>
            <a:off x="3039657" y="2824911"/>
            <a:ext cx="63786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Số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hạt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dẻ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Chuột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nhặt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được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là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E5C7774-D8FB-286F-312A-6686CE290717}"/>
              </a:ext>
            </a:extLst>
          </p:cNvPr>
          <p:cNvSpPr txBox="1"/>
          <p:nvPr/>
        </p:nvSpPr>
        <p:spPr>
          <a:xfrm>
            <a:off x="2890871" y="3244920"/>
            <a:ext cx="63786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 + 5 = 25 (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hạt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)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EF505B7-1AB5-3827-2719-F5BD2ADCB89B}"/>
              </a:ext>
            </a:extLst>
          </p:cNvPr>
          <p:cNvSpPr txBox="1"/>
          <p:nvPr/>
        </p:nvSpPr>
        <p:spPr>
          <a:xfrm>
            <a:off x="2938439" y="3674472"/>
            <a:ext cx="63786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Số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hạt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dẻ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lang="en-US" sz="3600" b="1" dirty="0" err="1">
                <a:solidFill>
                  <a:srgbClr val="FCECD0">
                    <a:lumMod val="10000"/>
                  </a:srgbClr>
                </a:solidFill>
                <a:latin typeface="Calibri" panose="020F0502020204030204"/>
              </a:rPr>
              <a:t>Thỏ</a:t>
            </a:r>
            <a:r>
              <a:rPr lang="en-US" sz="3600" b="1" dirty="0">
                <a:solidFill>
                  <a:srgbClr val="FCECD0">
                    <a:lumMod val="10000"/>
                  </a:srgbClr>
                </a:solidFill>
                <a:latin typeface="Calibri" panose="020F0502020204030204"/>
              </a:rPr>
              <a:t>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nhặt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được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là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4BA0382-348B-79C7-E212-878906033084}"/>
              </a:ext>
            </a:extLst>
          </p:cNvPr>
          <p:cNvSpPr txBox="1"/>
          <p:nvPr/>
        </p:nvSpPr>
        <p:spPr>
          <a:xfrm>
            <a:off x="2938439" y="4106923"/>
            <a:ext cx="63786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25 + 10 = 35 (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hạt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)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FD077404-7152-21D0-F86A-3C6970AD8A7B}"/>
              </a:ext>
            </a:extLst>
          </p:cNvPr>
          <p:cNvGrpSpPr/>
          <p:nvPr/>
        </p:nvGrpSpPr>
        <p:grpSpPr>
          <a:xfrm flipH="1">
            <a:off x="-273241" y="2900938"/>
            <a:ext cx="12057749" cy="2373084"/>
            <a:chOff x="5159010" y="541302"/>
            <a:chExt cx="6563168" cy="876428"/>
          </a:xfrm>
        </p:grpSpPr>
        <p:pic>
          <p:nvPicPr>
            <p:cNvPr id="27" name="Graphic 26">
              <a:extLst>
                <a:ext uri="{FF2B5EF4-FFF2-40B4-BE49-F238E27FC236}">
                  <a16:creationId xmlns:a16="http://schemas.microsoft.com/office/drawing/2014/main" id="{39A4DEEA-8BDE-5DBF-AA88-7D751D01AB5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5159010" y="541302"/>
              <a:ext cx="6563168" cy="876428"/>
            </a:xfrm>
            <a:prstGeom prst="rect">
              <a:avLst/>
            </a:prstGeom>
          </p:spPr>
        </p:pic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ED7F4921-6A0C-CBB2-EDA3-ABD1ACF1399B}"/>
                </a:ext>
              </a:extLst>
            </p:cNvPr>
            <p:cNvSpPr txBox="1"/>
            <p:nvPr/>
          </p:nvSpPr>
          <p:spPr>
            <a:xfrm>
              <a:off x="6744996" y="897806"/>
              <a:ext cx="4406549" cy="27280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8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66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DỰ TIỆC THÔI CÁC BẠN ƠI!</a:t>
              </a: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7E86AA64-6041-9666-C180-319B319660D7}"/>
              </a:ext>
            </a:extLst>
          </p:cNvPr>
          <p:cNvSpPr txBox="1"/>
          <p:nvPr/>
        </p:nvSpPr>
        <p:spPr>
          <a:xfrm>
            <a:off x="2477386" y="4588872"/>
            <a:ext cx="704938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Số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hạt</a:t>
            </a:r>
            <a:r>
              <a:rPr kumimoji="0" lang="en-US" sz="3600" b="1" i="0" u="none" strike="noStrike" kern="1200" cap="none" spc="0" normalizeH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600" b="1" i="0" u="none" strike="noStrike" kern="1200" cap="none" spc="0" normalizeH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dẻ</a:t>
            </a:r>
            <a:r>
              <a:rPr kumimoji="0" lang="en-US" sz="3600" b="1" i="0" u="none" strike="noStrike" kern="1200" cap="none" spc="0" normalizeH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600" b="1" i="0" u="none" strike="noStrike" kern="1200" cap="none" spc="0" normalizeH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cả</a:t>
            </a:r>
            <a:r>
              <a:rPr kumimoji="0" lang="en-US" sz="3600" b="1" i="0" u="none" strike="noStrike" kern="1200" cap="none" spc="0" normalizeH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3 </a:t>
            </a:r>
            <a:r>
              <a:rPr kumimoji="0" lang="en-US" sz="3600" b="1" i="0" u="none" strike="noStrike" kern="1200" cap="none" spc="0" normalizeH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bạn</a:t>
            </a:r>
            <a:r>
              <a:rPr kumimoji="0" lang="en-US" sz="3600" b="1" i="0" u="none" strike="noStrike" kern="1200" cap="none" spc="0" normalizeH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600" b="1" i="0" u="none" strike="noStrike" kern="1200" cap="none" spc="0" normalizeH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nhặt</a:t>
            </a:r>
            <a:r>
              <a:rPr kumimoji="0" lang="en-US" sz="3600" b="1" i="0" u="none" strike="noStrike" kern="1200" cap="none" spc="0" normalizeH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600" b="1" i="0" u="none" strike="noStrike" kern="1200" cap="none" spc="0" normalizeH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được</a:t>
            </a:r>
            <a:r>
              <a:rPr kumimoji="0" lang="en-US" sz="3600" b="1" i="0" u="none" strike="noStrike" kern="1200" cap="none" spc="0" normalizeH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3600" b="1" i="0" u="none" strike="noStrike" kern="1200" cap="none" spc="0" normalizeH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là</a:t>
            </a:r>
            <a:r>
              <a:rPr kumimoji="0" lang="en-US" sz="3600" b="1" i="0" u="none" strike="noStrike" kern="1200" cap="none" spc="0" normalizeH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CECD0">
                  <a:lumMod val="1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D4BB905-20B3-D02F-EA61-9EBB40DB230D}"/>
              </a:ext>
            </a:extLst>
          </p:cNvPr>
          <p:cNvSpPr txBox="1"/>
          <p:nvPr/>
        </p:nvSpPr>
        <p:spPr>
          <a:xfrm>
            <a:off x="2980969" y="5021323"/>
            <a:ext cx="63786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20 + 25 + 35 = 80 (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hạt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CECD0">
                    <a:lumMod val="1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)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CF20079-8DA4-A3E8-BEF1-65C58966CA11}"/>
              </a:ext>
            </a:extLst>
          </p:cNvPr>
          <p:cNvSpPr txBox="1"/>
          <p:nvPr/>
        </p:nvSpPr>
        <p:spPr>
          <a:xfrm>
            <a:off x="3725247" y="5648643"/>
            <a:ext cx="637867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dirty="0" err="1">
                <a:solidFill>
                  <a:srgbClr val="FCECD0">
                    <a:lumMod val="10000"/>
                  </a:srgbClr>
                </a:solidFill>
                <a:latin typeface="Calibri" panose="020F0502020204030204"/>
              </a:rPr>
              <a:t>Đáp</a:t>
            </a:r>
            <a:r>
              <a:rPr lang="en-US" sz="3600" b="1" dirty="0">
                <a:solidFill>
                  <a:srgbClr val="FCECD0">
                    <a:lumMod val="10000"/>
                  </a:srgbClr>
                </a:solidFill>
                <a:latin typeface="Calibri" panose="020F0502020204030204"/>
              </a:rPr>
              <a:t> </a:t>
            </a:r>
            <a:r>
              <a:rPr lang="en-US" sz="3600" b="1" dirty="0" err="1">
                <a:solidFill>
                  <a:srgbClr val="FCECD0">
                    <a:lumMod val="10000"/>
                  </a:srgbClr>
                </a:solidFill>
                <a:latin typeface="Calibri" panose="020F0502020204030204"/>
              </a:rPr>
              <a:t>số</a:t>
            </a:r>
            <a:r>
              <a:rPr lang="en-US" sz="3600" b="1" dirty="0">
                <a:solidFill>
                  <a:srgbClr val="FCECD0">
                    <a:lumMod val="10000"/>
                  </a:srgbClr>
                </a:solidFill>
                <a:latin typeface="Calibri" panose="020F0502020204030204"/>
              </a:rPr>
              <a:t>: 80 </a:t>
            </a:r>
            <a:r>
              <a:rPr lang="en-US" sz="3600" b="1" dirty="0" err="1">
                <a:solidFill>
                  <a:srgbClr val="FCECD0">
                    <a:lumMod val="10000"/>
                  </a:srgbClr>
                </a:solidFill>
                <a:latin typeface="Calibri" panose="020F0502020204030204"/>
              </a:rPr>
              <a:t>hạt</a:t>
            </a:r>
            <a:r>
              <a:rPr lang="en-US" sz="3600" b="1" dirty="0">
                <a:solidFill>
                  <a:srgbClr val="FCECD0">
                    <a:lumMod val="10000"/>
                  </a:srgbClr>
                </a:solidFill>
                <a:latin typeface="Calibri" panose="020F0502020204030204"/>
              </a:rPr>
              <a:t> </a:t>
            </a:r>
            <a:r>
              <a:rPr lang="en-US" sz="3600" b="1" dirty="0" err="1">
                <a:solidFill>
                  <a:srgbClr val="FCECD0">
                    <a:lumMod val="10000"/>
                  </a:srgbClr>
                </a:solidFill>
                <a:latin typeface="Calibri" panose="020F0502020204030204"/>
              </a:rPr>
              <a:t>dẻ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CECD0">
                  <a:lumMod val="1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7218172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1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1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120000">
                                      <p:cBhvr>
                                        <p:cTn id="4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4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4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-3.33333E-6 L 1.00625 0.03079 " pathEditMode="relative" rAng="0" ptsTypes="AA">
                                      <p:cBhvr>
                                        <p:cTn id="53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0313" y="152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22" grpId="0"/>
      <p:bldP spid="23" grpId="0"/>
      <p:bldP spid="9" grpId="0"/>
      <p:bldP spid="10" grpId="0"/>
      <p:bldP spid="1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6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Graphic 6">
            <a:extLst>
              <a:ext uri="{FF2B5EF4-FFF2-40B4-BE49-F238E27FC236}">
                <a16:creationId xmlns:a16="http://schemas.microsoft.com/office/drawing/2014/main" id="{2248A686-AF87-BC17-7ABE-3B8E86E252E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295400" y="0"/>
            <a:ext cx="9447918" cy="2310632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0D249BFE-2C25-5E04-CF12-1948C2F92415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397408" y="2332720"/>
            <a:ext cx="7243901" cy="4429297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pic>
        <p:nvPicPr>
          <p:cNvPr id="9" name="4_nhac vui tuoi">
            <a:hlinkClick r:id="" action="ppaction://media"/>
            <a:extLst>
              <a:ext uri="{FF2B5EF4-FFF2-40B4-BE49-F238E27FC236}">
                <a16:creationId xmlns:a16="http://schemas.microsoft.com/office/drawing/2014/main" id="{F2B688D1-B01E-DC26-3D37-BD70FD2BAC1E}"/>
              </a:ext>
            </a:extLst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end="10794"/>
                </p14:media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-2819400" y="2819400"/>
            <a:ext cx="487363" cy="487363"/>
          </a:xfrm>
          <a:prstGeom prst="rect">
            <a:avLst/>
          </a:prstGeom>
        </p:spPr>
      </p:pic>
      <p:pic>
        <p:nvPicPr>
          <p:cNvPr id="10" name="Tieng-moi-nguoi-reo-ho-vo-tay-www_tiengdong_com">
            <a:hlinkClick r:id="" action="ppaction://media"/>
            <a:extLst>
              <a:ext uri="{FF2B5EF4-FFF2-40B4-BE49-F238E27FC236}">
                <a16:creationId xmlns:a16="http://schemas.microsoft.com/office/drawing/2014/main" id="{9CAE29FD-C8DE-655E-90CA-FA40CB8F3932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-2575719" y="4419600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9972531"/>
      </p:ext>
    </p:extLst>
  </p:cSld>
  <p:clrMapOvr>
    <a:masterClrMapping/>
  </p:clrMapOvr>
  <p:transition spd="slow">
    <p:wipe dir="r"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 p14:presetBounceEnd="64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4000">
                                          <p:cBhvr additive="base">
                                            <p:cTn id="7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4000">
                                          <p:cBhvr additive="base">
                                            <p:cTn id="8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16" dur="10396" fill="hold"/>
                                            <p:tgtEl>
                                              <p:spTgt spid="1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17" presetID="32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endCondLst>
                                        <p:cond evt="onNext" delay="0">
                                          <p:tgtEl>
                                            <p:sldTgt/>
                                          </p:tgtEl>
                                        </p:cond>
                                      </p:endCondLst>
                                      <p:childTnLst>
                                        <p:animRot by="120000">
                                          <p:cBhvr>
                                            <p:cTn id="18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9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0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1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2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3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24" dur="15270" fill="hold"/>
                                            <p:tgtEl>
                                              <p:spTgt spid="9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>
                    <p:cTn id="25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9"/>
                    </p:tgtEl>
                  </p:cMediaNode>
                </p:audio>
                <p:audio>
                  <p:cMediaNode vol="80000">
                    <p:cTn id="26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10"/>
                    </p:tgtEl>
                  </p:cMediaNode>
                </p:audio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16" dur="10396" fill="hold"/>
                                            <p:tgtEl>
                                              <p:spTgt spid="10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17" presetID="32" presetClass="emph" presetSubtype="0" repeatCount="indefinite" fill="hold" nodeType="withEffect">
                                      <p:stCondLst>
                                        <p:cond delay="0"/>
                                      </p:stCondLst>
                                      <p:endCondLst>
                                        <p:cond evt="onNext" delay="0">
                                          <p:tgtEl>
                                            <p:sldTgt/>
                                          </p:tgtEl>
                                        </p:cond>
                                      </p:endCondLst>
                                      <p:childTnLst>
                                        <p:animRot by="120000">
                                          <p:cBhvr>
                                            <p:cTn id="18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9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0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1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2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3" presetID="1" presetClass="mediacall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24" dur="15270" fill="hold"/>
                                            <p:tgtEl>
                                              <p:spTgt spid="9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>
                    <p:cTn id="25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9"/>
                    </p:tgtEl>
                  </p:cMediaNode>
                </p:audio>
                <p:audio>
                  <p:cMediaNode vol="80000">
                    <p:cTn id="26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10"/>
                    </p:tgtEl>
                  </p:cMediaNode>
                </p:audio>
              </p:childTnLst>
            </p:cTn>
          </p:par>
        </p:tnLst>
      </p:timing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3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>
            <a:extLst>
              <a:ext uri="{FF2B5EF4-FFF2-40B4-BE49-F238E27FC236}">
                <a16:creationId xmlns:a16="http://schemas.microsoft.com/office/drawing/2014/main" id="{CF1CFC9A-7E04-F5D3-D7CB-85D7CAF420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1414" y="-59720"/>
            <a:ext cx="7749309" cy="6863675"/>
          </a:xfrm>
          <a:prstGeom prst="rect">
            <a:avLst/>
          </a:prstGeom>
        </p:spPr>
      </p:pic>
      <p:sp>
        <p:nvSpPr>
          <p:cNvPr id="3991" name="Google Shape;3991;p37"/>
          <p:cNvSpPr/>
          <p:nvPr/>
        </p:nvSpPr>
        <p:spPr>
          <a:xfrm flipH="1">
            <a:off x="10563440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992" name="Google Shape;3992;p37"/>
          <p:cNvSpPr/>
          <p:nvPr/>
        </p:nvSpPr>
        <p:spPr>
          <a:xfrm flipH="1">
            <a:off x="4713507" y="-263682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270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995" name="Google Shape;3995;p37"/>
          <p:cNvGrpSpPr/>
          <p:nvPr/>
        </p:nvGrpSpPr>
        <p:grpSpPr>
          <a:xfrm flipH="1">
            <a:off x="11659967" y="3112651"/>
            <a:ext cx="1479867" cy="1581100"/>
            <a:chOff x="454950" y="2869750"/>
            <a:chExt cx="1109900" cy="1185825"/>
          </a:xfrm>
        </p:grpSpPr>
        <p:sp>
          <p:nvSpPr>
            <p:cNvPr id="3996" name="Google Shape;3996;p37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7" name="Google Shape;3997;p37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8" name="Google Shape;3998;p37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9" name="Google Shape;3999;p37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0" name="Google Shape;4000;p37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1" name="Google Shape;4001;p37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2" name="Google Shape;4002;p37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3" name="Google Shape;4003;p37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4" name="Google Shape;4004;p37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5" name="Google Shape;4005;p37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6" name="Google Shape;4006;p37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7" name="Google Shape;4007;p37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8" name="Google Shape;4008;p37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9" name="Google Shape;4009;p37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0" name="Google Shape;4010;p37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1" name="Google Shape;4011;p37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31" name="Graphic 30">
            <a:extLst>
              <a:ext uri="{FF2B5EF4-FFF2-40B4-BE49-F238E27FC236}">
                <a16:creationId xmlns:a16="http://schemas.microsoft.com/office/drawing/2014/main" id="{106DF529-A15D-8A2D-6421-C811FFE2198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6821051" y="2873910"/>
            <a:ext cx="4536664" cy="401722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1E41297D-FD94-C7AE-5F1D-D1960CD1EA2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85030" y="1607771"/>
            <a:ext cx="5785605" cy="35786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370305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VIDEO CHÁY RỪNG ĐOẠN ĐẦU">
            <a:hlinkClick r:id="" action="ppaction://media"/>
            <a:extLst>
              <a:ext uri="{FF2B5EF4-FFF2-40B4-BE49-F238E27FC236}">
                <a16:creationId xmlns:a16="http://schemas.microsoft.com/office/drawing/2014/main" id="{6B597DC9-477D-A1F2-3812-72ACD191ECD9}"/>
              </a:ext>
            </a:extLst>
          </p:cNvPr>
          <p:cNvPicPr>
            <a:picLocks noChangeAspect="1"/>
          </p:cNvPicPr>
          <p:nvPr>
            <a:videoFile r:link="rId1"/>
            <p:extLst>
              <p:ext uri="{DAA4B4D4-6D71-4841-9C94-3DE7FCFB9230}">
                <p14:media xmlns:p14="http://schemas.microsoft.com/office/powerpoint/2010/main" r:embed="rId2">
                  <p14:trim end="1215.3125"/>
                </p14:media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831122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3574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5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D2FA5816-5B2B-2B9F-55AD-3DCACE67E1D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542" y="-11084"/>
            <a:ext cx="12192000" cy="7010400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BF9CFA76-6BDD-4121-9FC4-04580F5D62F8}"/>
              </a:ext>
            </a:extLst>
          </p:cNvPr>
          <p:cNvGrpSpPr/>
          <p:nvPr/>
        </p:nvGrpSpPr>
        <p:grpSpPr>
          <a:xfrm>
            <a:off x="-1905000" y="304800"/>
            <a:ext cx="10972800" cy="3734199"/>
            <a:chOff x="-1905000" y="304800"/>
            <a:chExt cx="10972800" cy="3734199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6076F20F-2FCD-0007-07A9-BAAC00BCD16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1905000" y="304800"/>
              <a:ext cx="10972800" cy="3734199"/>
            </a:xfrm>
            <a:prstGeom prst="rect">
              <a:avLst/>
            </a:prstGeom>
          </p:spPr>
        </p:pic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328FD274-ACAF-1BC0-1145-B90DDA1B76F1}"/>
                </a:ext>
              </a:extLst>
            </p:cNvPr>
            <p:cNvSpPr txBox="1"/>
            <p:nvPr/>
          </p:nvSpPr>
          <p:spPr>
            <a:xfrm>
              <a:off x="1371600" y="1295400"/>
              <a:ext cx="4953000" cy="206210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>
                  <a:ln>
                    <a:noFill/>
                  </a:ln>
                  <a:solidFill>
                    <a:srgbClr val="F664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S.O.S! Đám cháy đang dần lan rộng khắp khu rừng, hãy nhanh chóng giúp các bạn thú thoát khỏi nguy hiểm.</a:t>
              </a:r>
            </a:p>
          </p:txBody>
        </p:sp>
      </p:grpSp>
      <p:pic>
        <p:nvPicPr>
          <p:cNvPr id="8" name="Tieng-lua-chay-www_tiengdong_com">
            <a:hlinkClick r:id="" action="ppaction://media"/>
            <a:extLst>
              <a:ext uri="{FF2B5EF4-FFF2-40B4-BE49-F238E27FC236}">
                <a16:creationId xmlns:a16="http://schemas.microsoft.com/office/drawing/2014/main" id="{D1592A59-BFDD-E563-8FAF-62FA7EE131D2}"/>
              </a:ext>
            </a:extLst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39010" end="26526.437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-2392363" y="-617316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44258829"/>
      </p:ext>
    </p:extLst>
  </p:cSld>
  <p:clrMapOvr>
    <a:masterClrMapping/>
  </p:clrMapOvr>
  <p:transition spd="slow">
    <p:cover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0" dur="21608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8"/>
                </p:tgtEl>
              </p:cMediaNode>
            </p:audio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9" name="Picture 12">
            <a:extLst>
              <a:ext uri="{FF2B5EF4-FFF2-40B4-BE49-F238E27FC236}">
                <a16:creationId xmlns:a16="http://schemas.microsoft.com/office/drawing/2014/main" id="{94AC25DB-7EB8-FE2B-566F-F523FCD9243C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/>
          <a:stretch>
            <a:fillRect/>
          </a:stretch>
        </p:blipFill>
        <p:spPr>
          <a:xfrm flipH="1">
            <a:off x="152400" y="-152400"/>
            <a:ext cx="3505200" cy="5541819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73B38AAE-9FDD-963D-AB14-D55EC8AE408D}"/>
              </a:ext>
            </a:extLst>
          </p:cNvPr>
          <p:cNvSpPr txBox="1"/>
          <p:nvPr/>
        </p:nvSpPr>
        <p:spPr>
          <a:xfrm>
            <a:off x="4038600" y="1143000"/>
            <a:ext cx="7162800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500" b="1" i="0" u="none" strike="noStrike" kern="1200" cap="none" spc="0" normalizeH="0" baseline="0" noProof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15633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UVN Banh Mi" pitchFamily="2" charset="0"/>
                <a:ea typeface="+mn-ea"/>
                <a:cs typeface="+mn-cs"/>
              </a:rPr>
              <a:t>KHỞI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500" b="1" i="0" u="none" strike="noStrike" kern="1200" cap="none" spc="0" normalizeH="0" baseline="0" noProof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15633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UVN Banh Mi" pitchFamily="2" charset="0"/>
                <a:ea typeface="+mn-ea"/>
                <a:cs typeface="+mn-cs"/>
              </a:rPr>
              <a:t> ĐỘNG</a:t>
            </a:r>
            <a:endParaRPr kumimoji="0" lang="en-US" sz="11500" b="1" i="0" u="none" strike="noStrike" kern="1200" cap="none" spc="0" normalizeH="0" baseline="0" noProof="0" dirty="0">
              <a:ln w="12700">
                <a:solidFill>
                  <a:srgbClr val="FFFFFF"/>
                </a:solidFill>
                <a:prstDash val="solid"/>
              </a:ln>
              <a:solidFill>
                <a:srgbClr val="156336"/>
              </a:solidFill>
              <a:effectLst>
                <a:outerShdw blurRad="12700" dist="38100" dir="2400000" algn="tl" rotWithShape="0">
                  <a:srgbClr val="9FC532">
                    <a:alpha val="90000"/>
                  </a:srgbClr>
                </a:outerShdw>
              </a:effectLst>
              <a:uLnTx/>
              <a:uFillTx/>
              <a:latin typeface="UVN Banh Mi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707951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 tmFilter="0,0; .5, 1; 1, 1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11B5CC2A-0857-744A-9941-2482254ED403}"/>
              </a:ext>
            </a:extLst>
          </p:cNvPr>
          <p:cNvSpPr txBox="1"/>
          <p:nvPr/>
        </p:nvSpPr>
        <p:spPr>
          <a:xfrm>
            <a:off x="4547153" y="1304793"/>
            <a:ext cx="5943733" cy="34778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>
                <a:ln>
                  <a:noFill/>
                </a:ln>
                <a:solidFill>
                  <a:srgbClr val="FCECD0">
                    <a:lumMod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Chào các bạn, đầu tiên đội cứu hộ rừng xanh cần gấp một đoàn tàu để chở hết các bạn thú đến vùng đất mới.</a:t>
            </a:r>
          </a:p>
        </p:txBody>
      </p:sp>
      <p:pic>
        <p:nvPicPr>
          <p:cNvPr id="6" name="Graphic 5">
            <a:extLst>
              <a:ext uri="{FF2B5EF4-FFF2-40B4-BE49-F238E27FC236}">
                <a16:creationId xmlns:a16="http://schemas.microsoft.com/office/drawing/2014/main" id="{FF4B05D3-049E-0824-8363-15EBFA35F6B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981200" y="2286000"/>
            <a:ext cx="2767013" cy="40247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4621405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B6F92B3-7625-2073-590D-A1358CEC78C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6565"/>
            <a:ext cx="12192000" cy="6858000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CCD453CE-0286-F277-3704-32C70C1DB906}"/>
              </a:ext>
            </a:extLst>
          </p:cNvPr>
          <p:cNvGrpSpPr/>
          <p:nvPr/>
        </p:nvGrpSpPr>
        <p:grpSpPr>
          <a:xfrm>
            <a:off x="1401461" y="152400"/>
            <a:ext cx="8978195" cy="1981201"/>
            <a:chOff x="344809" y="1235554"/>
            <a:chExt cx="8721721" cy="3175756"/>
          </a:xfrm>
        </p:grpSpPr>
        <p:pic>
          <p:nvPicPr>
            <p:cNvPr id="8" name="Picture 8">
              <a:extLst>
                <a:ext uri="{FF2B5EF4-FFF2-40B4-BE49-F238E27FC236}">
                  <a16:creationId xmlns:a16="http://schemas.microsoft.com/office/drawing/2014/main" id="{F8CC938C-B2FC-C5F1-EB8A-7507080697F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40000" contras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>
              <a:off x="344809" y="1235554"/>
              <a:ext cx="8721721" cy="3175756"/>
            </a:xfrm>
            <a:prstGeom prst="rect">
              <a:avLst/>
            </a:prstGeom>
          </p:spPr>
        </p:pic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A745BD73-D38B-37B8-0958-53BDAF9DDF6D}"/>
                </a:ext>
              </a:extLst>
            </p:cNvPr>
            <p:cNvSpPr txBox="1"/>
            <p:nvPr/>
          </p:nvSpPr>
          <p:spPr>
            <a:xfrm>
              <a:off x="614426" y="1595151"/>
              <a:ext cx="8165345" cy="25160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200" b="1" i="0" u="none" strike="noStrike" kern="1200" cap="none" spc="0" normalizeH="0" baseline="0" noProof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Các bạn cần hoàn thiện tàu lửa bằng cách </a:t>
              </a:r>
              <a:br>
                <a:rPr kumimoji="0" lang="en-US" sz="3200" b="1" i="0" u="none" strike="noStrike" kern="1200" cap="none" spc="0" normalizeH="0" baseline="0" noProof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</a:br>
              <a:r>
                <a:rPr kumimoji="0" lang="en-US" sz="3200" b="1" i="0" u="none" strike="noStrike" kern="1200" cap="none" spc="0" normalizeH="0" baseline="0" noProof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sắp xếp các toa tàu theo đúng thứ tự các bước để giải một bài toán. </a:t>
              </a:r>
            </a:p>
          </p:txBody>
        </p:sp>
      </p:grpSp>
      <p:pic>
        <p:nvPicPr>
          <p:cNvPr id="10" name="Picture 8">
            <a:extLst>
              <a:ext uri="{FF2B5EF4-FFF2-40B4-BE49-F238E27FC236}">
                <a16:creationId xmlns:a16="http://schemas.microsoft.com/office/drawing/2014/main" id="{AFAB5569-A8A5-890D-522C-E98AC65723D4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 l="49463"/>
          <a:stretch/>
        </p:blipFill>
        <p:spPr>
          <a:xfrm flipH="1">
            <a:off x="5154474" y="517336"/>
            <a:ext cx="3753498" cy="3970181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356CADF4-3F9B-A289-44C2-8BB902243721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>
            <a:fillRect/>
          </a:stretch>
        </p:blipFill>
        <p:spPr>
          <a:xfrm flipH="1">
            <a:off x="214234" y="2362200"/>
            <a:ext cx="4129166" cy="1997015"/>
          </a:xfrm>
          <a:prstGeom prst="rect">
            <a:avLst/>
          </a:prstGeom>
        </p:spPr>
      </p:pic>
      <p:pic>
        <p:nvPicPr>
          <p:cNvPr id="13" name="Picture 10">
            <a:extLst>
              <a:ext uri="{FF2B5EF4-FFF2-40B4-BE49-F238E27FC236}">
                <a16:creationId xmlns:a16="http://schemas.microsoft.com/office/drawing/2014/main" id="{1E4DDEEA-D603-CF06-D97B-E56EECC93BD3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>
            <a:fillRect/>
          </a:stretch>
        </p:blipFill>
        <p:spPr>
          <a:xfrm flipH="1">
            <a:off x="323850" y="4784410"/>
            <a:ext cx="4129166" cy="1997015"/>
          </a:xfrm>
          <a:prstGeom prst="rect">
            <a:avLst/>
          </a:prstGeom>
        </p:spPr>
      </p:pic>
      <p:pic>
        <p:nvPicPr>
          <p:cNvPr id="14" name="Picture 10">
            <a:extLst>
              <a:ext uri="{FF2B5EF4-FFF2-40B4-BE49-F238E27FC236}">
                <a16:creationId xmlns:a16="http://schemas.microsoft.com/office/drawing/2014/main" id="{D9E7E7FB-8023-8662-337D-6E6811608E9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>
            <a:fillRect/>
          </a:stretch>
        </p:blipFill>
        <p:spPr>
          <a:xfrm>
            <a:off x="4757035" y="4773218"/>
            <a:ext cx="4129166" cy="1997015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4F6584C5-16FA-5275-7E8D-602389C05DE1}"/>
              </a:ext>
            </a:extLst>
          </p:cNvPr>
          <p:cNvSpPr txBox="1"/>
          <p:nvPr/>
        </p:nvSpPr>
        <p:spPr>
          <a:xfrm>
            <a:off x="844605" y="2414609"/>
            <a:ext cx="2602888" cy="878443"/>
          </a:xfrm>
          <a:prstGeom prst="roundRect">
            <a:avLst>
              <a:gd name="adj" fmla="val 3858"/>
            </a:avLst>
          </a:prstGeom>
          <a:solidFill>
            <a:schemeClr val="bg1">
              <a:alpha val="75000"/>
            </a:schemeClr>
          </a:solidFill>
          <a:ln>
            <a:noFill/>
            <a:extLst>
              <a:ext uri="{C807C97D-BFC1-408E-A445-0C87EB9F89A2}">
                <ask:lineSketchStyleProps xmlns:ask="http://schemas.microsoft.com/office/drawing/2018/sketchyshapes" sd="981765707">
                  <a:custGeom>
                    <a:avLst/>
                    <a:gdLst>
                      <a:gd name="connsiteX0" fmla="*/ 0 w 2251841"/>
                      <a:gd name="connsiteY0" fmla="*/ 0 h 861774"/>
                      <a:gd name="connsiteX1" fmla="*/ 517923 w 2251841"/>
                      <a:gd name="connsiteY1" fmla="*/ 0 h 861774"/>
                      <a:gd name="connsiteX2" fmla="*/ 1080884 w 2251841"/>
                      <a:gd name="connsiteY2" fmla="*/ 0 h 861774"/>
                      <a:gd name="connsiteX3" fmla="*/ 1621326 w 2251841"/>
                      <a:gd name="connsiteY3" fmla="*/ 0 h 861774"/>
                      <a:gd name="connsiteX4" fmla="*/ 2251841 w 2251841"/>
                      <a:gd name="connsiteY4" fmla="*/ 0 h 861774"/>
                      <a:gd name="connsiteX5" fmla="*/ 2251841 w 2251841"/>
                      <a:gd name="connsiteY5" fmla="*/ 422269 h 861774"/>
                      <a:gd name="connsiteX6" fmla="*/ 2251841 w 2251841"/>
                      <a:gd name="connsiteY6" fmla="*/ 861774 h 861774"/>
                      <a:gd name="connsiteX7" fmla="*/ 1643844 w 2251841"/>
                      <a:gd name="connsiteY7" fmla="*/ 861774 h 861774"/>
                      <a:gd name="connsiteX8" fmla="*/ 1035847 w 2251841"/>
                      <a:gd name="connsiteY8" fmla="*/ 861774 h 861774"/>
                      <a:gd name="connsiteX9" fmla="*/ 517923 w 2251841"/>
                      <a:gd name="connsiteY9" fmla="*/ 861774 h 861774"/>
                      <a:gd name="connsiteX10" fmla="*/ 0 w 2251841"/>
                      <a:gd name="connsiteY10" fmla="*/ 861774 h 861774"/>
                      <a:gd name="connsiteX11" fmla="*/ 0 w 2251841"/>
                      <a:gd name="connsiteY11" fmla="*/ 413652 h 861774"/>
                      <a:gd name="connsiteX12" fmla="*/ 0 w 2251841"/>
                      <a:gd name="connsiteY12" fmla="*/ 0 h 861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251841" h="861774" fill="none" extrusionOk="0">
                        <a:moveTo>
                          <a:pt x="0" y="0"/>
                        </a:moveTo>
                        <a:cubicBezTo>
                          <a:pt x="199614" y="513"/>
                          <a:pt x="407436" y="-12131"/>
                          <a:pt x="517923" y="0"/>
                        </a:cubicBezTo>
                        <a:cubicBezTo>
                          <a:pt x="628410" y="12131"/>
                          <a:pt x="851486" y="-17239"/>
                          <a:pt x="1080884" y="0"/>
                        </a:cubicBezTo>
                        <a:cubicBezTo>
                          <a:pt x="1310282" y="17239"/>
                          <a:pt x="1442453" y="23249"/>
                          <a:pt x="1621326" y="0"/>
                        </a:cubicBezTo>
                        <a:cubicBezTo>
                          <a:pt x="1800199" y="-23249"/>
                          <a:pt x="2050318" y="22115"/>
                          <a:pt x="2251841" y="0"/>
                        </a:cubicBezTo>
                        <a:cubicBezTo>
                          <a:pt x="2267610" y="153156"/>
                          <a:pt x="2260690" y="218579"/>
                          <a:pt x="2251841" y="422269"/>
                        </a:cubicBezTo>
                        <a:cubicBezTo>
                          <a:pt x="2242992" y="625959"/>
                          <a:pt x="2243685" y="755314"/>
                          <a:pt x="2251841" y="861774"/>
                        </a:cubicBezTo>
                        <a:cubicBezTo>
                          <a:pt x="1991189" y="867867"/>
                          <a:pt x="1840504" y="873698"/>
                          <a:pt x="1643844" y="861774"/>
                        </a:cubicBezTo>
                        <a:cubicBezTo>
                          <a:pt x="1447184" y="849850"/>
                          <a:pt x="1314225" y="836006"/>
                          <a:pt x="1035847" y="861774"/>
                        </a:cubicBezTo>
                        <a:cubicBezTo>
                          <a:pt x="757469" y="887542"/>
                          <a:pt x="729664" y="862845"/>
                          <a:pt x="517923" y="861774"/>
                        </a:cubicBezTo>
                        <a:cubicBezTo>
                          <a:pt x="306182" y="860703"/>
                          <a:pt x="151278" y="844482"/>
                          <a:pt x="0" y="861774"/>
                        </a:cubicBezTo>
                        <a:cubicBezTo>
                          <a:pt x="-22299" y="720707"/>
                          <a:pt x="4474" y="509034"/>
                          <a:pt x="0" y="413652"/>
                        </a:cubicBezTo>
                        <a:cubicBezTo>
                          <a:pt x="-4474" y="318270"/>
                          <a:pt x="-20123" y="140226"/>
                          <a:pt x="0" y="0"/>
                        </a:cubicBezTo>
                        <a:close/>
                      </a:path>
                      <a:path w="2251841" h="861774" stroke="0" extrusionOk="0">
                        <a:moveTo>
                          <a:pt x="0" y="0"/>
                        </a:moveTo>
                        <a:cubicBezTo>
                          <a:pt x="231884" y="-28210"/>
                          <a:pt x="348160" y="-12973"/>
                          <a:pt x="607997" y="0"/>
                        </a:cubicBezTo>
                        <a:cubicBezTo>
                          <a:pt x="867834" y="12973"/>
                          <a:pt x="934576" y="13732"/>
                          <a:pt x="1170957" y="0"/>
                        </a:cubicBezTo>
                        <a:cubicBezTo>
                          <a:pt x="1407338" y="-13732"/>
                          <a:pt x="1475130" y="16994"/>
                          <a:pt x="1688881" y="0"/>
                        </a:cubicBezTo>
                        <a:cubicBezTo>
                          <a:pt x="1902632" y="-16994"/>
                          <a:pt x="1976322" y="-9456"/>
                          <a:pt x="2251841" y="0"/>
                        </a:cubicBezTo>
                        <a:cubicBezTo>
                          <a:pt x="2245675" y="136610"/>
                          <a:pt x="2238214" y="336306"/>
                          <a:pt x="2251841" y="448122"/>
                        </a:cubicBezTo>
                        <a:cubicBezTo>
                          <a:pt x="2265468" y="559938"/>
                          <a:pt x="2264372" y="744831"/>
                          <a:pt x="2251841" y="861774"/>
                        </a:cubicBezTo>
                        <a:cubicBezTo>
                          <a:pt x="2036742" y="843393"/>
                          <a:pt x="1898174" y="882787"/>
                          <a:pt x="1756436" y="861774"/>
                        </a:cubicBezTo>
                        <a:cubicBezTo>
                          <a:pt x="1614699" y="840761"/>
                          <a:pt x="1295066" y="870427"/>
                          <a:pt x="1170957" y="861774"/>
                        </a:cubicBezTo>
                        <a:cubicBezTo>
                          <a:pt x="1046848" y="853121"/>
                          <a:pt x="910927" y="839727"/>
                          <a:pt x="675552" y="861774"/>
                        </a:cubicBezTo>
                        <a:cubicBezTo>
                          <a:pt x="440178" y="883821"/>
                          <a:pt x="262980" y="832274"/>
                          <a:pt x="0" y="861774"/>
                        </a:cubicBezTo>
                        <a:cubicBezTo>
                          <a:pt x="17545" y="709764"/>
                          <a:pt x="-16254" y="571560"/>
                          <a:pt x="0" y="439505"/>
                        </a:cubicBezTo>
                        <a:cubicBezTo>
                          <a:pt x="16254" y="307450"/>
                          <a:pt x="6874" y="165851"/>
                          <a:pt x="0" y="0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Trình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bày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b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</a:b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giải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ED5565">
                  <a:lumMod val="7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9D2BF4F-3C98-8B75-DD3C-CB6D9E1827A1}"/>
              </a:ext>
            </a:extLst>
          </p:cNvPr>
          <p:cNvSpPr txBox="1"/>
          <p:nvPr/>
        </p:nvSpPr>
        <p:spPr>
          <a:xfrm>
            <a:off x="871941" y="4831709"/>
            <a:ext cx="2602888" cy="878443"/>
          </a:xfrm>
          <a:prstGeom prst="roundRect">
            <a:avLst>
              <a:gd name="adj" fmla="val 3858"/>
            </a:avLst>
          </a:prstGeom>
          <a:solidFill>
            <a:schemeClr val="bg1">
              <a:alpha val="75000"/>
            </a:schemeClr>
          </a:solidFill>
          <a:ln>
            <a:noFill/>
            <a:extLst>
              <a:ext uri="{C807C97D-BFC1-408E-A445-0C87EB9F89A2}">
                <ask:lineSketchStyleProps xmlns:ask="http://schemas.microsoft.com/office/drawing/2018/sketchyshapes" sd="981765707">
                  <a:custGeom>
                    <a:avLst/>
                    <a:gdLst>
                      <a:gd name="connsiteX0" fmla="*/ 0 w 2251841"/>
                      <a:gd name="connsiteY0" fmla="*/ 0 h 861774"/>
                      <a:gd name="connsiteX1" fmla="*/ 517923 w 2251841"/>
                      <a:gd name="connsiteY1" fmla="*/ 0 h 861774"/>
                      <a:gd name="connsiteX2" fmla="*/ 1080884 w 2251841"/>
                      <a:gd name="connsiteY2" fmla="*/ 0 h 861774"/>
                      <a:gd name="connsiteX3" fmla="*/ 1621326 w 2251841"/>
                      <a:gd name="connsiteY3" fmla="*/ 0 h 861774"/>
                      <a:gd name="connsiteX4" fmla="*/ 2251841 w 2251841"/>
                      <a:gd name="connsiteY4" fmla="*/ 0 h 861774"/>
                      <a:gd name="connsiteX5" fmla="*/ 2251841 w 2251841"/>
                      <a:gd name="connsiteY5" fmla="*/ 422269 h 861774"/>
                      <a:gd name="connsiteX6" fmla="*/ 2251841 w 2251841"/>
                      <a:gd name="connsiteY6" fmla="*/ 861774 h 861774"/>
                      <a:gd name="connsiteX7" fmla="*/ 1643844 w 2251841"/>
                      <a:gd name="connsiteY7" fmla="*/ 861774 h 861774"/>
                      <a:gd name="connsiteX8" fmla="*/ 1035847 w 2251841"/>
                      <a:gd name="connsiteY8" fmla="*/ 861774 h 861774"/>
                      <a:gd name="connsiteX9" fmla="*/ 517923 w 2251841"/>
                      <a:gd name="connsiteY9" fmla="*/ 861774 h 861774"/>
                      <a:gd name="connsiteX10" fmla="*/ 0 w 2251841"/>
                      <a:gd name="connsiteY10" fmla="*/ 861774 h 861774"/>
                      <a:gd name="connsiteX11" fmla="*/ 0 w 2251841"/>
                      <a:gd name="connsiteY11" fmla="*/ 413652 h 861774"/>
                      <a:gd name="connsiteX12" fmla="*/ 0 w 2251841"/>
                      <a:gd name="connsiteY12" fmla="*/ 0 h 861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251841" h="861774" fill="none" extrusionOk="0">
                        <a:moveTo>
                          <a:pt x="0" y="0"/>
                        </a:moveTo>
                        <a:cubicBezTo>
                          <a:pt x="199614" y="513"/>
                          <a:pt x="407436" y="-12131"/>
                          <a:pt x="517923" y="0"/>
                        </a:cubicBezTo>
                        <a:cubicBezTo>
                          <a:pt x="628410" y="12131"/>
                          <a:pt x="851486" y="-17239"/>
                          <a:pt x="1080884" y="0"/>
                        </a:cubicBezTo>
                        <a:cubicBezTo>
                          <a:pt x="1310282" y="17239"/>
                          <a:pt x="1442453" y="23249"/>
                          <a:pt x="1621326" y="0"/>
                        </a:cubicBezTo>
                        <a:cubicBezTo>
                          <a:pt x="1800199" y="-23249"/>
                          <a:pt x="2050318" y="22115"/>
                          <a:pt x="2251841" y="0"/>
                        </a:cubicBezTo>
                        <a:cubicBezTo>
                          <a:pt x="2267610" y="153156"/>
                          <a:pt x="2260690" y="218579"/>
                          <a:pt x="2251841" y="422269"/>
                        </a:cubicBezTo>
                        <a:cubicBezTo>
                          <a:pt x="2242992" y="625959"/>
                          <a:pt x="2243685" y="755314"/>
                          <a:pt x="2251841" y="861774"/>
                        </a:cubicBezTo>
                        <a:cubicBezTo>
                          <a:pt x="1991189" y="867867"/>
                          <a:pt x="1840504" y="873698"/>
                          <a:pt x="1643844" y="861774"/>
                        </a:cubicBezTo>
                        <a:cubicBezTo>
                          <a:pt x="1447184" y="849850"/>
                          <a:pt x="1314225" y="836006"/>
                          <a:pt x="1035847" y="861774"/>
                        </a:cubicBezTo>
                        <a:cubicBezTo>
                          <a:pt x="757469" y="887542"/>
                          <a:pt x="729664" y="862845"/>
                          <a:pt x="517923" y="861774"/>
                        </a:cubicBezTo>
                        <a:cubicBezTo>
                          <a:pt x="306182" y="860703"/>
                          <a:pt x="151278" y="844482"/>
                          <a:pt x="0" y="861774"/>
                        </a:cubicBezTo>
                        <a:cubicBezTo>
                          <a:pt x="-22299" y="720707"/>
                          <a:pt x="4474" y="509034"/>
                          <a:pt x="0" y="413652"/>
                        </a:cubicBezTo>
                        <a:cubicBezTo>
                          <a:pt x="-4474" y="318270"/>
                          <a:pt x="-20123" y="140226"/>
                          <a:pt x="0" y="0"/>
                        </a:cubicBezTo>
                        <a:close/>
                      </a:path>
                      <a:path w="2251841" h="861774" stroke="0" extrusionOk="0">
                        <a:moveTo>
                          <a:pt x="0" y="0"/>
                        </a:moveTo>
                        <a:cubicBezTo>
                          <a:pt x="231884" y="-28210"/>
                          <a:pt x="348160" y="-12973"/>
                          <a:pt x="607997" y="0"/>
                        </a:cubicBezTo>
                        <a:cubicBezTo>
                          <a:pt x="867834" y="12973"/>
                          <a:pt x="934576" y="13732"/>
                          <a:pt x="1170957" y="0"/>
                        </a:cubicBezTo>
                        <a:cubicBezTo>
                          <a:pt x="1407338" y="-13732"/>
                          <a:pt x="1475130" y="16994"/>
                          <a:pt x="1688881" y="0"/>
                        </a:cubicBezTo>
                        <a:cubicBezTo>
                          <a:pt x="1902632" y="-16994"/>
                          <a:pt x="1976322" y="-9456"/>
                          <a:pt x="2251841" y="0"/>
                        </a:cubicBezTo>
                        <a:cubicBezTo>
                          <a:pt x="2245675" y="136610"/>
                          <a:pt x="2238214" y="336306"/>
                          <a:pt x="2251841" y="448122"/>
                        </a:cubicBezTo>
                        <a:cubicBezTo>
                          <a:pt x="2265468" y="559938"/>
                          <a:pt x="2264372" y="744831"/>
                          <a:pt x="2251841" y="861774"/>
                        </a:cubicBezTo>
                        <a:cubicBezTo>
                          <a:pt x="2036742" y="843393"/>
                          <a:pt x="1898174" y="882787"/>
                          <a:pt x="1756436" y="861774"/>
                        </a:cubicBezTo>
                        <a:cubicBezTo>
                          <a:pt x="1614699" y="840761"/>
                          <a:pt x="1295066" y="870427"/>
                          <a:pt x="1170957" y="861774"/>
                        </a:cubicBezTo>
                        <a:cubicBezTo>
                          <a:pt x="1046848" y="853121"/>
                          <a:pt x="910927" y="839727"/>
                          <a:pt x="675552" y="861774"/>
                        </a:cubicBezTo>
                        <a:cubicBezTo>
                          <a:pt x="440178" y="883821"/>
                          <a:pt x="262980" y="832274"/>
                          <a:pt x="0" y="861774"/>
                        </a:cubicBezTo>
                        <a:cubicBezTo>
                          <a:pt x="17545" y="709764"/>
                          <a:pt x="-16254" y="571560"/>
                          <a:pt x="0" y="439505"/>
                        </a:cubicBezTo>
                        <a:cubicBezTo>
                          <a:pt x="16254" y="307450"/>
                          <a:pt x="6874" y="165851"/>
                          <a:pt x="0" y="0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Kiểm tra các bước giải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B90F6D5-7A7E-2F28-9003-10D0B347A1B3}"/>
              </a:ext>
            </a:extLst>
          </p:cNvPr>
          <p:cNvSpPr txBox="1"/>
          <p:nvPr/>
        </p:nvSpPr>
        <p:spPr>
          <a:xfrm>
            <a:off x="5452924" y="2809314"/>
            <a:ext cx="2602888" cy="439222"/>
          </a:xfrm>
          <a:prstGeom prst="roundRect">
            <a:avLst>
              <a:gd name="adj" fmla="val 3858"/>
            </a:avLst>
          </a:prstGeom>
          <a:solidFill>
            <a:schemeClr val="bg1">
              <a:alpha val="75000"/>
            </a:schemeClr>
          </a:solidFill>
          <a:ln>
            <a:noFill/>
            <a:extLst>
              <a:ext uri="{C807C97D-BFC1-408E-A445-0C87EB9F89A2}">
                <ask:lineSketchStyleProps xmlns:ask="http://schemas.microsoft.com/office/drawing/2018/sketchyshapes" sd="981765707">
                  <a:custGeom>
                    <a:avLst/>
                    <a:gdLst>
                      <a:gd name="connsiteX0" fmla="*/ 0 w 2251841"/>
                      <a:gd name="connsiteY0" fmla="*/ 0 h 861774"/>
                      <a:gd name="connsiteX1" fmla="*/ 517923 w 2251841"/>
                      <a:gd name="connsiteY1" fmla="*/ 0 h 861774"/>
                      <a:gd name="connsiteX2" fmla="*/ 1080884 w 2251841"/>
                      <a:gd name="connsiteY2" fmla="*/ 0 h 861774"/>
                      <a:gd name="connsiteX3" fmla="*/ 1621326 w 2251841"/>
                      <a:gd name="connsiteY3" fmla="*/ 0 h 861774"/>
                      <a:gd name="connsiteX4" fmla="*/ 2251841 w 2251841"/>
                      <a:gd name="connsiteY4" fmla="*/ 0 h 861774"/>
                      <a:gd name="connsiteX5" fmla="*/ 2251841 w 2251841"/>
                      <a:gd name="connsiteY5" fmla="*/ 422269 h 861774"/>
                      <a:gd name="connsiteX6" fmla="*/ 2251841 w 2251841"/>
                      <a:gd name="connsiteY6" fmla="*/ 861774 h 861774"/>
                      <a:gd name="connsiteX7" fmla="*/ 1643844 w 2251841"/>
                      <a:gd name="connsiteY7" fmla="*/ 861774 h 861774"/>
                      <a:gd name="connsiteX8" fmla="*/ 1035847 w 2251841"/>
                      <a:gd name="connsiteY8" fmla="*/ 861774 h 861774"/>
                      <a:gd name="connsiteX9" fmla="*/ 517923 w 2251841"/>
                      <a:gd name="connsiteY9" fmla="*/ 861774 h 861774"/>
                      <a:gd name="connsiteX10" fmla="*/ 0 w 2251841"/>
                      <a:gd name="connsiteY10" fmla="*/ 861774 h 861774"/>
                      <a:gd name="connsiteX11" fmla="*/ 0 w 2251841"/>
                      <a:gd name="connsiteY11" fmla="*/ 413652 h 861774"/>
                      <a:gd name="connsiteX12" fmla="*/ 0 w 2251841"/>
                      <a:gd name="connsiteY12" fmla="*/ 0 h 861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251841" h="861774" fill="none" extrusionOk="0">
                        <a:moveTo>
                          <a:pt x="0" y="0"/>
                        </a:moveTo>
                        <a:cubicBezTo>
                          <a:pt x="199614" y="513"/>
                          <a:pt x="407436" y="-12131"/>
                          <a:pt x="517923" y="0"/>
                        </a:cubicBezTo>
                        <a:cubicBezTo>
                          <a:pt x="628410" y="12131"/>
                          <a:pt x="851486" y="-17239"/>
                          <a:pt x="1080884" y="0"/>
                        </a:cubicBezTo>
                        <a:cubicBezTo>
                          <a:pt x="1310282" y="17239"/>
                          <a:pt x="1442453" y="23249"/>
                          <a:pt x="1621326" y="0"/>
                        </a:cubicBezTo>
                        <a:cubicBezTo>
                          <a:pt x="1800199" y="-23249"/>
                          <a:pt x="2050318" y="22115"/>
                          <a:pt x="2251841" y="0"/>
                        </a:cubicBezTo>
                        <a:cubicBezTo>
                          <a:pt x="2267610" y="153156"/>
                          <a:pt x="2260690" y="218579"/>
                          <a:pt x="2251841" y="422269"/>
                        </a:cubicBezTo>
                        <a:cubicBezTo>
                          <a:pt x="2242992" y="625959"/>
                          <a:pt x="2243685" y="755314"/>
                          <a:pt x="2251841" y="861774"/>
                        </a:cubicBezTo>
                        <a:cubicBezTo>
                          <a:pt x="1991189" y="867867"/>
                          <a:pt x="1840504" y="873698"/>
                          <a:pt x="1643844" y="861774"/>
                        </a:cubicBezTo>
                        <a:cubicBezTo>
                          <a:pt x="1447184" y="849850"/>
                          <a:pt x="1314225" y="836006"/>
                          <a:pt x="1035847" y="861774"/>
                        </a:cubicBezTo>
                        <a:cubicBezTo>
                          <a:pt x="757469" y="887542"/>
                          <a:pt x="729664" y="862845"/>
                          <a:pt x="517923" y="861774"/>
                        </a:cubicBezTo>
                        <a:cubicBezTo>
                          <a:pt x="306182" y="860703"/>
                          <a:pt x="151278" y="844482"/>
                          <a:pt x="0" y="861774"/>
                        </a:cubicBezTo>
                        <a:cubicBezTo>
                          <a:pt x="-22299" y="720707"/>
                          <a:pt x="4474" y="509034"/>
                          <a:pt x="0" y="413652"/>
                        </a:cubicBezTo>
                        <a:cubicBezTo>
                          <a:pt x="-4474" y="318270"/>
                          <a:pt x="-20123" y="140226"/>
                          <a:pt x="0" y="0"/>
                        </a:cubicBezTo>
                        <a:close/>
                      </a:path>
                      <a:path w="2251841" h="861774" stroke="0" extrusionOk="0">
                        <a:moveTo>
                          <a:pt x="0" y="0"/>
                        </a:moveTo>
                        <a:cubicBezTo>
                          <a:pt x="231884" y="-28210"/>
                          <a:pt x="348160" y="-12973"/>
                          <a:pt x="607997" y="0"/>
                        </a:cubicBezTo>
                        <a:cubicBezTo>
                          <a:pt x="867834" y="12973"/>
                          <a:pt x="934576" y="13732"/>
                          <a:pt x="1170957" y="0"/>
                        </a:cubicBezTo>
                        <a:cubicBezTo>
                          <a:pt x="1407338" y="-13732"/>
                          <a:pt x="1475130" y="16994"/>
                          <a:pt x="1688881" y="0"/>
                        </a:cubicBezTo>
                        <a:cubicBezTo>
                          <a:pt x="1902632" y="-16994"/>
                          <a:pt x="1976322" y="-9456"/>
                          <a:pt x="2251841" y="0"/>
                        </a:cubicBezTo>
                        <a:cubicBezTo>
                          <a:pt x="2245675" y="136610"/>
                          <a:pt x="2238214" y="336306"/>
                          <a:pt x="2251841" y="448122"/>
                        </a:cubicBezTo>
                        <a:cubicBezTo>
                          <a:pt x="2265468" y="559938"/>
                          <a:pt x="2264372" y="744831"/>
                          <a:pt x="2251841" y="861774"/>
                        </a:cubicBezTo>
                        <a:cubicBezTo>
                          <a:pt x="2036742" y="843393"/>
                          <a:pt x="1898174" y="882787"/>
                          <a:pt x="1756436" y="861774"/>
                        </a:cubicBezTo>
                        <a:cubicBezTo>
                          <a:pt x="1614699" y="840761"/>
                          <a:pt x="1295066" y="870427"/>
                          <a:pt x="1170957" y="861774"/>
                        </a:cubicBezTo>
                        <a:cubicBezTo>
                          <a:pt x="1046848" y="853121"/>
                          <a:pt x="910927" y="839727"/>
                          <a:pt x="675552" y="861774"/>
                        </a:cubicBezTo>
                        <a:cubicBezTo>
                          <a:pt x="440178" y="883821"/>
                          <a:pt x="262980" y="832274"/>
                          <a:pt x="0" y="861774"/>
                        </a:cubicBezTo>
                        <a:cubicBezTo>
                          <a:pt x="17545" y="709764"/>
                          <a:pt x="-16254" y="571560"/>
                          <a:pt x="0" y="439505"/>
                        </a:cubicBezTo>
                        <a:cubicBezTo>
                          <a:pt x="16254" y="307450"/>
                          <a:pt x="6874" y="165851"/>
                          <a:pt x="0" y="0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Tìm hiểu bài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D24007B-69EB-1191-AFFE-82461E21A15B}"/>
              </a:ext>
            </a:extLst>
          </p:cNvPr>
          <p:cNvSpPr txBox="1"/>
          <p:nvPr/>
        </p:nvSpPr>
        <p:spPr>
          <a:xfrm>
            <a:off x="5822758" y="5032568"/>
            <a:ext cx="2416930" cy="476726"/>
          </a:xfrm>
          <a:prstGeom prst="roundRect">
            <a:avLst>
              <a:gd name="adj" fmla="val 17076"/>
            </a:avLst>
          </a:prstGeom>
          <a:solidFill>
            <a:schemeClr val="bg1">
              <a:alpha val="75000"/>
            </a:schemeClr>
          </a:solidFill>
          <a:ln>
            <a:noFill/>
            <a:extLst>
              <a:ext uri="{C807C97D-BFC1-408E-A445-0C87EB9F89A2}">
                <ask:lineSketchStyleProps xmlns:ask="http://schemas.microsoft.com/office/drawing/2018/sketchyshapes" sd="981765707">
                  <a:custGeom>
                    <a:avLst/>
                    <a:gdLst>
                      <a:gd name="connsiteX0" fmla="*/ 0 w 2251841"/>
                      <a:gd name="connsiteY0" fmla="*/ 0 h 861774"/>
                      <a:gd name="connsiteX1" fmla="*/ 517923 w 2251841"/>
                      <a:gd name="connsiteY1" fmla="*/ 0 h 861774"/>
                      <a:gd name="connsiteX2" fmla="*/ 1080884 w 2251841"/>
                      <a:gd name="connsiteY2" fmla="*/ 0 h 861774"/>
                      <a:gd name="connsiteX3" fmla="*/ 1621326 w 2251841"/>
                      <a:gd name="connsiteY3" fmla="*/ 0 h 861774"/>
                      <a:gd name="connsiteX4" fmla="*/ 2251841 w 2251841"/>
                      <a:gd name="connsiteY4" fmla="*/ 0 h 861774"/>
                      <a:gd name="connsiteX5" fmla="*/ 2251841 w 2251841"/>
                      <a:gd name="connsiteY5" fmla="*/ 422269 h 861774"/>
                      <a:gd name="connsiteX6" fmla="*/ 2251841 w 2251841"/>
                      <a:gd name="connsiteY6" fmla="*/ 861774 h 861774"/>
                      <a:gd name="connsiteX7" fmla="*/ 1643844 w 2251841"/>
                      <a:gd name="connsiteY7" fmla="*/ 861774 h 861774"/>
                      <a:gd name="connsiteX8" fmla="*/ 1035847 w 2251841"/>
                      <a:gd name="connsiteY8" fmla="*/ 861774 h 861774"/>
                      <a:gd name="connsiteX9" fmla="*/ 517923 w 2251841"/>
                      <a:gd name="connsiteY9" fmla="*/ 861774 h 861774"/>
                      <a:gd name="connsiteX10" fmla="*/ 0 w 2251841"/>
                      <a:gd name="connsiteY10" fmla="*/ 861774 h 861774"/>
                      <a:gd name="connsiteX11" fmla="*/ 0 w 2251841"/>
                      <a:gd name="connsiteY11" fmla="*/ 413652 h 861774"/>
                      <a:gd name="connsiteX12" fmla="*/ 0 w 2251841"/>
                      <a:gd name="connsiteY12" fmla="*/ 0 h 861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251841" h="861774" fill="none" extrusionOk="0">
                        <a:moveTo>
                          <a:pt x="0" y="0"/>
                        </a:moveTo>
                        <a:cubicBezTo>
                          <a:pt x="199614" y="513"/>
                          <a:pt x="407436" y="-12131"/>
                          <a:pt x="517923" y="0"/>
                        </a:cubicBezTo>
                        <a:cubicBezTo>
                          <a:pt x="628410" y="12131"/>
                          <a:pt x="851486" y="-17239"/>
                          <a:pt x="1080884" y="0"/>
                        </a:cubicBezTo>
                        <a:cubicBezTo>
                          <a:pt x="1310282" y="17239"/>
                          <a:pt x="1442453" y="23249"/>
                          <a:pt x="1621326" y="0"/>
                        </a:cubicBezTo>
                        <a:cubicBezTo>
                          <a:pt x="1800199" y="-23249"/>
                          <a:pt x="2050318" y="22115"/>
                          <a:pt x="2251841" y="0"/>
                        </a:cubicBezTo>
                        <a:cubicBezTo>
                          <a:pt x="2267610" y="153156"/>
                          <a:pt x="2260690" y="218579"/>
                          <a:pt x="2251841" y="422269"/>
                        </a:cubicBezTo>
                        <a:cubicBezTo>
                          <a:pt x="2242992" y="625959"/>
                          <a:pt x="2243685" y="755314"/>
                          <a:pt x="2251841" y="861774"/>
                        </a:cubicBezTo>
                        <a:cubicBezTo>
                          <a:pt x="1991189" y="867867"/>
                          <a:pt x="1840504" y="873698"/>
                          <a:pt x="1643844" y="861774"/>
                        </a:cubicBezTo>
                        <a:cubicBezTo>
                          <a:pt x="1447184" y="849850"/>
                          <a:pt x="1314225" y="836006"/>
                          <a:pt x="1035847" y="861774"/>
                        </a:cubicBezTo>
                        <a:cubicBezTo>
                          <a:pt x="757469" y="887542"/>
                          <a:pt x="729664" y="862845"/>
                          <a:pt x="517923" y="861774"/>
                        </a:cubicBezTo>
                        <a:cubicBezTo>
                          <a:pt x="306182" y="860703"/>
                          <a:pt x="151278" y="844482"/>
                          <a:pt x="0" y="861774"/>
                        </a:cubicBezTo>
                        <a:cubicBezTo>
                          <a:pt x="-22299" y="720707"/>
                          <a:pt x="4474" y="509034"/>
                          <a:pt x="0" y="413652"/>
                        </a:cubicBezTo>
                        <a:cubicBezTo>
                          <a:pt x="-4474" y="318270"/>
                          <a:pt x="-20123" y="140226"/>
                          <a:pt x="0" y="0"/>
                        </a:cubicBezTo>
                        <a:close/>
                      </a:path>
                      <a:path w="2251841" h="861774" stroke="0" extrusionOk="0">
                        <a:moveTo>
                          <a:pt x="0" y="0"/>
                        </a:moveTo>
                        <a:cubicBezTo>
                          <a:pt x="231884" y="-28210"/>
                          <a:pt x="348160" y="-12973"/>
                          <a:pt x="607997" y="0"/>
                        </a:cubicBezTo>
                        <a:cubicBezTo>
                          <a:pt x="867834" y="12973"/>
                          <a:pt x="934576" y="13732"/>
                          <a:pt x="1170957" y="0"/>
                        </a:cubicBezTo>
                        <a:cubicBezTo>
                          <a:pt x="1407338" y="-13732"/>
                          <a:pt x="1475130" y="16994"/>
                          <a:pt x="1688881" y="0"/>
                        </a:cubicBezTo>
                        <a:cubicBezTo>
                          <a:pt x="1902632" y="-16994"/>
                          <a:pt x="1976322" y="-9456"/>
                          <a:pt x="2251841" y="0"/>
                        </a:cubicBezTo>
                        <a:cubicBezTo>
                          <a:pt x="2245675" y="136610"/>
                          <a:pt x="2238214" y="336306"/>
                          <a:pt x="2251841" y="448122"/>
                        </a:cubicBezTo>
                        <a:cubicBezTo>
                          <a:pt x="2265468" y="559938"/>
                          <a:pt x="2264372" y="744831"/>
                          <a:pt x="2251841" y="861774"/>
                        </a:cubicBezTo>
                        <a:cubicBezTo>
                          <a:pt x="2036742" y="843393"/>
                          <a:pt x="1898174" y="882787"/>
                          <a:pt x="1756436" y="861774"/>
                        </a:cubicBezTo>
                        <a:cubicBezTo>
                          <a:pt x="1614699" y="840761"/>
                          <a:pt x="1295066" y="870427"/>
                          <a:pt x="1170957" y="861774"/>
                        </a:cubicBezTo>
                        <a:cubicBezTo>
                          <a:pt x="1046848" y="853121"/>
                          <a:pt x="910927" y="839727"/>
                          <a:pt x="675552" y="861774"/>
                        </a:cubicBezTo>
                        <a:cubicBezTo>
                          <a:pt x="440178" y="883821"/>
                          <a:pt x="262980" y="832274"/>
                          <a:pt x="0" y="861774"/>
                        </a:cubicBezTo>
                        <a:cubicBezTo>
                          <a:pt x="17545" y="709764"/>
                          <a:pt x="-16254" y="571560"/>
                          <a:pt x="0" y="439505"/>
                        </a:cubicBezTo>
                        <a:cubicBezTo>
                          <a:pt x="16254" y="307450"/>
                          <a:pt x="6874" y="165851"/>
                          <a:pt x="0" y="0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Tìm cách giải</a:t>
            </a:r>
          </a:p>
        </p:txBody>
      </p:sp>
      <p:pic>
        <p:nvPicPr>
          <p:cNvPr id="21" name="Picture 8">
            <a:extLst>
              <a:ext uri="{FF2B5EF4-FFF2-40B4-BE49-F238E27FC236}">
                <a16:creationId xmlns:a16="http://schemas.microsoft.com/office/drawing/2014/main" id="{E6250AC8-E633-FBFE-ECB1-5510A5FA1655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 r="50000"/>
          <a:stretch/>
        </p:blipFill>
        <p:spPr>
          <a:xfrm flipH="1">
            <a:off x="9107692" y="3002982"/>
            <a:ext cx="2777191" cy="29690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36297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000"/>
                            </p:stCondLst>
                            <p:childTnLst>
                              <p:par>
                                <p:cTn id="3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000"/>
                            </p:stCondLst>
                            <p:childTnLst>
                              <p:par>
                                <p:cTn id="3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"/>
                            </p:stCondLst>
                            <p:childTnLst>
                              <p:par>
                                <p:cTn id="4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17" grpId="0" animBg="1"/>
      <p:bldP spid="18" grpId="0" animBg="1"/>
      <p:bldP spid="19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B6F92B3-7625-2073-590D-A1358CEC78CB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CCD453CE-0286-F277-3704-32C70C1DB906}"/>
              </a:ext>
            </a:extLst>
          </p:cNvPr>
          <p:cNvGrpSpPr/>
          <p:nvPr/>
        </p:nvGrpSpPr>
        <p:grpSpPr>
          <a:xfrm>
            <a:off x="1401461" y="152400"/>
            <a:ext cx="8978195" cy="1981201"/>
            <a:chOff x="344809" y="1235554"/>
            <a:chExt cx="8721721" cy="3175756"/>
          </a:xfrm>
        </p:grpSpPr>
        <p:pic>
          <p:nvPicPr>
            <p:cNvPr id="8" name="Picture 8">
              <a:extLst>
                <a:ext uri="{FF2B5EF4-FFF2-40B4-BE49-F238E27FC236}">
                  <a16:creationId xmlns:a16="http://schemas.microsoft.com/office/drawing/2014/main" id="{F8CC938C-B2FC-C5F1-EB8A-7507080697FC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40000" contras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>
              <a:off x="344809" y="1235554"/>
              <a:ext cx="8721721" cy="3175756"/>
            </a:xfrm>
            <a:prstGeom prst="rect">
              <a:avLst/>
            </a:prstGeom>
          </p:spPr>
        </p:pic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A745BD73-D38B-37B8-0958-53BDAF9DDF6D}"/>
                </a:ext>
              </a:extLst>
            </p:cNvPr>
            <p:cNvSpPr txBox="1"/>
            <p:nvPr/>
          </p:nvSpPr>
          <p:spPr>
            <a:xfrm>
              <a:off x="614426" y="1595151"/>
              <a:ext cx="8165345" cy="25160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3200" b="1" i="0" u="none" strike="noStrike" kern="1200" cap="none" spc="0" normalizeH="0" baseline="0" noProof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Các bạn cần hoàn thiện xe lửa bằng cách </a:t>
              </a:r>
              <a:br>
                <a:rPr kumimoji="0" lang="en-US" sz="3200" b="1" i="0" u="none" strike="noStrike" kern="1200" cap="none" spc="0" normalizeH="0" baseline="0" noProof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</a:br>
              <a:r>
                <a:rPr kumimoji="0" lang="en-US" sz="3200" b="1" i="0" u="none" strike="noStrike" kern="1200" cap="none" spc="0" normalizeH="0" baseline="0" noProof="0">
                  <a:ln>
                    <a:noFill/>
                  </a:ln>
                  <a:solidFill>
                    <a:srgbClr val="15633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sắp xếp các toa tàu theo đúng thứ tự các bước để giải một bài toán. </a:t>
              </a:r>
            </a:p>
          </p:txBody>
        </p:sp>
      </p:grpSp>
      <p:pic>
        <p:nvPicPr>
          <p:cNvPr id="10" name="Picture 8">
            <a:extLst>
              <a:ext uri="{FF2B5EF4-FFF2-40B4-BE49-F238E27FC236}">
                <a16:creationId xmlns:a16="http://schemas.microsoft.com/office/drawing/2014/main" id="{AFAB5569-A8A5-890D-522C-E98AC65723D4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rcRect l="-649" t="-6557" r="49799" b="-14181"/>
          <a:stretch/>
        </p:blipFill>
        <p:spPr>
          <a:xfrm flipH="1">
            <a:off x="9749080" y="3733800"/>
            <a:ext cx="2384587" cy="3169530"/>
          </a:xfrm>
          <a:prstGeom prst="rect">
            <a:avLst/>
          </a:prstGeom>
        </p:spPr>
      </p:pic>
      <p:pic>
        <p:nvPicPr>
          <p:cNvPr id="20" name="Picture 16">
            <a:extLst>
              <a:ext uri="{FF2B5EF4-FFF2-40B4-BE49-F238E27FC236}">
                <a16:creationId xmlns:a16="http://schemas.microsoft.com/office/drawing/2014/main" id="{0F4925A6-D25E-D095-1969-FE96788CCE8D}"/>
              </a:ext>
            </a:extLst>
          </p:cNvPr>
          <p:cNvPicPr>
            <a:picLocks noChangeAspect="1"/>
          </p:cNvPicPr>
          <p:nvPr/>
        </p:nvPicPr>
        <p:blipFill>
          <a:blip r:embed="rId11"/>
          <a:srcRect/>
          <a:stretch>
            <a:fillRect/>
          </a:stretch>
        </p:blipFill>
        <p:spPr>
          <a:xfrm rot="21386348">
            <a:off x="541077" y="139163"/>
            <a:ext cx="1332070" cy="1715112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472FDD15-428F-2C35-3FD5-23A79A0818F4}"/>
              </a:ext>
            </a:extLst>
          </p:cNvPr>
          <p:cNvSpPr txBox="1"/>
          <p:nvPr/>
        </p:nvSpPr>
        <p:spPr>
          <a:xfrm>
            <a:off x="7564657" y="3972648"/>
            <a:ext cx="1541010" cy="983603"/>
          </a:xfrm>
          <a:prstGeom prst="roundRect">
            <a:avLst>
              <a:gd name="adj" fmla="val 17076"/>
            </a:avLst>
          </a:prstGeom>
          <a:solidFill>
            <a:schemeClr val="bg1"/>
          </a:solidFill>
          <a:ln>
            <a:noFill/>
            <a:extLst>
              <a:ext uri="{C807C97D-BFC1-408E-A445-0C87EB9F89A2}">
                <ask:lineSketchStyleProps xmlns:ask="http://schemas.microsoft.com/office/drawing/2018/sketchyshapes" sd="981765707">
                  <a:custGeom>
                    <a:avLst/>
                    <a:gdLst>
                      <a:gd name="connsiteX0" fmla="*/ 0 w 2251841"/>
                      <a:gd name="connsiteY0" fmla="*/ 0 h 861774"/>
                      <a:gd name="connsiteX1" fmla="*/ 517923 w 2251841"/>
                      <a:gd name="connsiteY1" fmla="*/ 0 h 861774"/>
                      <a:gd name="connsiteX2" fmla="*/ 1080884 w 2251841"/>
                      <a:gd name="connsiteY2" fmla="*/ 0 h 861774"/>
                      <a:gd name="connsiteX3" fmla="*/ 1621326 w 2251841"/>
                      <a:gd name="connsiteY3" fmla="*/ 0 h 861774"/>
                      <a:gd name="connsiteX4" fmla="*/ 2251841 w 2251841"/>
                      <a:gd name="connsiteY4" fmla="*/ 0 h 861774"/>
                      <a:gd name="connsiteX5" fmla="*/ 2251841 w 2251841"/>
                      <a:gd name="connsiteY5" fmla="*/ 422269 h 861774"/>
                      <a:gd name="connsiteX6" fmla="*/ 2251841 w 2251841"/>
                      <a:gd name="connsiteY6" fmla="*/ 861774 h 861774"/>
                      <a:gd name="connsiteX7" fmla="*/ 1643844 w 2251841"/>
                      <a:gd name="connsiteY7" fmla="*/ 861774 h 861774"/>
                      <a:gd name="connsiteX8" fmla="*/ 1035847 w 2251841"/>
                      <a:gd name="connsiteY8" fmla="*/ 861774 h 861774"/>
                      <a:gd name="connsiteX9" fmla="*/ 517923 w 2251841"/>
                      <a:gd name="connsiteY9" fmla="*/ 861774 h 861774"/>
                      <a:gd name="connsiteX10" fmla="*/ 0 w 2251841"/>
                      <a:gd name="connsiteY10" fmla="*/ 861774 h 861774"/>
                      <a:gd name="connsiteX11" fmla="*/ 0 w 2251841"/>
                      <a:gd name="connsiteY11" fmla="*/ 413652 h 861774"/>
                      <a:gd name="connsiteX12" fmla="*/ 0 w 2251841"/>
                      <a:gd name="connsiteY12" fmla="*/ 0 h 861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251841" h="861774" fill="none" extrusionOk="0">
                        <a:moveTo>
                          <a:pt x="0" y="0"/>
                        </a:moveTo>
                        <a:cubicBezTo>
                          <a:pt x="199614" y="513"/>
                          <a:pt x="407436" y="-12131"/>
                          <a:pt x="517923" y="0"/>
                        </a:cubicBezTo>
                        <a:cubicBezTo>
                          <a:pt x="628410" y="12131"/>
                          <a:pt x="851486" y="-17239"/>
                          <a:pt x="1080884" y="0"/>
                        </a:cubicBezTo>
                        <a:cubicBezTo>
                          <a:pt x="1310282" y="17239"/>
                          <a:pt x="1442453" y="23249"/>
                          <a:pt x="1621326" y="0"/>
                        </a:cubicBezTo>
                        <a:cubicBezTo>
                          <a:pt x="1800199" y="-23249"/>
                          <a:pt x="2050318" y="22115"/>
                          <a:pt x="2251841" y="0"/>
                        </a:cubicBezTo>
                        <a:cubicBezTo>
                          <a:pt x="2267610" y="153156"/>
                          <a:pt x="2260690" y="218579"/>
                          <a:pt x="2251841" y="422269"/>
                        </a:cubicBezTo>
                        <a:cubicBezTo>
                          <a:pt x="2242992" y="625959"/>
                          <a:pt x="2243685" y="755314"/>
                          <a:pt x="2251841" y="861774"/>
                        </a:cubicBezTo>
                        <a:cubicBezTo>
                          <a:pt x="1991189" y="867867"/>
                          <a:pt x="1840504" y="873698"/>
                          <a:pt x="1643844" y="861774"/>
                        </a:cubicBezTo>
                        <a:cubicBezTo>
                          <a:pt x="1447184" y="849850"/>
                          <a:pt x="1314225" y="836006"/>
                          <a:pt x="1035847" y="861774"/>
                        </a:cubicBezTo>
                        <a:cubicBezTo>
                          <a:pt x="757469" y="887542"/>
                          <a:pt x="729664" y="862845"/>
                          <a:pt x="517923" y="861774"/>
                        </a:cubicBezTo>
                        <a:cubicBezTo>
                          <a:pt x="306182" y="860703"/>
                          <a:pt x="151278" y="844482"/>
                          <a:pt x="0" y="861774"/>
                        </a:cubicBezTo>
                        <a:cubicBezTo>
                          <a:pt x="-22299" y="720707"/>
                          <a:pt x="4474" y="509034"/>
                          <a:pt x="0" y="413652"/>
                        </a:cubicBezTo>
                        <a:cubicBezTo>
                          <a:pt x="-4474" y="318270"/>
                          <a:pt x="-20123" y="140226"/>
                          <a:pt x="0" y="0"/>
                        </a:cubicBezTo>
                        <a:close/>
                      </a:path>
                      <a:path w="2251841" h="861774" stroke="0" extrusionOk="0">
                        <a:moveTo>
                          <a:pt x="0" y="0"/>
                        </a:moveTo>
                        <a:cubicBezTo>
                          <a:pt x="231884" y="-28210"/>
                          <a:pt x="348160" y="-12973"/>
                          <a:pt x="607997" y="0"/>
                        </a:cubicBezTo>
                        <a:cubicBezTo>
                          <a:pt x="867834" y="12973"/>
                          <a:pt x="934576" y="13732"/>
                          <a:pt x="1170957" y="0"/>
                        </a:cubicBezTo>
                        <a:cubicBezTo>
                          <a:pt x="1407338" y="-13732"/>
                          <a:pt x="1475130" y="16994"/>
                          <a:pt x="1688881" y="0"/>
                        </a:cubicBezTo>
                        <a:cubicBezTo>
                          <a:pt x="1902632" y="-16994"/>
                          <a:pt x="1976322" y="-9456"/>
                          <a:pt x="2251841" y="0"/>
                        </a:cubicBezTo>
                        <a:cubicBezTo>
                          <a:pt x="2245675" y="136610"/>
                          <a:pt x="2238214" y="336306"/>
                          <a:pt x="2251841" y="448122"/>
                        </a:cubicBezTo>
                        <a:cubicBezTo>
                          <a:pt x="2265468" y="559938"/>
                          <a:pt x="2264372" y="744831"/>
                          <a:pt x="2251841" y="861774"/>
                        </a:cubicBezTo>
                        <a:cubicBezTo>
                          <a:pt x="2036742" y="843393"/>
                          <a:pt x="1898174" y="882787"/>
                          <a:pt x="1756436" y="861774"/>
                        </a:cubicBezTo>
                        <a:cubicBezTo>
                          <a:pt x="1614699" y="840761"/>
                          <a:pt x="1295066" y="870427"/>
                          <a:pt x="1170957" y="861774"/>
                        </a:cubicBezTo>
                        <a:cubicBezTo>
                          <a:pt x="1046848" y="853121"/>
                          <a:pt x="910927" y="839727"/>
                          <a:pt x="675552" y="861774"/>
                        </a:cubicBezTo>
                        <a:cubicBezTo>
                          <a:pt x="440178" y="883821"/>
                          <a:pt x="262980" y="832274"/>
                          <a:pt x="0" y="861774"/>
                        </a:cubicBezTo>
                        <a:cubicBezTo>
                          <a:pt x="17545" y="709764"/>
                          <a:pt x="-16254" y="571560"/>
                          <a:pt x="0" y="439505"/>
                        </a:cubicBezTo>
                        <a:cubicBezTo>
                          <a:pt x="16254" y="307450"/>
                          <a:pt x="6874" y="165851"/>
                          <a:pt x="0" y="0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Tìm hiểu </a:t>
            </a:r>
            <a:br>
              <a:rPr kumimoji="0" lang="en-US" sz="3000" b="1" i="0" u="none" strike="noStrike" kern="1200" cap="none" spc="0" normalizeH="0" baseline="0" noProof="0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</a:br>
            <a:r>
              <a:rPr kumimoji="0" lang="en-US" sz="3000" b="1" i="0" u="none" strike="noStrike" kern="1200" cap="none" spc="0" normalizeH="0" baseline="0" noProof="0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B90F6D5-7A7E-2F28-9003-10D0B347A1B3}"/>
              </a:ext>
            </a:extLst>
          </p:cNvPr>
          <p:cNvSpPr txBox="1"/>
          <p:nvPr/>
        </p:nvSpPr>
        <p:spPr>
          <a:xfrm flipH="1">
            <a:off x="5020494" y="3931346"/>
            <a:ext cx="1722481" cy="1066205"/>
          </a:xfrm>
          <a:prstGeom prst="roundRect">
            <a:avLst>
              <a:gd name="adj" fmla="val 18294"/>
            </a:avLst>
          </a:prstGeom>
          <a:solidFill>
            <a:schemeClr val="bg1"/>
          </a:solidFill>
          <a:ln>
            <a:noFill/>
            <a:extLst>
              <a:ext uri="{C807C97D-BFC1-408E-A445-0C87EB9F89A2}">
                <ask:lineSketchStyleProps xmlns:ask="http://schemas.microsoft.com/office/drawing/2018/sketchyshapes" sd="981765707">
                  <a:custGeom>
                    <a:avLst/>
                    <a:gdLst>
                      <a:gd name="connsiteX0" fmla="*/ 0 w 2251841"/>
                      <a:gd name="connsiteY0" fmla="*/ 0 h 861774"/>
                      <a:gd name="connsiteX1" fmla="*/ 517923 w 2251841"/>
                      <a:gd name="connsiteY1" fmla="*/ 0 h 861774"/>
                      <a:gd name="connsiteX2" fmla="*/ 1080884 w 2251841"/>
                      <a:gd name="connsiteY2" fmla="*/ 0 h 861774"/>
                      <a:gd name="connsiteX3" fmla="*/ 1621326 w 2251841"/>
                      <a:gd name="connsiteY3" fmla="*/ 0 h 861774"/>
                      <a:gd name="connsiteX4" fmla="*/ 2251841 w 2251841"/>
                      <a:gd name="connsiteY4" fmla="*/ 0 h 861774"/>
                      <a:gd name="connsiteX5" fmla="*/ 2251841 w 2251841"/>
                      <a:gd name="connsiteY5" fmla="*/ 422269 h 861774"/>
                      <a:gd name="connsiteX6" fmla="*/ 2251841 w 2251841"/>
                      <a:gd name="connsiteY6" fmla="*/ 861774 h 861774"/>
                      <a:gd name="connsiteX7" fmla="*/ 1643844 w 2251841"/>
                      <a:gd name="connsiteY7" fmla="*/ 861774 h 861774"/>
                      <a:gd name="connsiteX8" fmla="*/ 1035847 w 2251841"/>
                      <a:gd name="connsiteY8" fmla="*/ 861774 h 861774"/>
                      <a:gd name="connsiteX9" fmla="*/ 517923 w 2251841"/>
                      <a:gd name="connsiteY9" fmla="*/ 861774 h 861774"/>
                      <a:gd name="connsiteX10" fmla="*/ 0 w 2251841"/>
                      <a:gd name="connsiteY10" fmla="*/ 861774 h 861774"/>
                      <a:gd name="connsiteX11" fmla="*/ 0 w 2251841"/>
                      <a:gd name="connsiteY11" fmla="*/ 413652 h 861774"/>
                      <a:gd name="connsiteX12" fmla="*/ 0 w 2251841"/>
                      <a:gd name="connsiteY12" fmla="*/ 0 h 861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251841" h="861774" fill="none" extrusionOk="0">
                        <a:moveTo>
                          <a:pt x="0" y="0"/>
                        </a:moveTo>
                        <a:cubicBezTo>
                          <a:pt x="199614" y="513"/>
                          <a:pt x="407436" y="-12131"/>
                          <a:pt x="517923" y="0"/>
                        </a:cubicBezTo>
                        <a:cubicBezTo>
                          <a:pt x="628410" y="12131"/>
                          <a:pt x="851486" y="-17239"/>
                          <a:pt x="1080884" y="0"/>
                        </a:cubicBezTo>
                        <a:cubicBezTo>
                          <a:pt x="1310282" y="17239"/>
                          <a:pt x="1442453" y="23249"/>
                          <a:pt x="1621326" y="0"/>
                        </a:cubicBezTo>
                        <a:cubicBezTo>
                          <a:pt x="1800199" y="-23249"/>
                          <a:pt x="2050318" y="22115"/>
                          <a:pt x="2251841" y="0"/>
                        </a:cubicBezTo>
                        <a:cubicBezTo>
                          <a:pt x="2267610" y="153156"/>
                          <a:pt x="2260690" y="218579"/>
                          <a:pt x="2251841" y="422269"/>
                        </a:cubicBezTo>
                        <a:cubicBezTo>
                          <a:pt x="2242992" y="625959"/>
                          <a:pt x="2243685" y="755314"/>
                          <a:pt x="2251841" y="861774"/>
                        </a:cubicBezTo>
                        <a:cubicBezTo>
                          <a:pt x="1991189" y="867867"/>
                          <a:pt x="1840504" y="873698"/>
                          <a:pt x="1643844" y="861774"/>
                        </a:cubicBezTo>
                        <a:cubicBezTo>
                          <a:pt x="1447184" y="849850"/>
                          <a:pt x="1314225" y="836006"/>
                          <a:pt x="1035847" y="861774"/>
                        </a:cubicBezTo>
                        <a:cubicBezTo>
                          <a:pt x="757469" y="887542"/>
                          <a:pt x="729664" y="862845"/>
                          <a:pt x="517923" y="861774"/>
                        </a:cubicBezTo>
                        <a:cubicBezTo>
                          <a:pt x="306182" y="860703"/>
                          <a:pt x="151278" y="844482"/>
                          <a:pt x="0" y="861774"/>
                        </a:cubicBezTo>
                        <a:cubicBezTo>
                          <a:pt x="-22299" y="720707"/>
                          <a:pt x="4474" y="509034"/>
                          <a:pt x="0" y="413652"/>
                        </a:cubicBezTo>
                        <a:cubicBezTo>
                          <a:pt x="-4474" y="318270"/>
                          <a:pt x="-20123" y="140226"/>
                          <a:pt x="0" y="0"/>
                        </a:cubicBezTo>
                        <a:close/>
                      </a:path>
                      <a:path w="2251841" h="861774" stroke="0" extrusionOk="0">
                        <a:moveTo>
                          <a:pt x="0" y="0"/>
                        </a:moveTo>
                        <a:cubicBezTo>
                          <a:pt x="231884" y="-28210"/>
                          <a:pt x="348160" y="-12973"/>
                          <a:pt x="607997" y="0"/>
                        </a:cubicBezTo>
                        <a:cubicBezTo>
                          <a:pt x="867834" y="12973"/>
                          <a:pt x="934576" y="13732"/>
                          <a:pt x="1170957" y="0"/>
                        </a:cubicBezTo>
                        <a:cubicBezTo>
                          <a:pt x="1407338" y="-13732"/>
                          <a:pt x="1475130" y="16994"/>
                          <a:pt x="1688881" y="0"/>
                        </a:cubicBezTo>
                        <a:cubicBezTo>
                          <a:pt x="1902632" y="-16994"/>
                          <a:pt x="1976322" y="-9456"/>
                          <a:pt x="2251841" y="0"/>
                        </a:cubicBezTo>
                        <a:cubicBezTo>
                          <a:pt x="2245675" y="136610"/>
                          <a:pt x="2238214" y="336306"/>
                          <a:pt x="2251841" y="448122"/>
                        </a:cubicBezTo>
                        <a:cubicBezTo>
                          <a:pt x="2265468" y="559938"/>
                          <a:pt x="2264372" y="744831"/>
                          <a:pt x="2251841" y="861774"/>
                        </a:cubicBezTo>
                        <a:cubicBezTo>
                          <a:pt x="2036742" y="843393"/>
                          <a:pt x="1898174" y="882787"/>
                          <a:pt x="1756436" y="861774"/>
                        </a:cubicBezTo>
                        <a:cubicBezTo>
                          <a:pt x="1614699" y="840761"/>
                          <a:pt x="1295066" y="870427"/>
                          <a:pt x="1170957" y="861774"/>
                        </a:cubicBezTo>
                        <a:cubicBezTo>
                          <a:pt x="1046848" y="853121"/>
                          <a:pt x="910927" y="839727"/>
                          <a:pt x="675552" y="861774"/>
                        </a:cubicBezTo>
                        <a:cubicBezTo>
                          <a:pt x="440178" y="883821"/>
                          <a:pt x="262980" y="832274"/>
                          <a:pt x="0" y="861774"/>
                        </a:cubicBezTo>
                        <a:cubicBezTo>
                          <a:pt x="17545" y="709764"/>
                          <a:pt x="-16254" y="571560"/>
                          <a:pt x="0" y="439505"/>
                        </a:cubicBezTo>
                        <a:cubicBezTo>
                          <a:pt x="16254" y="307450"/>
                          <a:pt x="6874" y="165851"/>
                          <a:pt x="0" y="0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Tìm cách </a:t>
            </a:r>
            <a:br>
              <a:rPr kumimoji="0" lang="en-US" sz="3000" b="1" i="0" u="none" strike="noStrike" kern="1200" cap="none" spc="0" normalizeH="0" baseline="0" noProof="0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</a:br>
            <a:r>
              <a:rPr kumimoji="0" lang="en-US" sz="3000" b="1" i="0" u="none" strike="noStrike" kern="1200" cap="none" spc="0" normalizeH="0" baseline="0" noProof="0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giải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9D2BF4F-3C98-8B75-DD3C-CB6D9E1827A1}"/>
              </a:ext>
            </a:extLst>
          </p:cNvPr>
          <p:cNvSpPr txBox="1"/>
          <p:nvPr/>
        </p:nvSpPr>
        <p:spPr>
          <a:xfrm flipH="1">
            <a:off x="101754" y="3940453"/>
            <a:ext cx="2158911" cy="1030486"/>
          </a:xfrm>
          <a:prstGeom prst="roundRect">
            <a:avLst>
              <a:gd name="adj" fmla="val 18046"/>
            </a:avLst>
          </a:prstGeom>
          <a:solidFill>
            <a:schemeClr val="bg1"/>
          </a:solidFill>
          <a:ln>
            <a:noFill/>
            <a:extLst>
              <a:ext uri="{C807C97D-BFC1-408E-A445-0C87EB9F89A2}">
                <ask:lineSketchStyleProps xmlns:ask="http://schemas.microsoft.com/office/drawing/2018/sketchyshapes" sd="981765707">
                  <a:custGeom>
                    <a:avLst/>
                    <a:gdLst>
                      <a:gd name="connsiteX0" fmla="*/ 0 w 2251841"/>
                      <a:gd name="connsiteY0" fmla="*/ 0 h 861774"/>
                      <a:gd name="connsiteX1" fmla="*/ 517923 w 2251841"/>
                      <a:gd name="connsiteY1" fmla="*/ 0 h 861774"/>
                      <a:gd name="connsiteX2" fmla="*/ 1080884 w 2251841"/>
                      <a:gd name="connsiteY2" fmla="*/ 0 h 861774"/>
                      <a:gd name="connsiteX3" fmla="*/ 1621326 w 2251841"/>
                      <a:gd name="connsiteY3" fmla="*/ 0 h 861774"/>
                      <a:gd name="connsiteX4" fmla="*/ 2251841 w 2251841"/>
                      <a:gd name="connsiteY4" fmla="*/ 0 h 861774"/>
                      <a:gd name="connsiteX5" fmla="*/ 2251841 w 2251841"/>
                      <a:gd name="connsiteY5" fmla="*/ 422269 h 861774"/>
                      <a:gd name="connsiteX6" fmla="*/ 2251841 w 2251841"/>
                      <a:gd name="connsiteY6" fmla="*/ 861774 h 861774"/>
                      <a:gd name="connsiteX7" fmla="*/ 1643844 w 2251841"/>
                      <a:gd name="connsiteY7" fmla="*/ 861774 h 861774"/>
                      <a:gd name="connsiteX8" fmla="*/ 1035847 w 2251841"/>
                      <a:gd name="connsiteY8" fmla="*/ 861774 h 861774"/>
                      <a:gd name="connsiteX9" fmla="*/ 517923 w 2251841"/>
                      <a:gd name="connsiteY9" fmla="*/ 861774 h 861774"/>
                      <a:gd name="connsiteX10" fmla="*/ 0 w 2251841"/>
                      <a:gd name="connsiteY10" fmla="*/ 861774 h 861774"/>
                      <a:gd name="connsiteX11" fmla="*/ 0 w 2251841"/>
                      <a:gd name="connsiteY11" fmla="*/ 413652 h 861774"/>
                      <a:gd name="connsiteX12" fmla="*/ 0 w 2251841"/>
                      <a:gd name="connsiteY12" fmla="*/ 0 h 861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251841" h="861774" fill="none" extrusionOk="0">
                        <a:moveTo>
                          <a:pt x="0" y="0"/>
                        </a:moveTo>
                        <a:cubicBezTo>
                          <a:pt x="199614" y="513"/>
                          <a:pt x="407436" y="-12131"/>
                          <a:pt x="517923" y="0"/>
                        </a:cubicBezTo>
                        <a:cubicBezTo>
                          <a:pt x="628410" y="12131"/>
                          <a:pt x="851486" y="-17239"/>
                          <a:pt x="1080884" y="0"/>
                        </a:cubicBezTo>
                        <a:cubicBezTo>
                          <a:pt x="1310282" y="17239"/>
                          <a:pt x="1442453" y="23249"/>
                          <a:pt x="1621326" y="0"/>
                        </a:cubicBezTo>
                        <a:cubicBezTo>
                          <a:pt x="1800199" y="-23249"/>
                          <a:pt x="2050318" y="22115"/>
                          <a:pt x="2251841" y="0"/>
                        </a:cubicBezTo>
                        <a:cubicBezTo>
                          <a:pt x="2267610" y="153156"/>
                          <a:pt x="2260690" y="218579"/>
                          <a:pt x="2251841" y="422269"/>
                        </a:cubicBezTo>
                        <a:cubicBezTo>
                          <a:pt x="2242992" y="625959"/>
                          <a:pt x="2243685" y="755314"/>
                          <a:pt x="2251841" y="861774"/>
                        </a:cubicBezTo>
                        <a:cubicBezTo>
                          <a:pt x="1991189" y="867867"/>
                          <a:pt x="1840504" y="873698"/>
                          <a:pt x="1643844" y="861774"/>
                        </a:cubicBezTo>
                        <a:cubicBezTo>
                          <a:pt x="1447184" y="849850"/>
                          <a:pt x="1314225" y="836006"/>
                          <a:pt x="1035847" y="861774"/>
                        </a:cubicBezTo>
                        <a:cubicBezTo>
                          <a:pt x="757469" y="887542"/>
                          <a:pt x="729664" y="862845"/>
                          <a:pt x="517923" y="861774"/>
                        </a:cubicBezTo>
                        <a:cubicBezTo>
                          <a:pt x="306182" y="860703"/>
                          <a:pt x="151278" y="844482"/>
                          <a:pt x="0" y="861774"/>
                        </a:cubicBezTo>
                        <a:cubicBezTo>
                          <a:pt x="-22299" y="720707"/>
                          <a:pt x="4474" y="509034"/>
                          <a:pt x="0" y="413652"/>
                        </a:cubicBezTo>
                        <a:cubicBezTo>
                          <a:pt x="-4474" y="318270"/>
                          <a:pt x="-20123" y="140226"/>
                          <a:pt x="0" y="0"/>
                        </a:cubicBezTo>
                        <a:close/>
                      </a:path>
                      <a:path w="2251841" h="861774" stroke="0" extrusionOk="0">
                        <a:moveTo>
                          <a:pt x="0" y="0"/>
                        </a:moveTo>
                        <a:cubicBezTo>
                          <a:pt x="231884" y="-28210"/>
                          <a:pt x="348160" y="-12973"/>
                          <a:pt x="607997" y="0"/>
                        </a:cubicBezTo>
                        <a:cubicBezTo>
                          <a:pt x="867834" y="12973"/>
                          <a:pt x="934576" y="13732"/>
                          <a:pt x="1170957" y="0"/>
                        </a:cubicBezTo>
                        <a:cubicBezTo>
                          <a:pt x="1407338" y="-13732"/>
                          <a:pt x="1475130" y="16994"/>
                          <a:pt x="1688881" y="0"/>
                        </a:cubicBezTo>
                        <a:cubicBezTo>
                          <a:pt x="1902632" y="-16994"/>
                          <a:pt x="1976322" y="-9456"/>
                          <a:pt x="2251841" y="0"/>
                        </a:cubicBezTo>
                        <a:cubicBezTo>
                          <a:pt x="2245675" y="136610"/>
                          <a:pt x="2238214" y="336306"/>
                          <a:pt x="2251841" y="448122"/>
                        </a:cubicBezTo>
                        <a:cubicBezTo>
                          <a:pt x="2265468" y="559938"/>
                          <a:pt x="2264372" y="744831"/>
                          <a:pt x="2251841" y="861774"/>
                        </a:cubicBezTo>
                        <a:cubicBezTo>
                          <a:pt x="2036742" y="843393"/>
                          <a:pt x="1898174" y="882787"/>
                          <a:pt x="1756436" y="861774"/>
                        </a:cubicBezTo>
                        <a:cubicBezTo>
                          <a:pt x="1614699" y="840761"/>
                          <a:pt x="1295066" y="870427"/>
                          <a:pt x="1170957" y="861774"/>
                        </a:cubicBezTo>
                        <a:cubicBezTo>
                          <a:pt x="1046848" y="853121"/>
                          <a:pt x="910927" y="839727"/>
                          <a:pt x="675552" y="861774"/>
                        </a:cubicBezTo>
                        <a:cubicBezTo>
                          <a:pt x="440178" y="883821"/>
                          <a:pt x="262980" y="832274"/>
                          <a:pt x="0" y="861774"/>
                        </a:cubicBezTo>
                        <a:cubicBezTo>
                          <a:pt x="17545" y="709764"/>
                          <a:pt x="-16254" y="571560"/>
                          <a:pt x="0" y="439505"/>
                        </a:cubicBezTo>
                        <a:cubicBezTo>
                          <a:pt x="16254" y="307450"/>
                          <a:pt x="6874" y="165851"/>
                          <a:pt x="0" y="0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Kiểm tra các bước giải</a:t>
            </a:r>
          </a:p>
        </p:txBody>
      </p:sp>
      <p:pic>
        <p:nvPicPr>
          <p:cNvPr id="21" name="Picture 8">
            <a:extLst>
              <a:ext uri="{FF2B5EF4-FFF2-40B4-BE49-F238E27FC236}">
                <a16:creationId xmlns:a16="http://schemas.microsoft.com/office/drawing/2014/main" id="{30BDD7D1-5674-DA01-FC18-9A868371284C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rcRect l="49463" t="49084"/>
          <a:stretch/>
        </p:blipFill>
        <p:spPr>
          <a:xfrm flipH="1">
            <a:off x="7166708" y="5105400"/>
            <a:ext cx="2651798" cy="1501858"/>
          </a:xfrm>
          <a:prstGeom prst="rect">
            <a:avLst/>
          </a:prstGeom>
        </p:spPr>
      </p:pic>
      <p:pic>
        <p:nvPicPr>
          <p:cNvPr id="24" name="Picture 10">
            <a:extLst>
              <a:ext uri="{FF2B5EF4-FFF2-40B4-BE49-F238E27FC236}">
                <a16:creationId xmlns:a16="http://schemas.microsoft.com/office/drawing/2014/main" id="{0569B3C4-F7FD-CEBD-370C-336BB8BDB15E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rcRect/>
          <a:stretch>
            <a:fillRect/>
          </a:stretch>
        </p:blipFill>
        <p:spPr>
          <a:xfrm flipH="1">
            <a:off x="4619778" y="5178269"/>
            <a:ext cx="2734773" cy="1391130"/>
          </a:xfrm>
          <a:prstGeom prst="rect">
            <a:avLst/>
          </a:prstGeom>
        </p:spPr>
      </p:pic>
      <p:pic>
        <p:nvPicPr>
          <p:cNvPr id="23" name="Picture 10">
            <a:extLst>
              <a:ext uri="{FF2B5EF4-FFF2-40B4-BE49-F238E27FC236}">
                <a16:creationId xmlns:a16="http://schemas.microsoft.com/office/drawing/2014/main" id="{845BE052-59EA-3561-8CED-71D2BA32D22D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rcRect/>
          <a:stretch>
            <a:fillRect/>
          </a:stretch>
        </p:blipFill>
        <p:spPr>
          <a:xfrm flipH="1">
            <a:off x="2232187" y="5174150"/>
            <a:ext cx="2734773" cy="1391130"/>
          </a:xfrm>
          <a:prstGeom prst="rect">
            <a:avLst/>
          </a:prstGeom>
        </p:spPr>
      </p:pic>
      <p:pic>
        <p:nvPicPr>
          <p:cNvPr id="13" name="Picture 10">
            <a:extLst>
              <a:ext uri="{FF2B5EF4-FFF2-40B4-BE49-F238E27FC236}">
                <a16:creationId xmlns:a16="http://schemas.microsoft.com/office/drawing/2014/main" id="{1E4DDEEA-D603-CF06-D97B-E56EECC93BD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rcRect/>
          <a:stretch>
            <a:fillRect/>
          </a:stretch>
        </p:blipFill>
        <p:spPr>
          <a:xfrm flipH="1">
            <a:off x="-152400" y="5178269"/>
            <a:ext cx="2734773" cy="139113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0A3A6406-E13C-582A-7807-1A1995DC3461}"/>
              </a:ext>
            </a:extLst>
          </p:cNvPr>
          <p:cNvSpPr txBox="1"/>
          <p:nvPr/>
        </p:nvSpPr>
        <p:spPr>
          <a:xfrm>
            <a:off x="2582372" y="3913664"/>
            <a:ext cx="1873661" cy="1057275"/>
          </a:xfrm>
          <a:prstGeom prst="roundRect">
            <a:avLst>
              <a:gd name="adj" fmla="val 22145"/>
            </a:avLst>
          </a:prstGeom>
          <a:solidFill>
            <a:schemeClr val="bg1"/>
          </a:solidFill>
          <a:ln>
            <a:noFill/>
            <a:extLst>
              <a:ext uri="{C807C97D-BFC1-408E-A445-0C87EB9F89A2}">
                <ask:lineSketchStyleProps xmlns:ask="http://schemas.microsoft.com/office/drawing/2018/sketchyshapes" sd="981765707">
                  <a:custGeom>
                    <a:avLst/>
                    <a:gdLst>
                      <a:gd name="connsiteX0" fmla="*/ 0 w 2251841"/>
                      <a:gd name="connsiteY0" fmla="*/ 0 h 861774"/>
                      <a:gd name="connsiteX1" fmla="*/ 517923 w 2251841"/>
                      <a:gd name="connsiteY1" fmla="*/ 0 h 861774"/>
                      <a:gd name="connsiteX2" fmla="*/ 1080884 w 2251841"/>
                      <a:gd name="connsiteY2" fmla="*/ 0 h 861774"/>
                      <a:gd name="connsiteX3" fmla="*/ 1621326 w 2251841"/>
                      <a:gd name="connsiteY3" fmla="*/ 0 h 861774"/>
                      <a:gd name="connsiteX4" fmla="*/ 2251841 w 2251841"/>
                      <a:gd name="connsiteY4" fmla="*/ 0 h 861774"/>
                      <a:gd name="connsiteX5" fmla="*/ 2251841 w 2251841"/>
                      <a:gd name="connsiteY5" fmla="*/ 422269 h 861774"/>
                      <a:gd name="connsiteX6" fmla="*/ 2251841 w 2251841"/>
                      <a:gd name="connsiteY6" fmla="*/ 861774 h 861774"/>
                      <a:gd name="connsiteX7" fmla="*/ 1643844 w 2251841"/>
                      <a:gd name="connsiteY7" fmla="*/ 861774 h 861774"/>
                      <a:gd name="connsiteX8" fmla="*/ 1035847 w 2251841"/>
                      <a:gd name="connsiteY8" fmla="*/ 861774 h 861774"/>
                      <a:gd name="connsiteX9" fmla="*/ 517923 w 2251841"/>
                      <a:gd name="connsiteY9" fmla="*/ 861774 h 861774"/>
                      <a:gd name="connsiteX10" fmla="*/ 0 w 2251841"/>
                      <a:gd name="connsiteY10" fmla="*/ 861774 h 861774"/>
                      <a:gd name="connsiteX11" fmla="*/ 0 w 2251841"/>
                      <a:gd name="connsiteY11" fmla="*/ 413652 h 861774"/>
                      <a:gd name="connsiteX12" fmla="*/ 0 w 2251841"/>
                      <a:gd name="connsiteY12" fmla="*/ 0 h 861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251841" h="861774" fill="none" extrusionOk="0">
                        <a:moveTo>
                          <a:pt x="0" y="0"/>
                        </a:moveTo>
                        <a:cubicBezTo>
                          <a:pt x="199614" y="513"/>
                          <a:pt x="407436" y="-12131"/>
                          <a:pt x="517923" y="0"/>
                        </a:cubicBezTo>
                        <a:cubicBezTo>
                          <a:pt x="628410" y="12131"/>
                          <a:pt x="851486" y="-17239"/>
                          <a:pt x="1080884" y="0"/>
                        </a:cubicBezTo>
                        <a:cubicBezTo>
                          <a:pt x="1310282" y="17239"/>
                          <a:pt x="1442453" y="23249"/>
                          <a:pt x="1621326" y="0"/>
                        </a:cubicBezTo>
                        <a:cubicBezTo>
                          <a:pt x="1800199" y="-23249"/>
                          <a:pt x="2050318" y="22115"/>
                          <a:pt x="2251841" y="0"/>
                        </a:cubicBezTo>
                        <a:cubicBezTo>
                          <a:pt x="2267610" y="153156"/>
                          <a:pt x="2260690" y="218579"/>
                          <a:pt x="2251841" y="422269"/>
                        </a:cubicBezTo>
                        <a:cubicBezTo>
                          <a:pt x="2242992" y="625959"/>
                          <a:pt x="2243685" y="755314"/>
                          <a:pt x="2251841" y="861774"/>
                        </a:cubicBezTo>
                        <a:cubicBezTo>
                          <a:pt x="1991189" y="867867"/>
                          <a:pt x="1840504" y="873698"/>
                          <a:pt x="1643844" y="861774"/>
                        </a:cubicBezTo>
                        <a:cubicBezTo>
                          <a:pt x="1447184" y="849850"/>
                          <a:pt x="1314225" y="836006"/>
                          <a:pt x="1035847" y="861774"/>
                        </a:cubicBezTo>
                        <a:cubicBezTo>
                          <a:pt x="757469" y="887542"/>
                          <a:pt x="729664" y="862845"/>
                          <a:pt x="517923" y="861774"/>
                        </a:cubicBezTo>
                        <a:cubicBezTo>
                          <a:pt x="306182" y="860703"/>
                          <a:pt x="151278" y="844482"/>
                          <a:pt x="0" y="861774"/>
                        </a:cubicBezTo>
                        <a:cubicBezTo>
                          <a:pt x="-22299" y="720707"/>
                          <a:pt x="4474" y="509034"/>
                          <a:pt x="0" y="413652"/>
                        </a:cubicBezTo>
                        <a:cubicBezTo>
                          <a:pt x="-4474" y="318270"/>
                          <a:pt x="-20123" y="140226"/>
                          <a:pt x="0" y="0"/>
                        </a:cubicBezTo>
                        <a:close/>
                      </a:path>
                      <a:path w="2251841" h="861774" stroke="0" extrusionOk="0">
                        <a:moveTo>
                          <a:pt x="0" y="0"/>
                        </a:moveTo>
                        <a:cubicBezTo>
                          <a:pt x="231884" y="-28210"/>
                          <a:pt x="348160" y="-12973"/>
                          <a:pt x="607997" y="0"/>
                        </a:cubicBezTo>
                        <a:cubicBezTo>
                          <a:pt x="867834" y="12973"/>
                          <a:pt x="934576" y="13732"/>
                          <a:pt x="1170957" y="0"/>
                        </a:cubicBezTo>
                        <a:cubicBezTo>
                          <a:pt x="1407338" y="-13732"/>
                          <a:pt x="1475130" y="16994"/>
                          <a:pt x="1688881" y="0"/>
                        </a:cubicBezTo>
                        <a:cubicBezTo>
                          <a:pt x="1902632" y="-16994"/>
                          <a:pt x="1976322" y="-9456"/>
                          <a:pt x="2251841" y="0"/>
                        </a:cubicBezTo>
                        <a:cubicBezTo>
                          <a:pt x="2245675" y="136610"/>
                          <a:pt x="2238214" y="336306"/>
                          <a:pt x="2251841" y="448122"/>
                        </a:cubicBezTo>
                        <a:cubicBezTo>
                          <a:pt x="2265468" y="559938"/>
                          <a:pt x="2264372" y="744831"/>
                          <a:pt x="2251841" y="861774"/>
                        </a:cubicBezTo>
                        <a:cubicBezTo>
                          <a:pt x="2036742" y="843393"/>
                          <a:pt x="1898174" y="882787"/>
                          <a:pt x="1756436" y="861774"/>
                        </a:cubicBezTo>
                        <a:cubicBezTo>
                          <a:pt x="1614699" y="840761"/>
                          <a:pt x="1295066" y="870427"/>
                          <a:pt x="1170957" y="861774"/>
                        </a:cubicBezTo>
                        <a:cubicBezTo>
                          <a:pt x="1046848" y="853121"/>
                          <a:pt x="910927" y="839727"/>
                          <a:pt x="675552" y="861774"/>
                        </a:cubicBezTo>
                        <a:cubicBezTo>
                          <a:pt x="440178" y="883821"/>
                          <a:pt x="262980" y="832274"/>
                          <a:pt x="0" y="861774"/>
                        </a:cubicBezTo>
                        <a:cubicBezTo>
                          <a:pt x="17545" y="709764"/>
                          <a:pt x="-16254" y="571560"/>
                          <a:pt x="0" y="439505"/>
                        </a:cubicBezTo>
                        <a:cubicBezTo>
                          <a:pt x="16254" y="307450"/>
                          <a:pt x="6874" y="165851"/>
                          <a:pt x="0" y="0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Trình bày </a:t>
            </a:r>
            <a:br>
              <a:rPr kumimoji="0" lang="en-US" sz="3000" b="1" i="0" u="none" strike="noStrike" kern="1200" cap="none" spc="0" normalizeH="0" baseline="0" noProof="0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</a:br>
            <a:r>
              <a:rPr kumimoji="0" lang="en-US" sz="3000" b="1" i="0" u="none" strike="noStrike" kern="1200" cap="none" spc="0" normalizeH="0" baseline="0" noProof="0">
                <a:ln>
                  <a:noFill/>
                </a:ln>
                <a:solidFill>
                  <a:srgbClr val="ED5565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 giải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015464C4-6128-83B8-5D79-893ED096961A}"/>
              </a:ext>
            </a:extLst>
          </p:cNvPr>
          <p:cNvGrpSpPr/>
          <p:nvPr/>
        </p:nvGrpSpPr>
        <p:grpSpPr>
          <a:xfrm>
            <a:off x="4379546" y="2124171"/>
            <a:ext cx="3545254" cy="1481103"/>
            <a:chOff x="4379546" y="2124171"/>
            <a:chExt cx="3545254" cy="1481103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331F8728-152E-F912-359E-4FEC54E594D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5555" r="39745" b="48228"/>
            <a:stretch/>
          </p:blipFill>
          <p:spPr>
            <a:xfrm>
              <a:off x="4379546" y="2124171"/>
              <a:ext cx="3545254" cy="1481103"/>
            </a:xfrm>
            <a:prstGeom prst="rect">
              <a:avLst/>
            </a:prstGeom>
          </p:spPr>
        </p:pic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6DBC131-DFD3-6754-1ABA-E53BE5C6F2BB}"/>
                </a:ext>
              </a:extLst>
            </p:cNvPr>
            <p:cNvSpPr txBox="1"/>
            <p:nvPr/>
          </p:nvSpPr>
          <p:spPr>
            <a:xfrm>
              <a:off x="5562600" y="2688840"/>
              <a:ext cx="2156957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CECD0">
                      <a:lumMod val="10000"/>
                    </a:srgbClr>
                  </a:solidFill>
                  <a:effectLst/>
                  <a:uLnTx/>
                  <a:uFillTx/>
                  <a:latin typeface="UVN Banh Mi" pitchFamily="2" charset="0"/>
                  <a:ea typeface="+mn-ea"/>
                  <a:cs typeface="+mn-cs"/>
                </a:rPr>
                <a:t>XUẤT PHÁT</a:t>
              </a:r>
            </a:p>
          </p:txBody>
        </p:sp>
      </p:grpSp>
      <p:pic>
        <p:nvPicPr>
          <p:cNvPr id="32" name="Picture 31">
            <a:extLst>
              <a:ext uri="{FF2B5EF4-FFF2-40B4-BE49-F238E27FC236}">
                <a16:creationId xmlns:a16="http://schemas.microsoft.com/office/drawing/2014/main" id="{ADF1F403-988F-97BE-AF6E-CA9C4DFCAB7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85555" flipH="1">
            <a:off x="7184060" y="1346703"/>
            <a:ext cx="6096000" cy="3429000"/>
          </a:xfrm>
          <a:prstGeom prst="rect">
            <a:avLst/>
          </a:prstGeom>
        </p:spPr>
      </p:pic>
      <p:pic>
        <p:nvPicPr>
          <p:cNvPr id="33" name="tieng chuong ting ting">
            <a:hlinkClick r:id="" action="ppaction://media"/>
            <a:extLst>
              <a:ext uri="{FF2B5EF4-FFF2-40B4-BE49-F238E27FC236}">
                <a16:creationId xmlns:a16="http://schemas.microsoft.com/office/drawing/2014/main" id="{14300048-F85A-494B-09A5-A6361E6D682F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7"/>
          <a:stretch>
            <a:fillRect/>
          </a:stretch>
        </p:blipFill>
        <p:spPr>
          <a:xfrm>
            <a:off x="-2330410" y="2358824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240186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las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las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las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las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26" presetClass="emph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 tmFilter="0, 0; .2, .5; .8, .5; 1, 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2" dur="250" autoRev="1" fill="hold"/>
                                        <p:tgtEl>
                                          <p:spTgt spid="1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3" presetID="26" presetClass="emph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500" tmFilter="0, 0; .2, .5; .8, .5; 1, 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5" dur="250" autoRev="1" fill="hold"/>
                                        <p:tgtEl>
                                          <p:spTgt spid="2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6" presetID="26" presetClass="emph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 tmFilter="0, 0; .2, .5; .8, .5; 1, 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8" dur="250" autoRev="1" fill="hold"/>
                                        <p:tgtEl>
                                          <p:spTgt spid="2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26" presetClass="emph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 tmFilter="0, 0; .2, .5; .8, .5; 1, 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1" dur="250" autoRev="1" fill="hold"/>
                                        <p:tgtEl>
                                          <p:spTgt spid="2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2" presetID="26" presetClass="emph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" dur="500" tmFilter="0, 0; .2, .5; .8, .5; 1, 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4" dur="250" autoRev="1" fill="hold"/>
                                        <p:tgtEl>
                                          <p:spTgt spid="1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3" dur="3448" fill="hold"/>
                                        <p:tgtEl>
                                          <p:spTgt spid="3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6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6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3"/>
                </p:tgtEl>
              </p:cMediaNode>
            </p:audio>
          </p:childTnLst>
        </p:cTn>
      </p:par>
    </p:tnLst>
    <p:bldLst>
      <p:bldP spid="22" grpId="0" animBg="1"/>
      <p:bldP spid="18" grpId="0" animBg="1"/>
      <p:bldP spid="17" grpId="0" animBg="1"/>
      <p:bldP spid="25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7">
            <a:lum/>
          </a:blip>
          <a:srcRect/>
          <a:stretch>
            <a:fillRect t="-40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" name="Graphic 43">
            <a:extLst>
              <a:ext uri="{FF2B5EF4-FFF2-40B4-BE49-F238E27FC236}">
                <a16:creationId xmlns:a16="http://schemas.microsoft.com/office/drawing/2014/main" id="{0946979C-60D8-902C-0EA3-B29327AD162C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851251" y="219297"/>
            <a:ext cx="8617535" cy="4149620"/>
          </a:xfrm>
          <a:prstGeom prst="rect">
            <a:avLst/>
          </a:prstGeom>
        </p:spPr>
      </p:pic>
      <p:grpSp>
        <p:nvGrpSpPr>
          <p:cNvPr id="49" name="Group 48">
            <a:extLst>
              <a:ext uri="{FF2B5EF4-FFF2-40B4-BE49-F238E27FC236}">
                <a16:creationId xmlns:a16="http://schemas.microsoft.com/office/drawing/2014/main" id="{F7380505-36CA-DB06-E4B2-F83CB20C0D93}"/>
              </a:ext>
            </a:extLst>
          </p:cNvPr>
          <p:cNvGrpSpPr/>
          <p:nvPr/>
        </p:nvGrpSpPr>
        <p:grpSpPr>
          <a:xfrm>
            <a:off x="-499748" y="4857590"/>
            <a:ext cx="16152067" cy="2465539"/>
            <a:chOff x="-499748" y="4857590"/>
            <a:chExt cx="16152067" cy="2465539"/>
          </a:xfrm>
        </p:grpSpPr>
        <p:pic>
          <p:nvPicPr>
            <p:cNvPr id="48" name="Picture 5">
              <a:extLst>
                <a:ext uri="{FF2B5EF4-FFF2-40B4-BE49-F238E27FC236}">
                  <a16:creationId xmlns:a16="http://schemas.microsoft.com/office/drawing/2014/main" id="{291630E5-5AC8-E19D-8E75-A475E61686E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 l="15129" b="15259"/>
            <a:stretch/>
          </p:blipFill>
          <p:spPr>
            <a:xfrm rot="1234107">
              <a:off x="10325405" y="5045701"/>
              <a:ext cx="5326914" cy="2089317"/>
            </a:xfrm>
            <a:prstGeom prst="rect">
              <a:avLst/>
            </a:prstGeom>
          </p:spPr>
        </p:pic>
        <p:pic>
          <p:nvPicPr>
            <p:cNvPr id="10" name="Picture 5">
              <a:extLst>
                <a:ext uri="{FF2B5EF4-FFF2-40B4-BE49-F238E27FC236}">
                  <a16:creationId xmlns:a16="http://schemas.microsoft.com/office/drawing/2014/main" id="{78E596AD-4D89-DCAB-65A3-8239CDA15BF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>
              <a:fillRect/>
            </a:stretch>
          </p:blipFill>
          <p:spPr>
            <a:xfrm rot="1234107">
              <a:off x="-499748" y="4857590"/>
              <a:ext cx="6276468" cy="2465539"/>
            </a:xfrm>
            <a:prstGeom prst="rect">
              <a:avLst/>
            </a:prstGeom>
          </p:spPr>
        </p:pic>
        <p:pic>
          <p:nvPicPr>
            <p:cNvPr id="46" name="Picture 5">
              <a:extLst>
                <a:ext uri="{FF2B5EF4-FFF2-40B4-BE49-F238E27FC236}">
                  <a16:creationId xmlns:a16="http://schemas.microsoft.com/office/drawing/2014/main" id="{E138CA9B-A96D-6786-B9C8-F18E9829F60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 l="15129" b="15259"/>
            <a:stretch/>
          </p:blipFill>
          <p:spPr>
            <a:xfrm rot="1234107">
              <a:off x="5357248" y="5038232"/>
              <a:ext cx="5326914" cy="2089317"/>
            </a:xfrm>
            <a:prstGeom prst="rect">
              <a:avLst/>
            </a:prstGeom>
          </p:spPr>
        </p:pic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69445B28-A36E-3440-23A6-E97CF8F79DEE}"/>
              </a:ext>
            </a:extLst>
          </p:cNvPr>
          <p:cNvGrpSpPr/>
          <p:nvPr/>
        </p:nvGrpSpPr>
        <p:grpSpPr>
          <a:xfrm>
            <a:off x="-12420600" y="1395821"/>
            <a:ext cx="13355695" cy="5126509"/>
            <a:chOff x="-12420600" y="1302253"/>
            <a:chExt cx="13355695" cy="5126509"/>
          </a:xfrm>
        </p:grpSpPr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5D115699-BAE6-0473-93B6-1CEEA5F31712}"/>
                </a:ext>
              </a:extLst>
            </p:cNvPr>
            <p:cNvGrpSpPr/>
            <p:nvPr/>
          </p:nvGrpSpPr>
          <p:grpSpPr>
            <a:xfrm>
              <a:off x="-9928885" y="1524000"/>
              <a:ext cx="2159681" cy="3865928"/>
              <a:chOff x="-9928885" y="1524000"/>
              <a:chExt cx="2159681" cy="3865928"/>
            </a:xfrm>
          </p:grpSpPr>
          <p:pic>
            <p:nvPicPr>
              <p:cNvPr id="30" name="Picture 4">
                <a:extLst>
                  <a:ext uri="{FF2B5EF4-FFF2-40B4-BE49-F238E27FC236}">
                    <a16:creationId xmlns:a16="http://schemas.microsoft.com/office/drawing/2014/main" id="{1F24FA8E-E3C1-EFD7-AF50-12B9203204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3"/>
                  </a:ext>
                </a:extLst>
              </a:blip>
              <a:srcRect/>
              <a:stretch>
                <a:fillRect/>
              </a:stretch>
            </p:blipFill>
            <p:spPr>
              <a:xfrm flipH="1">
                <a:off x="-9928885" y="1524000"/>
                <a:ext cx="1749811" cy="3865928"/>
              </a:xfrm>
              <a:prstGeom prst="rect">
                <a:avLst/>
              </a:prstGeom>
            </p:spPr>
          </p:pic>
          <p:pic>
            <p:nvPicPr>
              <p:cNvPr id="25" name="Picture 2">
                <a:extLst>
                  <a:ext uri="{FF2B5EF4-FFF2-40B4-BE49-F238E27FC236}">
                    <a16:creationId xmlns:a16="http://schemas.microsoft.com/office/drawing/2014/main" id="{E9D0E9BE-8C0E-6EC0-7D82-5DE42B85D51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4"/>
              <a:srcRect/>
              <a:stretch>
                <a:fillRect/>
              </a:stretch>
            </p:blipFill>
            <p:spPr>
              <a:xfrm>
                <a:off x="-9691189" y="3613866"/>
                <a:ext cx="1921985" cy="1322966"/>
              </a:xfrm>
              <a:prstGeom prst="rect">
                <a:avLst/>
              </a:prstGeom>
            </p:spPr>
          </p:pic>
          <p:pic>
            <p:nvPicPr>
              <p:cNvPr id="31" name="Picture 5">
                <a:extLst>
                  <a:ext uri="{FF2B5EF4-FFF2-40B4-BE49-F238E27FC236}">
                    <a16:creationId xmlns:a16="http://schemas.microsoft.com/office/drawing/2014/main" id="{C9D1F103-B64C-6497-A34E-92B62D6AA4F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6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-8927270" y="2734019"/>
                <a:ext cx="693672" cy="1109876"/>
              </a:xfrm>
              <a:prstGeom prst="rect">
                <a:avLst/>
              </a:prstGeom>
            </p:spPr>
          </p:pic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750A1C29-BCD0-0CF2-A630-8FC5D5FFFFE9}"/>
                </a:ext>
              </a:extLst>
            </p:cNvPr>
            <p:cNvGrpSpPr/>
            <p:nvPr/>
          </p:nvGrpSpPr>
          <p:grpSpPr>
            <a:xfrm>
              <a:off x="-8216451" y="2199455"/>
              <a:ext cx="2897724" cy="3075342"/>
              <a:chOff x="-8216451" y="2199455"/>
              <a:chExt cx="2897724" cy="3075342"/>
            </a:xfrm>
          </p:grpSpPr>
          <p:pic>
            <p:nvPicPr>
              <p:cNvPr id="15" name="Picture 13">
                <a:extLst>
                  <a:ext uri="{FF2B5EF4-FFF2-40B4-BE49-F238E27FC236}">
                    <a16:creationId xmlns:a16="http://schemas.microsoft.com/office/drawing/2014/main" id="{9497B779-0B8B-8328-4097-D36FC13C83C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8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-8216451" y="2964061"/>
                <a:ext cx="2897724" cy="2310736"/>
              </a:xfrm>
              <a:prstGeom prst="rect">
                <a:avLst/>
              </a:prstGeom>
            </p:spPr>
          </p:pic>
          <p:pic>
            <p:nvPicPr>
              <p:cNvPr id="28" name="Picture 2">
                <a:extLst>
                  <a:ext uri="{FF2B5EF4-FFF2-40B4-BE49-F238E27FC236}">
                    <a16:creationId xmlns:a16="http://schemas.microsoft.com/office/drawing/2014/main" id="{477EDDB3-4DDC-96D3-57E6-C9F7C6104E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-6548195" y="2199455"/>
                <a:ext cx="673055" cy="987971"/>
              </a:xfrm>
              <a:prstGeom prst="rect">
                <a:avLst/>
              </a:prstGeom>
            </p:spPr>
          </p:pic>
          <p:pic>
            <p:nvPicPr>
              <p:cNvPr id="39" name="Picture 7">
                <a:extLst>
                  <a:ext uri="{FF2B5EF4-FFF2-40B4-BE49-F238E27FC236}">
                    <a16:creationId xmlns:a16="http://schemas.microsoft.com/office/drawing/2014/main" id="{680B0E4B-7D0A-B40C-138E-B766092993B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/>
              <a:srcRect/>
              <a:stretch>
                <a:fillRect/>
              </a:stretch>
            </p:blipFill>
            <p:spPr>
              <a:xfrm>
                <a:off x="-6427052" y="3700598"/>
                <a:ext cx="898873" cy="1110291"/>
              </a:xfrm>
              <a:prstGeom prst="rect">
                <a:avLst/>
              </a:prstGeom>
            </p:spPr>
          </p:pic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0F712138-5100-E334-5D81-ABF8C9FEC71D}"/>
                </a:ext>
              </a:extLst>
            </p:cNvPr>
            <p:cNvGrpSpPr/>
            <p:nvPr/>
          </p:nvGrpSpPr>
          <p:grpSpPr>
            <a:xfrm>
              <a:off x="-5434331" y="1661993"/>
              <a:ext cx="2996659" cy="3796628"/>
              <a:chOff x="-5434331" y="1661993"/>
              <a:chExt cx="2996659" cy="3796628"/>
            </a:xfrm>
          </p:grpSpPr>
          <p:pic>
            <p:nvPicPr>
              <p:cNvPr id="24" name="Picture 2">
                <a:extLst>
                  <a:ext uri="{FF2B5EF4-FFF2-40B4-BE49-F238E27FC236}">
                    <a16:creationId xmlns:a16="http://schemas.microsoft.com/office/drawing/2014/main" id="{4DC23700-7B13-4CC7-BF41-CD4ADCF7C73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3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-4303700" y="1661993"/>
                <a:ext cx="938021" cy="918088"/>
              </a:xfrm>
              <a:prstGeom prst="rect">
                <a:avLst/>
              </a:prstGeom>
            </p:spPr>
          </p:pic>
          <p:pic>
            <p:nvPicPr>
              <p:cNvPr id="35" name="Picture 10">
                <a:extLst>
                  <a:ext uri="{FF2B5EF4-FFF2-40B4-BE49-F238E27FC236}">
                    <a16:creationId xmlns:a16="http://schemas.microsoft.com/office/drawing/2014/main" id="{E6A556CC-AB93-88B2-0DCF-1A98C0F1A9C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4"/>
              <a:srcRect/>
              <a:stretch>
                <a:fillRect/>
              </a:stretch>
            </p:blipFill>
            <p:spPr>
              <a:xfrm>
                <a:off x="-4832782" y="2495804"/>
                <a:ext cx="2395110" cy="2668643"/>
              </a:xfrm>
              <a:prstGeom prst="rect">
                <a:avLst/>
              </a:prstGeom>
            </p:spPr>
          </p:pic>
          <p:pic>
            <p:nvPicPr>
              <p:cNvPr id="16" name="Picture 15">
                <a:extLst>
                  <a:ext uri="{FF2B5EF4-FFF2-40B4-BE49-F238E27FC236}">
                    <a16:creationId xmlns:a16="http://schemas.microsoft.com/office/drawing/2014/main" id="{76ACD8F2-6DB5-7E91-8A2C-779E6208AC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6"/>
                  </a:ext>
                </a:extLst>
              </a:blip>
              <a:srcRect/>
              <a:stretch>
                <a:fillRect/>
              </a:stretch>
            </p:blipFill>
            <p:spPr>
              <a:xfrm rot="21084735">
                <a:off x="-5434331" y="2998949"/>
                <a:ext cx="1334372" cy="2459672"/>
              </a:xfrm>
              <a:prstGeom prst="rect">
                <a:avLst/>
              </a:prstGeom>
            </p:spPr>
          </p:pic>
          <p:pic>
            <p:nvPicPr>
              <p:cNvPr id="17" name="Picture 18">
                <a:extLst>
                  <a:ext uri="{FF2B5EF4-FFF2-40B4-BE49-F238E27FC236}">
                    <a16:creationId xmlns:a16="http://schemas.microsoft.com/office/drawing/2014/main" id="{BA2E5371-8BCC-BA59-1C62-48C80ACA430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28"/>
                  </a:ext>
                </a:extLst>
              </a:blip>
              <a:srcRect/>
              <a:stretch>
                <a:fillRect/>
              </a:stretch>
            </p:blipFill>
            <p:spPr>
              <a:xfrm flipH="1">
                <a:off x="-4606238" y="3167159"/>
                <a:ext cx="1818819" cy="1983277"/>
              </a:xfrm>
              <a:prstGeom prst="rect">
                <a:avLst/>
              </a:prstGeom>
            </p:spPr>
          </p:pic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A7E403AC-975D-0742-9F32-EAB6931DD3F7}"/>
                </a:ext>
              </a:extLst>
            </p:cNvPr>
            <p:cNvGrpSpPr/>
            <p:nvPr/>
          </p:nvGrpSpPr>
          <p:grpSpPr>
            <a:xfrm>
              <a:off x="-12350021" y="2519762"/>
              <a:ext cx="2285994" cy="2527589"/>
              <a:chOff x="-12350021" y="2519762"/>
              <a:chExt cx="2285994" cy="2527589"/>
            </a:xfrm>
          </p:grpSpPr>
          <p:pic>
            <p:nvPicPr>
              <p:cNvPr id="29" name="Picture 3">
                <a:extLst>
                  <a:ext uri="{FF2B5EF4-FFF2-40B4-BE49-F238E27FC236}">
                    <a16:creationId xmlns:a16="http://schemas.microsoft.com/office/drawing/2014/main" id="{F4DA38A7-5A0B-ACCF-50BE-000ECCD94F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-12076619" y="2519762"/>
                <a:ext cx="2012592" cy="2527589"/>
              </a:xfrm>
              <a:prstGeom prst="rect">
                <a:avLst/>
              </a:prstGeom>
            </p:spPr>
          </p:pic>
          <p:pic>
            <p:nvPicPr>
              <p:cNvPr id="20" name="Picture 9">
                <a:extLst>
                  <a:ext uri="{FF2B5EF4-FFF2-40B4-BE49-F238E27FC236}">
                    <a16:creationId xmlns:a16="http://schemas.microsoft.com/office/drawing/2014/main" id="{A731FEFC-AB54-1C8F-0F34-FAFDDE35F77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2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-12350021" y="2919214"/>
                <a:ext cx="1611572" cy="2017618"/>
              </a:xfrm>
              <a:prstGeom prst="rect">
                <a:avLst/>
              </a:prstGeom>
            </p:spPr>
          </p:pic>
          <p:pic>
            <p:nvPicPr>
              <p:cNvPr id="26" name="Picture 6">
                <a:extLst>
                  <a:ext uri="{FF2B5EF4-FFF2-40B4-BE49-F238E27FC236}">
                    <a16:creationId xmlns:a16="http://schemas.microsoft.com/office/drawing/2014/main" id="{FE2ED68A-6EFE-183A-0C13-CC2EA917A0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4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-11044855" y="3974081"/>
                <a:ext cx="762097" cy="734470"/>
              </a:xfrm>
              <a:prstGeom prst="rect">
                <a:avLst/>
              </a:prstGeom>
            </p:spPr>
          </p:pic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F7ED5DE2-6D8F-6868-E20C-68FC4FCD38BC}"/>
                </a:ext>
              </a:extLst>
            </p:cNvPr>
            <p:cNvGrpSpPr/>
            <p:nvPr/>
          </p:nvGrpSpPr>
          <p:grpSpPr>
            <a:xfrm>
              <a:off x="-12420600" y="1302253"/>
              <a:ext cx="13355695" cy="5126509"/>
              <a:chOff x="-12420600" y="1302253"/>
              <a:chExt cx="13355695" cy="5126509"/>
            </a:xfrm>
          </p:grpSpPr>
          <p:grpSp>
            <p:nvGrpSpPr>
              <p:cNvPr id="3" name="Group 2">
                <a:extLst>
                  <a:ext uri="{FF2B5EF4-FFF2-40B4-BE49-F238E27FC236}">
                    <a16:creationId xmlns:a16="http://schemas.microsoft.com/office/drawing/2014/main" id="{C9679A82-654A-FEE1-333A-CA690BBEFB69}"/>
                  </a:ext>
                </a:extLst>
              </p:cNvPr>
              <p:cNvGrpSpPr/>
              <p:nvPr/>
            </p:nvGrpSpPr>
            <p:grpSpPr>
              <a:xfrm>
                <a:off x="-12420600" y="3259232"/>
                <a:ext cx="12282413" cy="3169530"/>
                <a:chOff x="-152400" y="3794716"/>
                <a:chExt cx="12282413" cy="3169530"/>
              </a:xfrm>
            </p:grpSpPr>
            <p:pic>
              <p:nvPicPr>
                <p:cNvPr id="4" name="Picture 8">
                  <a:extLst>
                    <a:ext uri="{FF2B5EF4-FFF2-40B4-BE49-F238E27FC236}">
                      <a16:creationId xmlns:a16="http://schemas.microsoft.com/office/drawing/2014/main" id="{D0E573D3-9E02-CF83-4BD5-BA12709386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3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6"/>
                    </a:ext>
                  </a:extLst>
                </a:blip>
                <a:srcRect l="-649" t="-6557" r="49799" b="-14181"/>
                <a:stretch/>
              </p:blipFill>
              <p:spPr>
                <a:xfrm flipH="1">
                  <a:off x="9745426" y="3794716"/>
                  <a:ext cx="2384587" cy="3169530"/>
                </a:xfrm>
                <a:prstGeom prst="rect">
                  <a:avLst/>
                </a:prstGeom>
              </p:spPr>
            </p:pic>
            <p:pic>
              <p:nvPicPr>
                <p:cNvPr id="5" name="Picture 8">
                  <a:extLst>
                    <a:ext uri="{FF2B5EF4-FFF2-40B4-BE49-F238E27FC236}">
                      <a16:creationId xmlns:a16="http://schemas.microsoft.com/office/drawing/2014/main" id="{ABCB4913-9942-3A39-5761-8C5E45FFB4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35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7"/>
                    </a:ext>
                  </a:extLst>
                </a:blip>
                <a:srcRect l="49463" t="41334"/>
                <a:stretch/>
              </p:blipFill>
              <p:spPr>
                <a:xfrm flipH="1">
                  <a:off x="7166708" y="4876800"/>
                  <a:ext cx="2651798" cy="1730458"/>
                </a:xfrm>
                <a:prstGeom prst="rect">
                  <a:avLst/>
                </a:prstGeom>
              </p:spPr>
            </p:pic>
            <p:pic>
              <p:nvPicPr>
                <p:cNvPr id="6" name="Picture 10">
                  <a:extLst>
                    <a:ext uri="{FF2B5EF4-FFF2-40B4-BE49-F238E27FC236}">
                      <a16:creationId xmlns:a16="http://schemas.microsoft.com/office/drawing/2014/main" id="{CEA6785C-5EB7-D2DF-4471-EEE42E3F70F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9"/>
                    </a:ext>
                  </a:extLst>
                </a:blip>
                <a:srcRect/>
                <a:stretch>
                  <a:fillRect/>
                </a:stretch>
              </p:blipFill>
              <p:spPr>
                <a:xfrm flipH="1">
                  <a:off x="4619778" y="5178269"/>
                  <a:ext cx="2734773" cy="1391130"/>
                </a:xfrm>
                <a:prstGeom prst="rect">
                  <a:avLst/>
                </a:prstGeom>
              </p:spPr>
            </p:pic>
            <p:pic>
              <p:nvPicPr>
                <p:cNvPr id="7" name="Picture 10">
                  <a:extLst>
                    <a:ext uri="{FF2B5EF4-FFF2-40B4-BE49-F238E27FC236}">
                      <a16:creationId xmlns:a16="http://schemas.microsoft.com/office/drawing/2014/main" id="{82748B8A-F0AB-5A96-3634-88D6CD6D77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9"/>
                    </a:ext>
                  </a:extLst>
                </a:blip>
                <a:srcRect/>
                <a:stretch>
                  <a:fillRect/>
                </a:stretch>
              </p:blipFill>
              <p:spPr>
                <a:xfrm flipH="1">
                  <a:off x="2232187" y="5174150"/>
                  <a:ext cx="2734773" cy="1391130"/>
                </a:xfrm>
                <a:prstGeom prst="rect">
                  <a:avLst/>
                </a:prstGeom>
              </p:spPr>
            </p:pic>
            <p:pic>
              <p:nvPicPr>
                <p:cNvPr id="8" name="Picture 10">
                  <a:extLst>
                    <a:ext uri="{FF2B5EF4-FFF2-40B4-BE49-F238E27FC236}">
                      <a16:creationId xmlns:a16="http://schemas.microsoft.com/office/drawing/2014/main" id="{06A34E15-2B79-A97B-2FDB-7BEE11C014E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8">
                  <a:extLst>
                    <a:ext uri="{28A0092B-C50C-407E-A947-70E740481C1C}">
                      <a14:useLocalDpi xmlns:a14="http://schemas.microsoft.com/office/drawing/2010/main" val="0"/>
                    </a:ext>
                    <a:ext uri="{96DAC541-7B7A-43D3-8B79-37D633B846F1}">
                      <asvg:svgBlip xmlns:asvg="http://schemas.microsoft.com/office/drawing/2016/SVG/main" r:embed="rId39"/>
                    </a:ext>
                  </a:extLst>
                </a:blip>
                <a:srcRect/>
                <a:stretch>
                  <a:fillRect/>
                </a:stretch>
              </p:blipFill>
              <p:spPr>
                <a:xfrm flipH="1">
                  <a:off x="-152400" y="5178269"/>
                  <a:ext cx="2734773" cy="1391130"/>
                </a:xfrm>
                <a:prstGeom prst="rect">
                  <a:avLst/>
                </a:prstGeom>
              </p:spPr>
            </p:pic>
          </p:grpSp>
          <p:pic>
            <p:nvPicPr>
              <p:cNvPr id="11" name="Picture 10">
                <a:extLst>
                  <a:ext uri="{FF2B5EF4-FFF2-40B4-BE49-F238E27FC236}">
                    <a16:creationId xmlns:a16="http://schemas.microsoft.com/office/drawing/2014/main" id="{BDB8A4A0-840A-B2F8-DAD4-68C0D2B7E1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762047" flipH="1">
                <a:off x="-5160905" y="1302253"/>
                <a:ext cx="6096000" cy="3429000"/>
              </a:xfrm>
              <a:prstGeom prst="rect">
                <a:avLst/>
              </a:prstGeom>
            </p:spPr>
          </p:pic>
        </p:grpSp>
      </p:grpSp>
      <p:pic>
        <p:nvPicPr>
          <p:cNvPr id="50" name="train-whistle-01">
            <a:hlinkClick r:id="" action="ppaction://media"/>
            <a:extLst>
              <a:ext uri="{FF2B5EF4-FFF2-40B4-BE49-F238E27FC236}">
                <a16:creationId xmlns:a16="http://schemas.microsoft.com/office/drawing/2014/main" id="{8FE1D8FF-7B7A-DB26-2C12-5EBB86281328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1"/>
          <a:stretch>
            <a:fillRect/>
          </a:stretch>
        </p:blipFill>
        <p:spPr>
          <a:xfrm>
            <a:off x="-7157796" y="-304800"/>
            <a:ext cx="609600" cy="609600"/>
          </a:xfrm>
          <a:prstGeom prst="rect">
            <a:avLst/>
          </a:prstGeom>
        </p:spPr>
      </p:pic>
      <p:pic>
        <p:nvPicPr>
          <p:cNvPr id="51" name="Tieng-moi-nguoi-reo-ho-vo-tay-www_tiengdong_com">
            <a:hlinkClick r:id="" action="ppaction://media"/>
            <a:extLst>
              <a:ext uri="{FF2B5EF4-FFF2-40B4-BE49-F238E27FC236}">
                <a16:creationId xmlns:a16="http://schemas.microsoft.com/office/drawing/2014/main" id="{E6366D73-9B2C-0012-3FC0-4F01365BFE49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41"/>
          <a:stretch>
            <a:fillRect/>
          </a:stretch>
        </p:blipFill>
        <p:spPr>
          <a:xfrm>
            <a:off x="-7169988" y="-1241080"/>
            <a:ext cx="487363" cy="487363"/>
          </a:xfrm>
          <a:prstGeom prst="rect">
            <a:avLst/>
          </a:prstGeom>
        </p:spPr>
      </p:pic>
      <p:grpSp>
        <p:nvGrpSpPr>
          <p:cNvPr id="55" name="Group 54">
            <a:extLst>
              <a:ext uri="{FF2B5EF4-FFF2-40B4-BE49-F238E27FC236}">
                <a16:creationId xmlns:a16="http://schemas.microsoft.com/office/drawing/2014/main" id="{0BE26D99-072B-3B7B-FF03-0F7A95EB88B3}"/>
              </a:ext>
            </a:extLst>
          </p:cNvPr>
          <p:cNvGrpSpPr/>
          <p:nvPr/>
        </p:nvGrpSpPr>
        <p:grpSpPr>
          <a:xfrm>
            <a:off x="4267200" y="541302"/>
            <a:ext cx="7847615" cy="1169590"/>
            <a:chOff x="5159009" y="541302"/>
            <a:chExt cx="6955806" cy="1169590"/>
          </a:xfrm>
        </p:grpSpPr>
        <p:pic>
          <p:nvPicPr>
            <p:cNvPr id="53" name="Graphic 52">
              <a:extLst>
                <a:ext uri="{FF2B5EF4-FFF2-40B4-BE49-F238E27FC236}">
                  <a16:creationId xmlns:a16="http://schemas.microsoft.com/office/drawing/2014/main" id="{5F3E8D98-B3A2-920E-88F8-413FF5F4E414}"/>
                </a:ext>
              </a:extLst>
            </p:cNvPr>
            <p:cNvPicPr>
              <a:picLocks noChangeAspect="1"/>
            </p:cNvPicPr>
            <p:nvPr/>
          </p:nvPicPr>
          <p:blipFill>
            <a:blip r:embed="rId42">
              <a:extLst>
                <a:ext uri="{96DAC541-7B7A-43D3-8B79-37D633B846F1}">
                  <asvg:svgBlip xmlns:asvg="http://schemas.microsoft.com/office/drawing/2016/SVG/main" r:embed="rId43"/>
                </a:ext>
              </a:extLst>
            </a:blip>
            <a:stretch>
              <a:fillRect/>
            </a:stretch>
          </p:blipFill>
          <p:spPr>
            <a:xfrm>
              <a:off x="5159009" y="541302"/>
              <a:ext cx="6955806" cy="1169590"/>
            </a:xfrm>
            <a:prstGeom prst="rect">
              <a:avLst/>
            </a:prstGeom>
          </p:spPr>
        </p:pic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55A23C69-13EF-910D-0FE6-1B93F3A69552}"/>
                </a:ext>
              </a:extLst>
            </p:cNvPr>
            <p:cNvSpPr txBox="1"/>
            <p:nvPr/>
          </p:nvSpPr>
          <p:spPr>
            <a:xfrm>
              <a:off x="6934200" y="908447"/>
              <a:ext cx="4406549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66"/>
                  </a:solidFill>
                  <a:effectLst/>
                  <a:uLnTx/>
                  <a:uFillTx/>
                  <a:latin typeface="SVN-Shintia Script" panose="02000804000000020003" pitchFamily="2" charset="0"/>
                  <a:ea typeface="+mn-ea"/>
                  <a:cs typeface="+mn-cs"/>
                </a:rPr>
                <a:t>Chào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66"/>
                  </a:solidFill>
                  <a:effectLst/>
                  <a:uLnTx/>
                  <a:uFillTx/>
                  <a:latin typeface="SVN-Shintia Script" panose="02000804000000020003" pitchFamily="2" charset="0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66"/>
                  </a:solidFill>
                  <a:effectLst/>
                  <a:uLnTx/>
                  <a:uFillTx/>
                  <a:latin typeface="SVN-Shintia Script" panose="02000804000000020003" pitchFamily="2" charset="0"/>
                  <a:ea typeface="+mn-ea"/>
                  <a:cs typeface="+mn-cs"/>
                </a:rPr>
                <a:t>mừng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66"/>
                  </a:solidFill>
                  <a:effectLst/>
                  <a:uLnTx/>
                  <a:uFillTx/>
                  <a:latin typeface="SVN-Shintia Script" panose="02000804000000020003" pitchFamily="2" charset="0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66"/>
                  </a:solidFill>
                  <a:effectLst/>
                  <a:uLnTx/>
                  <a:uFillTx/>
                  <a:latin typeface="SVN-Shintia Script" panose="02000804000000020003" pitchFamily="2" charset="0"/>
                  <a:ea typeface="+mn-ea"/>
                  <a:cs typeface="+mn-cs"/>
                </a:rPr>
                <a:t>ngôi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66"/>
                  </a:solidFill>
                  <a:effectLst/>
                  <a:uLnTx/>
                  <a:uFillTx/>
                  <a:latin typeface="SVN-Shintia Script" panose="02000804000000020003" pitchFamily="2" charset="0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66"/>
                  </a:solidFill>
                  <a:effectLst/>
                  <a:uLnTx/>
                  <a:uFillTx/>
                  <a:latin typeface="SVN-Shintia Script" panose="02000804000000020003" pitchFamily="2" charset="0"/>
                  <a:ea typeface="+mn-ea"/>
                  <a:cs typeface="+mn-cs"/>
                </a:rPr>
                <a:t>nhà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66"/>
                  </a:solidFill>
                  <a:effectLst/>
                  <a:uLnTx/>
                  <a:uFillTx/>
                  <a:latin typeface="SVN-Shintia Script" panose="02000804000000020003" pitchFamily="2" charset="0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66"/>
                  </a:solidFill>
                  <a:effectLst/>
                  <a:uLnTx/>
                  <a:uFillTx/>
                  <a:latin typeface="SVN-Shintia Script" panose="02000804000000020003" pitchFamily="2" charset="0"/>
                  <a:ea typeface="+mn-ea"/>
                  <a:cs typeface="+mn-cs"/>
                </a:rPr>
                <a:t>mới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66"/>
                  </a:solidFill>
                  <a:effectLst/>
                  <a:uLnTx/>
                  <a:uFillTx/>
                  <a:latin typeface="SVN-Shintia Script" panose="02000804000000020003" pitchFamily="2" charset="0"/>
                  <a:ea typeface="+mn-ea"/>
                  <a:cs typeface="+mn-cs"/>
                </a:rPr>
                <a:t>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74779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9" dur="2832" fill="hold"/>
                                        <p:tgtEl>
                                          <p:spTgt spid="5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0" presetID="42" presetClass="path" presetSubtype="0" accel="50000" decel="5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3.54167E-6 0.00024 L 1.01562 0.01783 " pathEditMode="relative" rAng="0" ptsTypes="AA">
                                      <p:cBhvr>
                                        <p:cTn id="11" dur="3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0781" y="880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1" presetClass="mediacall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cmd type="call" cmd="playFrom(0.0)">
                                      <p:cBhvr>
                                        <p:cTn id="13" dur="10396" fill="hold"/>
                                        <p:tgtEl>
                                          <p:spTgt spid="5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4" presetID="2" presetClass="entr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32" presetClass="emph" presetSubtype="0" repeatCount="indefinite" fill="hold" nodeType="withEffect">
                                  <p:stCondLst>
                                    <p:cond delay="30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120000">
                                      <p:cBhvr>
                                        <p:cTn id="19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0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1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3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0"/>
                </p:tgtEl>
              </p:cMediaNode>
            </p:audio>
            <p:audio>
              <p:cMediaNode vol="80000">
                <p:cTn id="2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1"/>
                </p:tgtEl>
              </p:cMediaNode>
            </p:audio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heme/theme1.xml><?xml version="1.0" encoding="utf-8"?>
<a:theme xmlns:a="http://schemas.openxmlformats.org/drawingml/2006/main" name="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3.xml><?xml version="1.0" encoding="utf-8"?>
<a:theme xmlns:a="http://schemas.openxmlformats.org/drawingml/2006/main" name="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156</TotalTime>
  <Words>1015</Words>
  <Application>Microsoft Office PowerPoint</Application>
  <PresentationFormat>Widescreen</PresentationFormat>
  <Paragraphs>100</Paragraphs>
  <Slides>26</Slides>
  <Notes>15</Notes>
  <HiddenSlides>0</HiddenSlides>
  <MMClips>15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26</vt:i4>
      </vt:variant>
    </vt:vector>
  </HeadingPairs>
  <TitlesOfParts>
    <vt:vector size="38" baseType="lpstr">
      <vt:lpstr>#9Slide02 Noi dung dai</vt:lpstr>
      <vt:lpstr>#9Slide02 Tieu de dai</vt:lpstr>
      <vt:lpstr>Arial</vt:lpstr>
      <vt:lpstr>Balsamiq Sans</vt:lpstr>
      <vt:lpstr>Calibri</vt:lpstr>
      <vt:lpstr>Nunito</vt:lpstr>
      <vt:lpstr>SVN-Just Saying</vt:lpstr>
      <vt:lpstr>SVN-Shintia Script</vt:lpstr>
      <vt:lpstr>UVN Banh Mi</vt:lpstr>
      <vt:lpstr>The Jungle Agency by Slidesgo</vt:lpstr>
      <vt:lpstr>1_Office Theme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Thao Tran</dc:creator>
  <cp:lastModifiedBy>landinh</cp:lastModifiedBy>
  <cp:revision>23</cp:revision>
  <dcterms:created xsi:type="dcterms:W3CDTF">2023-07-04T00:04:34Z</dcterms:created>
  <dcterms:modified xsi:type="dcterms:W3CDTF">2024-06-19T04:11:42Z</dcterms:modified>
</cp:coreProperties>
</file>