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4.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5.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64" r:id="rId3"/>
    <p:sldMasterId id="2147483676" r:id="rId4"/>
    <p:sldMasterId id="2147483684" r:id="rId5"/>
  </p:sldMasterIdLst>
  <p:sldIdLst>
    <p:sldId id="256" r:id="rId6"/>
    <p:sldId id="265" r:id="rId7"/>
    <p:sldId id="264" r:id="rId8"/>
    <p:sldId id="266" r:id="rId9"/>
    <p:sldId id="267" r:id="rId10"/>
    <p:sldId id="280" r:id="rId11"/>
    <p:sldId id="282" r:id="rId12"/>
    <p:sldId id="283" r:id="rId13"/>
    <p:sldId id="268" r:id="rId14"/>
    <p:sldId id="260" r:id="rId15"/>
    <p:sldId id="284" r:id="rId16"/>
    <p:sldId id="285" r:id="rId17"/>
    <p:sldId id="286" r:id="rId18"/>
    <p:sldId id="289" r:id="rId19"/>
    <p:sldId id="257" r:id="rId20"/>
    <p:sldId id="291" r:id="rId21"/>
    <p:sldId id="290" r:id="rId22"/>
    <p:sldId id="288" r:id="rId23"/>
    <p:sldId id="293"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E205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9" d="100"/>
          <a:sy n="69" d="100"/>
        </p:scale>
        <p:origin x="859"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09F39E1-BAD2-12D3-E5D8-649CA86E2F8D}"/>
              </a:ext>
            </a:extLst>
          </p:cNvPr>
          <p:cNvPicPr>
            <a:picLocks noChangeAspect="1"/>
          </p:cNvPicPr>
          <p:nvPr userDrawn="1"/>
        </p:nvPicPr>
        <p:blipFill>
          <a:blip r:embed="rId2"/>
          <a:stretch>
            <a:fillRect/>
          </a:stretch>
        </p:blipFill>
        <p:spPr>
          <a:xfrm>
            <a:off x="0" y="0"/>
            <a:ext cx="12192000" cy="6857999"/>
          </a:xfrm>
          <a:prstGeom prst="rect">
            <a:avLst/>
          </a:prstGeom>
        </p:spPr>
      </p:pic>
    </p:spTree>
    <p:extLst>
      <p:ext uri="{BB962C8B-B14F-4D97-AF65-F5344CB8AC3E}">
        <p14:creationId xmlns:p14="http://schemas.microsoft.com/office/powerpoint/2010/main" val="380759143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ADD641-8A95-4E8E-1E49-D63EFCF6A77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BFCB939-726E-FD80-EEE5-12A35861D40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457EDFF-83CF-8777-BD69-EA3383B7E1F1}"/>
              </a:ext>
            </a:extLst>
          </p:cNvPr>
          <p:cNvSpPr>
            <a:spLocks noGrp="1"/>
          </p:cNvSpPr>
          <p:nvPr>
            <p:ph type="dt" sz="half" idx="10"/>
          </p:nvPr>
        </p:nvSpPr>
        <p:spPr/>
        <p:txBody>
          <a:bodyPr/>
          <a:lstStyle/>
          <a:p>
            <a:fld id="{E9E9232B-0FD7-429C-9F98-FF5BD8AC0A9C}" type="datetimeFigureOut">
              <a:rPr lang="en-US" smtClean="0"/>
              <a:t>20/06/2024</a:t>
            </a:fld>
            <a:endParaRPr lang="en-US"/>
          </a:p>
        </p:txBody>
      </p:sp>
      <p:sp>
        <p:nvSpPr>
          <p:cNvPr id="5" name="Footer Placeholder 4">
            <a:extLst>
              <a:ext uri="{FF2B5EF4-FFF2-40B4-BE49-F238E27FC236}">
                <a16:creationId xmlns:a16="http://schemas.microsoft.com/office/drawing/2014/main" id="{727A6971-C003-07ED-F799-C2927F0B1A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15E636-3B6C-849A-E2DC-DB5639DFD206}"/>
              </a:ext>
            </a:extLst>
          </p:cNvPr>
          <p:cNvSpPr>
            <a:spLocks noGrp="1"/>
          </p:cNvSpPr>
          <p:nvPr>
            <p:ph type="sldNum" sz="quarter" idx="12"/>
          </p:nvPr>
        </p:nvSpPr>
        <p:spPr/>
        <p:txBody>
          <a:bodyPr/>
          <a:lstStyle/>
          <a:p>
            <a:fld id="{3ED2313F-A448-49DE-B707-423A57C1E898}" type="slidenum">
              <a:rPr lang="en-US" smtClean="0"/>
              <a:t>‹#›</a:t>
            </a:fld>
            <a:endParaRPr lang="en-US"/>
          </a:p>
        </p:txBody>
      </p:sp>
    </p:spTree>
    <p:extLst>
      <p:ext uri="{BB962C8B-B14F-4D97-AF65-F5344CB8AC3E}">
        <p14:creationId xmlns:p14="http://schemas.microsoft.com/office/powerpoint/2010/main" val="20189490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29371EE-96BB-C34B-A2CE-BDB6C9AF2E7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F3C7871-C661-60D8-AFEE-A94927C8D4E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F796CB-9C9A-AA15-7031-16CE53F6BCB3}"/>
              </a:ext>
            </a:extLst>
          </p:cNvPr>
          <p:cNvSpPr>
            <a:spLocks noGrp="1"/>
          </p:cNvSpPr>
          <p:nvPr>
            <p:ph type="dt" sz="half" idx="10"/>
          </p:nvPr>
        </p:nvSpPr>
        <p:spPr/>
        <p:txBody>
          <a:bodyPr/>
          <a:lstStyle/>
          <a:p>
            <a:fld id="{E9E9232B-0FD7-429C-9F98-FF5BD8AC0A9C}" type="datetimeFigureOut">
              <a:rPr lang="en-US" smtClean="0"/>
              <a:t>20/06/2024</a:t>
            </a:fld>
            <a:endParaRPr lang="en-US"/>
          </a:p>
        </p:txBody>
      </p:sp>
      <p:sp>
        <p:nvSpPr>
          <p:cNvPr id="5" name="Footer Placeholder 4">
            <a:extLst>
              <a:ext uri="{FF2B5EF4-FFF2-40B4-BE49-F238E27FC236}">
                <a16:creationId xmlns:a16="http://schemas.microsoft.com/office/drawing/2014/main" id="{1B350C80-019C-F580-6B8B-0D382C2050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ABAB94-92B4-5158-2623-21C592B1B228}"/>
              </a:ext>
            </a:extLst>
          </p:cNvPr>
          <p:cNvSpPr>
            <a:spLocks noGrp="1"/>
          </p:cNvSpPr>
          <p:nvPr>
            <p:ph type="sldNum" sz="quarter" idx="12"/>
          </p:nvPr>
        </p:nvSpPr>
        <p:spPr/>
        <p:txBody>
          <a:bodyPr/>
          <a:lstStyle/>
          <a:p>
            <a:fld id="{3ED2313F-A448-49DE-B707-423A57C1E898}" type="slidenum">
              <a:rPr lang="en-US" smtClean="0"/>
              <a:t>‹#›</a:t>
            </a:fld>
            <a:endParaRPr lang="en-US"/>
          </a:p>
        </p:txBody>
      </p:sp>
    </p:spTree>
    <p:extLst>
      <p:ext uri="{BB962C8B-B14F-4D97-AF65-F5344CB8AC3E}">
        <p14:creationId xmlns:p14="http://schemas.microsoft.com/office/powerpoint/2010/main" val="6090442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3EBEAA25-A2DD-4430-8C4B-CD5112ADB70F}" type="datetimeFigureOut">
              <a:rPr lang="en-US" smtClean="0"/>
              <a:t>20/06/2024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0C11CD9C-98F9-4896-B4F3-CB8A81CD3871}" type="slidenum">
              <a:rPr lang="en-US" smtClean="0"/>
              <a:t>‹#›</a:t>
            </a:fld>
            <a:endParaRPr lang="en-US"/>
          </a:p>
        </p:txBody>
      </p:sp>
    </p:spTree>
    <p:extLst>
      <p:ext uri="{BB962C8B-B14F-4D97-AF65-F5344CB8AC3E}">
        <p14:creationId xmlns:p14="http://schemas.microsoft.com/office/powerpoint/2010/main" val="32488850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3EBEAA25-A2DD-4430-8C4B-CD5112ADB70F}" type="datetimeFigureOut">
              <a:rPr lang="en-US" smtClean="0"/>
              <a:t>20/06/2024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0C11CD9C-98F9-4896-B4F3-CB8A81CD3871}" type="slidenum">
              <a:rPr lang="en-US" smtClean="0"/>
              <a:t>‹#›</a:t>
            </a:fld>
            <a:endParaRPr lang="en-US"/>
          </a:p>
        </p:txBody>
      </p:sp>
    </p:spTree>
    <p:extLst>
      <p:ext uri="{BB962C8B-B14F-4D97-AF65-F5344CB8AC3E}">
        <p14:creationId xmlns:p14="http://schemas.microsoft.com/office/powerpoint/2010/main" val="35966248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图片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907629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CB0D67-440B-09B1-6584-6FE3E961309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BE072BD-A677-ACF0-8924-74F06150B52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FB25935-7351-E73B-BB61-E94BFF79B76E}"/>
              </a:ext>
            </a:extLst>
          </p:cNvPr>
          <p:cNvSpPr>
            <a:spLocks noGrp="1"/>
          </p:cNvSpPr>
          <p:nvPr>
            <p:ph type="dt" sz="half" idx="10"/>
          </p:nvPr>
        </p:nvSpPr>
        <p:spPr/>
        <p:txBody>
          <a:bodyPr/>
          <a:lstStyle/>
          <a:p>
            <a:fld id="{3B75AC00-E42A-4082-BDFF-F30C61512BE0}" type="datetimeFigureOut">
              <a:rPr lang="en-US" smtClean="0"/>
              <a:t>20/06/2024</a:t>
            </a:fld>
            <a:endParaRPr lang="en-US"/>
          </a:p>
        </p:txBody>
      </p:sp>
      <p:sp>
        <p:nvSpPr>
          <p:cNvPr id="5" name="Footer Placeholder 4">
            <a:extLst>
              <a:ext uri="{FF2B5EF4-FFF2-40B4-BE49-F238E27FC236}">
                <a16:creationId xmlns:a16="http://schemas.microsoft.com/office/drawing/2014/main" id="{617623E0-BF1E-A53C-A505-935256BBC8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CD7ED8-B7B8-F228-620D-EC566A5CEB5A}"/>
              </a:ext>
            </a:extLst>
          </p:cNvPr>
          <p:cNvSpPr>
            <a:spLocks noGrp="1"/>
          </p:cNvSpPr>
          <p:nvPr>
            <p:ph type="sldNum" sz="quarter" idx="12"/>
          </p:nvPr>
        </p:nvSpPr>
        <p:spPr/>
        <p:txBody>
          <a:bodyPr/>
          <a:lstStyle/>
          <a:p>
            <a:fld id="{9F2215DE-FB99-4D6F-BDFD-2CDE62437825}" type="slidenum">
              <a:rPr lang="en-US" smtClean="0"/>
              <a:t>‹#›</a:t>
            </a:fld>
            <a:endParaRPr lang="en-US"/>
          </a:p>
        </p:txBody>
      </p:sp>
    </p:spTree>
    <p:extLst>
      <p:ext uri="{BB962C8B-B14F-4D97-AF65-F5344CB8AC3E}">
        <p14:creationId xmlns:p14="http://schemas.microsoft.com/office/powerpoint/2010/main" val="5604666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4355C-7535-AAC2-B0CB-FBEDFC778D0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42BD505-6A1E-6BC6-BD42-315EA5F18E7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5FBD4FF-A6E2-46E7-3B17-4DA085199BC4}"/>
              </a:ext>
            </a:extLst>
          </p:cNvPr>
          <p:cNvSpPr>
            <a:spLocks noGrp="1"/>
          </p:cNvSpPr>
          <p:nvPr>
            <p:ph type="dt" sz="half" idx="10"/>
          </p:nvPr>
        </p:nvSpPr>
        <p:spPr/>
        <p:txBody>
          <a:bodyPr/>
          <a:lstStyle/>
          <a:p>
            <a:fld id="{3B75AC00-E42A-4082-BDFF-F30C61512BE0}" type="datetimeFigureOut">
              <a:rPr lang="en-US" smtClean="0"/>
              <a:t>20/06/2024</a:t>
            </a:fld>
            <a:endParaRPr lang="en-US"/>
          </a:p>
        </p:txBody>
      </p:sp>
      <p:sp>
        <p:nvSpPr>
          <p:cNvPr id="5" name="Footer Placeholder 4">
            <a:extLst>
              <a:ext uri="{FF2B5EF4-FFF2-40B4-BE49-F238E27FC236}">
                <a16:creationId xmlns:a16="http://schemas.microsoft.com/office/drawing/2014/main" id="{8E65C66F-604C-B0BD-BA29-42209A0DDF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576A65-D14A-B440-6CAF-67A726A1C77F}"/>
              </a:ext>
            </a:extLst>
          </p:cNvPr>
          <p:cNvSpPr>
            <a:spLocks noGrp="1"/>
          </p:cNvSpPr>
          <p:nvPr>
            <p:ph type="sldNum" sz="quarter" idx="12"/>
          </p:nvPr>
        </p:nvSpPr>
        <p:spPr/>
        <p:txBody>
          <a:bodyPr/>
          <a:lstStyle/>
          <a:p>
            <a:fld id="{9F2215DE-FB99-4D6F-BDFD-2CDE62437825}" type="slidenum">
              <a:rPr lang="en-US" smtClean="0"/>
              <a:t>‹#›</a:t>
            </a:fld>
            <a:endParaRPr lang="en-US"/>
          </a:p>
        </p:txBody>
      </p:sp>
    </p:spTree>
    <p:extLst>
      <p:ext uri="{BB962C8B-B14F-4D97-AF65-F5344CB8AC3E}">
        <p14:creationId xmlns:p14="http://schemas.microsoft.com/office/powerpoint/2010/main" val="7244859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B2CB9-895D-7CCA-0E74-B03F2AD8763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04F5E89-52EB-5997-3BA5-ECA9437D883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B5B4A95-E3E4-6292-D948-D3BB75229782}"/>
              </a:ext>
            </a:extLst>
          </p:cNvPr>
          <p:cNvSpPr>
            <a:spLocks noGrp="1"/>
          </p:cNvSpPr>
          <p:nvPr>
            <p:ph type="dt" sz="half" idx="10"/>
          </p:nvPr>
        </p:nvSpPr>
        <p:spPr/>
        <p:txBody>
          <a:bodyPr/>
          <a:lstStyle/>
          <a:p>
            <a:fld id="{3B75AC00-E42A-4082-BDFF-F30C61512BE0}" type="datetimeFigureOut">
              <a:rPr lang="en-US" smtClean="0"/>
              <a:t>20/06/2024</a:t>
            </a:fld>
            <a:endParaRPr lang="en-US"/>
          </a:p>
        </p:txBody>
      </p:sp>
      <p:sp>
        <p:nvSpPr>
          <p:cNvPr id="5" name="Footer Placeholder 4">
            <a:extLst>
              <a:ext uri="{FF2B5EF4-FFF2-40B4-BE49-F238E27FC236}">
                <a16:creationId xmlns:a16="http://schemas.microsoft.com/office/drawing/2014/main" id="{67908E3B-DEC4-9E82-2B6D-A33F485A77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3D873B-28D8-CEED-AF89-743F3C1DD9C7}"/>
              </a:ext>
            </a:extLst>
          </p:cNvPr>
          <p:cNvSpPr>
            <a:spLocks noGrp="1"/>
          </p:cNvSpPr>
          <p:nvPr>
            <p:ph type="sldNum" sz="quarter" idx="12"/>
          </p:nvPr>
        </p:nvSpPr>
        <p:spPr/>
        <p:txBody>
          <a:bodyPr/>
          <a:lstStyle/>
          <a:p>
            <a:fld id="{9F2215DE-FB99-4D6F-BDFD-2CDE62437825}" type="slidenum">
              <a:rPr lang="en-US" smtClean="0"/>
              <a:t>‹#›</a:t>
            </a:fld>
            <a:endParaRPr lang="en-US"/>
          </a:p>
        </p:txBody>
      </p:sp>
    </p:spTree>
    <p:extLst>
      <p:ext uri="{BB962C8B-B14F-4D97-AF65-F5344CB8AC3E}">
        <p14:creationId xmlns:p14="http://schemas.microsoft.com/office/powerpoint/2010/main" val="6229852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67C19-CFAA-9E13-6496-BB8780F7C33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8D8A6FC-2637-0733-701D-810A3567C43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04F9B3C-FF75-995F-3ECF-4CA6DB2806B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A0BC883-AC45-7F7C-E009-DEF8ED836D01}"/>
              </a:ext>
            </a:extLst>
          </p:cNvPr>
          <p:cNvSpPr>
            <a:spLocks noGrp="1"/>
          </p:cNvSpPr>
          <p:nvPr>
            <p:ph type="dt" sz="half" idx="10"/>
          </p:nvPr>
        </p:nvSpPr>
        <p:spPr/>
        <p:txBody>
          <a:bodyPr/>
          <a:lstStyle/>
          <a:p>
            <a:fld id="{3B75AC00-E42A-4082-BDFF-F30C61512BE0}" type="datetimeFigureOut">
              <a:rPr lang="en-US" smtClean="0"/>
              <a:t>20/06/2024</a:t>
            </a:fld>
            <a:endParaRPr lang="en-US"/>
          </a:p>
        </p:txBody>
      </p:sp>
      <p:sp>
        <p:nvSpPr>
          <p:cNvPr id="6" name="Footer Placeholder 5">
            <a:extLst>
              <a:ext uri="{FF2B5EF4-FFF2-40B4-BE49-F238E27FC236}">
                <a16:creationId xmlns:a16="http://schemas.microsoft.com/office/drawing/2014/main" id="{126D559E-3E77-2F23-65CD-BFE39B119D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D79EF7-176F-1DA6-178E-ADC342E22792}"/>
              </a:ext>
            </a:extLst>
          </p:cNvPr>
          <p:cNvSpPr>
            <a:spLocks noGrp="1"/>
          </p:cNvSpPr>
          <p:nvPr>
            <p:ph type="sldNum" sz="quarter" idx="12"/>
          </p:nvPr>
        </p:nvSpPr>
        <p:spPr/>
        <p:txBody>
          <a:bodyPr/>
          <a:lstStyle/>
          <a:p>
            <a:fld id="{9F2215DE-FB99-4D6F-BDFD-2CDE62437825}" type="slidenum">
              <a:rPr lang="en-US" smtClean="0"/>
              <a:t>‹#›</a:t>
            </a:fld>
            <a:endParaRPr lang="en-US"/>
          </a:p>
        </p:txBody>
      </p:sp>
    </p:spTree>
    <p:extLst>
      <p:ext uri="{BB962C8B-B14F-4D97-AF65-F5344CB8AC3E}">
        <p14:creationId xmlns:p14="http://schemas.microsoft.com/office/powerpoint/2010/main" val="15279111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37A25-F5DE-C897-EFF1-B85E02D4483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9A76311-A993-671B-88A7-6D681A9D1BC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37DFAB5-2882-BECA-F7E2-E801ECFEF3E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14296B7-7ACE-C400-88B0-9ED242B8A4D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64FED12-F81E-7BFA-4B18-19DF00C78E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1C3E3F6-83EA-6939-9A03-DABB4D74EAD8}"/>
              </a:ext>
            </a:extLst>
          </p:cNvPr>
          <p:cNvSpPr>
            <a:spLocks noGrp="1"/>
          </p:cNvSpPr>
          <p:nvPr>
            <p:ph type="dt" sz="half" idx="10"/>
          </p:nvPr>
        </p:nvSpPr>
        <p:spPr/>
        <p:txBody>
          <a:bodyPr/>
          <a:lstStyle/>
          <a:p>
            <a:fld id="{3B75AC00-E42A-4082-BDFF-F30C61512BE0}" type="datetimeFigureOut">
              <a:rPr lang="en-US" smtClean="0"/>
              <a:t>20/06/2024</a:t>
            </a:fld>
            <a:endParaRPr lang="en-US"/>
          </a:p>
        </p:txBody>
      </p:sp>
      <p:sp>
        <p:nvSpPr>
          <p:cNvPr id="8" name="Footer Placeholder 7">
            <a:extLst>
              <a:ext uri="{FF2B5EF4-FFF2-40B4-BE49-F238E27FC236}">
                <a16:creationId xmlns:a16="http://schemas.microsoft.com/office/drawing/2014/main" id="{BC02C031-707F-AFE5-8929-E95FF6B2D0D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F311F9C-4F5D-6F4B-369C-0D9D643C74E7}"/>
              </a:ext>
            </a:extLst>
          </p:cNvPr>
          <p:cNvSpPr>
            <a:spLocks noGrp="1"/>
          </p:cNvSpPr>
          <p:nvPr>
            <p:ph type="sldNum" sz="quarter" idx="12"/>
          </p:nvPr>
        </p:nvSpPr>
        <p:spPr/>
        <p:txBody>
          <a:bodyPr/>
          <a:lstStyle/>
          <a:p>
            <a:fld id="{9F2215DE-FB99-4D6F-BDFD-2CDE62437825}" type="slidenum">
              <a:rPr lang="en-US" smtClean="0"/>
              <a:t>‹#›</a:t>
            </a:fld>
            <a:endParaRPr lang="en-US"/>
          </a:p>
        </p:txBody>
      </p:sp>
    </p:spTree>
    <p:extLst>
      <p:ext uri="{BB962C8B-B14F-4D97-AF65-F5344CB8AC3E}">
        <p14:creationId xmlns:p14="http://schemas.microsoft.com/office/powerpoint/2010/main" val="2911605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4210F-0729-EEFE-7BD3-4B0044D1DDE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645B8F3-FBA3-7529-ECDE-55F2D5D618F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29F6274-649A-DEB9-8FD8-8D239D53D13E}"/>
              </a:ext>
            </a:extLst>
          </p:cNvPr>
          <p:cNvSpPr>
            <a:spLocks noGrp="1"/>
          </p:cNvSpPr>
          <p:nvPr>
            <p:ph type="dt" sz="half" idx="10"/>
          </p:nvPr>
        </p:nvSpPr>
        <p:spPr/>
        <p:txBody>
          <a:bodyPr/>
          <a:lstStyle/>
          <a:p>
            <a:fld id="{E9E9232B-0FD7-429C-9F98-FF5BD8AC0A9C}" type="datetimeFigureOut">
              <a:rPr lang="en-US" smtClean="0"/>
              <a:t>20/06/2024</a:t>
            </a:fld>
            <a:endParaRPr lang="en-US"/>
          </a:p>
        </p:txBody>
      </p:sp>
      <p:sp>
        <p:nvSpPr>
          <p:cNvPr id="5" name="Footer Placeholder 4">
            <a:extLst>
              <a:ext uri="{FF2B5EF4-FFF2-40B4-BE49-F238E27FC236}">
                <a16:creationId xmlns:a16="http://schemas.microsoft.com/office/drawing/2014/main" id="{319AEFD1-97B1-F16F-AA94-D32E0094BB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A10757-F01A-410E-9AF5-15A38F8160EE}"/>
              </a:ext>
            </a:extLst>
          </p:cNvPr>
          <p:cNvSpPr>
            <a:spLocks noGrp="1"/>
          </p:cNvSpPr>
          <p:nvPr>
            <p:ph type="sldNum" sz="quarter" idx="12"/>
          </p:nvPr>
        </p:nvSpPr>
        <p:spPr/>
        <p:txBody>
          <a:bodyPr/>
          <a:lstStyle/>
          <a:p>
            <a:fld id="{3ED2313F-A448-49DE-B707-423A57C1E898}" type="slidenum">
              <a:rPr lang="en-US" smtClean="0"/>
              <a:t>‹#›</a:t>
            </a:fld>
            <a:endParaRPr lang="en-US"/>
          </a:p>
        </p:txBody>
      </p:sp>
    </p:spTree>
    <p:extLst>
      <p:ext uri="{BB962C8B-B14F-4D97-AF65-F5344CB8AC3E}">
        <p14:creationId xmlns:p14="http://schemas.microsoft.com/office/powerpoint/2010/main" val="13360258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A3E30F-5CEF-A849-1B4F-589263BAFB0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D6A0422-840D-5286-4D9F-D615767DB672}"/>
              </a:ext>
            </a:extLst>
          </p:cNvPr>
          <p:cNvSpPr>
            <a:spLocks noGrp="1"/>
          </p:cNvSpPr>
          <p:nvPr>
            <p:ph type="dt" sz="half" idx="10"/>
          </p:nvPr>
        </p:nvSpPr>
        <p:spPr/>
        <p:txBody>
          <a:bodyPr/>
          <a:lstStyle/>
          <a:p>
            <a:fld id="{3B75AC00-E42A-4082-BDFF-F30C61512BE0}" type="datetimeFigureOut">
              <a:rPr lang="en-US" smtClean="0"/>
              <a:t>20/06/2024</a:t>
            </a:fld>
            <a:endParaRPr lang="en-US"/>
          </a:p>
        </p:txBody>
      </p:sp>
      <p:sp>
        <p:nvSpPr>
          <p:cNvPr id="4" name="Footer Placeholder 3">
            <a:extLst>
              <a:ext uri="{FF2B5EF4-FFF2-40B4-BE49-F238E27FC236}">
                <a16:creationId xmlns:a16="http://schemas.microsoft.com/office/drawing/2014/main" id="{C0E4D5F7-822B-33C8-3986-67F3AF486B8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856511E-5D8C-C881-0216-A87052B3214C}"/>
              </a:ext>
            </a:extLst>
          </p:cNvPr>
          <p:cNvSpPr>
            <a:spLocks noGrp="1"/>
          </p:cNvSpPr>
          <p:nvPr>
            <p:ph type="sldNum" sz="quarter" idx="12"/>
          </p:nvPr>
        </p:nvSpPr>
        <p:spPr/>
        <p:txBody>
          <a:bodyPr/>
          <a:lstStyle/>
          <a:p>
            <a:fld id="{9F2215DE-FB99-4D6F-BDFD-2CDE62437825}" type="slidenum">
              <a:rPr lang="en-US" smtClean="0"/>
              <a:t>‹#›</a:t>
            </a:fld>
            <a:endParaRPr lang="en-US"/>
          </a:p>
        </p:txBody>
      </p:sp>
    </p:spTree>
    <p:extLst>
      <p:ext uri="{BB962C8B-B14F-4D97-AF65-F5344CB8AC3E}">
        <p14:creationId xmlns:p14="http://schemas.microsoft.com/office/powerpoint/2010/main" val="23110650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1F9A5AB-2C17-602A-DF8C-186ABE69D99B}"/>
              </a:ext>
            </a:extLst>
          </p:cNvPr>
          <p:cNvSpPr>
            <a:spLocks noGrp="1"/>
          </p:cNvSpPr>
          <p:nvPr>
            <p:ph type="dt" sz="half" idx="10"/>
          </p:nvPr>
        </p:nvSpPr>
        <p:spPr/>
        <p:txBody>
          <a:bodyPr/>
          <a:lstStyle/>
          <a:p>
            <a:fld id="{3B75AC00-E42A-4082-BDFF-F30C61512BE0}" type="datetimeFigureOut">
              <a:rPr lang="en-US" smtClean="0"/>
              <a:t>20/06/2024</a:t>
            </a:fld>
            <a:endParaRPr lang="en-US"/>
          </a:p>
        </p:txBody>
      </p:sp>
      <p:sp>
        <p:nvSpPr>
          <p:cNvPr id="3" name="Footer Placeholder 2">
            <a:extLst>
              <a:ext uri="{FF2B5EF4-FFF2-40B4-BE49-F238E27FC236}">
                <a16:creationId xmlns:a16="http://schemas.microsoft.com/office/drawing/2014/main" id="{720AD53C-CDB3-543C-3723-D2FD29E2BFF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9603D17-5250-8890-2570-3A1D574FFAD1}"/>
              </a:ext>
            </a:extLst>
          </p:cNvPr>
          <p:cNvSpPr>
            <a:spLocks noGrp="1"/>
          </p:cNvSpPr>
          <p:nvPr>
            <p:ph type="sldNum" sz="quarter" idx="12"/>
          </p:nvPr>
        </p:nvSpPr>
        <p:spPr/>
        <p:txBody>
          <a:bodyPr/>
          <a:lstStyle/>
          <a:p>
            <a:fld id="{9F2215DE-FB99-4D6F-BDFD-2CDE62437825}" type="slidenum">
              <a:rPr lang="en-US" smtClean="0"/>
              <a:t>‹#›</a:t>
            </a:fld>
            <a:endParaRPr lang="en-US"/>
          </a:p>
        </p:txBody>
      </p:sp>
    </p:spTree>
    <p:extLst>
      <p:ext uri="{BB962C8B-B14F-4D97-AF65-F5344CB8AC3E}">
        <p14:creationId xmlns:p14="http://schemas.microsoft.com/office/powerpoint/2010/main" val="17452001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DC8094-154B-8FF6-D1EC-3797B8FC7DA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2EA0EBA-2248-2F37-E689-C65F6458D85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9F0CEE5-C5B2-5376-F7BC-1AF77993B7D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6285029-D8FD-F86E-DB4E-8A5F94FF797F}"/>
              </a:ext>
            </a:extLst>
          </p:cNvPr>
          <p:cNvSpPr>
            <a:spLocks noGrp="1"/>
          </p:cNvSpPr>
          <p:nvPr>
            <p:ph type="dt" sz="half" idx="10"/>
          </p:nvPr>
        </p:nvSpPr>
        <p:spPr/>
        <p:txBody>
          <a:bodyPr/>
          <a:lstStyle/>
          <a:p>
            <a:fld id="{3B75AC00-E42A-4082-BDFF-F30C61512BE0}" type="datetimeFigureOut">
              <a:rPr lang="en-US" smtClean="0"/>
              <a:t>20/06/2024</a:t>
            </a:fld>
            <a:endParaRPr lang="en-US"/>
          </a:p>
        </p:txBody>
      </p:sp>
      <p:sp>
        <p:nvSpPr>
          <p:cNvPr id="6" name="Footer Placeholder 5">
            <a:extLst>
              <a:ext uri="{FF2B5EF4-FFF2-40B4-BE49-F238E27FC236}">
                <a16:creationId xmlns:a16="http://schemas.microsoft.com/office/drawing/2014/main" id="{C2B92CC6-4936-F786-73D4-5F08A2F68A2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C8BEF9-9B9B-5220-67D8-6629194D8433}"/>
              </a:ext>
            </a:extLst>
          </p:cNvPr>
          <p:cNvSpPr>
            <a:spLocks noGrp="1"/>
          </p:cNvSpPr>
          <p:nvPr>
            <p:ph type="sldNum" sz="quarter" idx="12"/>
          </p:nvPr>
        </p:nvSpPr>
        <p:spPr/>
        <p:txBody>
          <a:bodyPr/>
          <a:lstStyle/>
          <a:p>
            <a:fld id="{9F2215DE-FB99-4D6F-BDFD-2CDE62437825}" type="slidenum">
              <a:rPr lang="en-US" smtClean="0"/>
              <a:t>‹#›</a:t>
            </a:fld>
            <a:endParaRPr lang="en-US"/>
          </a:p>
        </p:txBody>
      </p:sp>
    </p:spTree>
    <p:extLst>
      <p:ext uri="{BB962C8B-B14F-4D97-AF65-F5344CB8AC3E}">
        <p14:creationId xmlns:p14="http://schemas.microsoft.com/office/powerpoint/2010/main" val="28110796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8044DA-5789-BD05-1B72-3B7F95E6838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199C25B-D8DD-0B85-645A-FDA18951BC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95D3812-990F-A52D-F800-9CF7FF88E7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A0937B4-472C-6B70-D9C4-CDD6FB591792}"/>
              </a:ext>
            </a:extLst>
          </p:cNvPr>
          <p:cNvSpPr>
            <a:spLocks noGrp="1"/>
          </p:cNvSpPr>
          <p:nvPr>
            <p:ph type="dt" sz="half" idx="10"/>
          </p:nvPr>
        </p:nvSpPr>
        <p:spPr/>
        <p:txBody>
          <a:bodyPr/>
          <a:lstStyle/>
          <a:p>
            <a:fld id="{3B75AC00-E42A-4082-BDFF-F30C61512BE0}" type="datetimeFigureOut">
              <a:rPr lang="en-US" smtClean="0"/>
              <a:t>20/06/2024</a:t>
            </a:fld>
            <a:endParaRPr lang="en-US"/>
          </a:p>
        </p:txBody>
      </p:sp>
      <p:sp>
        <p:nvSpPr>
          <p:cNvPr id="6" name="Footer Placeholder 5">
            <a:extLst>
              <a:ext uri="{FF2B5EF4-FFF2-40B4-BE49-F238E27FC236}">
                <a16:creationId xmlns:a16="http://schemas.microsoft.com/office/drawing/2014/main" id="{0B0C9797-3764-05F2-9F90-31491A93993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D601E64-A5F5-B4F3-7325-A6754CA90C4E}"/>
              </a:ext>
            </a:extLst>
          </p:cNvPr>
          <p:cNvSpPr>
            <a:spLocks noGrp="1"/>
          </p:cNvSpPr>
          <p:nvPr>
            <p:ph type="sldNum" sz="quarter" idx="12"/>
          </p:nvPr>
        </p:nvSpPr>
        <p:spPr/>
        <p:txBody>
          <a:bodyPr/>
          <a:lstStyle/>
          <a:p>
            <a:fld id="{9F2215DE-FB99-4D6F-BDFD-2CDE62437825}" type="slidenum">
              <a:rPr lang="en-US" smtClean="0"/>
              <a:t>‹#›</a:t>
            </a:fld>
            <a:endParaRPr lang="en-US"/>
          </a:p>
        </p:txBody>
      </p:sp>
    </p:spTree>
    <p:extLst>
      <p:ext uri="{BB962C8B-B14F-4D97-AF65-F5344CB8AC3E}">
        <p14:creationId xmlns:p14="http://schemas.microsoft.com/office/powerpoint/2010/main" val="9712407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6C01F-4686-FEC9-06F8-CD2E5F4B2A2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928D0A0-E30E-3059-530D-19AAEF64A1D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A07BAB-BA47-ECF1-F1A7-CE66F96D1D10}"/>
              </a:ext>
            </a:extLst>
          </p:cNvPr>
          <p:cNvSpPr>
            <a:spLocks noGrp="1"/>
          </p:cNvSpPr>
          <p:nvPr>
            <p:ph type="dt" sz="half" idx="10"/>
          </p:nvPr>
        </p:nvSpPr>
        <p:spPr/>
        <p:txBody>
          <a:bodyPr/>
          <a:lstStyle/>
          <a:p>
            <a:fld id="{3B75AC00-E42A-4082-BDFF-F30C61512BE0}" type="datetimeFigureOut">
              <a:rPr lang="en-US" smtClean="0"/>
              <a:t>20/06/2024</a:t>
            </a:fld>
            <a:endParaRPr lang="en-US"/>
          </a:p>
        </p:txBody>
      </p:sp>
      <p:sp>
        <p:nvSpPr>
          <p:cNvPr id="5" name="Footer Placeholder 4">
            <a:extLst>
              <a:ext uri="{FF2B5EF4-FFF2-40B4-BE49-F238E27FC236}">
                <a16:creationId xmlns:a16="http://schemas.microsoft.com/office/drawing/2014/main" id="{7532CC68-8453-2C04-08F8-78074ECA53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B73C19-05AB-86EF-0C6C-3E9E11DB4843}"/>
              </a:ext>
            </a:extLst>
          </p:cNvPr>
          <p:cNvSpPr>
            <a:spLocks noGrp="1"/>
          </p:cNvSpPr>
          <p:nvPr>
            <p:ph type="sldNum" sz="quarter" idx="12"/>
          </p:nvPr>
        </p:nvSpPr>
        <p:spPr/>
        <p:txBody>
          <a:bodyPr/>
          <a:lstStyle/>
          <a:p>
            <a:fld id="{9F2215DE-FB99-4D6F-BDFD-2CDE62437825}" type="slidenum">
              <a:rPr lang="en-US" smtClean="0"/>
              <a:t>‹#›</a:t>
            </a:fld>
            <a:endParaRPr lang="en-US"/>
          </a:p>
        </p:txBody>
      </p:sp>
    </p:spTree>
    <p:extLst>
      <p:ext uri="{BB962C8B-B14F-4D97-AF65-F5344CB8AC3E}">
        <p14:creationId xmlns:p14="http://schemas.microsoft.com/office/powerpoint/2010/main" val="112852967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A043D2B-224E-7D93-F955-3DF6170C16C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A4D8BC9-F268-C10E-4C1D-1201B858019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FDF999-1BF1-BB7D-86A5-4B934035C119}"/>
              </a:ext>
            </a:extLst>
          </p:cNvPr>
          <p:cNvSpPr>
            <a:spLocks noGrp="1"/>
          </p:cNvSpPr>
          <p:nvPr>
            <p:ph type="dt" sz="half" idx="10"/>
          </p:nvPr>
        </p:nvSpPr>
        <p:spPr/>
        <p:txBody>
          <a:bodyPr/>
          <a:lstStyle/>
          <a:p>
            <a:fld id="{3B75AC00-E42A-4082-BDFF-F30C61512BE0}" type="datetimeFigureOut">
              <a:rPr lang="en-US" smtClean="0"/>
              <a:t>20/06/2024</a:t>
            </a:fld>
            <a:endParaRPr lang="en-US"/>
          </a:p>
        </p:txBody>
      </p:sp>
      <p:sp>
        <p:nvSpPr>
          <p:cNvPr id="5" name="Footer Placeholder 4">
            <a:extLst>
              <a:ext uri="{FF2B5EF4-FFF2-40B4-BE49-F238E27FC236}">
                <a16:creationId xmlns:a16="http://schemas.microsoft.com/office/drawing/2014/main" id="{0A85660B-6517-4AD1-74F0-8D40C5CAC8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119AE7-34D8-BF4E-DEEA-DAA6C965DF71}"/>
              </a:ext>
            </a:extLst>
          </p:cNvPr>
          <p:cNvSpPr>
            <a:spLocks noGrp="1"/>
          </p:cNvSpPr>
          <p:nvPr>
            <p:ph type="sldNum" sz="quarter" idx="12"/>
          </p:nvPr>
        </p:nvSpPr>
        <p:spPr/>
        <p:txBody>
          <a:bodyPr/>
          <a:lstStyle/>
          <a:p>
            <a:fld id="{9F2215DE-FB99-4D6F-BDFD-2CDE62437825}" type="slidenum">
              <a:rPr lang="en-US" smtClean="0"/>
              <a:t>‹#›</a:t>
            </a:fld>
            <a:endParaRPr lang="en-US"/>
          </a:p>
        </p:txBody>
      </p:sp>
    </p:spTree>
    <p:extLst>
      <p:ext uri="{BB962C8B-B14F-4D97-AF65-F5344CB8AC3E}">
        <p14:creationId xmlns:p14="http://schemas.microsoft.com/office/powerpoint/2010/main" val="415129091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首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18327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目录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56651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过渡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7666428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内容页">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3A70B09E-B74C-4DF4-A280-B70EAFCB50B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3" name="图片 2">
            <a:extLst>
              <a:ext uri="{FF2B5EF4-FFF2-40B4-BE49-F238E27FC236}">
                <a16:creationId xmlns:a16="http://schemas.microsoft.com/office/drawing/2014/main" id="{6D1169B3-C06C-4EA0-A39D-7BC333595F63}"/>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a:stretch/>
        </p:blipFill>
        <p:spPr>
          <a:xfrm>
            <a:off x="2" y="5791200"/>
            <a:ext cx="12191996" cy="1066800"/>
          </a:xfrm>
          <a:prstGeom prst="rect">
            <a:avLst/>
          </a:prstGeom>
        </p:spPr>
      </p:pic>
    </p:spTree>
    <p:extLst>
      <p:ext uri="{BB962C8B-B14F-4D97-AF65-F5344CB8AC3E}">
        <p14:creationId xmlns:p14="http://schemas.microsoft.com/office/powerpoint/2010/main" val="38978700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28CDA-B8F3-F593-FCF4-B4C99ED266B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82E3620-FEFB-BFD4-9883-E0E9A44E302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4342269-7F75-48F0-B2B0-6AE8499DDE50}"/>
              </a:ext>
            </a:extLst>
          </p:cNvPr>
          <p:cNvSpPr>
            <a:spLocks noGrp="1"/>
          </p:cNvSpPr>
          <p:nvPr>
            <p:ph type="dt" sz="half" idx="10"/>
          </p:nvPr>
        </p:nvSpPr>
        <p:spPr/>
        <p:txBody>
          <a:bodyPr/>
          <a:lstStyle/>
          <a:p>
            <a:fld id="{E9E9232B-0FD7-429C-9F98-FF5BD8AC0A9C}" type="datetimeFigureOut">
              <a:rPr lang="en-US" smtClean="0"/>
              <a:t>20/06/2024</a:t>
            </a:fld>
            <a:endParaRPr lang="en-US"/>
          </a:p>
        </p:txBody>
      </p:sp>
      <p:sp>
        <p:nvSpPr>
          <p:cNvPr id="5" name="Footer Placeholder 4">
            <a:extLst>
              <a:ext uri="{FF2B5EF4-FFF2-40B4-BE49-F238E27FC236}">
                <a16:creationId xmlns:a16="http://schemas.microsoft.com/office/drawing/2014/main" id="{9BC06F3A-1B1F-FB9F-9326-BBAD0F9D25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3092C7-A024-A23F-FEB8-D07D038CA054}"/>
              </a:ext>
            </a:extLst>
          </p:cNvPr>
          <p:cNvSpPr>
            <a:spLocks noGrp="1"/>
          </p:cNvSpPr>
          <p:nvPr>
            <p:ph type="sldNum" sz="quarter" idx="12"/>
          </p:nvPr>
        </p:nvSpPr>
        <p:spPr/>
        <p:txBody>
          <a:bodyPr/>
          <a:lstStyle/>
          <a:p>
            <a:fld id="{3ED2313F-A448-49DE-B707-423A57C1E898}" type="slidenum">
              <a:rPr lang="en-US" smtClean="0"/>
              <a:t>‹#›</a:t>
            </a:fld>
            <a:endParaRPr lang="en-US"/>
          </a:p>
        </p:txBody>
      </p:sp>
    </p:spTree>
    <p:extLst>
      <p:ext uri="{BB962C8B-B14F-4D97-AF65-F5344CB8AC3E}">
        <p14:creationId xmlns:p14="http://schemas.microsoft.com/office/powerpoint/2010/main" val="383574464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1F6E05B6-3A85-4A45-8725-F0F53716749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1"/>
          </a:xfrm>
          <a:prstGeom prst="rect">
            <a:avLst/>
          </a:prstGeom>
        </p:spPr>
      </p:pic>
    </p:spTree>
    <p:extLst>
      <p:ext uri="{BB962C8B-B14F-4D97-AF65-F5344CB8AC3E}">
        <p14:creationId xmlns:p14="http://schemas.microsoft.com/office/powerpoint/2010/main" val="263573181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尾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80822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obj">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6"/>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hasCustomPrompt="1"/>
          </p:nvPr>
        </p:nvSpPr>
        <p:spPr>
          <a:xfrm>
            <a:off x="838200" y="1825626"/>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1"/>
            <a:ext cx="2743200" cy="365125"/>
          </a:xfrm>
          <a:prstGeom prst="rect">
            <a:avLst/>
          </a:prstGeom>
        </p:spPr>
        <p:txBody>
          <a:bodyPr/>
          <a:lstStyle/>
          <a:p>
            <a:fld id="{088C3299-2A5E-4F94-83AC-D5FE562BBD15}" type="datetimeFigureOut">
              <a:rPr lang="zh-CN" altLang="en-US" smtClean="0"/>
              <a:t>2024/6/20</a:t>
            </a:fld>
            <a:endParaRPr lang="zh-CN" altLang="en-US"/>
          </a:p>
        </p:txBody>
      </p:sp>
      <p:sp>
        <p:nvSpPr>
          <p:cNvPr id="5" name="页脚占位符 4"/>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1"/>
            <a:ext cx="2743200" cy="365125"/>
          </a:xfrm>
          <a:prstGeom prst="rect">
            <a:avLst/>
          </a:prstGeom>
        </p:spPr>
        <p:txBody>
          <a:bodyPr/>
          <a:lstStyle/>
          <a:p>
            <a:fld id="{C7C28809-837E-4872-BF1F-BB54BDA765BA}" type="slidenum">
              <a:rPr lang="zh-CN" altLang="en-US" smtClean="0"/>
              <a:t>‹#›</a:t>
            </a:fld>
            <a:endParaRPr lang="zh-CN" altLang="en-US"/>
          </a:p>
        </p:txBody>
      </p:sp>
    </p:spTree>
    <p:extLst>
      <p:ext uri="{BB962C8B-B14F-4D97-AF65-F5344CB8AC3E}">
        <p14:creationId xmlns:p14="http://schemas.microsoft.com/office/powerpoint/2010/main" val="210480312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首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84288092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目录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538708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过渡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962990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内容页">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3A70B09E-B74C-4DF4-A280-B70EAFCB50B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3" name="图片 2">
            <a:extLst>
              <a:ext uri="{FF2B5EF4-FFF2-40B4-BE49-F238E27FC236}">
                <a16:creationId xmlns:a16="http://schemas.microsoft.com/office/drawing/2014/main" id="{6D1169B3-C06C-4EA0-A39D-7BC333595F63}"/>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a:stretch/>
        </p:blipFill>
        <p:spPr>
          <a:xfrm>
            <a:off x="2" y="5791200"/>
            <a:ext cx="12191996" cy="1066800"/>
          </a:xfrm>
          <a:prstGeom prst="rect">
            <a:avLst/>
          </a:prstGeom>
        </p:spPr>
      </p:pic>
      <p:sp>
        <p:nvSpPr>
          <p:cNvPr id="4" name="TextBox 3">
            <a:extLst>
              <a:ext uri="{FF2B5EF4-FFF2-40B4-BE49-F238E27FC236}">
                <a16:creationId xmlns:a16="http://schemas.microsoft.com/office/drawing/2014/main" id="{9BD34310-F85D-4700-BAC5-E4AF3AD8BD3E}"/>
              </a:ext>
            </a:extLst>
          </p:cNvPr>
          <p:cNvSpPr txBox="1"/>
          <p:nvPr userDrawn="1"/>
        </p:nvSpPr>
        <p:spPr>
          <a:xfrm>
            <a:off x="0" y="48127"/>
            <a:ext cx="1021433" cy="369332"/>
          </a:xfrm>
          <a:prstGeom prst="rect">
            <a:avLst/>
          </a:prstGeom>
          <a:noFill/>
        </p:spPr>
        <p:txBody>
          <a:bodyPr wrap="none" rtlCol="0">
            <a:spAutoFit/>
          </a:bodyPr>
          <a:lstStyle/>
          <a:p>
            <a:r>
              <a:rPr lang="en-US">
                <a:solidFill>
                  <a:srgbClr val="C2F784"/>
                </a:solidFill>
                <a:latin typeface="UTM Trajan Pro Bold" panose="02040603050506020204" pitchFamily="18" charset="0"/>
              </a:rPr>
              <a:t>KTUTS</a:t>
            </a:r>
          </a:p>
        </p:txBody>
      </p:sp>
      <p:sp>
        <p:nvSpPr>
          <p:cNvPr id="5" name="TextBox 4">
            <a:extLst>
              <a:ext uri="{FF2B5EF4-FFF2-40B4-BE49-F238E27FC236}">
                <a16:creationId xmlns:a16="http://schemas.microsoft.com/office/drawing/2014/main" id="{07730FAE-87EA-4B00-BBA3-6CD1DE6C8EF1}"/>
              </a:ext>
            </a:extLst>
          </p:cNvPr>
          <p:cNvSpPr txBox="1"/>
          <p:nvPr userDrawn="1"/>
        </p:nvSpPr>
        <p:spPr>
          <a:xfrm>
            <a:off x="0" y="6440541"/>
            <a:ext cx="1021433" cy="369332"/>
          </a:xfrm>
          <a:prstGeom prst="rect">
            <a:avLst/>
          </a:prstGeom>
          <a:noFill/>
        </p:spPr>
        <p:txBody>
          <a:bodyPr wrap="none" rtlCol="0">
            <a:spAutoFit/>
          </a:bodyPr>
          <a:lstStyle/>
          <a:p>
            <a:r>
              <a:rPr lang="en-US">
                <a:solidFill>
                  <a:srgbClr val="C2F784"/>
                </a:solidFill>
                <a:latin typeface="UTM Trajan Pro Bold" panose="02040603050506020204" pitchFamily="18" charset="0"/>
              </a:rPr>
              <a:t>KTUTS</a:t>
            </a:r>
          </a:p>
        </p:txBody>
      </p:sp>
    </p:spTree>
    <p:extLst>
      <p:ext uri="{BB962C8B-B14F-4D97-AF65-F5344CB8AC3E}">
        <p14:creationId xmlns:p14="http://schemas.microsoft.com/office/powerpoint/2010/main" val="100930410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1F6E05B6-3A85-4A45-8725-F0F53716749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1"/>
          </a:xfrm>
          <a:prstGeom prst="rect">
            <a:avLst/>
          </a:prstGeom>
        </p:spPr>
      </p:pic>
    </p:spTree>
    <p:extLst>
      <p:ext uri="{BB962C8B-B14F-4D97-AF65-F5344CB8AC3E}">
        <p14:creationId xmlns:p14="http://schemas.microsoft.com/office/powerpoint/2010/main" val="260073171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尾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578250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obj">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6"/>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hasCustomPrompt="1"/>
          </p:nvPr>
        </p:nvSpPr>
        <p:spPr>
          <a:xfrm>
            <a:off x="838200" y="1825626"/>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1"/>
            <a:ext cx="2743200" cy="365125"/>
          </a:xfrm>
          <a:prstGeom prst="rect">
            <a:avLst/>
          </a:prstGeom>
        </p:spPr>
        <p:txBody>
          <a:bodyPr/>
          <a:lstStyle/>
          <a:p>
            <a:fld id="{088C3299-2A5E-4F94-83AC-D5FE562BBD15}" type="datetimeFigureOut">
              <a:rPr lang="zh-CN" altLang="en-US" smtClean="0"/>
              <a:t>2024/6/20</a:t>
            </a:fld>
            <a:endParaRPr lang="zh-CN" altLang="en-US"/>
          </a:p>
        </p:txBody>
      </p:sp>
      <p:sp>
        <p:nvSpPr>
          <p:cNvPr id="5" name="页脚占位符 4"/>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1"/>
            <a:ext cx="2743200" cy="365125"/>
          </a:xfrm>
          <a:prstGeom prst="rect">
            <a:avLst/>
          </a:prstGeom>
        </p:spPr>
        <p:txBody>
          <a:bodyPr/>
          <a:lstStyle/>
          <a:p>
            <a:fld id="{C7C28809-837E-4872-BF1F-BB54BDA765BA}" type="slidenum">
              <a:rPr lang="zh-CN" altLang="en-US" smtClean="0"/>
              <a:t>‹#›</a:t>
            </a:fld>
            <a:endParaRPr lang="zh-CN" altLang="en-US"/>
          </a:p>
        </p:txBody>
      </p:sp>
    </p:spTree>
    <p:extLst>
      <p:ext uri="{BB962C8B-B14F-4D97-AF65-F5344CB8AC3E}">
        <p14:creationId xmlns:p14="http://schemas.microsoft.com/office/powerpoint/2010/main" val="16275292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102D1-2009-DBF6-31D2-43F0F074B89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A9BECB7-4DA7-05C7-502C-7F8BA8385EC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759C891-5DA5-5166-4E1F-FB1FE87CB92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6B1E5E-AF1F-63C8-33BB-1FB6E222A875}"/>
              </a:ext>
            </a:extLst>
          </p:cNvPr>
          <p:cNvSpPr>
            <a:spLocks noGrp="1"/>
          </p:cNvSpPr>
          <p:nvPr>
            <p:ph type="dt" sz="half" idx="10"/>
          </p:nvPr>
        </p:nvSpPr>
        <p:spPr/>
        <p:txBody>
          <a:bodyPr/>
          <a:lstStyle/>
          <a:p>
            <a:fld id="{E9E9232B-0FD7-429C-9F98-FF5BD8AC0A9C}" type="datetimeFigureOut">
              <a:rPr lang="en-US" smtClean="0"/>
              <a:t>20/06/2024</a:t>
            </a:fld>
            <a:endParaRPr lang="en-US"/>
          </a:p>
        </p:txBody>
      </p:sp>
      <p:sp>
        <p:nvSpPr>
          <p:cNvPr id="6" name="Footer Placeholder 5">
            <a:extLst>
              <a:ext uri="{FF2B5EF4-FFF2-40B4-BE49-F238E27FC236}">
                <a16:creationId xmlns:a16="http://schemas.microsoft.com/office/drawing/2014/main" id="{A007BAB2-DCA9-6A1F-3FCD-B4B790FBC3C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AD32AA8-C58D-3057-42BB-028CDF704470}"/>
              </a:ext>
            </a:extLst>
          </p:cNvPr>
          <p:cNvSpPr>
            <a:spLocks noGrp="1"/>
          </p:cNvSpPr>
          <p:nvPr>
            <p:ph type="sldNum" sz="quarter" idx="12"/>
          </p:nvPr>
        </p:nvSpPr>
        <p:spPr/>
        <p:txBody>
          <a:bodyPr/>
          <a:lstStyle/>
          <a:p>
            <a:fld id="{3ED2313F-A448-49DE-B707-423A57C1E898}" type="slidenum">
              <a:rPr lang="en-US" smtClean="0"/>
              <a:t>‹#›</a:t>
            </a:fld>
            <a:endParaRPr lang="en-US"/>
          </a:p>
        </p:txBody>
      </p:sp>
    </p:spTree>
    <p:extLst>
      <p:ext uri="{BB962C8B-B14F-4D97-AF65-F5344CB8AC3E}">
        <p14:creationId xmlns:p14="http://schemas.microsoft.com/office/powerpoint/2010/main" val="36568053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957E0-F7CB-5126-342A-774D07CCA5D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C3E7E75-C915-7CBD-B15C-A9BB32BD3D7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FD22B29-108A-0FFE-E078-3D5E8A2FEA0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47BD88-1154-1B58-0673-E7D805D24CA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6DF23DF-0761-D63D-5881-74AD2E3A519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E1761EF-D599-77C3-D623-51D7A8255F2C}"/>
              </a:ext>
            </a:extLst>
          </p:cNvPr>
          <p:cNvSpPr>
            <a:spLocks noGrp="1"/>
          </p:cNvSpPr>
          <p:nvPr>
            <p:ph type="dt" sz="half" idx="10"/>
          </p:nvPr>
        </p:nvSpPr>
        <p:spPr/>
        <p:txBody>
          <a:bodyPr/>
          <a:lstStyle/>
          <a:p>
            <a:fld id="{E9E9232B-0FD7-429C-9F98-FF5BD8AC0A9C}" type="datetimeFigureOut">
              <a:rPr lang="en-US" smtClean="0"/>
              <a:t>20/06/2024</a:t>
            </a:fld>
            <a:endParaRPr lang="en-US"/>
          </a:p>
        </p:txBody>
      </p:sp>
      <p:sp>
        <p:nvSpPr>
          <p:cNvPr id="8" name="Footer Placeholder 7">
            <a:extLst>
              <a:ext uri="{FF2B5EF4-FFF2-40B4-BE49-F238E27FC236}">
                <a16:creationId xmlns:a16="http://schemas.microsoft.com/office/drawing/2014/main" id="{4A0852A0-029C-C015-0D42-B61C845F998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616DFF2-0B6D-82A2-8D8C-263EE9180845}"/>
              </a:ext>
            </a:extLst>
          </p:cNvPr>
          <p:cNvSpPr>
            <a:spLocks noGrp="1"/>
          </p:cNvSpPr>
          <p:nvPr>
            <p:ph type="sldNum" sz="quarter" idx="12"/>
          </p:nvPr>
        </p:nvSpPr>
        <p:spPr/>
        <p:txBody>
          <a:bodyPr/>
          <a:lstStyle/>
          <a:p>
            <a:fld id="{3ED2313F-A448-49DE-B707-423A57C1E898}" type="slidenum">
              <a:rPr lang="en-US" smtClean="0"/>
              <a:t>‹#›</a:t>
            </a:fld>
            <a:endParaRPr lang="en-US"/>
          </a:p>
        </p:txBody>
      </p:sp>
    </p:spTree>
    <p:extLst>
      <p:ext uri="{BB962C8B-B14F-4D97-AF65-F5344CB8AC3E}">
        <p14:creationId xmlns:p14="http://schemas.microsoft.com/office/powerpoint/2010/main" val="209182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283F0-1208-67CC-63D3-C960495652D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0F747F7-A281-D326-CD6C-273CC58434DA}"/>
              </a:ext>
            </a:extLst>
          </p:cNvPr>
          <p:cNvSpPr>
            <a:spLocks noGrp="1"/>
          </p:cNvSpPr>
          <p:nvPr>
            <p:ph type="dt" sz="half" idx="10"/>
          </p:nvPr>
        </p:nvSpPr>
        <p:spPr/>
        <p:txBody>
          <a:bodyPr/>
          <a:lstStyle/>
          <a:p>
            <a:fld id="{E9E9232B-0FD7-429C-9F98-FF5BD8AC0A9C}" type="datetimeFigureOut">
              <a:rPr lang="en-US" smtClean="0"/>
              <a:t>20/06/2024</a:t>
            </a:fld>
            <a:endParaRPr lang="en-US"/>
          </a:p>
        </p:txBody>
      </p:sp>
      <p:sp>
        <p:nvSpPr>
          <p:cNvPr id="4" name="Footer Placeholder 3">
            <a:extLst>
              <a:ext uri="{FF2B5EF4-FFF2-40B4-BE49-F238E27FC236}">
                <a16:creationId xmlns:a16="http://schemas.microsoft.com/office/drawing/2014/main" id="{7FF31778-D903-1F57-6F20-121FFA59977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727BF94-0502-7294-280F-9E228F399EDE}"/>
              </a:ext>
            </a:extLst>
          </p:cNvPr>
          <p:cNvSpPr>
            <a:spLocks noGrp="1"/>
          </p:cNvSpPr>
          <p:nvPr>
            <p:ph type="sldNum" sz="quarter" idx="12"/>
          </p:nvPr>
        </p:nvSpPr>
        <p:spPr/>
        <p:txBody>
          <a:bodyPr/>
          <a:lstStyle/>
          <a:p>
            <a:fld id="{3ED2313F-A448-49DE-B707-423A57C1E898}" type="slidenum">
              <a:rPr lang="en-US" smtClean="0"/>
              <a:t>‹#›</a:t>
            </a:fld>
            <a:endParaRPr lang="en-US"/>
          </a:p>
        </p:txBody>
      </p:sp>
    </p:spTree>
    <p:extLst>
      <p:ext uri="{BB962C8B-B14F-4D97-AF65-F5344CB8AC3E}">
        <p14:creationId xmlns:p14="http://schemas.microsoft.com/office/powerpoint/2010/main" val="18838266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BF76980-365A-C650-DD52-ECC12636F5CC}"/>
              </a:ext>
            </a:extLst>
          </p:cNvPr>
          <p:cNvSpPr>
            <a:spLocks noGrp="1"/>
          </p:cNvSpPr>
          <p:nvPr>
            <p:ph type="dt" sz="half" idx="10"/>
          </p:nvPr>
        </p:nvSpPr>
        <p:spPr/>
        <p:txBody>
          <a:bodyPr/>
          <a:lstStyle/>
          <a:p>
            <a:fld id="{E9E9232B-0FD7-429C-9F98-FF5BD8AC0A9C}" type="datetimeFigureOut">
              <a:rPr lang="en-US" smtClean="0"/>
              <a:t>20/06/2024</a:t>
            </a:fld>
            <a:endParaRPr lang="en-US"/>
          </a:p>
        </p:txBody>
      </p:sp>
      <p:sp>
        <p:nvSpPr>
          <p:cNvPr id="3" name="Footer Placeholder 2">
            <a:extLst>
              <a:ext uri="{FF2B5EF4-FFF2-40B4-BE49-F238E27FC236}">
                <a16:creationId xmlns:a16="http://schemas.microsoft.com/office/drawing/2014/main" id="{23D00487-E911-62E7-416D-66EAF9FD989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52A2D8A-29AD-6756-3282-606FA59B2190}"/>
              </a:ext>
            </a:extLst>
          </p:cNvPr>
          <p:cNvSpPr>
            <a:spLocks noGrp="1"/>
          </p:cNvSpPr>
          <p:nvPr>
            <p:ph type="sldNum" sz="quarter" idx="12"/>
          </p:nvPr>
        </p:nvSpPr>
        <p:spPr/>
        <p:txBody>
          <a:bodyPr/>
          <a:lstStyle/>
          <a:p>
            <a:fld id="{3ED2313F-A448-49DE-B707-423A57C1E898}" type="slidenum">
              <a:rPr lang="en-US" smtClean="0"/>
              <a:t>‹#›</a:t>
            </a:fld>
            <a:endParaRPr lang="en-US"/>
          </a:p>
        </p:txBody>
      </p:sp>
    </p:spTree>
    <p:extLst>
      <p:ext uri="{BB962C8B-B14F-4D97-AF65-F5344CB8AC3E}">
        <p14:creationId xmlns:p14="http://schemas.microsoft.com/office/powerpoint/2010/main" val="38359271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992F1D-D884-E404-34DA-606B165144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A2741DB-612B-E09F-5173-5B4570661A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6D4FDBC-8A26-1522-DBF2-40E2588925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0CD3883-7DD8-3060-136A-24AF30A3561E}"/>
              </a:ext>
            </a:extLst>
          </p:cNvPr>
          <p:cNvSpPr>
            <a:spLocks noGrp="1"/>
          </p:cNvSpPr>
          <p:nvPr>
            <p:ph type="dt" sz="half" idx="10"/>
          </p:nvPr>
        </p:nvSpPr>
        <p:spPr/>
        <p:txBody>
          <a:bodyPr/>
          <a:lstStyle/>
          <a:p>
            <a:fld id="{E9E9232B-0FD7-429C-9F98-FF5BD8AC0A9C}" type="datetimeFigureOut">
              <a:rPr lang="en-US" smtClean="0"/>
              <a:t>20/06/2024</a:t>
            </a:fld>
            <a:endParaRPr lang="en-US"/>
          </a:p>
        </p:txBody>
      </p:sp>
      <p:sp>
        <p:nvSpPr>
          <p:cNvPr id="6" name="Footer Placeholder 5">
            <a:extLst>
              <a:ext uri="{FF2B5EF4-FFF2-40B4-BE49-F238E27FC236}">
                <a16:creationId xmlns:a16="http://schemas.microsoft.com/office/drawing/2014/main" id="{EAB0EAC0-07E1-0638-F5DA-AD9203C4B0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020876-3AC4-8171-F43D-0B90E6B1F56F}"/>
              </a:ext>
            </a:extLst>
          </p:cNvPr>
          <p:cNvSpPr>
            <a:spLocks noGrp="1"/>
          </p:cNvSpPr>
          <p:nvPr>
            <p:ph type="sldNum" sz="quarter" idx="12"/>
          </p:nvPr>
        </p:nvSpPr>
        <p:spPr/>
        <p:txBody>
          <a:bodyPr/>
          <a:lstStyle/>
          <a:p>
            <a:fld id="{3ED2313F-A448-49DE-B707-423A57C1E898}" type="slidenum">
              <a:rPr lang="en-US" smtClean="0"/>
              <a:t>‹#›</a:t>
            </a:fld>
            <a:endParaRPr lang="en-US"/>
          </a:p>
        </p:txBody>
      </p:sp>
    </p:spTree>
    <p:extLst>
      <p:ext uri="{BB962C8B-B14F-4D97-AF65-F5344CB8AC3E}">
        <p14:creationId xmlns:p14="http://schemas.microsoft.com/office/powerpoint/2010/main" val="14230092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FCF695-4189-930A-CF2E-3B5C0842A2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7A52BA4-0000-CC4B-E5B2-1790FCEF22F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DCD6BD6-B6E2-C2EF-431C-0F74454560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AD8C20-61A9-2DB9-D092-526A2C0563D8}"/>
              </a:ext>
            </a:extLst>
          </p:cNvPr>
          <p:cNvSpPr>
            <a:spLocks noGrp="1"/>
          </p:cNvSpPr>
          <p:nvPr>
            <p:ph type="dt" sz="half" idx="10"/>
          </p:nvPr>
        </p:nvSpPr>
        <p:spPr/>
        <p:txBody>
          <a:bodyPr/>
          <a:lstStyle/>
          <a:p>
            <a:fld id="{E9E9232B-0FD7-429C-9F98-FF5BD8AC0A9C}" type="datetimeFigureOut">
              <a:rPr lang="en-US" smtClean="0"/>
              <a:t>20/06/2024</a:t>
            </a:fld>
            <a:endParaRPr lang="en-US"/>
          </a:p>
        </p:txBody>
      </p:sp>
      <p:sp>
        <p:nvSpPr>
          <p:cNvPr id="6" name="Footer Placeholder 5">
            <a:extLst>
              <a:ext uri="{FF2B5EF4-FFF2-40B4-BE49-F238E27FC236}">
                <a16:creationId xmlns:a16="http://schemas.microsoft.com/office/drawing/2014/main" id="{D616151B-8C17-5C2C-9C4B-C09FE991D0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5686A43-8969-7BB0-83A1-2A6B687AFFE7}"/>
              </a:ext>
            </a:extLst>
          </p:cNvPr>
          <p:cNvSpPr>
            <a:spLocks noGrp="1"/>
          </p:cNvSpPr>
          <p:nvPr>
            <p:ph type="sldNum" sz="quarter" idx="12"/>
          </p:nvPr>
        </p:nvSpPr>
        <p:spPr/>
        <p:txBody>
          <a:bodyPr/>
          <a:lstStyle/>
          <a:p>
            <a:fld id="{3ED2313F-A448-49DE-B707-423A57C1E898}" type="slidenum">
              <a:rPr lang="en-US" smtClean="0"/>
              <a:t>‹#›</a:t>
            </a:fld>
            <a:endParaRPr lang="en-US"/>
          </a:p>
        </p:txBody>
      </p:sp>
    </p:spTree>
    <p:extLst>
      <p:ext uri="{BB962C8B-B14F-4D97-AF65-F5344CB8AC3E}">
        <p14:creationId xmlns:p14="http://schemas.microsoft.com/office/powerpoint/2010/main" val="41436250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image" Target="../media/image2.jpe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28.xml"/><Relationship Id="rId7" Type="http://schemas.openxmlformats.org/officeDocument/2006/relationships/slideLayout" Target="../slideLayouts/slideLayout32.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5" Type="http://schemas.openxmlformats.org/officeDocument/2006/relationships/slideLayout" Target="../slideLayouts/slideLayout30.xml"/><Relationship Id="rId4" Type="http://schemas.openxmlformats.org/officeDocument/2006/relationships/slideLayout" Target="../slideLayouts/slideLayout29.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35.xml"/><Relationship Id="rId7" Type="http://schemas.openxmlformats.org/officeDocument/2006/relationships/slideLayout" Target="../slideLayouts/slideLayout39.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5" Type="http://schemas.openxmlformats.org/officeDocument/2006/relationships/slideLayout" Target="../slideLayouts/slideLayout37.xml"/><Relationship Id="rId4" Type="http://schemas.openxmlformats.org/officeDocument/2006/relationships/slideLayout" Target="../slideLayouts/slideLayout36.xml"/><Relationship Id="rId9" Type="http://schemas.openxmlformats.org/officeDocument/2006/relationships/image" Target="../media/image7.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4A4A86E-9D3C-AD71-3B83-3670B3A4F94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C81C48B-59E5-39C2-420E-BF9C26672F0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AE7538-FA2A-2831-1DBF-068D7F79B16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E9232B-0FD7-429C-9F98-FF5BD8AC0A9C}" type="datetimeFigureOut">
              <a:rPr lang="en-US" smtClean="0"/>
              <a:t>20/06/2024</a:t>
            </a:fld>
            <a:endParaRPr lang="en-US"/>
          </a:p>
        </p:txBody>
      </p:sp>
      <p:sp>
        <p:nvSpPr>
          <p:cNvPr id="5" name="Footer Placeholder 4">
            <a:extLst>
              <a:ext uri="{FF2B5EF4-FFF2-40B4-BE49-F238E27FC236}">
                <a16:creationId xmlns:a16="http://schemas.microsoft.com/office/drawing/2014/main" id="{4B0325E7-55C8-9908-25AF-7CAD727A2D3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C944BE7-97BB-60BF-EC57-1507808D71E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D2313F-A448-49DE-B707-423A57C1E898}" type="slidenum">
              <a:rPr lang="en-US" smtClean="0"/>
              <a:t>‹#›</a:t>
            </a:fld>
            <a:endParaRPr lang="en-US"/>
          </a:p>
        </p:txBody>
      </p:sp>
    </p:spTree>
    <p:extLst>
      <p:ext uri="{BB962C8B-B14F-4D97-AF65-F5344CB8AC3E}">
        <p14:creationId xmlns:p14="http://schemas.microsoft.com/office/powerpoint/2010/main" val="34396800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Content Placeholder 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 y="0"/>
            <a:ext cx="12192001" cy="6858000"/>
          </a:xfrm>
          <a:prstGeom prst="rect">
            <a:avLst/>
          </a:prstGeom>
        </p:spPr>
      </p:pic>
    </p:spTree>
    <p:extLst>
      <p:ext uri="{BB962C8B-B14F-4D97-AF65-F5344CB8AC3E}">
        <p14:creationId xmlns:p14="http://schemas.microsoft.com/office/powerpoint/2010/main" val="34764945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CE8FB21-EBAD-3C36-6D58-8DBAE4C059C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59BFD80-DA60-4CA3-9805-64805B4E2DD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ED8D1B-D938-C7DB-9650-1D79487699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75AC00-E42A-4082-BDFF-F30C61512BE0}" type="datetimeFigureOut">
              <a:rPr lang="en-US" smtClean="0"/>
              <a:t>20/06/2024</a:t>
            </a:fld>
            <a:endParaRPr lang="en-US"/>
          </a:p>
        </p:txBody>
      </p:sp>
      <p:sp>
        <p:nvSpPr>
          <p:cNvPr id="5" name="Footer Placeholder 4">
            <a:extLst>
              <a:ext uri="{FF2B5EF4-FFF2-40B4-BE49-F238E27FC236}">
                <a16:creationId xmlns:a16="http://schemas.microsoft.com/office/drawing/2014/main" id="{41954F31-92A8-A442-80B4-C7DDE1717CE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3FE7CFC-3DBE-D946-6E4E-9310260822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2215DE-FB99-4D6F-BDFD-2CDE62437825}" type="slidenum">
              <a:rPr lang="en-US" smtClean="0"/>
              <a:t>‹#›</a:t>
            </a:fld>
            <a:endParaRPr lang="en-US"/>
          </a:p>
        </p:txBody>
      </p:sp>
    </p:spTree>
    <p:extLst>
      <p:ext uri="{BB962C8B-B14F-4D97-AF65-F5344CB8AC3E}">
        <p14:creationId xmlns:p14="http://schemas.microsoft.com/office/powerpoint/2010/main" val="3019287113"/>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3246584"/>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A picture containing diagram&#10;&#10;Description automatically generated">
            <a:extLst>
              <a:ext uri="{FF2B5EF4-FFF2-40B4-BE49-F238E27FC236}">
                <a16:creationId xmlns:a16="http://schemas.microsoft.com/office/drawing/2014/main" id="{448A9C18-3BFC-4C83-9ED9-26EDC3A24D9B}"/>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2467606" y="10948737"/>
            <a:ext cx="1309158" cy="1130968"/>
          </a:xfrm>
          <a:prstGeom prst="rect">
            <a:avLst/>
          </a:prstGeom>
        </p:spPr>
      </p:pic>
      <p:pic>
        <p:nvPicPr>
          <p:cNvPr id="4" name="Picture 3" descr="A picture containing diagram&#10;&#10;Description automatically generated">
            <a:extLst>
              <a:ext uri="{FF2B5EF4-FFF2-40B4-BE49-F238E27FC236}">
                <a16:creationId xmlns:a16="http://schemas.microsoft.com/office/drawing/2014/main" id="{04A10B8C-3967-4A4E-9611-45A0207C1495}"/>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3699320" y="-6304547"/>
            <a:ext cx="1309158" cy="1130968"/>
          </a:xfrm>
          <a:prstGeom prst="rect">
            <a:avLst/>
          </a:prstGeom>
        </p:spPr>
      </p:pic>
      <p:sp>
        <p:nvSpPr>
          <p:cNvPr id="5" name="TextBox 4">
            <a:extLst>
              <a:ext uri="{FF2B5EF4-FFF2-40B4-BE49-F238E27FC236}">
                <a16:creationId xmlns:a16="http://schemas.microsoft.com/office/drawing/2014/main" id="{7CAEC086-6620-48DF-9F3B-F8D1329BA631}"/>
              </a:ext>
            </a:extLst>
          </p:cNvPr>
          <p:cNvSpPr txBox="1"/>
          <p:nvPr userDrawn="1"/>
        </p:nvSpPr>
        <p:spPr>
          <a:xfrm>
            <a:off x="0" y="48127"/>
            <a:ext cx="1021433" cy="369332"/>
          </a:xfrm>
          <a:prstGeom prst="rect">
            <a:avLst/>
          </a:prstGeom>
          <a:noFill/>
        </p:spPr>
        <p:txBody>
          <a:bodyPr wrap="none" rtlCol="0">
            <a:spAutoFit/>
          </a:bodyPr>
          <a:lstStyle/>
          <a:p>
            <a:r>
              <a:rPr lang="en-US">
                <a:solidFill>
                  <a:srgbClr val="C2F784"/>
                </a:solidFill>
                <a:latin typeface="UTM Trajan Pro Bold" panose="02040603050506020204" pitchFamily="18" charset="0"/>
              </a:rPr>
              <a:t>KTUTS</a:t>
            </a:r>
          </a:p>
        </p:txBody>
      </p:sp>
      <p:sp>
        <p:nvSpPr>
          <p:cNvPr id="6" name="TextBox 5">
            <a:extLst>
              <a:ext uri="{FF2B5EF4-FFF2-40B4-BE49-F238E27FC236}">
                <a16:creationId xmlns:a16="http://schemas.microsoft.com/office/drawing/2014/main" id="{036B581F-5342-4115-8C2F-1E27698D807A}"/>
              </a:ext>
            </a:extLst>
          </p:cNvPr>
          <p:cNvSpPr txBox="1"/>
          <p:nvPr userDrawn="1"/>
        </p:nvSpPr>
        <p:spPr>
          <a:xfrm>
            <a:off x="0" y="6440541"/>
            <a:ext cx="1021433" cy="369332"/>
          </a:xfrm>
          <a:prstGeom prst="rect">
            <a:avLst/>
          </a:prstGeom>
          <a:noFill/>
        </p:spPr>
        <p:txBody>
          <a:bodyPr wrap="none" rtlCol="0">
            <a:spAutoFit/>
          </a:bodyPr>
          <a:lstStyle/>
          <a:p>
            <a:r>
              <a:rPr lang="en-US">
                <a:solidFill>
                  <a:srgbClr val="C2F784"/>
                </a:solidFill>
                <a:latin typeface="UTM Trajan Pro Bold" panose="02040603050506020204" pitchFamily="18" charset="0"/>
              </a:rPr>
              <a:t>KTUTS</a:t>
            </a:r>
          </a:p>
        </p:txBody>
      </p:sp>
    </p:spTree>
    <p:extLst>
      <p:ext uri="{BB962C8B-B14F-4D97-AF65-F5344CB8AC3E}">
        <p14:creationId xmlns:p14="http://schemas.microsoft.com/office/powerpoint/2010/main" val="145883300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Layout" Target="../slideLayouts/slideLayout37.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slideLayout" Target="../slideLayouts/slideLayout1.xml"/><Relationship Id="rId1" Type="http://schemas.openxmlformats.org/officeDocument/2006/relationships/tags" Target="../tags/tag2.xml"/><Relationship Id="rId4" Type="http://schemas.microsoft.com/office/2007/relationships/hdphoto" Target="../media/hdphoto3.wdp"/></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slideLayout" Target="../slideLayouts/slideLayout1.xml"/><Relationship Id="rId1" Type="http://schemas.openxmlformats.org/officeDocument/2006/relationships/tags" Target="../tags/tag3.xml"/></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slideLayout" Target="../slideLayouts/slideLayout1.xml"/><Relationship Id="rId1" Type="http://schemas.openxmlformats.org/officeDocument/2006/relationships/tags" Target="../tags/tag4.xml"/></Relationships>
</file>

<file path=ppt/slides/_rels/slide15.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52.png"/><Relationship Id="rId3" Type="http://schemas.openxmlformats.org/officeDocument/2006/relationships/image" Target="../media/image42.png"/><Relationship Id="rId7" Type="http://schemas.openxmlformats.org/officeDocument/2006/relationships/image" Target="../media/image46.png"/><Relationship Id="rId12" Type="http://schemas.openxmlformats.org/officeDocument/2006/relationships/image" Target="../media/image51.png"/><Relationship Id="rId2" Type="http://schemas.openxmlformats.org/officeDocument/2006/relationships/slideLayout" Target="../slideLayouts/slideLayout1.xml"/><Relationship Id="rId1" Type="http://schemas.openxmlformats.org/officeDocument/2006/relationships/tags" Target="../tags/tag5.xml"/><Relationship Id="rId6" Type="http://schemas.openxmlformats.org/officeDocument/2006/relationships/image" Target="../media/image45.png"/><Relationship Id="rId11" Type="http://schemas.openxmlformats.org/officeDocument/2006/relationships/image" Target="../media/image50.png"/><Relationship Id="rId5" Type="http://schemas.openxmlformats.org/officeDocument/2006/relationships/image" Target="../media/image44.png"/><Relationship Id="rId10" Type="http://schemas.openxmlformats.org/officeDocument/2006/relationships/image" Target="../media/image49.png"/><Relationship Id="rId4" Type="http://schemas.openxmlformats.org/officeDocument/2006/relationships/image" Target="../media/image43.png"/><Relationship Id="rId9" Type="http://schemas.openxmlformats.org/officeDocument/2006/relationships/image" Target="../media/image48.png"/><Relationship Id="rId14" Type="http://schemas.openxmlformats.org/officeDocument/2006/relationships/image" Target="../media/image53.png"/></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slideLayout" Target="../slideLayouts/slideLayout1.xml"/><Relationship Id="rId1" Type="http://schemas.openxmlformats.org/officeDocument/2006/relationships/tags" Target="../tags/tag6.xml"/><Relationship Id="rId6" Type="http://schemas.microsoft.com/office/2007/relationships/hdphoto" Target="../media/hdphoto4.wdp"/><Relationship Id="rId5" Type="http://schemas.openxmlformats.org/officeDocument/2006/relationships/image" Target="../media/image54.png"/><Relationship Id="rId4" Type="http://schemas.microsoft.com/office/2007/relationships/hdphoto" Target="../media/hdphoto3.wdp"/></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7.xml"/></Relationships>
</file>

<file path=ppt/slides/_rels/slide1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slideLayout" Target="../slideLayouts/slideLayout1.xml"/><Relationship Id="rId1" Type="http://schemas.openxmlformats.org/officeDocument/2006/relationships/tags" Target="../tags/tag8.xml"/><Relationship Id="rId6" Type="http://schemas.microsoft.com/office/2007/relationships/hdphoto" Target="../media/hdphoto6.wdp"/><Relationship Id="rId5" Type="http://schemas.openxmlformats.org/officeDocument/2006/relationships/image" Target="../media/image56.png"/><Relationship Id="rId4" Type="http://schemas.microsoft.com/office/2007/relationships/hdphoto" Target="../media/hdphoto5.wdp"/></Relationships>
</file>

<file path=ppt/slides/_rels/slide1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5.png"/><Relationship Id="rId2" Type="http://schemas.openxmlformats.org/officeDocument/2006/relationships/image" Target="../media/image11.jpeg"/><Relationship Id="rId1" Type="http://schemas.openxmlformats.org/officeDocument/2006/relationships/slideLayout" Target="../slideLayouts/slideLayout15.xml"/><Relationship Id="rId6" Type="http://schemas.openxmlformats.org/officeDocument/2006/relationships/image" Target="../media/image14.png"/><Relationship Id="rId5" Type="http://schemas.microsoft.com/office/2007/relationships/hdphoto" Target="../media/hdphoto1.wdp"/><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14.xml"/><Relationship Id="rId5" Type="http://schemas.openxmlformats.org/officeDocument/2006/relationships/image" Target="../media/image18.png"/><Relationship Id="rId4" Type="http://schemas.microsoft.com/office/2007/relationships/hdphoto" Target="../media/hdphoto2.wdp"/></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9.xml"/><Relationship Id="rId5" Type="http://schemas.openxmlformats.org/officeDocument/2006/relationships/image" Target="../media/image22.png"/><Relationship Id="rId4" Type="http://schemas.openxmlformats.org/officeDocument/2006/relationships/image" Target="../media/image21.png"/></Relationships>
</file>

<file path=ppt/slides/_rels/slide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audio" Target="../media/audio1.wav"/><Relationship Id="rId1" Type="http://schemas.openxmlformats.org/officeDocument/2006/relationships/slideLayout" Target="../slideLayouts/slideLayout29.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s>
</file>

<file path=ppt/slides/_rels/slide6.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audio" Target="../media/audio1.wav"/><Relationship Id="rId1" Type="http://schemas.openxmlformats.org/officeDocument/2006/relationships/slideLayout" Target="../slideLayouts/slideLayout29.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s>
</file>

<file path=ppt/slides/_rels/slide7.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7.png"/><Relationship Id="rId7" Type="http://schemas.openxmlformats.org/officeDocument/2006/relationships/image" Target="../media/image29.png"/><Relationship Id="rId2" Type="http://schemas.openxmlformats.org/officeDocument/2006/relationships/audio" Target="../media/audio1.wav"/><Relationship Id="rId1" Type="http://schemas.openxmlformats.org/officeDocument/2006/relationships/slideLayout" Target="../slideLayouts/slideLayout29.xml"/><Relationship Id="rId6" Type="http://schemas.openxmlformats.org/officeDocument/2006/relationships/image" Target="../media/image28.png"/><Relationship Id="rId5" Type="http://schemas.openxmlformats.org/officeDocument/2006/relationships/image" Target="../media/image25.png"/><Relationship Id="rId10" Type="http://schemas.openxmlformats.org/officeDocument/2006/relationships/image" Target="../media/image31.png"/><Relationship Id="rId4" Type="http://schemas.openxmlformats.org/officeDocument/2006/relationships/image" Target="../media/image24.png"/><Relationship Id="rId9" Type="http://schemas.openxmlformats.org/officeDocument/2006/relationships/image" Target="../media/image26.png"/></Relationships>
</file>

<file path=ppt/slides/_rels/slide8.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slideLayout" Target="../slideLayouts/slideLayout29.xml"/><Relationship Id="rId7" Type="http://schemas.openxmlformats.org/officeDocument/2006/relationships/image" Target="../media/image33.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9.png"/><Relationship Id="rId5" Type="http://schemas.openxmlformats.org/officeDocument/2006/relationships/image" Target="../media/image20.png"/><Relationship Id="rId4" Type="http://schemas.openxmlformats.org/officeDocument/2006/relationships/image" Target="../media/image32.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14.xml"/><Relationship Id="rId5" Type="http://schemas.openxmlformats.org/officeDocument/2006/relationships/image" Target="../media/image35.png"/><Relationship Id="rId4"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F0A94CF-AC68-42B8-5D96-2DCB8288FAE4}"/>
              </a:ext>
            </a:extLst>
          </p:cNvPr>
          <p:cNvPicPr>
            <a:picLocks noChangeAspect="1"/>
          </p:cNvPicPr>
          <p:nvPr/>
        </p:nvPicPr>
        <p:blipFill>
          <a:blip r:embed="rId2"/>
          <a:stretch>
            <a:fillRect/>
          </a:stretch>
        </p:blipFill>
        <p:spPr>
          <a:xfrm>
            <a:off x="3722870" y="114300"/>
            <a:ext cx="6041660" cy="969348"/>
          </a:xfrm>
          <a:prstGeom prst="rect">
            <a:avLst/>
          </a:prstGeom>
        </p:spPr>
      </p:pic>
      <p:pic>
        <p:nvPicPr>
          <p:cNvPr id="12" name="Picture 11">
            <a:extLst>
              <a:ext uri="{FF2B5EF4-FFF2-40B4-BE49-F238E27FC236}">
                <a16:creationId xmlns:a16="http://schemas.microsoft.com/office/drawing/2014/main" id="{65D70209-18F4-A8C3-7105-76387EC0453C}"/>
              </a:ext>
            </a:extLst>
          </p:cNvPr>
          <p:cNvPicPr>
            <a:picLocks noChangeAspect="1"/>
          </p:cNvPicPr>
          <p:nvPr/>
        </p:nvPicPr>
        <p:blipFill>
          <a:blip r:embed="rId3"/>
          <a:stretch>
            <a:fillRect/>
          </a:stretch>
        </p:blipFill>
        <p:spPr>
          <a:xfrm>
            <a:off x="-246254" y="0"/>
            <a:ext cx="2675130" cy="1889620"/>
          </a:xfrm>
          <a:prstGeom prst="rect">
            <a:avLst/>
          </a:prstGeom>
        </p:spPr>
      </p:pic>
      <p:pic>
        <p:nvPicPr>
          <p:cNvPr id="13" name="Picture 12">
            <a:extLst>
              <a:ext uri="{FF2B5EF4-FFF2-40B4-BE49-F238E27FC236}">
                <a16:creationId xmlns:a16="http://schemas.microsoft.com/office/drawing/2014/main" id="{A94BABEE-85EB-1722-6B05-BB56DE05C6EE}"/>
              </a:ext>
            </a:extLst>
          </p:cNvPr>
          <p:cNvPicPr>
            <a:picLocks noChangeAspect="1"/>
          </p:cNvPicPr>
          <p:nvPr/>
        </p:nvPicPr>
        <p:blipFill>
          <a:blip r:embed="rId4"/>
          <a:stretch>
            <a:fillRect/>
          </a:stretch>
        </p:blipFill>
        <p:spPr>
          <a:xfrm>
            <a:off x="-484526" y="1715128"/>
            <a:ext cx="7182296" cy="3504572"/>
          </a:xfrm>
          <a:prstGeom prst="rect">
            <a:avLst/>
          </a:prstGeom>
        </p:spPr>
      </p:pic>
    </p:spTree>
    <p:extLst>
      <p:ext uri="{BB962C8B-B14F-4D97-AF65-F5344CB8AC3E}">
        <p14:creationId xmlns:p14="http://schemas.microsoft.com/office/powerpoint/2010/main" val="3154842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par>
                                <p:cTn id="8" presetID="16" presetClass="entr" presetSubtype="21"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arn(inVertical)">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组合 30">
            <a:extLst>
              <a:ext uri="{FF2B5EF4-FFF2-40B4-BE49-F238E27FC236}">
                <a16:creationId xmlns:a16="http://schemas.microsoft.com/office/drawing/2014/main" id="{E64DA5E2-C9D0-451F-9601-662D7731F62A}"/>
              </a:ext>
            </a:extLst>
          </p:cNvPr>
          <p:cNvGrpSpPr/>
          <p:nvPr/>
        </p:nvGrpSpPr>
        <p:grpSpPr>
          <a:xfrm>
            <a:off x="309623" y="128718"/>
            <a:ext cx="8336337" cy="5426052"/>
            <a:chOff x="1251662" y="1243647"/>
            <a:chExt cx="6556824" cy="4453996"/>
          </a:xfrm>
        </p:grpSpPr>
        <p:sp>
          <p:nvSpPr>
            <p:cNvPr id="28" name="任意多边形: 形状 27">
              <a:extLst>
                <a:ext uri="{FF2B5EF4-FFF2-40B4-BE49-F238E27FC236}">
                  <a16:creationId xmlns:a16="http://schemas.microsoft.com/office/drawing/2014/main" id="{78E31A7B-ECC5-4288-BAEA-043BECAB1A67}"/>
                </a:ext>
              </a:extLst>
            </p:cNvPr>
            <p:cNvSpPr/>
            <p:nvPr/>
          </p:nvSpPr>
          <p:spPr>
            <a:xfrm>
              <a:off x="1251662" y="1243647"/>
              <a:ext cx="6556824" cy="4453996"/>
            </a:xfrm>
            <a:custGeom>
              <a:avLst/>
              <a:gdLst>
                <a:gd name="connsiteX0" fmla="*/ 6000607 w 6556824"/>
                <a:gd name="connsiteY0" fmla="*/ 0 h 4453996"/>
                <a:gd name="connsiteX1" fmla="*/ 6556824 w 6556824"/>
                <a:gd name="connsiteY1" fmla="*/ 556217 h 4453996"/>
                <a:gd name="connsiteX2" fmla="*/ 6393912 w 6556824"/>
                <a:gd name="connsiteY2" fmla="*/ 949522 h 4453996"/>
                <a:gd name="connsiteX3" fmla="*/ 6382251 w 6556824"/>
                <a:gd name="connsiteY3" fmla="*/ 959143 h 4453996"/>
                <a:gd name="connsiteX4" fmla="*/ 6382251 w 6556824"/>
                <a:gd name="connsiteY4" fmla="*/ 3494854 h 4453996"/>
                <a:gd name="connsiteX5" fmla="*/ 6393912 w 6556824"/>
                <a:gd name="connsiteY5" fmla="*/ 3504475 h 4453996"/>
                <a:gd name="connsiteX6" fmla="*/ 6556824 w 6556824"/>
                <a:gd name="connsiteY6" fmla="*/ 3897779 h 4453996"/>
                <a:gd name="connsiteX7" fmla="*/ 6000607 w 6556824"/>
                <a:gd name="connsiteY7" fmla="*/ 4453996 h 4453996"/>
                <a:gd name="connsiteX8" fmla="*/ 5607302 w 6556824"/>
                <a:gd name="connsiteY8" fmla="*/ 4291084 h 4453996"/>
                <a:gd name="connsiteX9" fmla="*/ 5581144 w 6556824"/>
                <a:gd name="connsiteY9" fmla="*/ 4259379 h 4453996"/>
                <a:gd name="connsiteX10" fmla="*/ 975681 w 6556824"/>
                <a:gd name="connsiteY10" fmla="*/ 4259379 h 4453996"/>
                <a:gd name="connsiteX11" fmla="*/ 949522 w 6556824"/>
                <a:gd name="connsiteY11" fmla="*/ 4291084 h 4453996"/>
                <a:gd name="connsiteX12" fmla="*/ 556217 w 6556824"/>
                <a:gd name="connsiteY12" fmla="*/ 4453996 h 4453996"/>
                <a:gd name="connsiteX13" fmla="*/ 1 w 6556824"/>
                <a:gd name="connsiteY13" fmla="*/ 3897779 h 4453996"/>
                <a:gd name="connsiteX14" fmla="*/ 94994 w 6556824"/>
                <a:gd name="connsiteY14" fmla="*/ 3586793 h 4453996"/>
                <a:gd name="connsiteX15" fmla="*/ 155623 w 6556824"/>
                <a:gd name="connsiteY15" fmla="*/ 3513309 h 4453996"/>
                <a:gd name="connsiteX16" fmla="*/ 155623 w 6556824"/>
                <a:gd name="connsiteY16" fmla="*/ 940687 h 4453996"/>
                <a:gd name="connsiteX17" fmla="*/ 94994 w 6556824"/>
                <a:gd name="connsiteY17" fmla="*/ 867203 h 4453996"/>
                <a:gd name="connsiteX18" fmla="*/ 0 w 6556824"/>
                <a:gd name="connsiteY18" fmla="*/ 556217 h 4453996"/>
                <a:gd name="connsiteX19" fmla="*/ 556217 w 6556824"/>
                <a:gd name="connsiteY19" fmla="*/ 0 h 4453996"/>
                <a:gd name="connsiteX20" fmla="*/ 1017441 w 6556824"/>
                <a:gd name="connsiteY20" fmla="*/ 245231 h 4453996"/>
                <a:gd name="connsiteX21" fmla="*/ 1020008 w 6556824"/>
                <a:gd name="connsiteY21" fmla="*/ 249960 h 4453996"/>
                <a:gd name="connsiteX22" fmla="*/ 5536816 w 6556824"/>
                <a:gd name="connsiteY22" fmla="*/ 249960 h 4453996"/>
                <a:gd name="connsiteX23" fmla="*/ 5539383 w 6556824"/>
                <a:gd name="connsiteY23" fmla="*/ 245231 h 4453996"/>
                <a:gd name="connsiteX24" fmla="*/ 6000607 w 6556824"/>
                <a:gd name="connsiteY24" fmla="*/ 0 h 4453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556824" h="4453996">
                  <a:moveTo>
                    <a:pt x="6000607" y="0"/>
                  </a:moveTo>
                  <a:cubicBezTo>
                    <a:pt x="6307797" y="0"/>
                    <a:pt x="6556824" y="249027"/>
                    <a:pt x="6556824" y="556217"/>
                  </a:cubicBezTo>
                  <a:cubicBezTo>
                    <a:pt x="6556824" y="709812"/>
                    <a:pt x="6494567" y="848866"/>
                    <a:pt x="6393912" y="949522"/>
                  </a:cubicBezTo>
                  <a:lnTo>
                    <a:pt x="6382251" y="959143"/>
                  </a:lnTo>
                  <a:lnTo>
                    <a:pt x="6382251" y="3494854"/>
                  </a:lnTo>
                  <a:lnTo>
                    <a:pt x="6393912" y="3504475"/>
                  </a:lnTo>
                  <a:cubicBezTo>
                    <a:pt x="6494567" y="3605130"/>
                    <a:pt x="6556824" y="3744184"/>
                    <a:pt x="6556824" y="3897779"/>
                  </a:cubicBezTo>
                  <a:cubicBezTo>
                    <a:pt x="6556824" y="4204969"/>
                    <a:pt x="6307797" y="4453996"/>
                    <a:pt x="6000607" y="4453996"/>
                  </a:cubicBezTo>
                  <a:cubicBezTo>
                    <a:pt x="5847012" y="4453996"/>
                    <a:pt x="5707958" y="4391740"/>
                    <a:pt x="5607302" y="4291084"/>
                  </a:cubicBezTo>
                  <a:lnTo>
                    <a:pt x="5581144" y="4259379"/>
                  </a:lnTo>
                  <a:lnTo>
                    <a:pt x="975681" y="4259379"/>
                  </a:lnTo>
                  <a:lnTo>
                    <a:pt x="949522" y="4291084"/>
                  </a:lnTo>
                  <a:cubicBezTo>
                    <a:pt x="848867" y="4391740"/>
                    <a:pt x="709813" y="4453996"/>
                    <a:pt x="556217" y="4453996"/>
                  </a:cubicBezTo>
                  <a:cubicBezTo>
                    <a:pt x="249027" y="4453996"/>
                    <a:pt x="1" y="4204969"/>
                    <a:pt x="1" y="3897779"/>
                  </a:cubicBezTo>
                  <a:cubicBezTo>
                    <a:pt x="1" y="3782583"/>
                    <a:pt x="35020" y="3675566"/>
                    <a:pt x="94994" y="3586793"/>
                  </a:cubicBezTo>
                  <a:lnTo>
                    <a:pt x="155623" y="3513309"/>
                  </a:lnTo>
                  <a:lnTo>
                    <a:pt x="155623" y="940687"/>
                  </a:lnTo>
                  <a:lnTo>
                    <a:pt x="94994" y="867203"/>
                  </a:lnTo>
                  <a:cubicBezTo>
                    <a:pt x="35020" y="778430"/>
                    <a:pt x="0" y="671413"/>
                    <a:pt x="0" y="556217"/>
                  </a:cubicBezTo>
                  <a:cubicBezTo>
                    <a:pt x="0" y="249027"/>
                    <a:pt x="249027" y="0"/>
                    <a:pt x="556217" y="0"/>
                  </a:cubicBezTo>
                  <a:cubicBezTo>
                    <a:pt x="748211" y="0"/>
                    <a:pt x="917485" y="97276"/>
                    <a:pt x="1017441" y="245231"/>
                  </a:cubicBezTo>
                  <a:lnTo>
                    <a:pt x="1020008" y="249960"/>
                  </a:lnTo>
                  <a:lnTo>
                    <a:pt x="5536816" y="249960"/>
                  </a:lnTo>
                  <a:lnTo>
                    <a:pt x="5539383" y="245231"/>
                  </a:lnTo>
                  <a:cubicBezTo>
                    <a:pt x="5639340" y="97276"/>
                    <a:pt x="5808614" y="0"/>
                    <a:pt x="6000607" y="0"/>
                  </a:cubicBez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mbria" panose="02040503050406030204" pitchFamily="18" charset="0"/>
                <a:ea typeface="等线" panose="02010600030101010101" pitchFamily="2" charset="-122"/>
              </a:endParaRPr>
            </a:p>
          </p:txBody>
        </p:sp>
        <p:sp>
          <p:nvSpPr>
            <p:cNvPr id="30" name="矩形: 圆角 29">
              <a:extLst>
                <a:ext uri="{FF2B5EF4-FFF2-40B4-BE49-F238E27FC236}">
                  <a16:creationId xmlns:a16="http://schemas.microsoft.com/office/drawing/2014/main" id="{FC6A44DB-12C8-46B4-9598-A9C1D950677E}"/>
                </a:ext>
              </a:extLst>
            </p:cNvPr>
            <p:cNvSpPr/>
            <p:nvPr/>
          </p:nvSpPr>
          <p:spPr>
            <a:xfrm>
              <a:off x="1561009" y="1651861"/>
              <a:ext cx="5913699" cy="3688406"/>
            </a:xfrm>
            <a:prstGeom prst="roundRect">
              <a:avLst>
                <a:gd name="adj" fmla="val 1092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mbria" panose="02040503050406030204" pitchFamily="18" charset="0"/>
                <a:ea typeface="等线" panose="02010600030101010101" pitchFamily="2" charset="-122"/>
              </a:endParaRPr>
            </a:p>
          </p:txBody>
        </p:sp>
      </p:grpSp>
      <p:pic>
        <p:nvPicPr>
          <p:cNvPr id="20" name="图片 19">
            <a:extLst>
              <a:ext uri="{FF2B5EF4-FFF2-40B4-BE49-F238E27FC236}">
                <a16:creationId xmlns:a16="http://schemas.microsoft.com/office/drawing/2014/main" id="{8D6942F6-F7D2-4A3E-904F-56C124C896F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rot="10800000" flipH="1">
            <a:off x="10305125" y="0"/>
            <a:ext cx="1886875" cy="2228248"/>
          </a:xfrm>
          <a:custGeom>
            <a:avLst/>
            <a:gdLst>
              <a:gd name="connsiteX0" fmla="*/ 902940 w 2274541"/>
              <a:gd name="connsiteY0" fmla="*/ 0 h 2686050"/>
              <a:gd name="connsiteX1" fmla="*/ 1360140 w 2274541"/>
              <a:gd name="connsiteY1" fmla="*/ 133350 h 2686050"/>
              <a:gd name="connsiteX2" fmla="*/ 1436340 w 2274541"/>
              <a:gd name="connsiteY2" fmla="*/ 133350 h 2686050"/>
              <a:gd name="connsiteX3" fmla="*/ 2274541 w 2274541"/>
              <a:gd name="connsiteY3" fmla="*/ 1399205 h 2686050"/>
              <a:gd name="connsiteX4" fmla="*/ 2274541 w 2274541"/>
              <a:gd name="connsiteY4" fmla="*/ 2686050 h 2686050"/>
              <a:gd name="connsiteX5" fmla="*/ 0 w 2274541"/>
              <a:gd name="connsiteY5" fmla="*/ 2686050 h 2686050"/>
              <a:gd name="connsiteX6" fmla="*/ 0 w 2274541"/>
              <a:gd name="connsiteY6" fmla="*/ 1175526 h 2686050"/>
              <a:gd name="connsiteX7" fmla="*/ 902940 w 2274541"/>
              <a:gd name="connsiteY7" fmla="*/ 0 h 2686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4541" h="2686050">
                <a:moveTo>
                  <a:pt x="902940" y="0"/>
                </a:moveTo>
                <a:lnTo>
                  <a:pt x="1360140" y="133350"/>
                </a:lnTo>
                <a:lnTo>
                  <a:pt x="1436340" y="133350"/>
                </a:lnTo>
                <a:lnTo>
                  <a:pt x="2274541" y="1399205"/>
                </a:lnTo>
                <a:lnTo>
                  <a:pt x="2274541" y="2686050"/>
                </a:lnTo>
                <a:lnTo>
                  <a:pt x="0" y="2686050"/>
                </a:lnTo>
                <a:lnTo>
                  <a:pt x="0" y="1175526"/>
                </a:lnTo>
                <a:lnTo>
                  <a:pt x="902940" y="0"/>
                </a:lnTo>
                <a:close/>
              </a:path>
            </a:pathLst>
          </a:custGeom>
        </p:spPr>
      </p:pic>
      <p:pic>
        <p:nvPicPr>
          <p:cNvPr id="21" name="图片 20">
            <a:extLst>
              <a:ext uri="{FF2B5EF4-FFF2-40B4-BE49-F238E27FC236}">
                <a16:creationId xmlns:a16="http://schemas.microsoft.com/office/drawing/2014/main" id="{C71641AD-E4BC-4B7B-9FE5-62CF532DB97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rot="10800000" flipH="1">
            <a:off x="1" y="0"/>
            <a:ext cx="1886875" cy="2123313"/>
          </a:xfrm>
          <a:custGeom>
            <a:avLst/>
            <a:gdLst>
              <a:gd name="connsiteX0" fmla="*/ 1386037 w 2801257"/>
              <a:gd name="connsiteY0" fmla="*/ 0 h 3152274"/>
              <a:gd name="connsiteX1" fmla="*/ 2801257 w 2801257"/>
              <a:gd name="connsiteY1" fmla="*/ 190351 h 3152274"/>
              <a:gd name="connsiteX2" fmla="*/ 2801257 w 2801257"/>
              <a:gd name="connsiteY2" fmla="*/ 3152274 h 3152274"/>
              <a:gd name="connsiteX3" fmla="*/ 0 w 2801257"/>
              <a:gd name="connsiteY3" fmla="*/ 3152274 h 3152274"/>
              <a:gd name="connsiteX4" fmla="*/ 0 w 2801257"/>
              <a:gd name="connsiteY4" fmla="*/ 924025 h 3152274"/>
              <a:gd name="connsiteX5" fmla="*/ 529388 w 2801257"/>
              <a:gd name="connsiteY5" fmla="*/ 404261 h 3152274"/>
              <a:gd name="connsiteX6" fmla="*/ 1386037 w 2801257"/>
              <a:gd name="connsiteY6" fmla="*/ 0 h 315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1257" h="3152274">
                <a:moveTo>
                  <a:pt x="1386037" y="0"/>
                </a:moveTo>
                <a:lnTo>
                  <a:pt x="2801257" y="190351"/>
                </a:lnTo>
                <a:lnTo>
                  <a:pt x="2801257" y="3152274"/>
                </a:lnTo>
                <a:lnTo>
                  <a:pt x="0" y="3152274"/>
                </a:lnTo>
                <a:lnTo>
                  <a:pt x="0" y="924025"/>
                </a:lnTo>
                <a:lnTo>
                  <a:pt x="529388" y="404261"/>
                </a:lnTo>
                <a:lnTo>
                  <a:pt x="1386037" y="0"/>
                </a:lnTo>
                <a:close/>
              </a:path>
            </a:pathLst>
          </a:custGeom>
        </p:spPr>
      </p:pic>
      <p:pic>
        <p:nvPicPr>
          <p:cNvPr id="9" name="图片 8">
            <a:extLst>
              <a:ext uri="{FF2B5EF4-FFF2-40B4-BE49-F238E27FC236}">
                <a16:creationId xmlns:a16="http://schemas.microsoft.com/office/drawing/2014/main" id="{D73AF226-192D-4C6E-BA0C-535E100883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36752" y="3184644"/>
            <a:ext cx="2455248" cy="3689556"/>
          </a:xfrm>
          <a:prstGeom prst="rect">
            <a:avLst/>
          </a:prstGeom>
        </p:spPr>
      </p:pic>
      <p:pic>
        <p:nvPicPr>
          <p:cNvPr id="10" name="图片 9">
            <a:extLst>
              <a:ext uri="{FF2B5EF4-FFF2-40B4-BE49-F238E27FC236}">
                <a16:creationId xmlns:a16="http://schemas.microsoft.com/office/drawing/2014/main" id="{53FFC0A3-5744-4F22-AE80-C1E5551EF67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3184644"/>
            <a:ext cx="4231710" cy="3689556"/>
          </a:xfrm>
          <a:prstGeom prst="rect">
            <a:avLst/>
          </a:prstGeom>
        </p:spPr>
      </p:pic>
      <p:sp>
        <p:nvSpPr>
          <p:cNvPr id="12" name="文本框 38"/>
          <p:cNvSpPr txBox="1"/>
          <p:nvPr/>
        </p:nvSpPr>
        <p:spPr>
          <a:xfrm>
            <a:off x="1619310" y="629143"/>
            <a:ext cx="6096000"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HOẠT ĐỘNG 1</a:t>
            </a:r>
            <a:endParaRPr kumimoji="0" lang="zh-CN" altLang="en-US" sz="3600" b="1" i="0" u="none" strike="noStrike" kern="1200" cap="none" spc="0" normalizeH="0" baseline="0" noProof="0" dirty="0">
              <a:ln>
                <a:noFill/>
              </a:ln>
              <a:solidFill>
                <a:srgbClr val="002060"/>
              </a:solidFill>
              <a:effectLst/>
              <a:uLnTx/>
              <a:uFillTx/>
              <a:latin typeface="Cambria" panose="02040503050406030204" pitchFamily="18" charset="0"/>
              <a:ea typeface="思源黑体 CN Medium" panose="020B0600000000000000" pitchFamily="34" charset="-122"/>
            </a:endParaRPr>
          </a:p>
        </p:txBody>
      </p:sp>
      <p:sp>
        <p:nvSpPr>
          <p:cNvPr id="13" name="文本框 38"/>
          <p:cNvSpPr txBox="1"/>
          <p:nvPr/>
        </p:nvSpPr>
        <p:spPr>
          <a:xfrm>
            <a:off x="641948" y="1312676"/>
            <a:ext cx="7751198" cy="280076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8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rPr>
              <a:t>Hoạt</a:t>
            </a:r>
            <a:r>
              <a:rPr kumimoji="0" lang="en-US" altLang="zh-CN" sz="8800" b="1" i="0" u="none" strike="noStrike" kern="1200" cap="none" spc="0" normalizeH="0" noProof="0" dirty="0">
                <a:ln>
                  <a:no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rPr>
              <a:t> </a:t>
            </a:r>
            <a:r>
              <a:rPr kumimoji="0" lang="en-US" altLang="zh-CN" sz="8800" b="1" i="0" u="none" strike="noStrike" kern="1200" cap="none" spc="0" normalizeH="0" noProof="0" dirty="0" err="1">
                <a:ln>
                  <a:no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rPr>
              <a:t>động</a:t>
            </a:r>
            <a:r>
              <a:rPr kumimoji="0" lang="en-US" altLang="zh-CN" sz="8800" b="1" i="0" u="none" strike="noStrike" kern="1200" cap="none" spc="0" normalizeH="0" noProof="0" dirty="0">
                <a:ln>
                  <a:no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rPr>
              <a:t> </a:t>
            </a:r>
            <a:r>
              <a:rPr kumimoji="0" lang="en-US" altLang="zh-CN" sz="8800" b="1" i="0" u="none" strike="noStrike" kern="1200" cap="none" spc="0" normalizeH="0" noProof="0" dirty="0" err="1">
                <a:ln>
                  <a:no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rPr>
              <a:t>của</a:t>
            </a:r>
            <a:r>
              <a:rPr kumimoji="0" lang="en-US" altLang="zh-CN" sz="8800" b="1" i="0" u="none" strike="noStrike" kern="1200" cap="none" spc="0" normalizeH="0" noProof="0" dirty="0">
                <a:ln>
                  <a:no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rPr>
              <a:t> </a:t>
            </a:r>
            <a:r>
              <a:rPr kumimoji="0" lang="en-US" altLang="zh-CN" sz="8800" b="1" i="0" u="none" strike="noStrike" kern="1200" cap="none" spc="0" normalizeH="0" noProof="0" dirty="0" err="1">
                <a:ln>
                  <a:no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rPr>
              <a:t>dân</a:t>
            </a:r>
            <a:r>
              <a:rPr kumimoji="0" lang="en-US" altLang="zh-CN" sz="8800" b="1" i="0" u="none" strike="noStrike" kern="1200" cap="none" spc="0" normalizeH="0" noProof="0" dirty="0">
                <a:ln>
                  <a:no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rPr>
              <a:t> </a:t>
            </a:r>
            <a:r>
              <a:rPr kumimoji="0" lang="en-US" altLang="zh-CN" sz="8800" b="1" i="0" u="none" strike="noStrike" kern="1200" cap="none" spc="0" normalizeH="0" noProof="0" dirty="0" err="1">
                <a:ln>
                  <a:no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rPr>
              <a:t>cư</a:t>
            </a:r>
            <a:endParaRPr kumimoji="0" lang="zh-CN" altLang="en-US" sz="88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思源黑体 CN Medium" panose="020B0600000000000000" pitchFamily="34" charset="-122"/>
            </a:endParaRPr>
          </a:p>
        </p:txBody>
      </p:sp>
      <p:grpSp>
        <p:nvGrpSpPr>
          <p:cNvPr id="3" name="Group 2"/>
          <p:cNvGrpSpPr/>
          <p:nvPr/>
        </p:nvGrpSpPr>
        <p:grpSpPr>
          <a:xfrm>
            <a:off x="6015765" y="707972"/>
            <a:ext cx="7090635" cy="6286070"/>
            <a:chOff x="6015765" y="707972"/>
            <a:chExt cx="7090635" cy="6286070"/>
          </a:xfrm>
        </p:grpSpPr>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6015765" y="707972"/>
              <a:ext cx="6166227" cy="6166227"/>
            </a:xfrm>
            <a:prstGeom prst="rect">
              <a:avLst/>
            </a:prstGeom>
          </p:spPr>
        </p:pic>
        <p:pic>
          <p:nvPicPr>
            <p:cNvPr id="15" name="Picture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06040" y="4256991"/>
              <a:ext cx="2571791" cy="2571791"/>
            </a:xfrm>
            <a:prstGeom prst="rect">
              <a:avLst/>
            </a:prstGeom>
          </p:spPr>
        </p:pic>
        <p:pic>
          <p:nvPicPr>
            <p:cNvPr id="16" name="Picture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8985020">
              <a:off x="6196960" y="5089966"/>
              <a:ext cx="1883936" cy="1883936"/>
            </a:xfrm>
            <a:prstGeom prst="rect">
              <a:avLst/>
            </a:prstGeom>
          </p:spPr>
        </p:pic>
        <p:pic>
          <p:nvPicPr>
            <p:cNvPr id="17" name="Picture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095399">
              <a:off x="7418631" y="5110106"/>
              <a:ext cx="1883936" cy="1883936"/>
            </a:xfrm>
            <a:prstGeom prst="rect">
              <a:avLst/>
            </a:prstGeom>
          </p:spPr>
        </p:pic>
        <p:pic>
          <p:nvPicPr>
            <p:cNvPr id="18" name="Picture 1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8985020">
              <a:off x="10185116" y="4456724"/>
              <a:ext cx="1883936" cy="1883936"/>
            </a:xfrm>
            <a:prstGeom prst="rect">
              <a:avLst/>
            </a:prstGeom>
          </p:spPr>
        </p:pic>
        <p:pic>
          <p:nvPicPr>
            <p:cNvPr id="22" name="Picture 2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569620" y="3766226"/>
              <a:ext cx="2536780" cy="2536780"/>
            </a:xfrm>
            <a:prstGeom prst="rect">
              <a:avLst/>
            </a:prstGeom>
          </p:spPr>
        </p:pic>
      </p:grpSp>
    </p:spTree>
    <p:extLst>
      <p:ext uri="{BB962C8B-B14F-4D97-AF65-F5344CB8AC3E}">
        <p14:creationId xmlns:p14="http://schemas.microsoft.com/office/powerpoint/2010/main" val="18055355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strips(downLeft)">
                                      <p:cBhvr>
                                        <p:cTn id="7" dur="1000"/>
                                        <p:tgtEl>
                                          <p:spTgt spid="31"/>
                                        </p:tgtEl>
                                      </p:cBhvr>
                                    </p:animEffect>
                                  </p:childTnLst>
                                </p:cTn>
                              </p:par>
                            </p:childTnLst>
                          </p:cTn>
                        </p:par>
                        <p:par>
                          <p:cTn id="8" fill="hold">
                            <p:stCondLst>
                              <p:cond delay="1000"/>
                            </p:stCondLst>
                            <p:childTnLst>
                              <p:par>
                                <p:cTn id="9" presetID="16" presetClass="entr" presetSubtype="21"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barn(inVertical)">
                                      <p:cBhvr>
                                        <p:cTn id="11" dur="1000"/>
                                        <p:tgtEl>
                                          <p:spTgt spid="12"/>
                                        </p:tgtEl>
                                      </p:cBhvr>
                                    </p:animEffect>
                                  </p:childTnLst>
                                </p:cTn>
                              </p:par>
                            </p:childTnLst>
                          </p:cTn>
                        </p:par>
                        <p:par>
                          <p:cTn id="12" fill="hold">
                            <p:stCondLst>
                              <p:cond delay="2000"/>
                            </p:stCondLst>
                            <p:childTnLst>
                              <p:par>
                                <p:cTn id="13" presetID="16" presetClass="entr" presetSubtype="21"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barn(inVertical)">
                                      <p:cBhvr>
                                        <p:cTn id="15"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EB80975-ECF8-767C-AF37-1903A9246894}"/>
              </a:ext>
            </a:extLst>
          </p:cNvPr>
          <p:cNvSpPr/>
          <p:nvPr/>
        </p:nvSpPr>
        <p:spPr>
          <a:xfrm>
            <a:off x="295275" y="381001"/>
            <a:ext cx="11420475" cy="611505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7" name="组合 19">
            <a:extLst>
              <a:ext uri="{FF2B5EF4-FFF2-40B4-BE49-F238E27FC236}">
                <a16:creationId xmlns:a16="http://schemas.microsoft.com/office/drawing/2014/main" id="{D9DB40E4-54C0-2A94-2BC7-676FC7F67D9B}"/>
              </a:ext>
            </a:extLst>
          </p:cNvPr>
          <p:cNvGrpSpPr/>
          <p:nvPr/>
        </p:nvGrpSpPr>
        <p:grpSpPr>
          <a:xfrm>
            <a:off x="694302" y="131693"/>
            <a:ext cx="10821702" cy="1201808"/>
            <a:chOff x="692006" y="116442"/>
            <a:chExt cx="11176173" cy="2919244"/>
          </a:xfrm>
        </p:grpSpPr>
        <p:sp>
          <p:nvSpPr>
            <p:cNvPr id="18" name="矩形 16">
              <a:extLst>
                <a:ext uri="{FF2B5EF4-FFF2-40B4-BE49-F238E27FC236}">
                  <a16:creationId xmlns:a16="http://schemas.microsoft.com/office/drawing/2014/main" id="{F0F9F05E-9CE4-475D-CB0B-82DA1A97F6B9}"/>
                </a:ext>
              </a:extLst>
            </p:cNvPr>
            <p:cNvSpPr/>
            <p:nvPr/>
          </p:nvSpPr>
          <p:spPr>
            <a:xfrm>
              <a:off x="692006" y="116442"/>
              <a:ext cx="11176173" cy="2919244"/>
            </a:xfrm>
            <a:custGeom>
              <a:avLst/>
              <a:gdLst>
                <a:gd name="connsiteX0" fmla="*/ 0 w 10552144"/>
                <a:gd name="connsiteY0" fmla="*/ 0 h 2375014"/>
                <a:gd name="connsiteX1" fmla="*/ 10552144 w 10552144"/>
                <a:gd name="connsiteY1" fmla="*/ 0 h 2375014"/>
                <a:gd name="connsiteX2" fmla="*/ 10552144 w 10552144"/>
                <a:gd name="connsiteY2" fmla="*/ 2375014 h 2375014"/>
                <a:gd name="connsiteX3" fmla="*/ 0 w 10552144"/>
                <a:gd name="connsiteY3" fmla="*/ 2375014 h 2375014"/>
                <a:gd name="connsiteX4" fmla="*/ 0 w 10552144"/>
                <a:gd name="connsiteY4" fmla="*/ 0 h 2375014"/>
                <a:gd name="connsiteX0" fmla="*/ 0 w 10554602"/>
                <a:gd name="connsiteY0" fmla="*/ 161269 h 2536283"/>
                <a:gd name="connsiteX1" fmla="*/ 10552144 w 10554602"/>
                <a:gd name="connsiteY1" fmla="*/ 161269 h 2536283"/>
                <a:gd name="connsiteX2" fmla="*/ 10552144 w 10554602"/>
                <a:gd name="connsiteY2" fmla="*/ 2536283 h 2536283"/>
                <a:gd name="connsiteX3" fmla="*/ 0 w 10554602"/>
                <a:gd name="connsiteY3" fmla="*/ 2536283 h 2536283"/>
                <a:gd name="connsiteX4" fmla="*/ 0 w 10554602"/>
                <a:gd name="connsiteY4" fmla="*/ 161269 h 2536283"/>
                <a:gd name="connsiteX0" fmla="*/ 0 w 10694061"/>
                <a:gd name="connsiteY0" fmla="*/ 161269 h 2536283"/>
                <a:gd name="connsiteX1" fmla="*/ 10552144 w 10694061"/>
                <a:gd name="connsiteY1" fmla="*/ 161269 h 2536283"/>
                <a:gd name="connsiteX2" fmla="*/ 10552144 w 10694061"/>
                <a:gd name="connsiteY2" fmla="*/ 2536283 h 2536283"/>
                <a:gd name="connsiteX3" fmla="*/ 0 w 10694061"/>
                <a:gd name="connsiteY3" fmla="*/ 2536283 h 2536283"/>
                <a:gd name="connsiteX4" fmla="*/ 0 w 10694061"/>
                <a:gd name="connsiteY4" fmla="*/ 161269 h 2536283"/>
                <a:gd name="connsiteX0" fmla="*/ 0 w 10694061"/>
                <a:gd name="connsiteY0" fmla="*/ 438720 h 2813734"/>
                <a:gd name="connsiteX1" fmla="*/ 10552144 w 10694061"/>
                <a:gd name="connsiteY1" fmla="*/ 438720 h 2813734"/>
                <a:gd name="connsiteX2" fmla="*/ 10552144 w 10694061"/>
                <a:gd name="connsiteY2" fmla="*/ 2813734 h 2813734"/>
                <a:gd name="connsiteX3" fmla="*/ 0 w 10694061"/>
                <a:gd name="connsiteY3" fmla="*/ 2813734 h 2813734"/>
                <a:gd name="connsiteX4" fmla="*/ 0 w 10694061"/>
                <a:gd name="connsiteY4" fmla="*/ 438720 h 2813734"/>
                <a:gd name="connsiteX0" fmla="*/ 0 w 10727132"/>
                <a:gd name="connsiteY0" fmla="*/ 334696 h 2709710"/>
                <a:gd name="connsiteX1" fmla="*/ 10595686 w 10727132"/>
                <a:gd name="connsiteY1" fmla="*/ 523382 h 2709710"/>
                <a:gd name="connsiteX2" fmla="*/ 10552144 w 10727132"/>
                <a:gd name="connsiteY2" fmla="*/ 2709710 h 2709710"/>
                <a:gd name="connsiteX3" fmla="*/ 0 w 10727132"/>
                <a:gd name="connsiteY3" fmla="*/ 2709710 h 2709710"/>
                <a:gd name="connsiteX4" fmla="*/ 0 w 10727132"/>
                <a:gd name="connsiteY4" fmla="*/ 334696 h 2709710"/>
                <a:gd name="connsiteX0" fmla="*/ 1319018 w 12046150"/>
                <a:gd name="connsiteY0" fmla="*/ 334696 h 2709710"/>
                <a:gd name="connsiteX1" fmla="*/ 11914704 w 12046150"/>
                <a:gd name="connsiteY1" fmla="*/ 523382 h 2709710"/>
                <a:gd name="connsiteX2" fmla="*/ 11871162 w 12046150"/>
                <a:gd name="connsiteY2" fmla="*/ 2709710 h 2709710"/>
                <a:gd name="connsiteX3" fmla="*/ 1319018 w 12046150"/>
                <a:gd name="connsiteY3" fmla="*/ 2709710 h 2709710"/>
                <a:gd name="connsiteX4" fmla="*/ 1319018 w 12046150"/>
                <a:gd name="connsiteY4" fmla="*/ 334696 h 2709710"/>
                <a:gd name="connsiteX0" fmla="*/ 805284 w 11532416"/>
                <a:gd name="connsiteY0" fmla="*/ 281540 h 2656554"/>
                <a:gd name="connsiteX1" fmla="*/ 11400970 w 11532416"/>
                <a:gd name="connsiteY1" fmla="*/ 470226 h 2656554"/>
                <a:gd name="connsiteX2" fmla="*/ 11357428 w 11532416"/>
                <a:gd name="connsiteY2" fmla="*/ 2656554 h 2656554"/>
                <a:gd name="connsiteX3" fmla="*/ 805284 w 11532416"/>
                <a:gd name="connsiteY3" fmla="*/ 2656554 h 2656554"/>
                <a:gd name="connsiteX4" fmla="*/ 805284 w 11532416"/>
                <a:gd name="connsiteY4" fmla="*/ 281540 h 2656554"/>
                <a:gd name="connsiteX0" fmla="*/ 405887 w 11133019"/>
                <a:gd name="connsiteY0" fmla="*/ 281540 h 2656554"/>
                <a:gd name="connsiteX1" fmla="*/ 11001573 w 11133019"/>
                <a:gd name="connsiteY1" fmla="*/ 470226 h 2656554"/>
                <a:gd name="connsiteX2" fmla="*/ 10958031 w 11133019"/>
                <a:gd name="connsiteY2" fmla="*/ 2656554 h 2656554"/>
                <a:gd name="connsiteX3" fmla="*/ 405887 w 11133019"/>
                <a:gd name="connsiteY3" fmla="*/ 2656554 h 2656554"/>
                <a:gd name="connsiteX4" fmla="*/ 405887 w 11133019"/>
                <a:gd name="connsiteY4" fmla="*/ 281540 h 2656554"/>
                <a:gd name="connsiteX0" fmla="*/ 2033007 w 12760139"/>
                <a:gd name="connsiteY0" fmla="*/ 281540 h 2656554"/>
                <a:gd name="connsiteX1" fmla="*/ 12628693 w 12760139"/>
                <a:gd name="connsiteY1" fmla="*/ 470226 h 2656554"/>
                <a:gd name="connsiteX2" fmla="*/ 12585151 w 12760139"/>
                <a:gd name="connsiteY2" fmla="*/ 2656554 h 2656554"/>
                <a:gd name="connsiteX3" fmla="*/ 2033007 w 12760139"/>
                <a:gd name="connsiteY3" fmla="*/ 2656554 h 2656554"/>
                <a:gd name="connsiteX4" fmla="*/ 2033007 w 12760139"/>
                <a:gd name="connsiteY4" fmla="*/ 281540 h 2656554"/>
                <a:gd name="connsiteX0" fmla="*/ 2033007 w 14234123"/>
                <a:gd name="connsiteY0" fmla="*/ 281540 h 2656554"/>
                <a:gd name="connsiteX1" fmla="*/ 12628693 w 14234123"/>
                <a:gd name="connsiteY1" fmla="*/ 470226 h 2656554"/>
                <a:gd name="connsiteX2" fmla="*/ 12585151 w 14234123"/>
                <a:gd name="connsiteY2" fmla="*/ 2656554 h 2656554"/>
                <a:gd name="connsiteX3" fmla="*/ 2033007 w 14234123"/>
                <a:gd name="connsiteY3" fmla="*/ 2656554 h 2656554"/>
                <a:gd name="connsiteX4" fmla="*/ 2033007 w 14234123"/>
                <a:gd name="connsiteY4" fmla="*/ 281540 h 2656554"/>
                <a:gd name="connsiteX0" fmla="*/ 2033007 w 12979287"/>
                <a:gd name="connsiteY0" fmla="*/ 281540 h 2998446"/>
                <a:gd name="connsiteX1" fmla="*/ 12628693 w 12979287"/>
                <a:gd name="connsiteY1" fmla="*/ 470226 h 2998446"/>
                <a:gd name="connsiteX2" fmla="*/ 12585151 w 12979287"/>
                <a:gd name="connsiteY2" fmla="*/ 2656554 h 2998446"/>
                <a:gd name="connsiteX3" fmla="*/ 2033007 w 12979287"/>
                <a:gd name="connsiteY3" fmla="*/ 2656554 h 2998446"/>
                <a:gd name="connsiteX4" fmla="*/ 2033007 w 12979287"/>
                <a:gd name="connsiteY4" fmla="*/ 281540 h 2998446"/>
                <a:gd name="connsiteX0" fmla="*/ 2033007 w 13028809"/>
                <a:gd name="connsiteY0" fmla="*/ 152857 h 2869763"/>
                <a:gd name="connsiteX1" fmla="*/ 12628693 w 13028809"/>
                <a:gd name="connsiteY1" fmla="*/ 341543 h 2869763"/>
                <a:gd name="connsiteX2" fmla="*/ 12585151 w 13028809"/>
                <a:gd name="connsiteY2" fmla="*/ 2527871 h 2869763"/>
                <a:gd name="connsiteX3" fmla="*/ 2033007 w 13028809"/>
                <a:gd name="connsiteY3" fmla="*/ 2527871 h 2869763"/>
                <a:gd name="connsiteX4" fmla="*/ 2033007 w 13028809"/>
                <a:gd name="connsiteY4" fmla="*/ 152857 h 2869763"/>
                <a:gd name="connsiteX0" fmla="*/ 1604954 w 12600756"/>
                <a:gd name="connsiteY0" fmla="*/ 368251 h 3085157"/>
                <a:gd name="connsiteX1" fmla="*/ 12200640 w 12600756"/>
                <a:gd name="connsiteY1" fmla="*/ 556937 h 3085157"/>
                <a:gd name="connsiteX2" fmla="*/ 12157098 w 12600756"/>
                <a:gd name="connsiteY2" fmla="*/ 2743265 h 3085157"/>
                <a:gd name="connsiteX3" fmla="*/ 1604954 w 12600756"/>
                <a:gd name="connsiteY3" fmla="*/ 2743265 h 3085157"/>
                <a:gd name="connsiteX4" fmla="*/ 1604954 w 12600756"/>
                <a:gd name="connsiteY4" fmla="*/ 368251 h 3085157"/>
                <a:gd name="connsiteX0" fmla="*/ 206217 w 11202019"/>
                <a:gd name="connsiteY0" fmla="*/ 368251 h 3176312"/>
                <a:gd name="connsiteX1" fmla="*/ 10801903 w 11202019"/>
                <a:gd name="connsiteY1" fmla="*/ 556937 h 3176312"/>
                <a:gd name="connsiteX2" fmla="*/ 10758361 w 11202019"/>
                <a:gd name="connsiteY2" fmla="*/ 2743265 h 3176312"/>
                <a:gd name="connsiteX3" fmla="*/ 206217 w 11202019"/>
                <a:gd name="connsiteY3" fmla="*/ 2743265 h 3176312"/>
                <a:gd name="connsiteX4" fmla="*/ 206217 w 11202019"/>
                <a:gd name="connsiteY4" fmla="*/ 368251 h 3176312"/>
                <a:gd name="connsiteX0" fmla="*/ 206217 w 11162019"/>
                <a:gd name="connsiteY0" fmla="*/ 423578 h 3231639"/>
                <a:gd name="connsiteX1" fmla="*/ 10801903 w 11162019"/>
                <a:gd name="connsiteY1" fmla="*/ 612264 h 3231639"/>
                <a:gd name="connsiteX2" fmla="*/ 10758361 w 11162019"/>
                <a:gd name="connsiteY2" fmla="*/ 2798592 h 3231639"/>
                <a:gd name="connsiteX3" fmla="*/ 206217 w 11162019"/>
                <a:gd name="connsiteY3" fmla="*/ 2798592 h 3231639"/>
                <a:gd name="connsiteX4" fmla="*/ 206217 w 11162019"/>
                <a:gd name="connsiteY4" fmla="*/ 423578 h 3231639"/>
                <a:gd name="connsiteX0" fmla="*/ 311930 w 11267732"/>
                <a:gd name="connsiteY0" fmla="*/ 282974 h 3091035"/>
                <a:gd name="connsiteX1" fmla="*/ 10907616 w 11267732"/>
                <a:gd name="connsiteY1" fmla="*/ 471660 h 3091035"/>
                <a:gd name="connsiteX2" fmla="*/ 10864074 w 11267732"/>
                <a:gd name="connsiteY2" fmla="*/ 2657988 h 3091035"/>
                <a:gd name="connsiteX3" fmla="*/ 311930 w 11267732"/>
                <a:gd name="connsiteY3" fmla="*/ 2657988 h 3091035"/>
                <a:gd name="connsiteX4" fmla="*/ 311930 w 11267732"/>
                <a:gd name="connsiteY4" fmla="*/ 282974 h 3091035"/>
                <a:gd name="connsiteX0" fmla="*/ 311930 w 11134849"/>
                <a:gd name="connsiteY0" fmla="*/ 282974 h 2935813"/>
                <a:gd name="connsiteX1" fmla="*/ 10907616 w 11134849"/>
                <a:gd name="connsiteY1" fmla="*/ 471660 h 2935813"/>
                <a:gd name="connsiteX2" fmla="*/ 10864074 w 11134849"/>
                <a:gd name="connsiteY2" fmla="*/ 2657988 h 2935813"/>
                <a:gd name="connsiteX3" fmla="*/ 311930 w 11134849"/>
                <a:gd name="connsiteY3" fmla="*/ 2657988 h 2935813"/>
                <a:gd name="connsiteX4" fmla="*/ 311930 w 11134849"/>
                <a:gd name="connsiteY4" fmla="*/ 282974 h 2935813"/>
                <a:gd name="connsiteX0" fmla="*/ 311930 w 11139774"/>
                <a:gd name="connsiteY0" fmla="*/ 282974 h 2970140"/>
                <a:gd name="connsiteX1" fmla="*/ 10907616 w 11139774"/>
                <a:gd name="connsiteY1" fmla="*/ 471660 h 2970140"/>
                <a:gd name="connsiteX2" fmla="*/ 10864074 w 11139774"/>
                <a:gd name="connsiteY2" fmla="*/ 2657988 h 2970140"/>
                <a:gd name="connsiteX3" fmla="*/ 311930 w 11139774"/>
                <a:gd name="connsiteY3" fmla="*/ 2657988 h 2970140"/>
                <a:gd name="connsiteX4" fmla="*/ 311930 w 11139774"/>
                <a:gd name="connsiteY4" fmla="*/ 282974 h 2970140"/>
                <a:gd name="connsiteX0" fmla="*/ 311930 w 11176173"/>
                <a:gd name="connsiteY0" fmla="*/ 282974 h 2919244"/>
                <a:gd name="connsiteX1" fmla="*/ 10907616 w 11176173"/>
                <a:gd name="connsiteY1" fmla="*/ 471660 h 2919244"/>
                <a:gd name="connsiteX2" fmla="*/ 10864074 w 11176173"/>
                <a:gd name="connsiteY2" fmla="*/ 2657988 h 2919244"/>
                <a:gd name="connsiteX3" fmla="*/ 311930 w 11176173"/>
                <a:gd name="connsiteY3" fmla="*/ 2657988 h 2919244"/>
                <a:gd name="connsiteX4" fmla="*/ 311930 w 11176173"/>
                <a:gd name="connsiteY4" fmla="*/ 282974 h 2919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6173" h="2919244">
                  <a:moveTo>
                    <a:pt x="311930" y="282974"/>
                  </a:moveTo>
                  <a:cubicBezTo>
                    <a:pt x="786106" y="-124957"/>
                    <a:pt x="10559273" y="-116811"/>
                    <a:pt x="10907616" y="471660"/>
                  </a:cubicBezTo>
                  <a:cubicBezTo>
                    <a:pt x="11255959" y="1060131"/>
                    <a:pt x="11289911" y="2309646"/>
                    <a:pt x="10864074" y="2657988"/>
                  </a:cubicBezTo>
                  <a:cubicBezTo>
                    <a:pt x="10438237" y="3006330"/>
                    <a:pt x="665197" y="3006331"/>
                    <a:pt x="311930" y="2657988"/>
                  </a:cubicBezTo>
                  <a:cubicBezTo>
                    <a:pt x="-41337" y="2309645"/>
                    <a:pt x="-162246" y="690905"/>
                    <a:pt x="311930" y="282974"/>
                  </a:cubicBez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9" name="矩形 16">
              <a:extLst>
                <a:ext uri="{FF2B5EF4-FFF2-40B4-BE49-F238E27FC236}">
                  <a16:creationId xmlns:a16="http://schemas.microsoft.com/office/drawing/2014/main" id="{455B10BE-9C2A-1D3B-05F7-EFF6B0B55FE2}"/>
                </a:ext>
              </a:extLst>
            </p:cNvPr>
            <p:cNvSpPr/>
            <p:nvPr/>
          </p:nvSpPr>
          <p:spPr>
            <a:xfrm>
              <a:off x="790642" y="256970"/>
              <a:ext cx="11077537" cy="2778716"/>
            </a:xfrm>
            <a:custGeom>
              <a:avLst/>
              <a:gdLst>
                <a:gd name="connsiteX0" fmla="*/ 0 w 10552144"/>
                <a:gd name="connsiteY0" fmla="*/ 0 h 2375014"/>
                <a:gd name="connsiteX1" fmla="*/ 10552144 w 10552144"/>
                <a:gd name="connsiteY1" fmla="*/ 0 h 2375014"/>
                <a:gd name="connsiteX2" fmla="*/ 10552144 w 10552144"/>
                <a:gd name="connsiteY2" fmla="*/ 2375014 h 2375014"/>
                <a:gd name="connsiteX3" fmla="*/ 0 w 10552144"/>
                <a:gd name="connsiteY3" fmla="*/ 2375014 h 2375014"/>
                <a:gd name="connsiteX4" fmla="*/ 0 w 10552144"/>
                <a:gd name="connsiteY4" fmla="*/ 0 h 2375014"/>
                <a:gd name="connsiteX0" fmla="*/ 0 w 10554602"/>
                <a:gd name="connsiteY0" fmla="*/ 161269 h 2536283"/>
                <a:gd name="connsiteX1" fmla="*/ 10552144 w 10554602"/>
                <a:gd name="connsiteY1" fmla="*/ 161269 h 2536283"/>
                <a:gd name="connsiteX2" fmla="*/ 10552144 w 10554602"/>
                <a:gd name="connsiteY2" fmla="*/ 2536283 h 2536283"/>
                <a:gd name="connsiteX3" fmla="*/ 0 w 10554602"/>
                <a:gd name="connsiteY3" fmla="*/ 2536283 h 2536283"/>
                <a:gd name="connsiteX4" fmla="*/ 0 w 10554602"/>
                <a:gd name="connsiteY4" fmla="*/ 161269 h 2536283"/>
                <a:gd name="connsiteX0" fmla="*/ 0 w 10694061"/>
                <a:gd name="connsiteY0" fmla="*/ 161269 h 2536283"/>
                <a:gd name="connsiteX1" fmla="*/ 10552144 w 10694061"/>
                <a:gd name="connsiteY1" fmla="*/ 161269 h 2536283"/>
                <a:gd name="connsiteX2" fmla="*/ 10552144 w 10694061"/>
                <a:gd name="connsiteY2" fmla="*/ 2536283 h 2536283"/>
                <a:gd name="connsiteX3" fmla="*/ 0 w 10694061"/>
                <a:gd name="connsiteY3" fmla="*/ 2536283 h 2536283"/>
                <a:gd name="connsiteX4" fmla="*/ 0 w 10694061"/>
                <a:gd name="connsiteY4" fmla="*/ 161269 h 2536283"/>
                <a:gd name="connsiteX0" fmla="*/ 0 w 10694061"/>
                <a:gd name="connsiteY0" fmla="*/ 438720 h 2813734"/>
                <a:gd name="connsiteX1" fmla="*/ 10552144 w 10694061"/>
                <a:gd name="connsiteY1" fmla="*/ 438720 h 2813734"/>
                <a:gd name="connsiteX2" fmla="*/ 10552144 w 10694061"/>
                <a:gd name="connsiteY2" fmla="*/ 2813734 h 2813734"/>
                <a:gd name="connsiteX3" fmla="*/ 0 w 10694061"/>
                <a:gd name="connsiteY3" fmla="*/ 2813734 h 2813734"/>
                <a:gd name="connsiteX4" fmla="*/ 0 w 10694061"/>
                <a:gd name="connsiteY4" fmla="*/ 438720 h 2813734"/>
                <a:gd name="connsiteX0" fmla="*/ 0 w 10727132"/>
                <a:gd name="connsiteY0" fmla="*/ 334696 h 2709710"/>
                <a:gd name="connsiteX1" fmla="*/ 10595686 w 10727132"/>
                <a:gd name="connsiteY1" fmla="*/ 523382 h 2709710"/>
                <a:gd name="connsiteX2" fmla="*/ 10552144 w 10727132"/>
                <a:gd name="connsiteY2" fmla="*/ 2709710 h 2709710"/>
                <a:gd name="connsiteX3" fmla="*/ 0 w 10727132"/>
                <a:gd name="connsiteY3" fmla="*/ 2709710 h 2709710"/>
                <a:gd name="connsiteX4" fmla="*/ 0 w 10727132"/>
                <a:gd name="connsiteY4" fmla="*/ 334696 h 2709710"/>
                <a:gd name="connsiteX0" fmla="*/ 1319018 w 12046150"/>
                <a:gd name="connsiteY0" fmla="*/ 334696 h 2709710"/>
                <a:gd name="connsiteX1" fmla="*/ 11914704 w 12046150"/>
                <a:gd name="connsiteY1" fmla="*/ 523382 h 2709710"/>
                <a:gd name="connsiteX2" fmla="*/ 11871162 w 12046150"/>
                <a:gd name="connsiteY2" fmla="*/ 2709710 h 2709710"/>
                <a:gd name="connsiteX3" fmla="*/ 1319018 w 12046150"/>
                <a:gd name="connsiteY3" fmla="*/ 2709710 h 2709710"/>
                <a:gd name="connsiteX4" fmla="*/ 1319018 w 12046150"/>
                <a:gd name="connsiteY4" fmla="*/ 334696 h 2709710"/>
                <a:gd name="connsiteX0" fmla="*/ 805284 w 11532416"/>
                <a:gd name="connsiteY0" fmla="*/ 281540 h 2656554"/>
                <a:gd name="connsiteX1" fmla="*/ 11400970 w 11532416"/>
                <a:gd name="connsiteY1" fmla="*/ 470226 h 2656554"/>
                <a:gd name="connsiteX2" fmla="*/ 11357428 w 11532416"/>
                <a:gd name="connsiteY2" fmla="*/ 2656554 h 2656554"/>
                <a:gd name="connsiteX3" fmla="*/ 805284 w 11532416"/>
                <a:gd name="connsiteY3" fmla="*/ 2656554 h 2656554"/>
                <a:gd name="connsiteX4" fmla="*/ 805284 w 11532416"/>
                <a:gd name="connsiteY4" fmla="*/ 281540 h 2656554"/>
                <a:gd name="connsiteX0" fmla="*/ 405887 w 11133019"/>
                <a:gd name="connsiteY0" fmla="*/ 281540 h 2656554"/>
                <a:gd name="connsiteX1" fmla="*/ 11001573 w 11133019"/>
                <a:gd name="connsiteY1" fmla="*/ 470226 h 2656554"/>
                <a:gd name="connsiteX2" fmla="*/ 10958031 w 11133019"/>
                <a:gd name="connsiteY2" fmla="*/ 2656554 h 2656554"/>
                <a:gd name="connsiteX3" fmla="*/ 405887 w 11133019"/>
                <a:gd name="connsiteY3" fmla="*/ 2656554 h 2656554"/>
                <a:gd name="connsiteX4" fmla="*/ 405887 w 11133019"/>
                <a:gd name="connsiteY4" fmla="*/ 281540 h 2656554"/>
                <a:gd name="connsiteX0" fmla="*/ 2033007 w 12760139"/>
                <a:gd name="connsiteY0" fmla="*/ 281540 h 2656554"/>
                <a:gd name="connsiteX1" fmla="*/ 12628693 w 12760139"/>
                <a:gd name="connsiteY1" fmla="*/ 470226 h 2656554"/>
                <a:gd name="connsiteX2" fmla="*/ 12585151 w 12760139"/>
                <a:gd name="connsiteY2" fmla="*/ 2656554 h 2656554"/>
                <a:gd name="connsiteX3" fmla="*/ 2033007 w 12760139"/>
                <a:gd name="connsiteY3" fmla="*/ 2656554 h 2656554"/>
                <a:gd name="connsiteX4" fmla="*/ 2033007 w 12760139"/>
                <a:gd name="connsiteY4" fmla="*/ 281540 h 2656554"/>
                <a:gd name="connsiteX0" fmla="*/ 2033007 w 14234123"/>
                <a:gd name="connsiteY0" fmla="*/ 281540 h 2656554"/>
                <a:gd name="connsiteX1" fmla="*/ 12628693 w 14234123"/>
                <a:gd name="connsiteY1" fmla="*/ 470226 h 2656554"/>
                <a:gd name="connsiteX2" fmla="*/ 12585151 w 14234123"/>
                <a:gd name="connsiteY2" fmla="*/ 2656554 h 2656554"/>
                <a:gd name="connsiteX3" fmla="*/ 2033007 w 14234123"/>
                <a:gd name="connsiteY3" fmla="*/ 2656554 h 2656554"/>
                <a:gd name="connsiteX4" fmla="*/ 2033007 w 14234123"/>
                <a:gd name="connsiteY4" fmla="*/ 281540 h 2656554"/>
                <a:gd name="connsiteX0" fmla="*/ 2033007 w 12979287"/>
                <a:gd name="connsiteY0" fmla="*/ 281540 h 2998446"/>
                <a:gd name="connsiteX1" fmla="*/ 12628693 w 12979287"/>
                <a:gd name="connsiteY1" fmla="*/ 470226 h 2998446"/>
                <a:gd name="connsiteX2" fmla="*/ 12585151 w 12979287"/>
                <a:gd name="connsiteY2" fmla="*/ 2656554 h 2998446"/>
                <a:gd name="connsiteX3" fmla="*/ 2033007 w 12979287"/>
                <a:gd name="connsiteY3" fmla="*/ 2656554 h 2998446"/>
                <a:gd name="connsiteX4" fmla="*/ 2033007 w 12979287"/>
                <a:gd name="connsiteY4" fmla="*/ 281540 h 2998446"/>
                <a:gd name="connsiteX0" fmla="*/ 2033007 w 13028809"/>
                <a:gd name="connsiteY0" fmla="*/ 152857 h 2869763"/>
                <a:gd name="connsiteX1" fmla="*/ 12628693 w 13028809"/>
                <a:gd name="connsiteY1" fmla="*/ 341543 h 2869763"/>
                <a:gd name="connsiteX2" fmla="*/ 12585151 w 13028809"/>
                <a:gd name="connsiteY2" fmla="*/ 2527871 h 2869763"/>
                <a:gd name="connsiteX3" fmla="*/ 2033007 w 13028809"/>
                <a:gd name="connsiteY3" fmla="*/ 2527871 h 2869763"/>
                <a:gd name="connsiteX4" fmla="*/ 2033007 w 13028809"/>
                <a:gd name="connsiteY4" fmla="*/ 152857 h 2869763"/>
                <a:gd name="connsiteX0" fmla="*/ 1604954 w 12600756"/>
                <a:gd name="connsiteY0" fmla="*/ 368251 h 3085157"/>
                <a:gd name="connsiteX1" fmla="*/ 12200640 w 12600756"/>
                <a:gd name="connsiteY1" fmla="*/ 556937 h 3085157"/>
                <a:gd name="connsiteX2" fmla="*/ 12157098 w 12600756"/>
                <a:gd name="connsiteY2" fmla="*/ 2743265 h 3085157"/>
                <a:gd name="connsiteX3" fmla="*/ 1604954 w 12600756"/>
                <a:gd name="connsiteY3" fmla="*/ 2743265 h 3085157"/>
                <a:gd name="connsiteX4" fmla="*/ 1604954 w 12600756"/>
                <a:gd name="connsiteY4" fmla="*/ 368251 h 3085157"/>
                <a:gd name="connsiteX0" fmla="*/ 206217 w 11202019"/>
                <a:gd name="connsiteY0" fmla="*/ 368251 h 3176312"/>
                <a:gd name="connsiteX1" fmla="*/ 10801903 w 11202019"/>
                <a:gd name="connsiteY1" fmla="*/ 556937 h 3176312"/>
                <a:gd name="connsiteX2" fmla="*/ 10758361 w 11202019"/>
                <a:gd name="connsiteY2" fmla="*/ 2743265 h 3176312"/>
                <a:gd name="connsiteX3" fmla="*/ 206217 w 11202019"/>
                <a:gd name="connsiteY3" fmla="*/ 2743265 h 3176312"/>
                <a:gd name="connsiteX4" fmla="*/ 206217 w 11202019"/>
                <a:gd name="connsiteY4" fmla="*/ 368251 h 3176312"/>
                <a:gd name="connsiteX0" fmla="*/ 206217 w 11162019"/>
                <a:gd name="connsiteY0" fmla="*/ 423578 h 3231639"/>
                <a:gd name="connsiteX1" fmla="*/ 10801903 w 11162019"/>
                <a:gd name="connsiteY1" fmla="*/ 612264 h 3231639"/>
                <a:gd name="connsiteX2" fmla="*/ 10758361 w 11162019"/>
                <a:gd name="connsiteY2" fmla="*/ 2798592 h 3231639"/>
                <a:gd name="connsiteX3" fmla="*/ 206217 w 11162019"/>
                <a:gd name="connsiteY3" fmla="*/ 2798592 h 3231639"/>
                <a:gd name="connsiteX4" fmla="*/ 206217 w 11162019"/>
                <a:gd name="connsiteY4" fmla="*/ 423578 h 3231639"/>
                <a:gd name="connsiteX0" fmla="*/ 311930 w 11267732"/>
                <a:gd name="connsiteY0" fmla="*/ 282974 h 3091035"/>
                <a:gd name="connsiteX1" fmla="*/ 10907616 w 11267732"/>
                <a:gd name="connsiteY1" fmla="*/ 471660 h 3091035"/>
                <a:gd name="connsiteX2" fmla="*/ 10864074 w 11267732"/>
                <a:gd name="connsiteY2" fmla="*/ 2657988 h 3091035"/>
                <a:gd name="connsiteX3" fmla="*/ 311930 w 11267732"/>
                <a:gd name="connsiteY3" fmla="*/ 2657988 h 3091035"/>
                <a:gd name="connsiteX4" fmla="*/ 311930 w 11267732"/>
                <a:gd name="connsiteY4" fmla="*/ 282974 h 3091035"/>
                <a:gd name="connsiteX0" fmla="*/ 311930 w 11134849"/>
                <a:gd name="connsiteY0" fmla="*/ 282974 h 2935813"/>
                <a:gd name="connsiteX1" fmla="*/ 10907616 w 11134849"/>
                <a:gd name="connsiteY1" fmla="*/ 471660 h 2935813"/>
                <a:gd name="connsiteX2" fmla="*/ 10864074 w 11134849"/>
                <a:gd name="connsiteY2" fmla="*/ 2657988 h 2935813"/>
                <a:gd name="connsiteX3" fmla="*/ 311930 w 11134849"/>
                <a:gd name="connsiteY3" fmla="*/ 2657988 h 2935813"/>
                <a:gd name="connsiteX4" fmla="*/ 311930 w 11134849"/>
                <a:gd name="connsiteY4" fmla="*/ 282974 h 2935813"/>
                <a:gd name="connsiteX0" fmla="*/ 311930 w 11139774"/>
                <a:gd name="connsiteY0" fmla="*/ 282974 h 2970140"/>
                <a:gd name="connsiteX1" fmla="*/ 10907616 w 11139774"/>
                <a:gd name="connsiteY1" fmla="*/ 471660 h 2970140"/>
                <a:gd name="connsiteX2" fmla="*/ 10864074 w 11139774"/>
                <a:gd name="connsiteY2" fmla="*/ 2657988 h 2970140"/>
                <a:gd name="connsiteX3" fmla="*/ 311930 w 11139774"/>
                <a:gd name="connsiteY3" fmla="*/ 2657988 h 2970140"/>
                <a:gd name="connsiteX4" fmla="*/ 311930 w 11139774"/>
                <a:gd name="connsiteY4" fmla="*/ 282974 h 2970140"/>
                <a:gd name="connsiteX0" fmla="*/ 311930 w 11176173"/>
                <a:gd name="connsiteY0" fmla="*/ 282974 h 2919244"/>
                <a:gd name="connsiteX1" fmla="*/ 10907616 w 11176173"/>
                <a:gd name="connsiteY1" fmla="*/ 471660 h 2919244"/>
                <a:gd name="connsiteX2" fmla="*/ 10864074 w 11176173"/>
                <a:gd name="connsiteY2" fmla="*/ 2657988 h 2919244"/>
                <a:gd name="connsiteX3" fmla="*/ 311930 w 11176173"/>
                <a:gd name="connsiteY3" fmla="*/ 2657988 h 2919244"/>
                <a:gd name="connsiteX4" fmla="*/ 311930 w 11176173"/>
                <a:gd name="connsiteY4" fmla="*/ 282974 h 2919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6173" h="2919244">
                  <a:moveTo>
                    <a:pt x="311930" y="282974"/>
                  </a:moveTo>
                  <a:cubicBezTo>
                    <a:pt x="786106" y="-124957"/>
                    <a:pt x="10559273" y="-116811"/>
                    <a:pt x="10907616" y="471660"/>
                  </a:cubicBezTo>
                  <a:cubicBezTo>
                    <a:pt x="11255959" y="1060131"/>
                    <a:pt x="11289911" y="2309646"/>
                    <a:pt x="10864074" y="2657988"/>
                  </a:cubicBezTo>
                  <a:cubicBezTo>
                    <a:pt x="10438237" y="3006330"/>
                    <a:pt x="665197" y="3006331"/>
                    <a:pt x="311930" y="2657988"/>
                  </a:cubicBezTo>
                  <a:cubicBezTo>
                    <a:pt x="-41337" y="2309645"/>
                    <a:pt x="-162246" y="690905"/>
                    <a:pt x="311930" y="282974"/>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37" name="Rectangle 70">
            <a:extLst>
              <a:ext uri="{FF2B5EF4-FFF2-40B4-BE49-F238E27FC236}">
                <a16:creationId xmlns:a16="http://schemas.microsoft.com/office/drawing/2014/main" id="{9FB835C5-0FCB-FB41-14F3-78E65AB7C57B}"/>
              </a:ext>
            </a:extLst>
          </p:cNvPr>
          <p:cNvSpPr>
            <a:spLocks noChangeArrowheads="1"/>
          </p:cNvSpPr>
          <p:nvPr/>
        </p:nvSpPr>
        <p:spPr bwMode="auto">
          <a:xfrm>
            <a:off x="969330" y="276831"/>
            <a:ext cx="10271646"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3130">
              <a:lnSpc>
                <a:spcPct val="90000"/>
              </a:lnSpc>
              <a:spcBef>
                <a:spcPts val="1000"/>
              </a:spcBef>
              <a:buFont typeface="Arial" panose="020B0604020202020204" pitchFamily="34" charset="0"/>
              <a:buChar char="•"/>
              <a:defRPr sz="2800">
                <a:solidFill>
                  <a:srgbClr val="595959"/>
                </a:solidFill>
                <a:latin typeface="Calibri Light" panose="020F0302020204030204" pitchFamily="34" charset="0"/>
                <a:cs typeface="Roboto Light" pitchFamily="2" charset="0"/>
              </a:defRPr>
            </a:lvl1pPr>
            <a:lvl2pPr marL="742950" indent="-285750" defTabSz="913130">
              <a:lnSpc>
                <a:spcPct val="90000"/>
              </a:lnSpc>
              <a:spcBef>
                <a:spcPts val="500"/>
              </a:spcBef>
              <a:buFont typeface="Arial" panose="020B0604020202020204" pitchFamily="34" charset="0"/>
              <a:buChar char="•"/>
              <a:defRPr sz="2400">
                <a:solidFill>
                  <a:srgbClr val="595959"/>
                </a:solidFill>
                <a:latin typeface="Calibri Light" panose="020F0302020204030204" pitchFamily="34" charset="0"/>
                <a:cs typeface="Roboto Light" pitchFamily="2" charset="0"/>
              </a:defRPr>
            </a:lvl2pPr>
            <a:lvl3pPr marL="1143000" indent="-228600" defTabSz="913130">
              <a:lnSpc>
                <a:spcPct val="90000"/>
              </a:lnSpc>
              <a:spcBef>
                <a:spcPts val="500"/>
              </a:spcBef>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3pPr>
            <a:lvl4pPr marL="1600200" indent="-228600" defTabSz="913130">
              <a:lnSpc>
                <a:spcPct val="90000"/>
              </a:lnSpc>
              <a:spcBef>
                <a:spcPts val="500"/>
              </a:spcBef>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4pPr>
            <a:lvl5pPr marL="2057400" indent="-228600" defTabSz="913130">
              <a:lnSpc>
                <a:spcPct val="90000"/>
              </a:lnSpc>
              <a:spcBef>
                <a:spcPts val="500"/>
              </a:spcBef>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5pPr>
            <a:lvl6pPr marL="2514600" indent="-228600" defTabSz="913130" eaLnBrk="0" fontAlgn="base" hangingPunct="0">
              <a:lnSpc>
                <a:spcPct val="90000"/>
              </a:lnSpc>
              <a:spcBef>
                <a:spcPts val="500"/>
              </a:spcBef>
              <a:spcAft>
                <a:spcPct val="0"/>
              </a:spcAft>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6pPr>
            <a:lvl7pPr marL="2971800" indent="-228600" defTabSz="913130" eaLnBrk="0" fontAlgn="base" hangingPunct="0">
              <a:lnSpc>
                <a:spcPct val="90000"/>
              </a:lnSpc>
              <a:spcBef>
                <a:spcPts val="500"/>
              </a:spcBef>
              <a:spcAft>
                <a:spcPct val="0"/>
              </a:spcAft>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7pPr>
            <a:lvl8pPr marL="3429000" indent="-228600" defTabSz="913130" eaLnBrk="0" fontAlgn="base" hangingPunct="0">
              <a:lnSpc>
                <a:spcPct val="90000"/>
              </a:lnSpc>
              <a:spcBef>
                <a:spcPts val="500"/>
              </a:spcBef>
              <a:spcAft>
                <a:spcPct val="0"/>
              </a:spcAft>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8pPr>
            <a:lvl9pPr marL="3886200" indent="-228600" defTabSz="913130" eaLnBrk="0" fontAlgn="base" hangingPunct="0">
              <a:lnSpc>
                <a:spcPct val="90000"/>
              </a:lnSpc>
              <a:spcBef>
                <a:spcPts val="500"/>
              </a:spcBef>
              <a:spcAft>
                <a:spcPct val="0"/>
              </a:spcAft>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9pPr>
          </a:lstStyle>
          <a:p>
            <a:pPr algn="ctr">
              <a:lnSpc>
                <a:spcPct val="100000"/>
              </a:lnSpc>
              <a:spcBef>
                <a:spcPct val="0"/>
              </a:spcBef>
              <a:buNone/>
            </a:pPr>
            <a:r>
              <a:rPr lang="en-US" altLang="zh-CN" sz="3200" b="1" noProof="1">
                <a:solidFill>
                  <a:srgbClr val="002060"/>
                </a:solidFill>
                <a:latin typeface="Cambria" panose="02040503050406030204" pitchFamily="18" charset="0"/>
                <a:ea typeface="Cambria" panose="02040503050406030204" pitchFamily="18" charset="0"/>
                <a:cs typeface="Arial" panose="020B0604020202020204" pitchFamily="34" charset="0"/>
                <a:sym typeface="+mn-lt"/>
              </a:rPr>
              <a:t>Đọc thông tin và quan sát các hình 1, 2, 3 và hoàn thành phiếu học tập</a:t>
            </a:r>
          </a:p>
        </p:txBody>
      </p:sp>
      <p:pic>
        <p:nvPicPr>
          <p:cNvPr id="39" name="Picture 38">
            <a:extLst>
              <a:ext uri="{FF2B5EF4-FFF2-40B4-BE49-F238E27FC236}">
                <a16:creationId xmlns:a16="http://schemas.microsoft.com/office/drawing/2014/main" id="{79FF6A21-B359-ABB8-E000-985B1F0B7AFF}"/>
              </a:ext>
            </a:extLst>
          </p:cNvPr>
          <p:cNvPicPr>
            <a:picLocks noChangeAspect="1"/>
          </p:cNvPicPr>
          <p:nvPr/>
        </p:nvPicPr>
        <p:blipFill>
          <a:blip r:embed="rId3"/>
          <a:stretch>
            <a:fillRect/>
          </a:stretch>
        </p:blipFill>
        <p:spPr>
          <a:xfrm>
            <a:off x="1266825" y="1833562"/>
            <a:ext cx="9829800" cy="3190875"/>
          </a:xfrm>
          <a:prstGeom prst="rect">
            <a:avLst/>
          </a:prstGeom>
        </p:spPr>
      </p:pic>
    </p:spTree>
    <p:custDataLst>
      <p:tags r:id="rId1"/>
    </p:custDataLst>
    <p:extLst>
      <p:ext uri="{BB962C8B-B14F-4D97-AF65-F5344CB8AC3E}">
        <p14:creationId xmlns:p14="http://schemas.microsoft.com/office/powerpoint/2010/main" val="3162610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9"/>
                                        </p:tgtEl>
                                        <p:attrNameLst>
                                          <p:attrName>style.visibility</p:attrName>
                                        </p:attrNameLst>
                                      </p:cBhvr>
                                      <p:to>
                                        <p:strVal val="visible"/>
                                      </p:to>
                                    </p:set>
                                    <p:anim calcmode="lin" valueType="num">
                                      <p:cBhvr additive="base">
                                        <p:cTn id="12" dur="500" fill="hold"/>
                                        <p:tgtEl>
                                          <p:spTgt spid="39"/>
                                        </p:tgtEl>
                                        <p:attrNameLst>
                                          <p:attrName>ppt_x</p:attrName>
                                        </p:attrNameLst>
                                      </p:cBhvr>
                                      <p:tavLst>
                                        <p:tav tm="0">
                                          <p:val>
                                            <p:strVal val="#ppt_x"/>
                                          </p:val>
                                        </p:tav>
                                        <p:tav tm="100000">
                                          <p:val>
                                            <p:strVal val="#ppt_x"/>
                                          </p:val>
                                        </p:tav>
                                      </p:tavLst>
                                    </p:anim>
                                    <p:anim calcmode="lin" valueType="num">
                                      <p:cBhvr additive="base">
                                        <p:cTn id="13"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EB80975-ECF8-767C-AF37-1903A9246894}"/>
              </a:ext>
            </a:extLst>
          </p:cNvPr>
          <p:cNvSpPr/>
          <p:nvPr/>
        </p:nvSpPr>
        <p:spPr>
          <a:xfrm>
            <a:off x="295275" y="381001"/>
            <a:ext cx="11420475" cy="611505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063D6F56-ED10-8ABD-AB36-EF3B4B2D42D9}"/>
              </a:ext>
            </a:extLst>
          </p:cNvPr>
          <p:cNvPicPr>
            <a:picLocks noChangeAspect="1"/>
          </p:cNvPicPr>
          <p:nvPr/>
        </p:nvPicPr>
        <p:blipFill>
          <a:blip r:embed="rId3">
            <a:extLst>
              <a:ext uri="{BEBA8EAE-BF5A-486C-A8C5-ECC9F3942E4B}">
                <a14:imgProps xmlns:a14="http://schemas.microsoft.com/office/drawing/2010/main">
                  <a14:imgLayer r:embed="rId4">
                    <a14:imgEffect>
                      <a14:saturation sat="200000"/>
                    </a14:imgEffect>
                  </a14:imgLayer>
                </a14:imgProps>
              </a:ext>
            </a:extLst>
          </a:blip>
          <a:stretch>
            <a:fillRect/>
          </a:stretch>
        </p:blipFill>
        <p:spPr>
          <a:xfrm>
            <a:off x="1733549" y="484096"/>
            <a:ext cx="7562851" cy="5743407"/>
          </a:xfrm>
          <a:prstGeom prst="rect">
            <a:avLst/>
          </a:prstGeom>
        </p:spPr>
      </p:pic>
    </p:spTree>
    <p:custDataLst>
      <p:tags r:id="rId1"/>
    </p:custDataLst>
    <p:extLst>
      <p:ext uri="{BB962C8B-B14F-4D97-AF65-F5344CB8AC3E}">
        <p14:creationId xmlns:p14="http://schemas.microsoft.com/office/powerpoint/2010/main" val="3681216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EB80975-ECF8-767C-AF37-1903A9246894}"/>
              </a:ext>
            </a:extLst>
          </p:cNvPr>
          <p:cNvSpPr/>
          <p:nvPr/>
        </p:nvSpPr>
        <p:spPr>
          <a:xfrm>
            <a:off x="295275" y="381000"/>
            <a:ext cx="11420475" cy="630554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7" name="组合 19">
            <a:extLst>
              <a:ext uri="{FF2B5EF4-FFF2-40B4-BE49-F238E27FC236}">
                <a16:creationId xmlns:a16="http://schemas.microsoft.com/office/drawing/2014/main" id="{D9DB40E4-54C0-2A94-2BC7-676FC7F67D9B}"/>
              </a:ext>
            </a:extLst>
          </p:cNvPr>
          <p:cNvGrpSpPr/>
          <p:nvPr/>
        </p:nvGrpSpPr>
        <p:grpSpPr>
          <a:xfrm>
            <a:off x="4352925" y="131693"/>
            <a:ext cx="3419476" cy="811282"/>
            <a:chOff x="692006" y="116442"/>
            <a:chExt cx="11176173" cy="2919244"/>
          </a:xfrm>
        </p:grpSpPr>
        <p:sp>
          <p:nvSpPr>
            <p:cNvPr id="18" name="矩形 16">
              <a:extLst>
                <a:ext uri="{FF2B5EF4-FFF2-40B4-BE49-F238E27FC236}">
                  <a16:creationId xmlns:a16="http://schemas.microsoft.com/office/drawing/2014/main" id="{F0F9F05E-9CE4-475D-CB0B-82DA1A97F6B9}"/>
                </a:ext>
              </a:extLst>
            </p:cNvPr>
            <p:cNvSpPr/>
            <p:nvPr/>
          </p:nvSpPr>
          <p:spPr>
            <a:xfrm>
              <a:off x="692006" y="116442"/>
              <a:ext cx="11176173" cy="2919244"/>
            </a:xfrm>
            <a:custGeom>
              <a:avLst/>
              <a:gdLst>
                <a:gd name="connsiteX0" fmla="*/ 0 w 10552144"/>
                <a:gd name="connsiteY0" fmla="*/ 0 h 2375014"/>
                <a:gd name="connsiteX1" fmla="*/ 10552144 w 10552144"/>
                <a:gd name="connsiteY1" fmla="*/ 0 h 2375014"/>
                <a:gd name="connsiteX2" fmla="*/ 10552144 w 10552144"/>
                <a:gd name="connsiteY2" fmla="*/ 2375014 h 2375014"/>
                <a:gd name="connsiteX3" fmla="*/ 0 w 10552144"/>
                <a:gd name="connsiteY3" fmla="*/ 2375014 h 2375014"/>
                <a:gd name="connsiteX4" fmla="*/ 0 w 10552144"/>
                <a:gd name="connsiteY4" fmla="*/ 0 h 2375014"/>
                <a:gd name="connsiteX0" fmla="*/ 0 w 10554602"/>
                <a:gd name="connsiteY0" fmla="*/ 161269 h 2536283"/>
                <a:gd name="connsiteX1" fmla="*/ 10552144 w 10554602"/>
                <a:gd name="connsiteY1" fmla="*/ 161269 h 2536283"/>
                <a:gd name="connsiteX2" fmla="*/ 10552144 w 10554602"/>
                <a:gd name="connsiteY2" fmla="*/ 2536283 h 2536283"/>
                <a:gd name="connsiteX3" fmla="*/ 0 w 10554602"/>
                <a:gd name="connsiteY3" fmla="*/ 2536283 h 2536283"/>
                <a:gd name="connsiteX4" fmla="*/ 0 w 10554602"/>
                <a:gd name="connsiteY4" fmla="*/ 161269 h 2536283"/>
                <a:gd name="connsiteX0" fmla="*/ 0 w 10694061"/>
                <a:gd name="connsiteY0" fmla="*/ 161269 h 2536283"/>
                <a:gd name="connsiteX1" fmla="*/ 10552144 w 10694061"/>
                <a:gd name="connsiteY1" fmla="*/ 161269 h 2536283"/>
                <a:gd name="connsiteX2" fmla="*/ 10552144 w 10694061"/>
                <a:gd name="connsiteY2" fmla="*/ 2536283 h 2536283"/>
                <a:gd name="connsiteX3" fmla="*/ 0 w 10694061"/>
                <a:gd name="connsiteY3" fmla="*/ 2536283 h 2536283"/>
                <a:gd name="connsiteX4" fmla="*/ 0 w 10694061"/>
                <a:gd name="connsiteY4" fmla="*/ 161269 h 2536283"/>
                <a:gd name="connsiteX0" fmla="*/ 0 w 10694061"/>
                <a:gd name="connsiteY0" fmla="*/ 438720 h 2813734"/>
                <a:gd name="connsiteX1" fmla="*/ 10552144 w 10694061"/>
                <a:gd name="connsiteY1" fmla="*/ 438720 h 2813734"/>
                <a:gd name="connsiteX2" fmla="*/ 10552144 w 10694061"/>
                <a:gd name="connsiteY2" fmla="*/ 2813734 h 2813734"/>
                <a:gd name="connsiteX3" fmla="*/ 0 w 10694061"/>
                <a:gd name="connsiteY3" fmla="*/ 2813734 h 2813734"/>
                <a:gd name="connsiteX4" fmla="*/ 0 w 10694061"/>
                <a:gd name="connsiteY4" fmla="*/ 438720 h 2813734"/>
                <a:gd name="connsiteX0" fmla="*/ 0 w 10727132"/>
                <a:gd name="connsiteY0" fmla="*/ 334696 h 2709710"/>
                <a:gd name="connsiteX1" fmla="*/ 10595686 w 10727132"/>
                <a:gd name="connsiteY1" fmla="*/ 523382 h 2709710"/>
                <a:gd name="connsiteX2" fmla="*/ 10552144 w 10727132"/>
                <a:gd name="connsiteY2" fmla="*/ 2709710 h 2709710"/>
                <a:gd name="connsiteX3" fmla="*/ 0 w 10727132"/>
                <a:gd name="connsiteY3" fmla="*/ 2709710 h 2709710"/>
                <a:gd name="connsiteX4" fmla="*/ 0 w 10727132"/>
                <a:gd name="connsiteY4" fmla="*/ 334696 h 2709710"/>
                <a:gd name="connsiteX0" fmla="*/ 1319018 w 12046150"/>
                <a:gd name="connsiteY0" fmla="*/ 334696 h 2709710"/>
                <a:gd name="connsiteX1" fmla="*/ 11914704 w 12046150"/>
                <a:gd name="connsiteY1" fmla="*/ 523382 h 2709710"/>
                <a:gd name="connsiteX2" fmla="*/ 11871162 w 12046150"/>
                <a:gd name="connsiteY2" fmla="*/ 2709710 h 2709710"/>
                <a:gd name="connsiteX3" fmla="*/ 1319018 w 12046150"/>
                <a:gd name="connsiteY3" fmla="*/ 2709710 h 2709710"/>
                <a:gd name="connsiteX4" fmla="*/ 1319018 w 12046150"/>
                <a:gd name="connsiteY4" fmla="*/ 334696 h 2709710"/>
                <a:gd name="connsiteX0" fmla="*/ 805284 w 11532416"/>
                <a:gd name="connsiteY0" fmla="*/ 281540 h 2656554"/>
                <a:gd name="connsiteX1" fmla="*/ 11400970 w 11532416"/>
                <a:gd name="connsiteY1" fmla="*/ 470226 h 2656554"/>
                <a:gd name="connsiteX2" fmla="*/ 11357428 w 11532416"/>
                <a:gd name="connsiteY2" fmla="*/ 2656554 h 2656554"/>
                <a:gd name="connsiteX3" fmla="*/ 805284 w 11532416"/>
                <a:gd name="connsiteY3" fmla="*/ 2656554 h 2656554"/>
                <a:gd name="connsiteX4" fmla="*/ 805284 w 11532416"/>
                <a:gd name="connsiteY4" fmla="*/ 281540 h 2656554"/>
                <a:gd name="connsiteX0" fmla="*/ 405887 w 11133019"/>
                <a:gd name="connsiteY0" fmla="*/ 281540 h 2656554"/>
                <a:gd name="connsiteX1" fmla="*/ 11001573 w 11133019"/>
                <a:gd name="connsiteY1" fmla="*/ 470226 h 2656554"/>
                <a:gd name="connsiteX2" fmla="*/ 10958031 w 11133019"/>
                <a:gd name="connsiteY2" fmla="*/ 2656554 h 2656554"/>
                <a:gd name="connsiteX3" fmla="*/ 405887 w 11133019"/>
                <a:gd name="connsiteY3" fmla="*/ 2656554 h 2656554"/>
                <a:gd name="connsiteX4" fmla="*/ 405887 w 11133019"/>
                <a:gd name="connsiteY4" fmla="*/ 281540 h 2656554"/>
                <a:gd name="connsiteX0" fmla="*/ 2033007 w 12760139"/>
                <a:gd name="connsiteY0" fmla="*/ 281540 h 2656554"/>
                <a:gd name="connsiteX1" fmla="*/ 12628693 w 12760139"/>
                <a:gd name="connsiteY1" fmla="*/ 470226 h 2656554"/>
                <a:gd name="connsiteX2" fmla="*/ 12585151 w 12760139"/>
                <a:gd name="connsiteY2" fmla="*/ 2656554 h 2656554"/>
                <a:gd name="connsiteX3" fmla="*/ 2033007 w 12760139"/>
                <a:gd name="connsiteY3" fmla="*/ 2656554 h 2656554"/>
                <a:gd name="connsiteX4" fmla="*/ 2033007 w 12760139"/>
                <a:gd name="connsiteY4" fmla="*/ 281540 h 2656554"/>
                <a:gd name="connsiteX0" fmla="*/ 2033007 w 14234123"/>
                <a:gd name="connsiteY0" fmla="*/ 281540 h 2656554"/>
                <a:gd name="connsiteX1" fmla="*/ 12628693 w 14234123"/>
                <a:gd name="connsiteY1" fmla="*/ 470226 h 2656554"/>
                <a:gd name="connsiteX2" fmla="*/ 12585151 w 14234123"/>
                <a:gd name="connsiteY2" fmla="*/ 2656554 h 2656554"/>
                <a:gd name="connsiteX3" fmla="*/ 2033007 w 14234123"/>
                <a:gd name="connsiteY3" fmla="*/ 2656554 h 2656554"/>
                <a:gd name="connsiteX4" fmla="*/ 2033007 w 14234123"/>
                <a:gd name="connsiteY4" fmla="*/ 281540 h 2656554"/>
                <a:gd name="connsiteX0" fmla="*/ 2033007 w 12979287"/>
                <a:gd name="connsiteY0" fmla="*/ 281540 h 2998446"/>
                <a:gd name="connsiteX1" fmla="*/ 12628693 w 12979287"/>
                <a:gd name="connsiteY1" fmla="*/ 470226 h 2998446"/>
                <a:gd name="connsiteX2" fmla="*/ 12585151 w 12979287"/>
                <a:gd name="connsiteY2" fmla="*/ 2656554 h 2998446"/>
                <a:gd name="connsiteX3" fmla="*/ 2033007 w 12979287"/>
                <a:gd name="connsiteY3" fmla="*/ 2656554 h 2998446"/>
                <a:gd name="connsiteX4" fmla="*/ 2033007 w 12979287"/>
                <a:gd name="connsiteY4" fmla="*/ 281540 h 2998446"/>
                <a:gd name="connsiteX0" fmla="*/ 2033007 w 13028809"/>
                <a:gd name="connsiteY0" fmla="*/ 152857 h 2869763"/>
                <a:gd name="connsiteX1" fmla="*/ 12628693 w 13028809"/>
                <a:gd name="connsiteY1" fmla="*/ 341543 h 2869763"/>
                <a:gd name="connsiteX2" fmla="*/ 12585151 w 13028809"/>
                <a:gd name="connsiteY2" fmla="*/ 2527871 h 2869763"/>
                <a:gd name="connsiteX3" fmla="*/ 2033007 w 13028809"/>
                <a:gd name="connsiteY3" fmla="*/ 2527871 h 2869763"/>
                <a:gd name="connsiteX4" fmla="*/ 2033007 w 13028809"/>
                <a:gd name="connsiteY4" fmla="*/ 152857 h 2869763"/>
                <a:gd name="connsiteX0" fmla="*/ 1604954 w 12600756"/>
                <a:gd name="connsiteY0" fmla="*/ 368251 h 3085157"/>
                <a:gd name="connsiteX1" fmla="*/ 12200640 w 12600756"/>
                <a:gd name="connsiteY1" fmla="*/ 556937 h 3085157"/>
                <a:gd name="connsiteX2" fmla="*/ 12157098 w 12600756"/>
                <a:gd name="connsiteY2" fmla="*/ 2743265 h 3085157"/>
                <a:gd name="connsiteX3" fmla="*/ 1604954 w 12600756"/>
                <a:gd name="connsiteY3" fmla="*/ 2743265 h 3085157"/>
                <a:gd name="connsiteX4" fmla="*/ 1604954 w 12600756"/>
                <a:gd name="connsiteY4" fmla="*/ 368251 h 3085157"/>
                <a:gd name="connsiteX0" fmla="*/ 206217 w 11202019"/>
                <a:gd name="connsiteY0" fmla="*/ 368251 h 3176312"/>
                <a:gd name="connsiteX1" fmla="*/ 10801903 w 11202019"/>
                <a:gd name="connsiteY1" fmla="*/ 556937 h 3176312"/>
                <a:gd name="connsiteX2" fmla="*/ 10758361 w 11202019"/>
                <a:gd name="connsiteY2" fmla="*/ 2743265 h 3176312"/>
                <a:gd name="connsiteX3" fmla="*/ 206217 w 11202019"/>
                <a:gd name="connsiteY3" fmla="*/ 2743265 h 3176312"/>
                <a:gd name="connsiteX4" fmla="*/ 206217 w 11202019"/>
                <a:gd name="connsiteY4" fmla="*/ 368251 h 3176312"/>
                <a:gd name="connsiteX0" fmla="*/ 206217 w 11162019"/>
                <a:gd name="connsiteY0" fmla="*/ 423578 h 3231639"/>
                <a:gd name="connsiteX1" fmla="*/ 10801903 w 11162019"/>
                <a:gd name="connsiteY1" fmla="*/ 612264 h 3231639"/>
                <a:gd name="connsiteX2" fmla="*/ 10758361 w 11162019"/>
                <a:gd name="connsiteY2" fmla="*/ 2798592 h 3231639"/>
                <a:gd name="connsiteX3" fmla="*/ 206217 w 11162019"/>
                <a:gd name="connsiteY3" fmla="*/ 2798592 h 3231639"/>
                <a:gd name="connsiteX4" fmla="*/ 206217 w 11162019"/>
                <a:gd name="connsiteY4" fmla="*/ 423578 h 3231639"/>
                <a:gd name="connsiteX0" fmla="*/ 311930 w 11267732"/>
                <a:gd name="connsiteY0" fmla="*/ 282974 h 3091035"/>
                <a:gd name="connsiteX1" fmla="*/ 10907616 w 11267732"/>
                <a:gd name="connsiteY1" fmla="*/ 471660 h 3091035"/>
                <a:gd name="connsiteX2" fmla="*/ 10864074 w 11267732"/>
                <a:gd name="connsiteY2" fmla="*/ 2657988 h 3091035"/>
                <a:gd name="connsiteX3" fmla="*/ 311930 w 11267732"/>
                <a:gd name="connsiteY3" fmla="*/ 2657988 h 3091035"/>
                <a:gd name="connsiteX4" fmla="*/ 311930 w 11267732"/>
                <a:gd name="connsiteY4" fmla="*/ 282974 h 3091035"/>
                <a:gd name="connsiteX0" fmla="*/ 311930 w 11134849"/>
                <a:gd name="connsiteY0" fmla="*/ 282974 h 2935813"/>
                <a:gd name="connsiteX1" fmla="*/ 10907616 w 11134849"/>
                <a:gd name="connsiteY1" fmla="*/ 471660 h 2935813"/>
                <a:gd name="connsiteX2" fmla="*/ 10864074 w 11134849"/>
                <a:gd name="connsiteY2" fmla="*/ 2657988 h 2935813"/>
                <a:gd name="connsiteX3" fmla="*/ 311930 w 11134849"/>
                <a:gd name="connsiteY3" fmla="*/ 2657988 h 2935813"/>
                <a:gd name="connsiteX4" fmla="*/ 311930 w 11134849"/>
                <a:gd name="connsiteY4" fmla="*/ 282974 h 2935813"/>
                <a:gd name="connsiteX0" fmla="*/ 311930 w 11139774"/>
                <a:gd name="connsiteY0" fmla="*/ 282974 h 2970140"/>
                <a:gd name="connsiteX1" fmla="*/ 10907616 w 11139774"/>
                <a:gd name="connsiteY1" fmla="*/ 471660 h 2970140"/>
                <a:gd name="connsiteX2" fmla="*/ 10864074 w 11139774"/>
                <a:gd name="connsiteY2" fmla="*/ 2657988 h 2970140"/>
                <a:gd name="connsiteX3" fmla="*/ 311930 w 11139774"/>
                <a:gd name="connsiteY3" fmla="*/ 2657988 h 2970140"/>
                <a:gd name="connsiteX4" fmla="*/ 311930 w 11139774"/>
                <a:gd name="connsiteY4" fmla="*/ 282974 h 2970140"/>
                <a:gd name="connsiteX0" fmla="*/ 311930 w 11176173"/>
                <a:gd name="connsiteY0" fmla="*/ 282974 h 2919244"/>
                <a:gd name="connsiteX1" fmla="*/ 10907616 w 11176173"/>
                <a:gd name="connsiteY1" fmla="*/ 471660 h 2919244"/>
                <a:gd name="connsiteX2" fmla="*/ 10864074 w 11176173"/>
                <a:gd name="connsiteY2" fmla="*/ 2657988 h 2919244"/>
                <a:gd name="connsiteX3" fmla="*/ 311930 w 11176173"/>
                <a:gd name="connsiteY3" fmla="*/ 2657988 h 2919244"/>
                <a:gd name="connsiteX4" fmla="*/ 311930 w 11176173"/>
                <a:gd name="connsiteY4" fmla="*/ 282974 h 2919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6173" h="2919244">
                  <a:moveTo>
                    <a:pt x="311930" y="282974"/>
                  </a:moveTo>
                  <a:cubicBezTo>
                    <a:pt x="786106" y="-124957"/>
                    <a:pt x="10559273" y="-116811"/>
                    <a:pt x="10907616" y="471660"/>
                  </a:cubicBezTo>
                  <a:cubicBezTo>
                    <a:pt x="11255959" y="1060131"/>
                    <a:pt x="11289911" y="2309646"/>
                    <a:pt x="10864074" y="2657988"/>
                  </a:cubicBezTo>
                  <a:cubicBezTo>
                    <a:pt x="10438237" y="3006330"/>
                    <a:pt x="665197" y="3006331"/>
                    <a:pt x="311930" y="2657988"/>
                  </a:cubicBezTo>
                  <a:cubicBezTo>
                    <a:pt x="-41337" y="2309645"/>
                    <a:pt x="-162246" y="690905"/>
                    <a:pt x="311930" y="282974"/>
                  </a:cubicBez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等线" panose="02010600030101010101" pitchFamily="2" charset="-122"/>
                <a:cs typeface="+mn-cs"/>
              </a:endParaRPr>
            </a:p>
          </p:txBody>
        </p:sp>
        <p:sp>
          <p:nvSpPr>
            <p:cNvPr id="19" name="矩形 16">
              <a:extLst>
                <a:ext uri="{FF2B5EF4-FFF2-40B4-BE49-F238E27FC236}">
                  <a16:creationId xmlns:a16="http://schemas.microsoft.com/office/drawing/2014/main" id="{455B10BE-9C2A-1D3B-05F7-EFF6B0B55FE2}"/>
                </a:ext>
              </a:extLst>
            </p:cNvPr>
            <p:cNvSpPr/>
            <p:nvPr/>
          </p:nvSpPr>
          <p:spPr>
            <a:xfrm>
              <a:off x="790642" y="256970"/>
              <a:ext cx="11077537" cy="2778716"/>
            </a:xfrm>
            <a:custGeom>
              <a:avLst/>
              <a:gdLst>
                <a:gd name="connsiteX0" fmla="*/ 0 w 10552144"/>
                <a:gd name="connsiteY0" fmla="*/ 0 h 2375014"/>
                <a:gd name="connsiteX1" fmla="*/ 10552144 w 10552144"/>
                <a:gd name="connsiteY1" fmla="*/ 0 h 2375014"/>
                <a:gd name="connsiteX2" fmla="*/ 10552144 w 10552144"/>
                <a:gd name="connsiteY2" fmla="*/ 2375014 h 2375014"/>
                <a:gd name="connsiteX3" fmla="*/ 0 w 10552144"/>
                <a:gd name="connsiteY3" fmla="*/ 2375014 h 2375014"/>
                <a:gd name="connsiteX4" fmla="*/ 0 w 10552144"/>
                <a:gd name="connsiteY4" fmla="*/ 0 h 2375014"/>
                <a:gd name="connsiteX0" fmla="*/ 0 w 10554602"/>
                <a:gd name="connsiteY0" fmla="*/ 161269 h 2536283"/>
                <a:gd name="connsiteX1" fmla="*/ 10552144 w 10554602"/>
                <a:gd name="connsiteY1" fmla="*/ 161269 h 2536283"/>
                <a:gd name="connsiteX2" fmla="*/ 10552144 w 10554602"/>
                <a:gd name="connsiteY2" fmla="*/ 2536283 h 2536283"/>
                <a:gd name="connsiteX3" fmla="*/ 0 w 10554602"/>
                <a:gd name="connsiteY3" fmla="*/ 2536283 h 2536283"/>
                <a:gd name="connsiteX4" fmla="*/ 0 w 10554602"/>
                <a:gd name="connsiteY4" fmla="*/ 161269 h 2536283"/>
                <a:gd name="connsiteX0" fmla="*/ 0 w 10694061"/>
                <a:gd name="connsiteY0" fmla="*/ 161269 h 2536283"/>
                <a:gd name="connsiteX1" fmla="*/ 10552144 w 10694061"/>
                <a:gd name="connsiteY1" fmla="*/ 161269 h 2536283"/>
                <a:gd name="connsiteX2" fmla="*/ 10552144 w 10694061"/>
                <a:gd name="connsiteY2" fmla="*/ 2536283 h 2536283"/>
                <a:gd name="connsiteX3" fmla="*/ 0 w 10694061"/>
                <a:gd name="connsiteY3" fmla="*/ 2536283 h 2536283"/>
                <a:gd name="connsiteX4" fmla="*/ 0 w 10694061"/>
                <a:gd name="connsiteY4" fmla="*/ 161269 h 2536283"/>
                <a:gd name="connsiteX0" fmla="*/ 0 w 10694061"/>
                <a:gd name="connsiteY0" fmla="*/ 438720 h 2813734"/>
                <a:gd name="connsiteX1" fmla="*/ 10552144 w 10694061"/>
                <a:gd name="connsiteY1" fmla="*/ 438720 h 2813734"/>
                <a:gd name="connsiteX2" fmla="*/ 10552144 w 10694061"/>
                <a:gd name="connsiteY2" fmla="*/ 2813734 h 2813734"/>
                <a:gd name="connsiteX3" fmla="*/ 0 w 10694061"/>
                <a:gd name="connsiteY3" fmla="*/ 2813734 h 2813734"/>
                <a:gd name="connsiteX4" fmla="*/ 0 w 10694061"/>
                <a:gd name="connsiteY4" fmla="*/ 438720 h 2813734"/>
                <a:gd name="connsiteX0" fmla="*/ 0 w 10727132"/>
                <a:gd name="connsiteY0" fmla="*/ 334696 h 2709710"/>
                <a:gd name="connsiteX1" fmla="*/ 10595686 w 10727132"/>
                <a:gd name="connsiteY1" fmla="*/ 523382 h 2709710"/>
                <a:gd name="connsiteX2" fmla="*/ 10552144 w 10727132"/>
                <a:gd name="connsiteY2" fmla="*/ 2709710 h 2709710"/>
                <a:gd name="connsiteX3" fmla="*/ 0 w 10727132"/>
                <a:gd name="connsiteY3" fmla="*/ 2709710 h 2709710"/>
                <a:gd name="connsiteX4" fmla="*/ 0 w 10727132"/>
                <a:gd name="connsiteY4" fmla="*/ 334696 h 2709710"/>
                <a:gd name="connsiteX0" fmla="*/ 1319018 w 12046150"/>
                <a:gd name="connsiteY0" fmla="*/ 334696 h 2709710"/>
                <a:gd name="connsiteX1" fmla="*/ 11914704 w 12046150"/>
                <a:gd name="connsiteY1" fmla="*/ 523382 h 2709710"/>
                <a:gd name="connsiteX2" fmla="*/ 11871162 w 12046150"/>
                <a:gd name="connsiteY2" fmla="*/ 2709710 h 2709710"/>
                <a:gd name="connsiteX3" fmla="*/ 1319018 w 12046150"/>
                <a:gd name="connsiteY3" fmla="*/ 2709710 h 2709710"/>
                <a:gd name="connsiteX4" fmla="*/ 1319018 w 12046150"/>
                <a:gd name="connsiteY4" fmla="*/ 334696 h 2709710"/>
                <a:gd name="connsiteX0" fmla="*/ 805284 w 11532416"/>
                <a:gd name="connsiteY0" fmla="*/ 281540 h 2656554"/>
                <a:gd name="connsiteX1" fmla="*/ 11400970 w 11532416"/>
                <a:gd name="connsiteY1" fmla="*/ 470226 h 2656554"/>
                <a:gd name="connsiteX2" fmla="*/ 11357428 w 11532416"/>
                <a:gd name="connsiteY2" fmla="*/ 2656554 h 2656554"/>
                <a:gd name="connsiteX3" fmla="*/ 805284 w 11532416"/>
                <a:gd name="connsiteY3" fmla="*/ 2656554 h 2656554"/>
                <a:gd name="connsiteX4" fmla="*/ 805284 w 11532416"/>
                <a:gd name="connsiteY4" fmla="*/ 281540 h 2656554"/>
                <a:gd name="connsiteX0" fmla="*/ 405887 w 11133019"/>
                <a:gd name="connsiteY0" fmla="*/ 281540 h 2656554"/>
                <a:gd name="connsiteX1" fmla="*/ 11001573 w 11133019"/>
                <a:gd name="connsiteY1" fmla="*/ 470226 h 2656554"/>
                <a:gd name="connsiteX2" fmla="*/ 10958031 w 11133019"/>
                <a:gd name="connsiteY2" fmla="*/ 2656554 h 2656554"/>
                <a:gd name="connsiteX3" fmla="*/ 405887 w 11133019"/>
                <a:gd name="connsiteY3" fmla="*/ 2656554 h 2656554"/>
                <a:gd name="connsiteX4" fmla="*/ 405887 w 11133019"/>
                <a:gd name="connsiteY4" fmla="*/ 281540 h 2656554"/>
                <a:gd name="connsiteX0" fmla="*/ 2033007 w 12760139"/>
                <a:gd name="connsiteY0" fmla="*/ 281540 h 2656554"/>
                <a:gd name="connsiteX1" fmla="*/ 12628693 w 12760139"/>
                <a:gd name="connsiteY1" fmla="*/ 470226 h 2656554"/>
                <a:gd name="connsiteX2" fmla="*/ 12585151 w 12760139"/>
                <a:gd name="connsiteY2" fmla="*/ 2656554 h 2656554"/>
                <a:gd name="connsiteX3" fmla="*/ 2033007 w 12760139"/>
                <a:gd name="connsiteY3" fmla="*/ 2656554 h 2656554"/>
                <a:gd name="connsiteX4" fmla="*/ 2033007 w 12760139"/>
                <a:gd name="connsiteY4" fmla="*/ 281540 h 2656554"/>
                <a:gd name="connsiteX0" fmla="*/ 2033007 w 14234123"/>
                <a:gd name="connsiteY0" fmla="*/ 281540 h 2656554"/>
                <a:gd name="connsiteX1" fmla="*/ 12628693 w 14234123"/>
                <a:gd name="connsiteY1" fmla="*/ 470226 h 2656554"/>
                <a:gd name="connsiteX2" fmla="*/ 12585151 w 14234123"/>
                <a:gd name="connsiteY2" fmla="*/ 2656554 h 2656554"/>
                <a:gd name="connsiteX3" fmla="*/ 2033007 w 14234123"/>
                <a:gd name="connsiteY3" fmla="*/ 2656554 h 2656554"/>
                <a:gd name="connsiteX4" fmla="*/ 2033007 w 14234123"/>
                <a:gd name="connsiteY4" fmla="*/ 281540 h 2656554"/>
                <a:gd name="connsiteX0" fmla="*/ 2033007 w 12979287"/>
                <a:gd name="connsiteY0" fmla="*/ 281540 h 2998446"/>
                <a:gd name="connsiteX1" fmla="*/ 12628693 w 12979287"/>
                <a:gd name="connsiteY1" fmla="*/ 470226 h 2998446"/>
                <a:gd name="connsiteX2" fmla="*/ 12585151 w 12979287"/>
                <a:gd name="connsiteY2" fmla="*/ 2656554 h 2998446"/>
                <a:gd name="connsiteX3" fmla="*/ 2033007 w 12979287"/>
                <a:gd name="connsiteY3" fmla="*/ 2656554 h 2998446"/>
                <a:gd name="connsiteX4" fmla="*/ 2033007 w 12979287"/>
                <a:gd name="connsiteY4" fmla="*/ 281540 h 2998446"/>
                <a:gd name="connsiteX0" fmla="*/ 2033007 w 13028809"/>
                <a:gd name="connsiteY0" fmla="*/ 152857 h 2869763"/>
                <a:gd name="connsiteX1" fmla="*/ 12628693 w 13028809"/>
                <a:gd name="connsiteY1" fmla="*/ 341543 h 2869763"/>
                <a:gd name="connsiteX2" fmla="*/ 12585151 w 13028809"/>
                <a:gd name="connsiteY2" fmla="*/ 2527871 h 2869763"/>
                <a:gd name="connsiteX3" fmla="*/ 2033007 w 13028809"/>
                <a:gd name="connsiteY3" fmla="*/ 2527871 h 2869763"/>
                <a:gd name="connsiteX4" fmla="*/ 2033007 w 13028809"/>
                <a:gd name="connsiteY4" fmla="*/ 152857 h 2869763"/>
                <a:gd name="connsiteX0" fmla="*/ 1604954 w 12600756"/>
                <a:gd name="connsiteY0" fmla="*/ 368251 h 3085157"/>
                <a:gd name="connsiteX1" fmla="*/ 12200640 w 12600756"/>
                <a:gd name="connsiteY1" fmla="*/ 556937 h 3085157"/>
                <a:gd name="connsiteX2" fmla="*/ 12157098 w 12600756"/>
                <a:gd name="connsiteY2" fmla="*/ 2743265 h 3085157"/>
                <a:gd name="connsiteX3" fmla="*/ 1604954 w 12600756"/>
                <a:gd name="connsiteY3" fmla="*/ 2743265 h 3085157"/>
                <a:gd name="connsiteX4" fmla="*/ 1604954 w 12600756"/>
                <a:gd name="connsiteY4" fmla="*/ 368251 h 3085157"/>
                <a:gd name="connsiteX0" fmla="*/ 206217 w 11202019"/>
                <a:gd name="connsiteY0" fmla="*/ 368251 h 3176312"/>
                <a:gd name="connsiteX1" fmla="*/ 10801903 w 11202019"/>
                <a:gd name="connsiteY1" fmla="*/ 556937 h 3176312"/>
                <a:gd name="connsiteX2" fmla="*/ 10758361 w 11202019"/>
                <a:gd name="connsiteY2" fmla="*/ 2743265 h 3176312"/>
                <a:gd name="connsiteX3" fmla="*/ 206217 w 11202019"/>
                <a:gd name="connsiteY3" fmla="*/ 2743265 h 3176312"/>
                <a:gd name="connsiteX4" fmla="*/ 206217 w 11202019"/>
                <a:gd name="connsiteY4" fmla="*/ 368251 h 3176312"/>
                <a:gd name="connsiteX0" fmla="*/ 206217 w 11162019"/>
                <a:gd name="connsiteY0" fmla="*/ 423578 h 3231639"/>
                <a:gd name="connsiteX1" fmla="*/ 10801903 w 11162019"/>
                <a:gd name="connsiteY1" fmla="*/ 612264 h 3231639"/>
                <a:gd name="connsiteX2" fmla="*/ 10758361 w 11162019"/>
                <a:gd name="connsiteY2" fmla="*/ 2798592 h 3231639"/>
                <a:gd name="connsiteX3" fmla="*/ 206217 w 11162019"/>
                <a:gd name="connsiteY3" fmla="*/ 2798592 h 3231639"/>
                <a:gd name="connsiteX4" fmla="*/ 206217 w 11162019"/>
                <a:gd name="connsiteY4" fmla="*/ 423578 h 3231639"/>
                <a:gd name="connsiteX0" fmla="*/ 311930 w 11267732"/>
                <a:gd name="connsiteY0" fmla="*/ 282974 h 3091035"/>
                <a:gd name="connsiteX1" fmla="*/ 10907616 w 11267732"/>
                <a:gd name="connsiteY1" fmla="*/ 471660 h 3091035"/>
                <a:gd name="connsiteX2" fmla="*/ 10864074 w 11267732"/>
                <a:gd name="connsiteY2" fmla="*/ 2657988 h 3091035"/>
                <a:gd name="connsiteX3" fmla="*/ 311930 w 11267732"/>
                <a:gd name="connsiteY3" fmla="*/ 2657988 h 3091035"/>
                <a:gd name="connsiteX4" fmla="*/ 311930 w 11267732"/>
                <a:gd name="connsiteY4" fmla="*/ 282974 h 3091035"/>
                <a:gd name="connsiteX0" fmla="*/ 311930 w 11134849"/>
                <a:gd name="connsiteY0" fmla="*/ 282974 h 2935813"/>
                <a:gd name="connsiteX1" fmla="*/ 10907616 w 11134849"/>
                <a:gd name="connsiteY1" fmla="*/ 471660 h 2935813"/>
                <a:gd name="connsiteX2" fmla="*/ 10864074 w 11134849"/>
                <a:gd name="connsiteY2" fmla="*/ 2657988 h 2935813"/>
                <a:gd name="connsiteX3" fmla="*/ 311930 w 11134849"/>
                <a:gd name="connsiteY3" fmla="*/ 2657988 h 2935813"/>
                <a:gd name="connsiteX4" fmla="*/ 311930 w 11134849"/>
                <a:gd name="connsiteY4" fmla="*/ 282974 h 2935813"/>
                <a:gd name="connsiteX0" fmla="*/ 311930 w 11139774"/>
                <a:gd name="connsiteY0" fmla="*/ 282974 h 2970140"/>
                <a:gd name="connsiteX1" fmla="*/ 10907616 w 11139774"/>
                <a:gd name="connsiteY1" fmla="*/ 471660 h 2970140"/>
                <a:gd name="connsiteX2" fmla="*/ 10864074 w 11139774"/>
                <a:gd name="connsiteY2" fmla="*/ 2657988 h 2970140"/>
                <a:gd name="connsiteX3" fmla="*/ 311930 w 11139774"/>
                <a:gd name="connsiteY3" fmla="*/ 2657988 h 2970140"/>
                <a:gd name="connsiteX4" fmla="*/ 311930 w 11139774"/>
                <a:gd name="connsiteY4" fmla="*/ 282974 h 2970140"/>
                <a:gd name="connsiteX0" fmla="*/ 311930 w 11176173"/>
                <a:gd name="connsiteY0" fmla="*/ 282974 h 2919244"/>
                <a:gd name="connsiteX1" fmla="*/ 10907616 w 11176173"/>
                <a:gd name="connsiteY1" fmla="*/ 471660 h 2919244"/>
                <a:gd name="connsiteX2" fmla="*/ 10864074 w 11176173"/>
                <a:gd name="connsiteY2" fmla="*/ 2657988 h 2919244"/>
                <a:gd name="connsiteX3" fmla="*/ 311930 w 11176173"/>
                <a:gd name="connsiteY3" fmla="*/ 2657988 h 2919244"/>
                <a:gd name="connsiteX4" fmla="*/ 311930 w 11176173"/>
                <a:gd name="connsiteY4" fmla="*/ 282974 h 2919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6173" h="2919244">
                  <a:moveTo>
                    <a:pt x="311930" y="282974"/>
                  </a:moveTo>
                  <a:cubicBezTo>
                    <a:pt x="786106" y="-124957"/>
                    <a:pt x="10559273" y="-116811"/>
                    <a:pt x="10907616" y="471660"/>
                  </a:cubicBezTo>
                  <a:cubicBezTo>
                    <a:pt x="11255959" y="1060131"/>
                    <a:pt x="11289911" y="2309646"/>
                    <a:pt x="10864074" y="2657988"/>
                  </a:cubicBezTo>
                  <a:cubicBezTo>
                    <a:pt x="10438237" y="3006330"/>
                    <a:pt x="665197" y="3006331"/>
                    <a:pt x="311930" y="2657988"/>
                  </a:cubicBezTo>
                  <a:cubicBezTo>
                    <a:pt x="-41337" y="2309645"/>
                    <a:pt x="-162246" y="690905"/>
                    <a:pt x="311930" y="282974"/>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等线" panose="02010600030101010101" pitchFamily="2" charset="-122"/>
                <a:cs typeface="+mn-cs"/>
              </a:endParaRPr>
            </a:p>
          </p:txBody>
        </p:sp>
      </p:grpSp>
      <p:sp>
        <p:nvSpPr>
          <p:cNvPr id="37" name="Rectangle 70">
            <a:extLst>
              <a:ext uri="{FF2B5EF4-FFF2-40B4-BE49-F238E27FC236}">
                <a16:creationId xmlns:a16="http://schemas.microsoft.com/office/drawing/2014/main" id="{9FB835C5-0FCB-FB41-14F3-78E65AB7C57B}"/>
              </a:ext>
            </a:extLst>
          </p:cNvPr>
          <p:cNvSpPr>
            <a:spLocks noChangeArrowheads="1"/>
          </p:cNvSpPr>
          <p:nvPr/>
        </p:nvSpPr>
        <p:spPr bwMode="auto">
          <a:xfrm>
            <a:off x="969330" y="276831"/>
            <a:ext cx="1027164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3130">
              <a:lnSpc>
                <a:spcPct val="90000"/>
              </a:lnSpc>
              <a:spcBef>
                <a:spcPts val="1000"/>
              </a:spcBef>
              <a:buFont typeface="Arial" panose="020B0604020202020204" pitchFamily="34" charset="0"/>
              <a:buChar char="•"/>
              <a:defRPr sz="2800">
                <a:solidFill>
                  <a:srgbClr val="595959"/>
                </a:solidFill>
                <a:latin typeface="Calibri Light" panose="020F0302020204030204" pitchFamily="34" charset="0"/>
                <a:cs typeface="Roboto Light" pitchFamily="2" charset="0"/>
              </a:defRPr>
            </a:lvl1pPr>
            <a:lvl2pPr marL="742950" indent="-285750" defTabSz="913130">
              <a:lnSpc>
                <a:spcPct val="90000"/>
              </a:lnSpc>
              <a:spcBef>
                <a:spcPts val="500"/>
              </a:spcBef>
              <a:buFont typeface="Arial" panose="020B0604020202020204" pitchFamily="34" charset="0"/>
              <a:buChar char="•"/>
              <a:defRPr sz="2400">
                <a:solidFill>
                  <a:srgbClr val="595959"/>
                </a:solidFill>
                <a:latin typeface="Calibri Light" panose="020F0302020204030204" pitchFamily="34" charset="0"/>
                <a:cs typeface="Roboto Light" pitchFamily="2" charset="0"/>
              </a:defRPr>
            </a:lvl2pPr>
            <a:lvl3pPr marL="1143000" indent="-228600" defTabSz="913130">
              <a:lnSpc>
                <a:spcPct val="90000"/>
              </a:lnSpc>
              <a:spcBef>
                <a:spcPts val="500"/>
              </a:spcBef>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3pPr>
            <a:lvl4pPr marL="1600200" indent="-228600" defTabSz="913130">
              <a:lnSpc>
                <a:spcPct val="90000"/>
              </a:lnSpc>
              <a:spcBef>
                <a:spcPts val="500"/>
              </a:spcBef>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4pPr>
            <a:lvl5pPr marL="2057400" indent="-228600" defTabSz="913130">
              <a:lnSpc>
                <a:spcPct val="90000"/>
              </a:lnSpc>
              <a:spcBef>
                <a:spcPts val="500"/>
              </a:spcBef>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5pPr>
            <a:lvl6pPr marL="2514600" indent="-228600" defTabSz="913130" eaLnBrk="0" fontAlgn="base" hangingPunct="0">
              <a:lnSpc>
                <a:spcPct val="90000"/>
              </a:lnSpc>
              <a:spcBef>
                <a:spcPts val="500"/>
              </a:spcBef>
              <a:spcAft>
                <a:spcPct val="0"/>
              </a:spcAft>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6pPr>
            <a:lvl7pPr marL="2971800" indent="-228600" defTabSz="913130" eaLnBrk="0" fontAlgn="base" hangingPunct="0">
              <a:lnSpc>
                <a:spcPct val="90000"/>
              </a:lnSpc>
              <a:spcBef>
                <a:spcPts val="500"/>
              </a:spcBef>
              <a:spcAft>
                <a:spcPct val="0"/>
              </a:spcAft>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7pPr>
            <a:lvl8pPr marL="3429000" indent="-228600" defTabSz="913130" eaLnBrk="0" fontAlgn="base" hangingPunct="0">
              <a:lnSpc>
                <a:spcPct val="90000"/>
              </a:lnSpc>
              <a:spcBef>
                <a:spcPts val="500"/>
              </a:spcBef>
              <a:spcAft>
                <a:spcPct val="0"/>
              </a:spcAft>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8pPr>
            <a:lvl9pPr marL="3886200" indent="-228600" defTabSz="913130" eaLnBrk="0" fontAlgn="base" hangingPunct="0">
              <a:lnSpc>
                <a:spcPct val="90000"/>
              </a:lnSpc>
              <a:spcBef>
                <a:spcPts val="500"/>
              </a:spcBef>
              <a:spcAft>
                <a:spcPct val="0"/>
              </a:spcAft>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9pPr>
          </a:lstStyle>
          <a:p>
            <a:pPr marL="0" marR="0" lvl="0" indent="0" algn="ctr" defTabSz="913130"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en-US" altLang="zh-CN" sz="3200" b="1" i="0" u="none" strike="noStrike" kern="1200" cap="none" spc="0" normalizeH="0" baseline="0" noProof="1">
                <a:ln>
                  <a:noFill/>
                </a:ln>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sym typeface="+mn-lt"/>
              </a:rPr>
              <a:t>Phiếu</a:t>
            </a:r>
            <a:r>
              <a:rPr kumimoji="0" lang="en-US" altLang="zh-CN" sz="3200" b="1" i="0" u="none" strike="noStrike" kern="1200" cap="none" spc="0" normalizeH="0" noProof="1">
                <a:ln>
                  <a:noFill/>
                </a:ln>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sym typeface="+mn-lt"/>
              </a:rPr>
              <a:t> học tập</a:t>
            </a:r>
            <a:endParaRPr kumimoji="0" lang="en-US" altLang="zh-CN" sz="3200" b="1" i="0" u="none" strike="noStrike" kern="1200" cap="none" spc="0" normalizeH="0" baseline="0" noProof="1">
              <a:ln>
                <a:noFill/>
              </a:ln>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sym typeface="+mn-lt"/>
            </a:endParaRPr>
          </a:p>
        </p:txBody>
      </p:sp>
      <p:pic>
        <p:nvPicPr>
          <p:cNvPr id="4" name="Picture 3">
            <a:extLst>
              <a:ext uri="{FF2B5EF4-FFF2-40B4-BE49-F238E27FC236}">
                <a16:creationId xmlns:a16="http://schemas.microsoft.com/office/drawing/2014/main" id="{820AEED8-524C-3CE9-DCAB-D8F5A007701B}"/>
              </a:ext>
            </a:extLst>
          </p:cNvPr>
          <p:cNvPicPr>
            <a:picLocks noChangeAspect="1"/>
          </p:cNvPicPr>
          <p:nvPr/>
        </p:nvPicPr>
        <p:blipFill>
          <a:blip r:embed="rId3"/>
          <a:stretch>
            <a:fillRect/>
          </a:stretch>
        </p:blipFill>
        <p:spPr>
          <a:xfrm>
            <a:off x="4306747" y="1095375"/>
            <a:ext cx="3785510" cy="5353050"/>
          </a:xfrm>
          <a:prstGeom prst="rect">
            <a:avLst/>
          </a:prstGeom>
        </p:spPr>
      </p:pic>
    </p:spTree>
    <p:custDataLst>
      <p:tags r:id="rId1"/>
    </p:custDataLst>
    <p:extLst>
      <p:ext uri="{BB962C8B-B14F-4D97-AF65-F5344CB8AC3E}">
        <p14:creationId xmlns:p14="http://schemas.microsoft.com/office/powerpoint/2010/main" val="4263467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EB80975-ECF8-767C-AF37-1903A9246894}"/>
              </a:ext>
            </a:extLst>
          </p:cNvPr>
          <p:cNvSpPr/>
          <p:nvPr/>
        </p:nvSpPr>
        <p:spPr>
          <a:xfrm>
            <a:off x="295275" y="381000"/>
            <a:ext cx="11420475" cy="647699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Box 51">
            <a:extLst>
              <a:ext uri="{FF2B5EF4-FFF2-40B4-BE49-F238E27FC236}">
                <a16:creationId xmlns:a16="http://schemas.microsoft.com/office/drawing/2014/main" id="{65EE5335-D57D-828A-1818-EA0AC4C1AFF4}"/>
              </a:ext>
            </a:extLst>
          </p:cNvPr>
          <p:cNvSpPr txBox="1">
            <a:spLocks noChangeArrowheads="1"/>
          </p:cNvSpPr>
          <p:nvPr/>
        </p:nvSpPr>
        <p:spPr bwMode="auto">
          <a:xfrm>
            <a:off x="399916" y="117918"/>
            <a:ext cx="11219974" cy="1815882"/>
          </a:xfrm>
          <a:custGeom>
            <a:avLst/>
            <a:gdLst>
              <a:gd name="connsiteX0" fmla="*/ 0 w 11219974"/>
              <a:gd name="connsiteY0" fmla="*/ 0 h 1815882"/>
              <a:gd name="connsiteX1" fmla="*/ 638675 w 11219974"/>
              <a:gd name="connsiteY1" fmla="*/ 0 h 1815882"/>
              <a:gd name="connsiteX2" fmla="*/ 1726150 w 11219974"/>
              <a:gd name="connsiteY2" fmla="*/ 0 h 1815882"/>
              <a:gd name="connsiteX3" fmla="*/ 2364825 w 11219974"/>
              <a:gd name="connsiteY3" fmla="*/ 0 h 1815882"/>
              <a:gd name="connsiteX4" fmla="*/ 3227900 w 11219974"/>
              <a:gd name="connsiteY4" fmla="*/ 0 h 1815882"/>
              <a:gd name="connsiteX5" fmla="*/ 3866575 w 11219974"/>
              <a:gd name="connsiteY5" fmla="*/ 0 h 1815882"/>
              <a:gd name="connsiteX6" fmla="*/ 4505251 w 11219974"/>
              <a:gd name="connsiteY6" fmla="*/ 0 h 1815882"/>
              <a:gd name="connsiteX7" fmla="*/ 5143926 w 11219974"/>
              <a:gd name="connsiteY7" fmla="*/ 0 h 1815882"/>
              <a:gd name="connsiteX8" fmla="*/ 6007000 w 11219974"/>
              <a:gd name="connsiteY8" fmla="*/ 0 h 1815882"/>
              <a:gd name="connsiteX9" fmla="*/ 7094475 w 11219974"/>
              <a:gd name="connsiteY9" fmla="*/ 0 h 1815882"/>
              <a:gd name="connsiteX10" fmla="*/ 7845351 w 11219974"/>
              <a:gd name="connsiteY10" fmla="*/ 0 h 1815882"/>
              <a:gd name="connsiteX11" fmla="*/ 8484027 w 11219974"/>
              <a:gd name="connsiteY11" fmla="*/ 0 h 1815882"/>
              <a:gd name="connsiteX12" fmla="*/ 9122702 w 11219974"/>
              <a:gd name="connsiteY12" fmla="*/ 0 h 1815882"/>
              <a:gd name="connsiteX13" fmla="*/ 9649177 w 11219974"/>
              <a:gd name="connsiteY13" fmla="*/ 0 h 1815882"/>
              <a:gd name="connsiteX14" fmla="*/ 11219974 w 11219974"/>
              <a:gd name="connsiteY14" fmla="*/ 0 h 1815882"/>
              <a:gd name="connsiteX15" fmla="*/ 11219974 w 11219974"/>
              <a:gd name="connsiteY15" fmla="*/ 568976 h 1815882"/>
              <a:gd name="connsiteX16" fmla="*/ 11219974 w 11219974"/>
              <a:gd name="connsiteY16" fmla="*/ 1174269 h 1815882"/>
              <a:gd name="connsiteX17" fmla="*/ 11219974 w 11219974"/>
              <a:gd name="connsiteY17" fmla="*/ 1815882 h 1815882"/>
              <a:gd name="connsiteX18" fmla="*/ 10581298 w 11219974"/>
              <a:gd name="connsiteY18" fmla="*/ 1815882 h 1815882"/>
              <a:gd name="connsiteX19" fmla="*/ 9493823 w 11219974"/>
              <a:gd name="connsiteY19" fmla="*/ 1815882 h 1815882"/>
              <a:gd name="connsiteX20" fmla="*/ 8406350 w 11219974"/>
              <a:gd name="connsiteY20" fmla="*/ 1815882 h 1815882"/>
              <a:gd name="connsiteX21" fmla="*/ 7318875 w 11219974"/>
              <a:gd name="connsiteY21" fmla="*/ 1815882 h 1815882"/>
              <a:gd name="connsiteX22" fmla="*/ 6231401 w 11219974"/>
              <a:gd name="connsiteY22" fmla="*/ 1815882 h 1815882"/>
              <a:gd name="connsiteX23" fmla="*/ 5704924 w 11219974"/>
              <a:gd name="connsiteY23" fmla="*/ 1815882 h 1815882"/>
              <a:gd name="connsiteX24" fmla="*/ 5344504 w 11219974"/>
              <a:gd name="connsiteY24" fmla="*/ 1815882 h 1815882"/>
              <a:gd name="connsiteX25" fmla="*/ 4954050 w 11219974"/>
              <a:gd name="connsiteY25" fmla="*/ 1815882 h 1815882"/>
              <a:gd name="connsiteX26" fmla="*/ 4315375 w 11219974"/>
              <a:gd name="connsiteY26" fmla="*/ 1815882 h 1815882"/>
              <a:gd name="connsiteX27" fmla="*/ 3340100 w 11219974"/>
              <a:gd name="connsiteY27" fmla="*/ 1815882 h 1815882"/>
              <a:gd name="connsiteX28" fmla="*/ 2701425 w 11219974"/>
              <a:gd name="connsiteY28" fmla="*/ 1815882 h 1815882"/>
              <a:gd name="connsiteX29" fmla="*/ 1613950 w 11219974"/>
              <a:gd name="connsiteY29" fmla="*/ 1815882 h 1815882"/>
              <a:gd name="connsiteX30" fmla="*/ 0 w 11219974"/>
              <a:gd name="connsiteY30" fmla="*/ 1815882 h 1815882"/>
              <a:gd name="connsiteX31" fmla="*/ 0 w 11219974"/>
              <a:gd name="connsiteY31" fmla="*/ 1174269 h 1815882"/>
              <a:gd name="connsiteX32" fmla="*/ 0 w 11219974"/>
              <a:gd name="connsiteY32" fmla="*/ 532658 h 1815882"/>
              <a:gd name="connsiteX33" fmla="*/ 0 w 11219974"/>
              <a:gd name="connsiteY33" fmla="*/ 0 h 1815882"/>
              <a:gd name="connsiteX0" fmla="*/ 0 w 11219974"/>
              <a:gd name="connsiteY0" fmla="*/ 0 h 1815882"/>
              <a:gd name="connsiteX1" fmla="*/ 750875 w 11219974"/>
              <a:gd name="connsiteY1" fmla="*/ 0 h 1815882"/>
              <a:gd name="connsiteX2" fmla="*/ 1277350 w 11219974"/>
              <a:gd name="connsiteY2" fmla="*/ 0 h 1815882"/>
              <a:gd name="connsiteX3" fmla="*/ 1810212 w 11219974"/>
              <a:gd name="connsiteY3" fmla="*/ 0 h 1815882"/>
              <a:gd name="connsiteX4" fmla="*/ 2364825 w 11219974"/>
              <a:gd name="connsiteY4" fmla="*/ 0 h 1815882"/>
              <a:gd name="connsiteX5" fmla="*/ 3003501 w 11219974"/>
              <a:gd name="connsiteY5" fmla="*/ 0 h 1815882"/>
              <a:gd name="connsiteX6" fmla="*/ 3642176 w 11219974"/>
              <a:gd name="connsiteY6" fmla="*/ 0 h 1815882"/>
              <a:gd name="connsiteX7" fmla="*/ 4168651 w 11219974"/>
              <a:gd name="connsiteY7" fmla="*/ 0 h 1815882"/>
              <a:gd name="connsiteX8" fmla="*/ 4807327 w 11219974"/>
              <a:gd name="connsiteY8" fmla="*/ 0 h 1815882"/>
              <a:gd name="connsiteX9" fmla="*/ 5446002 w 11219974"/>
              <a:gd name="connsiteY9" fmla="*/ 0 h 1815882"/>
              <a:gd name="connsiteX10" fmla="*/ 6533477 w 11219974"/>
              <a:gd name="connsiteY10" fmla="*/ 0 h 1815882"/>
              <a:gd name="connsiteX11" fmla="*/ 7396552 w 11219974"/>
              <a:gd name="connsiteY11" fmla="*/ 0 h 1815882"/>
              <a:gd name="connsiteX12" fmla="*/ 8484027 w 11219974"/>
              <a:gd name="connsiteY12" fmla="*/ 0 h 1815882"/>
              <a:gd name="connsiteX13" fmla="*/ 9571500 w 11219974"/>
              <a:gd name="connsiteY13" fmla="*/ 0 h 1815882"/>
              <a:gd name="connsiteX14" fmla="*/ 10434576 w 11219974"/>
              <a:gd name="connsiteY14" fmla="*/ 0 h 1815882"/>
              <a:gd name="connsiteX15" fmla="*/ 11219974 w 11219974"/>
              <a:gd name="connsiteY15" fmla="*/ 0 h 1815882"/>
              <a:gd name="connsiteX16" fmla="*/ 11219974 w 11219974"/>
              <a:gd name="connsiteY16" fmla="*/ 587135 h 1815882"/>
              <a:gd name="connsiteX17" fmla="*/ 11219974 w 11219974"/>
              <a:gd name="connsiteY17" fmla="*/ 1156111 h 1815882"/>
              <a:gd name="connsiteX18" fmla="*/ 11219974 w 11219974"/>
              <a:gd name="connsiteY18" fmla="*/ 1815882 h 1815882"/>
              <a:gd name="connsiteX19" fmla="*/ 10469098 w 11219974"/>
              <a:gd name="connsiteY19" fmla="*/ 1815882 h 1815882"/>
              <a:gd name="connsiteX20" fmla="*/ 9606023 w 11219974"/>
              <a:gd name="connsiteY20" fmla="*/ 1815882 h 1815882"/>
              <a:gd name="connsiteX21" fmla="*/ 8855148 w 11219974"/>
              <a:gd name="connsiteY21" fmla="*/ 1815882 h 1815882"/>
              <a:gd name="connsiteX22" fmla="*/ 7992073 w 11219974"/>
              <a:gd name="connsiteY22" fmla="*/ 1815882 h 1815882"/>
              <a:gd name="connsiteX23" fmla="*/ 7016798 w 11219974"/>
              <a:gd name="connsiteY23" fmla="*/ 1815882 h 1815882"/>
              <a:gd name="connsiteX24" fmla="*/ 6265923 w 11219974"/>
              <a:gd name="connsiteY24" fmla="*/ 1815882 h 1815882"/>
              <a:gd name="connsiteX25" fmla="*/ 5290648 w 11219974"/>
              <a:gd name="connsiteY25" fmla="*/ 1815882 h 1815882"/>
              <a:gd name="connsiteX26" fmla="*/ 4427574 w 11219974"/>
              <a:gd name="connsiteY26" fmla="*/ 1815882 h 1815882"/>
              <a:gd name="connsiteX27" fmla="*/ 3676699 w 11219974"/>
              <a:gd name="connsiteY27" fmla="*/ 1815882 h 1815882"/>
              <a:gd name="connsiteX28" fmla="*/ 2925824 w 11219974"/>
              <a:gd name="connsiteY28" fmla="*/ 1815882 h 1815882"/>
              <a:gd name="connsiteX29" fmla="*/ 2287148 w 11219974"/>
              <a:gd name="connsiteY29" fmla="*/ 1815882 h 1815882"/>
              <a:gd name="connsiteX30" fmla="*/ 1536273 w 11219974"/>
              <a:gd name="connsiteY30" fmla="*/ 1815882 h 1815882"/>
              <a:gd name="connsiteX31" fmla="*/ 1009798 w 11219974"/>
              <a:gd name="connsiteY31" fmla="*/ 1815882 h 1815882"/>
              <a:gd name="connsiteX32" fmla="*/ 0 w 11219974"/>
              <a:gd name="connsiteY32" fmla="*/ 1815882 h 1815882"/>
              <a:gd name="connsiteX33" fmla="*/ 0 w 11219974"/>
              <a:gd name="connsiteY33" fmla="*/ 1174269 h 1815882"/>
              <a:gd name="connsiteX34" fmla="*/ 0 w 11219974"/>
              <a:gd name="connsiteY34" fmla="*/ 587135 h 1815882"/>
              <a:gd name="connsiteX35" fmla="*/ 0 w 11219974"/>
              <a:gd name="connsiteY35" fmla="*/ 0 h 1815882"/>
              <a:gd name="connsiteX0" fmla="*/ 0 w 11219974"/>
              <a:gd name="connsiteY0" fmla="*/ 0 h 1815882"/>
              <a:gd name="connsiteX1" fmla="*/ 638675 w 11219974"/>
              <a:gd name="connsiteY1" fmla="*/ 0 h 1815882"/>
              <a:gd name="connsiteX2" fmla="*/ 1726150 w 11219974"/>
              <a:gd name="connsiteY2" fmla="*/ 0 h 1815882"/>
              <a:gd name="connsiteX3" fmla="*/ 2364825 w 11219974"/>
              <a:gd name="connsiteY3" fmla="*/ 0 h 1815882"/>
              <a:gd name="connsiteX4" fmla="*/ 3227900 w 11219974"/>
              <a:gd name="connsiteY4" fmla="*/ 0 h 1815882"/>
              <a:gd name="connsiteX5" fmla="*/ 3866575 w 11219974"/>
              <a:gd name="connsiteY5" fmla="*/ 0 h 1815882"/>
              <a:gd name="connsiteX6" fmla="*/ 4505251 w 11219974"/>
              <a:gd name="connsiteY6" fmla="*/ 0 h 1815882"/>
              <a:gd name="connsiteX7" fmla="*/ 5143926 w 11219974"/>
              <a:gd name="connsiteY7" fmla="*/ 0 h 1815882"/>
              <a:gd name="connsiteX8" fmla="*/ 6007000 w 11219974"/>
              <a:gd name="connsiteY8" fmla="*/ 0 h 1815882"/>
              <a:gd name="connsiteX9" fmla="*/ 7094475 w 11219974"/>
              <a:gd name="connsiteY9" fmla="*/ 0 h 1815882"/>
              <a:gd name="connsiteX10" fmla="*/ 7845351 w 11219974"/>
              <a:gd name="connsiteY10" fmla="*/ 0 h 1815882"/>
              <a:gd name="connsiteX11" fmla="*/ 8484027 w 11219974"/>
              <a:gd name="connsiteY11" fmla="*/ 0 h 1815882"/>
              <a:gd name="connsiteX12" fmla="*/ 9122702 w 11219974"/>
              <a:gd name="connsiteY12" fmla="*/ 0 h 1815882"/>
              <a:gd name="connsiteX13" fmla="*/ 9649177 w 11219974"/>
              <a:gd name="connsiteY13" fmla="*/ 0 h 1815882"/>
              <a:gd name="connsiteX14" fmla="*/ 11219974 w 11219974"/>
              <a:gd name="connsiteY14" fmla="*/ 0 h 1815882"/>
              <a:gd name="connsiteX15" fmla="*/ 11219974 w 11219974"/>
              <a:gd name="connsiteY15" fmla="*/ 568976 h 1815882"/>
              <a:gd name="connsiteX16" fmla="*/ 11219974 w 11219974"/>
              <a:gd name="connsiteY16" fmla="*/ 1174269 h 1815882"/>
              <a:gd name="connsiteX17" fmla="*/ 11219974 w 11219974"/>
              <a:gd name="connsiteY17" fmla="*/ 1815882 h 1815882"/>
              <a:gd name="connsiteX18" fmla="*/ 10581298 w 11219974"/>
              <a:gd name="connsiteY18" fmla="*/ 1815882 h 1815882"/>
              <a:gd name="connsiteX19" fmla="*/ 9493823 w 11219974"/>
              <a:gd name="connsiteY19" fmla="*/ 1815882 h 1815882"/>
              <a:gd name="connsiteX20" fmla="*/ 8406350 w 11219974"/>
              <a:gd name="connsiteY20" fmla="*/ 1815882 h 1815882"/>
              <a:gd name="connsiteX21" fmla="*/ 7318875 w 11219974"/>
              <a:gd name="connsiteY21" fmla="*/ 1815882 h 1815882"/>
              <a:gd name="connsiteX22" fmla="*/ 6231401 w 11219974"/>
              <a:gd name="connsiteY22" fmla="*/ 1815882 h 1815882"/>
              <a:gd name="connsiteX23" fmla="*/ 5704924 w 11219974"/>
              <a:gd name="connsiteY23" fmla="*/ 1815882 h 1815882"/>
              <a:gd name="connsiteX24" fmla="*/ 4954050 w 11219974"/>
              <a:gd name="connsiteY24" fmla="*/ 1815882 h 1815882"/>
              <a:gd name="connsiteX25" fmla="*/ 4315375 w 11219974"/>
              <a:gd name="connsiteY25" fmla="*/ 1815882 h 1815882"/>
              <a:gd name="connsiteX26" fmla="*/ 3340100 w 11219974"/>
              <a:gd name="connsiteY26" fmla="*/ 1815882 h 1815882"/>
              <a:gd name="connsiteX27" fmla="*/ 2701425 w 11219974"/>
              <a:gd name="connsiteY27" fmla="*/ 1815882 h 1815882"/>
              <a:gd name="connsiteX28" fmla="*/ 1613950 w 11219974"/>
              <a:gd name="connsiteY28" fmla="*/ 1815882 h 1815882"/>
              <a:gd name="connsiteX29" fmla="*/ 0 w 11219974"/>
              <a:gd name="connsiteY29" fmla="*/ 1815882 h 1815882"/>
              <a:gd name="connsiteX30" fmla="*/ 0 w 11219974"/>
              <a:gd name="connsiteY30" fmla="*/ 1174269 h 1815882"/>
              <a:gd name="connsiteX31" fmla="*/ 0 w 11219974"/>
              <a:gd name="connsiteY31" fmla="*/ 532658 h 1815882"/>
              <a:gd name="connsiteX32" fmla="*/ 0 w 11219974"/>
              <a:gd name="connsiteY32" fmla="*/ 0 h 1815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1219974" h="1815882" fill="none" extrusionOk="0">
                <a:moveTo>
                  <a:pt x="0" y="0"/>
                </a:moveTo>
                <a:cubicBezTo>
                  <a:pt x="108116" y="-73225"/>
                  <a:pt x="418558" y="75947"/>
                  <a:pt x="638675" y="0"/>
                </a:cubicBezTo>
                <a:cubicBezTo>
                  <a:pt x="909194" y="-85997"/>
                  <a:pt x="1498253" y="5070"/>
                  <a:pt x="1726150" y="0"/>
                </a:cubicBezTo>
                <a:cubicBezTo>
                  <a:pt x="1975467" y="-7256"/>
                  <a:pt x="2078876" y="32428"/>
                  <a:pt x="2364825" y="0"/>
                </a:cubicBezTo>
                <a:cubicBezTo>
                  <a:pt x="2704446" y="-66005"/>
                  <a:pt x="3029761" y="56284"/>
                  <a:pt x="3227900" y="0"/>
                </a:cubicBezTo>
                <a:cubicBezTo>
                  <a:pt x="3418385" y="-17826"/>
                  <a:pt x="3721960" y="106143"/>
                  <a:pt x="3866575" y="0"/>
                </a:cubicBezTo>
                <a:cubicBezTo>
                  <a:pt x="4066992" y="-47499"/>
                  <a:pt x="4314441" y="-16287"/>
                  <a:pt x="4505251" y="0"/>
                </a:cubicBezTo>
                <a:cubicBezTo>
                  <a:pt x="4737129" y="-45019"/>
                  <a:pt x="5000349" y="-37500"/>
                  <a:pt x="5143926" y="0"/>
                </a:cubicBezTo>
                <a:cubicBezTo>
                  <a:pt x="5360839" y="18840"/>
                  <a:pt x="5740720" y="-48559"/>
                  <a:pt x="6007000" y="0"/>
                </a:cubicBezTo>
                <a:cubicBezTo>
                  <a:pt x="6214267" y="43552"/>
                  <a:pt x="6767922" y="218160"/>
                  <a:pt x="7094475" y="0"/>
                </a:cubicBezTo>
                <a:cubicBezTo>
                  <a:pt x="7442726" y="-26015"/>
                  <a:pt x="7521691" y="147118"/>
                  <a:pt x="7845351" y="0"/>
                </a:cubicBezTo>
                <a:cubicBezTo>
                  <a:pt x="8180219" y="-44866"/>
                  <a:pt x="8254116" y="65265"/>
                  <a:pt x="8484027" y="0"/>
                </a:cubicBezTo>
                <a:cubicBezTo>
                  <a:pt x="8731933" y="-46009"/>
                  <a:pt x="8856766" y="48534"/>
                  <a:pt x="9122702" y="0"/>
                </a:cubicBezTo>
                <a:cubicBezTo>
                  <a:pt x="9417649" y="-51594"/>
                  <a:pt x="9567244" y="-7914"/>
                  <a:pt x="9649177" y="0"/>
                </a:cubicBezTo>
                <a:cubicBezTo>
                  <a:pt x="9742493" y="53386"/>
                  <a:pt x="10826192" y="117116"/>
                  <a:pt x="11219974" y="0"/>
                </a:cubicBezTo>
                <a:cubicBezTo>
                  <a:pt x="11267038" y="119929"/>
                  <a:pt x="11203685" y="363146"/>
                  <a:pt x="11219974" y="568976"/>
                </a:cubicBezTo>
                <a:cubicBezTo>
                  <a:pt x="11268595" y="806410"/>
                  <a:pt x="11152825" y="935157"/>
                  <a:pt x="11219974" y="1174269"/>
                </a:cubicBezTo>
                <a:cubicBezTo>
                  <a:pt x="11276035" y="1433772"/>
                  <a:pt x="11129492" y="1693766"/>
                  <a:pt x="11219974" y="1815882"/>
                </a:cubicBezTo>
                <a:cubicBezTo>
                  <a:pt x="11015827" y="1909481"/>
                  <a:pt x="10731697" y="1842421"/>
                  <a:pt x="10581298" y="1815882"/>
                </a:cubicBezTo>
                <a:cubicBezTo>
                  <a:pt x="10356366" y="1793234"/>
                  <a:pt x="9937041" y="1785405"/>
                  <a:pt x="9493823" y="1815882"/>
                </a:cubicBezTo>
                <a:cubicBezTo>
                  <a:pt x="9179667" y="1786515"/>
                  <a:pt x="8902640" y="1684638"/>
                  <a:pt x="8406350" y="1815882"/>
                </a:cubicBezTo>
                <a:cubicBezTo>
                  <a:pt x="7992755" y="1896443"/>
                  <a:pt x="7637861" y="1625210"/>
                  <a:pt x="7318875" y="1815882"/>
                </a:cubicBezTo>
                <a:cubicBezTo>
                  <a:pt x="6956062" y="2044668"/>
                  <a:pt x="6814770" y="1767304"/>
                  <a:pt x="6231401" y="1815882"/>
                </a:cubicBezTo>
                <a:cubicBezTo>
                  <a:pt x="5678392" y="1772775"/>
                  <a:pt x="5925233" y="1756424"/>
                  <a:pt x="5704924" y="1815882"/>
                </a:cubicBezTo>
                <a:cubicBezTo>
                  <a:pt x="5623329" y="1858640"/>
                  <a:pt x="5424039" y="1809547"/>
                  <a:pt x="5344504" y="1815882"/>
                </a:cubicBezTo>
                <a:cubicBezTo>
                  <a:pt x="5264969" y="1822217"/>
                  <a:pt x="5055677" y="1814568"/>
                  <a:pt x="4954050" y="1815882"/>
                </a:cubicBezTo>
                <a:cubicBezTo>
                  <a:pt x="4605282" y="1842739"/>
                  <a:pt x="4465703" y="1723290"/>
                  <a:pt x="4315375" y="1815882"/>
                </a:cubicBezTo>
                <a:cubicBezTo>
                  <a:pt x="4053627" y="1989242"/>
                  <a:pt x="3652575" y="1807483"/>
                  <a:pt x="3340100" y="1815882"/>
                </a:cubicBezTo>
                <a:cubicBezTo>
                  <a:pt x="3044044" y="1845416"/>
                  <a:pt x="3000147" y="1792882"/>
                  <a:pt x="2701425" y="1815882"/>
                </a:cubicBezTo>
                <a:cubicBezTo>
                  <a:pt x="2369230" y="1918205"/>
                  <a:pt x="2042583" y="1684983"/>
                  <a:pt x="1613950" y="1815882"/>
                </a:cubicBezTo>
                <a:cubicBezTo>
                  <a:pt x="1170454" y="1985920"/>
                  <a:pt x="479894" y="1566186"/>
                  <a:pt x="0" y="1815882"/>
                </a:cubicBezTo>
                <a:cubicBezTo>
                  <a:pt x="-29837" y="1634982"/>
                  <a:pt x="127394" y="1441224"/>
                  <a:pt x="0" y="1174269"/>
                </a:cubicBezTo>
                <a:cubicBezTo>
                  <a:pt x="-75922" y="898933"/>
                  <a:pt x="14842" y="841449"/>
                  <a:pt x="0" y="532658"/>
                </a:cubicBezTo>
                <a:cubicBezTo>
                  <a:pt x="-31921" y="226660"/>
                  <a:pt x="61144" y="95297"/>
                  <a:pt x="0" y="0"/>
                </a:cubicBezTo>
                <a:close/>
              </a:path>
              <a:path w="11219974" h="1815882" stroke="0" extrusionOk="0">
                <a:moveTo>
                  <a:pt x="0" y="0"/>
                </a:moveTo>
                <a:cubicBezTo>
                  <a:pt x="333478" y="-68657"/>
                  <a:pt x="497020" y="-8225"/>
                  <a:pt x="750875" y="0"/>
                </a:cubicBezTo>
                <a:cubicBezTo>
                  <a:pt x="987907" y="5773"/>
                  <a:pt x="1118628" y="11701"/>
                  <a:pt x="1277350" y="0"/>
                </a:cubicBezTo>
                <a:cubicBezTo>
                  <a:pt x="1393962" y="23439"/>
                  <a:pt x="1623527" y="10756"/>
                  <a:pt x="1810212" y="0"/>
                </a:cubicBezTo>
                <a:cubicBezTo>
                  <a:pt x="1989415" y="-6450"/>
                  <a:pt x="2171091" y="6948"/>
                  <a:pt x="2364825" y="0"/>
                </a:cubicBezTo>
                <a:cubicBezTo>
                  <a:pt x="2629696" y="1849"/>
                  <a:pt x="2864544" y="35647"/>
                  <a:pt x="3003501" y="0"/>
                </a:cubicBezTo>
                <a:cubicBezTo>
                  <a:pt x="3161244" y="-47680"/>
                  <a:pt x="3511840" y="14243"/>
                  <a:pt x="3642176" y="0"/>
                </a:cubicBezTo>
                <a:cubicBezTo>
                  <a:pt x="3799153" y="-11215"/>
                  <a:pt x="4052776" y="4220"/>
                  <a:pt x="4168651" y="0"/>
                </a:cubicBezTo>
                <a:cubicBezTo>
                  <a:pt x="4301078" y="-8756"/>
                  <a:pt x="4449995" y="-15190"/>
                  <a:pt x="4807327" y="0"/>
                </a:cubicBezTo>
                <a:cubicBezTo>
                  <a:pt x="5090983" y="-24539"/>
                  <a:pt x="5280947" y="6954"/>
                  <a:pt x="5446002" y="0"/>
                </a:cubicBezTo>
                <a:cubicBezTo>
                  <a:pt x="5605391" y="-72771"/>
                  <a:pt x="6259485" y="32405"/>
                  <a:pt x="6533477" y="0"/>
                </a:cubicBezTo>
                <a:cubicBezTo>
                  <a:pt x="6811166" y="-100323"/>
                  <a:pt x="7226052" y="57483"/>
                  <a:pt x="7396552" y="0"/>
                </a:cubicBezTo>
                <a:cubicBezTo>
                  <a:pt x="7677182" y="-182041"/>
                  <a:pt x="8007232" y="-55513"/>
                  <a:pt x="8484027" y="0"/>
                </a:cubicBezTo>
                <a:cubicBezTo>
                  <a:pt x="8965218" y="-29950"/>
                  <a:pt x="9308418" y="39766"/>
                  <a:pt x="9571500" y="0"/>
                </a:cubicBezTo>
                <a:cubicBezTo>
                  <a:pt x="9937196" y="-54907"/>
                  <a:pt x="10095664" y="19839"/>
                  <a:pt x="10434576" y="0"/>
                </a:cubicBezTo>
                <a:cubicBezTo>
                  <a:pt x="10717017" y="-131224"/>
                  <a:pt x="10945055" y="5060"/>
                  <a:pt x="11219974" y="0"/>
                </a:cubicBezTo>
                <a:cubicBezTo>
                  <a:pt x="11304120" y="223467"/>
                  <a:pt x="11185951" y="423160"/>
                  <a:pt x="11219974" y="587135"/>
                </a:cubicBezTo>
                <a:cubicBezTo>
                  <a:pt x="11198271" y="738184"/>
                  <a:pt x="11203997" y="1032035"/>
                  <a:pt x="11219974" y="1156111"/>
                </a:cubicBezTo>
                <a:cubicBezTo>
                  <a:pt x="11312638" y="1294855"/>
                  <a:pt x="11119549" y="1588747"/>
                  <a:pt x="11219974" y="1815882"/>
                </a:cubicBezTo>
                <a:cubicBezTo>
                  <a:pt x="10964672" y="1827299"/>
                  <a:pt x="10798524" y="1715838"/>
                  <a:pt x="10469098" y="1815882"/>
                </a:cubicBezTo>
                <a:cubicBezTo>
                  <a:pt x="10193601" y="1896662"/>
                  <a:pt x="9967184" y="1781954"/>
                  <a:pt x="9606023" y="1815882"/>
                </a:cubicBezTo>
                <a:cubicBezTo>
                  <a:pt x="9173685" y="1835067"/>
                  <a:pt x="9105493" y="1745662"/>
                  <a:pt x="8855148" y="1815882"/>
                </a:cubicBezTo>
                <a:cubicBezTo>
                  <a:pt x="8538605" y="1762123"/>
                  <a:pt x="8287621" y="1819234"/>
                  <a:pt x="7992073" y="1815882"/>
                </a:cubicBezTo>
                <a:cubicBezTo>
                  <a:pt x="7550969" y="1750791"/>
                  <a:pt x="7325170" y="1723295"/>
                  <a:pt x="7016798" y="1815882"/>
                </a:cubicBezTo>
                <a:cubicBezTo>
                  <a:pt x="6662088" y="1852245"/>
                  <a:pt x="6570551" y="1669582"/>
                  <a:pt x="6265923" y="1815882"/>
                </a:cubicBezTo>
                <a:cubicBezTo>
                  <a:pt x="5915785" y="1865707"/>
                  <a:pt x="5475237" y="1618471"/>
                  <a:pt x="5290648" y="1815882"/>
                </a:cubicBezTo>
                <a:cubicBezTo>
                  <a:pt x="5114805" y="1819630"/>
                  <a:pt x="4671561" y="1766498"/>
                  <a:pt x="4427574" y="1815882"/>
                </a:cubicBezTo>
                <a:cubicBezTo>
                  <a:pt x="4215102" y="1811361"/>
                  <a:pt x="3813305" y="1742708"/>
                  <a:pt x="3676699" y="1815882"/>
                </a:cubicBezTo>
                <a:cubicBezTo>
                  <a:pt x="3502510" y="1797167"/>
                  <a:pt x="3259823" y="1746793"/>
                  <a:pt x="2925824" y="1815882"/>
                </a:cubicBezTo>
                <a:cubicBezTo>
                  <a:pt x="2671490" y="1807052"/>
                  <a:pt x="2463126" y="1796350"/>
                  <a:pt x="2287148" y="1815882"/>
                </a:cubicBezTo>
                <a:cubicBezTo>
                  <a:pt x="2079045" y="1834603"/>
                  <a:pt x="1702154" y="1828306"/>
                  <a:pt x="1536273" y="1815882"/>
                </a:cubicBezTo>
                <a:cubicBezTo>
                  <a:pt x="1353457" y="1827191"/>
                  <a:pt x="1270610" y="1801515"/>
                  <a:pt x="1009798" y="1815882"/>
                </a:cubicBezTo>
                <a:cubicBezTo>
                  <a:pt x="804490" y="1817860"/>
                  <a:pt x="302122" y="1747067"/>
                  <a:pt x="0" y="1815882"/>
                </a:cubicBezTo>
                <a:cubicBezTo>
                  <a:pt x="-57926" y="1556342"/>
                  <a:pt x="89806" y="1285043"/>
                  <a:pt x="0" y="1174269"/>
                </a:cubicBezTo>
                <a:cubicBezTo>
                  <a:pt x="-66961" y="1014326"/>
                  <a:pt x="61076" y="717707"/>
                  <a:pt x="0" y="587135"/>
                </a:cubicBezTo>
                <a:cubicBezTo>
                  <a:pt x="-115206" y="428018"/>
                  <a:pt x="150815" y="233128"/>
                  <a:pt x="0" y="0"/>
                </a:cubicBezTo>
                <a:close/>
              </a:path>
              <a:path w="11219974" h="1815882" fill="none" stroke="0" extrusionOk="0">
                <a:moveTo>
                  <a:pt x="0" y="0"/>
                </a:moveTo>
                <a:cubicBezTo>
                  <a:pt x="72182" y="-37746"/>
                  <a:pt x="348230" y="7920"/>
                  <a:pt x="638675" y="0"/>
                </a:cubicBezTo>
                <a:cubicBezTo>
                  <a:pt x="852613" y="6460"/>
                  <a:pt x="1491291" y="422"/>
                  <a:pt x="1726150" y="0"/>
                </a:cubicBezTo>
                <a:cubicBezTo>
                  <a:pt x="1971768" y="-10781"/>
                  <a:pt x="2090950" y="45215"/>
                  <a:pt x="2364825" y="0"/>
                </a:cubicBezTo>
                <a:cubicBezTo>
                  <a:pt x="2605752" y="-65878"/>
                  <a:pt x="3018539" y="25449"/>
                  <a:pt x="3227900" y="0"/>
                </a:cubicBezTo>
                <a:cubicBezTo>
                  <a:pt x="3478615" y="-37579"/>
                  <a:pt x="3644965" y="32552"/>
                  <a:pt x="3866575" y="0"/>
                </a:cubicBezTo>
                <a:cubicBezTo>
                  <a:pt x="4125757" y="-20666"/>
                  <a:pt x="4256826" y="11809"/>
                  <a:pt x="4505251" y="0"/>
                </a:cubicBezTo>
                <a:cubicBezTo>
                  <a:pt x="4739248" y="-22636"/>
                  <a:pt x="4986661" y="-410"/>
                  <a:pt x="5143926" y="0"/>
                </a:cubicBezTo>
                <a:cubicBezTo>
                  <a:pt x="5265062" y="-68145"/>
                  <a:pt x="5738333" y="-24891"/>
                  <a:pt x="6007000" y="0"/>
                </a:cubicBezTo>
                <a:cubicBezTo>
                  <a:pt x="6300701" y="-9449"/>
                  <a:pt x="6733767" y="6767"/>
                  <a:pt x="7094475" y="0"/>
                </a:cubicBezTo>
                <a:cubicBezTo>
                  <a:pt x="7454980" y="-11019"/>
                  <a:pt x="7541384" y="68090"/>
                  <a:pt x="7845351" y="0"/>
                </a:cubicBezTo>
                <a:cubicBezTo>
                  <a:pt x="8154960" y="-83285"/>
                  <a:pt x="8222987" y="35720"/>
                  <a:pt x="8484027" y="0"/>
                </a:cubicBezTo>
                <a:cubicBezTo>
                  <a:pt x="8736518" y="-10208"/>
                  <a:pt x="8783755" y="35474"/>
                  <a:pt x="9122702" y="0"/>
                </a:cubicBezTo>
                <a:cubicBezTo>
                  <a:pt x="9407027" y="-43105"/>
                  <a:pt x="9574884" y="-10781"/>
                  <a:pt x="9649177" y="0"/>
                </a:cubicBezTo>
                <a:cubicBezTo>
                  <a:pt x="9632872" y="51517"/>
                  <a:pt x="10838048" y="61683"/>
                  <a:pt x="11219974" y="0"/>
                </a:cubicBezTo>
                <a:cubicBezTo>
                  <a:pt x="11194422" y="84952"/>
                  <a:pt x="11229018" y="285864"/>
                  <a:pt x="11219974" y="568976"/>
                </a:cubicBezTo>
                <a:cubicBezTo>
                  <a:pt x="11213279" y="816986"/>
                  <a:pt x="11177223" y="953780"/>
                  <a:pt x="11219974" y="1174269"/>
                </a:cubicBezTo>
                <a:cubicBezTo>
                  <a:pt x="11340726" y="1409862"/>
                  <a:pt x="11104260" y="1630796"/>
                  <a:pt x="11219974" y="1815882"/>
                </a:cubicBezTo>
                <a:cubicBezTo>
                  <a:pt x="11067533" y="1914759"/>
                  <a:pt x="10745451" y="1722345"/>
                  <a:pt x="10581298" y="1815882"/>
                </a:cubicBezTo>
                <a:cubicBezTo>
                  <a:pt x="10369353" y="1866463"/>
                  <a:pt x="9758135" y="1792857"/>
                  <a:pt x="9493823" y="1815882"/>
                </a:cubicBezTo>
                <a:cubicBezTo>
                  <a:pt x="9133958" y="1853681"/>
                  <a:pt x="8834214" y="1718350"/>
                  <a:pt x="8406350" y="1815882"/>
                </a:cubicBezTo>
                <a:cubicBezTo>
                  <a:pt x="8001101" y="1936152"/>
                  <a:pt x="7644866" y="1708050"/>
                  <a:pt x="7318875" y="1815882"/>
                </a:cubicBezTo>
                <a:cubicBezTo>
                  <a:pt x="7003345" y="1870960"/>
                  <a:pt x="6809882" y="1847245"/>
                  <a:pt x="6231401" y="1815882"/>
                </a:cubicBezTo>
                <a:cubicBezTo>
                  <a:pt x="5750519" y="1843465"/>
                  <a:pt x="5852253" y="1776554"/>
                  <a:pt x="5704924" y="1815882"/>
                </a:cubicBezTo>
                <a:cubicBezTo>
                  <a:pt x="5551746" y="1848083"/>
                  <a:pt x="5260167" y="1849278"/>
                  <a:pt x="4954050" y="1815882"/>
                </a:cubicBezTo>
                <a:cubicBezTo>
                  <a:pt x="4620445" y="1781030"/>
                  <a:pt x="4500589" y="1769832"/>
                  <a:pt x="4315375" y="1815882"/>
                </a:cubicBezTo>
                <a:cubicBezTo>
                  <a:pt x="4158051" y="1932379"/>
                  <a:pt x="3576943" y="1771022"/>
                  <a:pt x="3340100" y="1815882"/>
                </a:cubicBezTo>
                <a:cubicBezTo>
                  <a:pt x="3047132" y="1830502"/>
                  <a:pt x="3024414" y="1783000"/>
                  <a:pt x="2701425" y="1815882"/>
                </a:cubicBezTo>
                <a:cubicBezTo>
                  <a:pt x="2320289" y="1886911"/>
                  <a:pt x="1953581" y="1808302"/>
                  <a:pt x="1613950" y="1815882"/>
                </a:cubicBezTo>
                <a:cubicBezTo>
                  <a:pt x="1255036" y="1958041"/>
                  <a:pt x="361759" y="1771220"/>
                  <a:pt x="0" y="1815882"/>
                </a:cubicBezTo>
                <a:cubicBezTo>
                  <a:pt x="-10969" y="1646399"/>
                  <a:pt x="49873" y="1360976"/>
                  <a:pt x="0" y="1174269"/>
                </a:cubicBezTo>
                <a:cubicBezTo>
                  <a:pt x="-50324" y="881122"/>
                  <a:pt x="33202" y="843270"/>
                  <a:pt x="0" y="532658"/>
                </a:cubicBezTo>
                <a:cubicBezTo>
                  <a:pt x="2217" y="215666"/>
                  <a:pt x="43640" y="122169"/>
                  <a:pt x="0" y="0"/>
                </a:cubicBezTo>
                <a:close/>
              </a:path>
              <a:path w="11219974" h="1815882" fill="none" stroke="0" extrusionOk="0">
                <a:moveTo>
                  <a:pt x="0" y="0"/>
                </a:moveTo>
                <a:cubicBezTo>
                  <a:pt x="109008" y="-69876"/>
                  <a:pt x="399425" y="73035"/>
                  <a:pt x="638675" y="0"/>
                </a:cubicBezTo>
                <a:cubicBezTo>
                  <a:pt x="893076" y="-79669"/>
                  <a:pt x="1499821" y="-391"/>
                  <a:pt x="1726150" y="0"/>
                </a:cubicBezTo>
                <a:cubicBezTo>
                  <a:pt x="1991000" y="-4193"/>
                  <a:pt x="2097759" y="56143"/>
                  <a:pt x="2364825" y="0"/>
                </a:cubicBezTo>
                <a:cubicBezTo>
                  <a:pt x="2648034" y="-47282"/>
                  <a:pt x="2966174" y="52736"/>
                  <a:pt x="3227900" y="0"/>
                </a:cubicBezTo>
                <a:cubicBezTo>
                  <a:pt x="3463528" y="-8021"/>
                  <a:pt x="3623306" y="95826"/>
                  <a:pt x="3866575" y="0"/>
                </a:cubicBezTo>
                <a:cubicBezTo>
                  <a:pt x="4111270" y="-31569"/>
                  <a:pt x="4273748" y="56529"/>
                  <a:pt x="4505251" y="0"/>
                </a:cubicBezTo>
                <a:cubicBezTo>
                  <a:pt x="4720310" y="-47662"/>
                  <a:pt x="5001499" y="-46594"/>
                  <a:pt x="5143926" y="0"/>
                </a:cubicBezTo>
                <a:cubicBezTo>
                  <a:pt x="5353174" y="52837"/>
                  <a:pt x="5819500" y="-61436"/>
                  <a:pt x="6007000" y="0"/>
                </a:cubicBezTo>
                <a:cubicBezTo>
                  <a:pt x="6282434" y="19936"/>
                  <a:pt x="6738392" y="82404"/>
                  <a:pt x="7094475" y="0"/>
                </a:cubicBezTo>
                <a:cubicBezTo>
                  <a:pt x="7433235" y="-46360"/>
                  <a:pt x="7557411" y="101717"/>
                  <a:pt x="7845351" y="0"/>
                </a:cubicBezTo>
                <a:cubicBezTo>
                  <a:pt x="8201492" y="-38654"/>
                  <a:pt x="8215808" y="82840"/>
                  <a:pt x="8484027" y="0"/>
                </a:cubicBezTo>
                <a:cubicBezTo>
                  <a:pt x="8719568" y="-39142"/>
                  <a:pt x="8827507" y="52895"/>
                  <a:pt x="9122702" y="0"/>
                </a:cubicBezTo>
                <a:cubicBezTo>
                  <a:pt x="9407837" y="-60483"/>
                  <a:pt x="9563800" y="-8683"/>
                  <a:pt x="9649177" y="0"/>
                </a:cubicBezTo>
                <a:cubicBezTo>
                  <a:pt x="9758925" y="42738"/>
                  <a:pt x="10747335" y="27765"/>
                  <a:pt x="11219974" y="0"/>
                </a:cubicBezTo>
                <a:cubicBezTo>
                  <a:pt x="11226042" y="123065"/>
                  <a:pt x="11273717" y="343649"/>
                  <a:pt x="11219974" y="568976"/>
                </a:cubicBezTo>
                <a:cubicBezTo>
                  <a:pt x="11201891" y="821586"/>
                  <a:pt x="11171073" y="945423"/>
                  <a:pt x="11219974" y="1174269"/>
                </a:cubicBezTo>
                <a:cubicBezTo>
                  <a:pt x="11369204" y="1447142"/>
                  <a:pt x="11092371" y="1652314"/>
                  <a:pt x="11219974" y="1815882"/>
                </a:cubicBezTo>
                <a:cubicBezTo>
                  <a:pt x="11032289" y="1889288"/>
                  <a:pt x="10723412" y="1818043"/>
                  <a:pt x="10581298" y="1815882"/>
                </a:cubicBezTo>
                <a:cubicBezTo>
                  <a:pt x="10406743" y="1887373"/>
                  <a:pt x="9888655" y="1708779"/>
                  <a:pt x="9493823" y="1815882"/>
                </a:cubicBezTo>
                <a:cubicBezTo>
                  <a:pt x="9141729" y="1828287"/>
                  <a:pt x="8854430" y="1763257"/>
                  <a:pt x="8406350" y="1815882"/>
                </a:cubicBezTo>
                <a:cubicBezTo>
                  <a:pt x="7997507" y="1960317"/>
                  <a:pt x="7615741" y="1550231"/>
                  <a:pt x="7318875" y="1815882"/>
                </a:cubicBezTo>
                <a:cubicBezTo>
                  <a:pt x="6963998" y="1954406"/>
                  <a:pt x="6746755" y="1850641"/>
                  <a:pt x="6231401" y="1815882"/>
                </a:cubicBezTo>
                <a:cubicBezTo>
                  <a:pt x="5726913" y="1821112"/>
                  <a:pt x="5899805" y="1754921"/>
                  <a:pt x="5704924" y="1815882"/>
                </a:cubicBezTo>
                <a:cubicBezTo>
                  <a:pt x="5552299" y="1852117"/>
                  <a:pt x="5463238" y="1788163"/>
                  <a:pt x="5352013" y="1815882"/>
                </a:cubicBezTo>
                <a:cubicBezTo>
                  <a:pt x="5240788" y="1843601"/>
                  <a:pt x="5126169" y="1786303"/>
                  <a:pt x="4954050" y="1815882"/>
                </a:cubicBezTo>
                <a:cubicBezTo>
                  <a:pt x="4617735" y="1837627"/>
                  <a:pt x="4469665" y="1716726"/>
                  <a:pt x="4315375" y="1815882"/>
                </a:cubicBezTo>
                <a:cubicBezTo>
                  <a:pt x="4006683" y="1916393"/>
                  <a:pt x="3689677" y="1821512"/>
                  <a:pt x="3340100" y="1815882"/>
                </a:cubicBezTo>
                <a:cubicBezTo>
                  <a:pt x="3041531" y="1829924"/>
                  <a:pt x="2999231" y="1804795"/>
                  <a:pt x="2701425" y="1815882"/>
                </a:cubicBezTo>
                <a:cubicBezTo>
                  <a:pt x="2466328" y="1906411"/>
                  <a:pt x="1887107" y="1695213"/>
                  <a:pt x="1613950" y="1815882"/>
                </a:cubicBezTo>
                <a:cubicBezTo>
                  <a:pt x="1191119" y="2135476"/>
                  <a:pt x="417363" y="1568781"/>
                  <a:pt x="0" y="1815882"/>
                </a:cubicBezTo>
                <a:cubicBezTo>
                  <a:pt x="-64252" y="1625920"/>
                  <a:pt x="134571" y="1482614"/>
                  <a:pt x="0" y="1174269"/>
                </a:cubicBezTo>
                <a:cubicBezTo>
                  <a:pt x="-52851" y="880896"/>
                  <a:pt x="-23" y="840620"/>
                  <a:pt x="0" y="532658"/>
                </a:cubicBezTo>
                <a:cubicBezTo>
                  <a:pt x="-36773" y="195759"/>
                  <a:pt x="79998" y="125796"/>
                  <a:pt x="0" y="0"/>
                </a:cubicBezTo>
                <a:close/>
              </a:path>
            </a:pathLst>
          </a:custGeom>
          <a:solidFill>
            <a:schemeClr val="accent4">
              <a:lumMod val="20000"/>
              <a:lumOff val="80000"/>
            </a:schemeClr>
          </a:solidFill>
          <a:ln>
            <a:extLst>
              <a:ext uri="{C807C97D-BFC1-408E-A445-0C87EB9F89A2}">
                <ask:lineSketchStyleProps xmlns:ask="http://schemas.microsoft.com/office/drawing/2018/sketchyshapes" sd="1362740641">
                  <a:custGeom>
                    <a:avLst/>
                    <a:gdLst>
                      <a:gd name="connsiteX0" fmla="*/ 0 w 7776864"/>
                      <a:gd name="connsiteY0" fmla="*/ 0 h 1292662"/>
                      <a:gd name="connsiteX1" fmla="*/ 442683 w 7776864"/>
                      <a:gd name="connsiteY1" fmla="*/ 0 h 1292662"/>
                      <a:gd name="connsiteX2" fmla="*/ 1196441 w 7776864"/>
                      <a:gd name="connsiteY2" fmla="*/ 0 h 1292662"/>
                      <a:gd name="connsiteX3" fmla="*/ 1639124 w 7776864"/>
                      <a:gd name="connsiteY3" fmla="*/ 0 h 1292662"/>
                      <a:gd name="connsiteX4" fmla="*/ 2237344 w 7776864"/>
                      <a:gd name="connsiteY4" fmla="*/ 0 h 1292662"/>
                      <a:gd name="connsiteX5" fmla="*/ 2680027 w 7776864"/>
                      <a:gd name="connsiteY5" fmla="*/ 0 h 1292662"/>
                      <a:gd name="connsiteX6" fmla="*/ 3122710 w 7776864"/>
                      <a:gd name="connsiteY6" fmla="*/ 0 h 1292662"/>
                      <a:gd name="connsiteX7" fmla="*/ 3565393 w 7776864"/>
                      <a:gd name="connsiteY7" fmla="*/ 0 h 1292662"/>
                      <a:gd name="connsiteX8" fmla="*/ 4163613 w 7776864"/>
                      <a:gd name="connsiteY8" fmla="*/ 0 h 1292662"/>
                      <a:gd name="connsiteX9" fmla="*/ 4917371 w 7776864"/>
                      <a:gd name="connsiteY9" fmla="*/ 0 h 1292662"/>
                      <a:gd name="connsiteX10" fmla="*/ 5437823 w 7776864"/>
                      <a:gd name="connsiteY10" fmla="*/ 0 h 1292662"/>
                      <a:gd name="connsiteX11" fmla="*/ 5880506 w 7776864"/>
                      <a:gd name="connsiteY11" fmla="*/ 0 h 1292662"/>
                      <a:gd name="connsiteX12" fmla="*/ 6323189 w 7776864"/>
                      <a:gd name="connsiteY12" fmla="*/ 0 h 1292662"/>
                      <a:gd name="connsiteX13" fmla="*/ 6688103 w 7776864"/>
                      <a:gd name="connsiteY13" fmla="*/ 0 h 1292662"/>
                      <a:gd name="connsiteX14" fmla="*/ 7776864 w 7776864"/>
                      <a:gd name="connsiteY14" fmla="*/ 0 h 1292662"/>
                      <a:gd name="connsiteX15" fmla="*/ 7776864 w 7776864"/>
                      <a:gd name="connsiteY15" fmla="*/ 405034 h 1292662"/>
                      <a:gd name="connsiteX16" fmla="*/ 7776864 w 7776864"/>
                      <a:gd name="connsiteY16" fmla="*/ 835921 h 1292662"/>
                      <a:gd name="connsiteX17" fmla="*/ 7776864 w 7776864"/>
                      <a:gd name="connsiteY17" fmla="*/ 1292662 h 1292662"/>
                      <a:gd name="connsiteX18" fmla="*/ 7334181 w 7776864"/>
                      <a:gd name="connsiteY18" fmla="*/ 1292662 h 1292662"/>
                      <a:gd name="connsiteX19" fmla="*/ 6580423 w 7776864"/>
                      <a:gd name="connsiteY19" fmla="*/ 1292662 h 1292662"/>
                      <a:gd name="connsiteX20" fmla="*/ 5826666 w 7776864"/>
                      <a:gd name="connsiteY20" fmla="*/ 1292662 h 1292662"/>
                      <a:gd name="connsiteX21" fmla="*/ 5072908 w 7776864"/>
                      <a:gd name="connsiteY21" fmla="*/ 1292662 h 1292662"/>
                      <a:gd name="connsiteX22" fmla="*/ 4319151 w 7776864"/>
                      <a:gd name="connsiteY22" fmla="*/ 1292662 h 1292662"/>
                      <a:gd name="connsiteX23" fmla="*/ 3954236 w 7776864"/>
                      <a:gd name="connsiteY23" fmla="*/ 1292662 h 1292662"/>
                      <a:gd name="connsiteX24" fmla="*/ 3433785 w 7776864"/>
                      <a:gd name="connsiteY24" fmla="*/ 1292662 h 1292662"/>
                      <a:gd name="connsiteX25" fmla="*/ 2991102 w 7776864"/>
                      <a:gd name="connsiteY25" fmla="*/ 1292662 h 1292662"/>
                      <a:gd name="connsiteX26" fmla="*/ 2315113 w 7776864"/>
                      <a:gd name="connsiteY26" fmla="*/ 1292662 h 1292662"/>
                      <a:gd name="connsiteX27" fmla="*/ 1872430 w 7776864"/>
                      <a:gd name="connsiteY27" fmla="*/ 1292662 h 1292662"/>
                      <a:gd name="connsiteX28" fmla="*/ 1118672 w 7776864"/>
                      <a:gd name="connsiteY28" fmla="*/ 1292662 h 1292662"/>
                      <a:gd name="connsiteX29" fmla="*/ 0 w 7776864"/>
                      <a:gd name="connsiteY29" fmla="*/ 1292662 h 1292662"/>
                      <a:gd name="connsiteX30" fmla="*/ 0 w 7776864"/>
                      <a:gd name="connsiteY30" fmla="*/ 835921 h 1292662"/>
                      <a:gd name="connsiteX31" fmla="*/ 0 w 7776864"/>
                      <a:gd name="connsiteY31" fmla="*/ 379181 h 1292662"/>
                      <a:gd name="connsiteX32" fmla="*/ 0 w 7776864"/>
                      <a:gd name="connsiteY32" fmla="*/ 0 h 1292662"/>
                      <a:gd name="connsiteX0" fmla="*/ 0 w 7776864"/>
                      <a:gd name="connsiteY0" fmla="*/ 0 h 1292662"/>
                      <a:gd name="connsiteX1" fmla="*/ 520452 w 7776864"/>
                      <a:gd name="connsiteY1" fmla="*/ 0 h 1292662"/>
                      <a:gd name="connsiteX2" fmla="*/ 885366 w 7776864"/>
                      <a:gd name="connsiteY2" fmla="*/ 0 h 1292662"/>
                      <a:gd name="connsiteX3" fmla="*/ 1254707 w 7776864"/>
                      <a:gd name="connsiteY3" fmla="*/ 0 h 1292662"/>
                      <a:gd name="connsiteX4" fmla="*/ 1639124 w 7776864"/>
                      <a:gd name="connsiteY4" fmla="*/ 0 h 1292662"/>
                      <a:gd name="connsiteX5" fmla="*/ 2081807 w 7776864"/>
                      <a:gd name="connsiteY5" fmla="*/ 0 h 1292662"/>
                      <a:gd name="connsiteX6" fmla="*/ 2524490 w 7776864"/>
                      <a:gd name="connsiteY6" fmla="*/ 0 h 1292662"/>
                      <a:gd name="connsiteX7" fmla="*/ 2889404 w 7776864"/>
                      <a:gd name="connsiteY7" fmla="*/ 0 h 1292662"/>
                      <a:gd name="connsiteX8" fmla="*/ 3332087 w 7776864"/>
                      <a:gd name="connsiteY8" fmla="*/ 0 h 1292662"/>
                      <a:gd name="connsiteX9" fmla="*/ 3774770 w 7776864"/>
                      <a:gd name="connsiteY9" fmla="*/ 0 h 1292662"/>
                      <a:gd name="connsiteX10" fmla="*/ 4528528 w 7776864"/>
                      <a:gd name="connsiteY10" fmla="*/ 0 h 1292662"/>
                      <a:gd name="connsiteX11" fmla="*/ 5126748 w 7776864"/>
                      <a:gd name="connsiteY11" fmla="*/ 0 h 1292662"/>
                      <a:gd name="connsiteX12" fmla="*/ 5880506 w 7776864"/>
                      <a:gd name="connsiteY12" fmla="*/ 0 h 1292662"/>
                      <a:gd name="connsiteX13" fmla="*/ 6634263 w 7776864"/>
                      <a:gd name="connsiteY13" fmla="*/ 0 h 1292662"/>
                      <a:gd name="connsiteX14" fmla="*/ 7232484 w 7776864"/>
                      <a:gd name="connsiteY14" fmla="*/ 0 h 1292662"/>
                      <a:gd name="connsiteX15" fmla="*/ 7776864 w 7776864"/>
                      <a:gd name="connsiteY15" fmla="*/ 0 h 1292662"/>
                      <a:gd name="connsiteX16" fmla="*/ 7776864 w 7776864"/>
                      <a:gd name="connsiteY16" fmla="*/ 417961 h 1292662"/>
                      <a:gd name="connsiteX17" fmla="*/ 7776864 w 7776864"/>
                      <a:gd name="connsiteY17" fmla="*/ 822995 h 1292662"/>
                      <a:gd name="connsiteX18" fmla="*/ 7776864 w 7776864"/>
                      <a:gd name="connsiteY18" fmla="*/ 1292662 h 1292662"/>
                      <a:gd name="connsiteX19" fmla="*/ 7256412 w 7776864"/>
                      <a:gd name="connsiteY19" fmla="*/ 1292662 h 1292662"/>
                      <a:gd name="connsiteX20" fmla="*/ 6658192 w 7776864"/>
                      <a:gd name="connsiteY20" fmla="*/ 1292662 h 1292662"/>
                      <a:gd name="connsiteX21" fmla="*/ 6137740 w 7776864"/>
                      <a:gd name="connsiteY21" fmla="*/ 1292662 h 1292662"/>
                      <a:gd name="connsiteX22" fmla="*/ 5539520 w 7776864"/>
                      <a:gd name="connsiteY22" fmla="*/ 1292662 h 1292662"/>
                      <a:gd name="connsiteX23" fmla="*/ 4863531 w 7776864"/>
                      <a:gd name="connsiteY23" fmla="*/ 1292662 h 1292662"/>
                      <a:gd name="connsiteX24" fmla="*/ 4343079 w 7776864"/>
                      <a:gd name="connsiteY24" fmla="*/ 1292662 h 1292662"/>
                      <a:gd name="connsiteX25" fmla="*/ 3667090 w 7776864"/>
                      <a:gd name="connsiteY25" fmla="*/ 1292662 h 1292662"/>
                      <a:gd name="connsiteX26" fmla="*/ 3068870 w 7776864"/>
                      <a:gd name="connsiteY26" fmla="*/ 1292662 h 1292662"/>
                      <a:gd name="connsiteX27" fmla="*/ 2548419 w 7776864"/>
                      <a:gd name="connsiteY27" fmla="*/ 1292662 h 1292662"/>
                      <a:gd name="connsiteX28" fmla="*/ 2027967 w 7776864"/>
                      <a:gd name="connsiteY28" fmla="*/ 1292662 h 1292662"/>
                      <a:gd name="connsiteX29" fmla="*/ 1585284 w 7776864"/>
                      <a:gd name="connsiteY29" fmla="*/ 1292662 h 1292662"/>
                      <a:gd name="connsiteX30" fmla="*/ 1064832 w 7776864"/>
                      <a:gd name="connsiteY30" fmla="*/ 1292662 h 1292662"/>
                      <a:gd name="connsiteX31" fmla="*/ 699918 w 7776864"/>
                      <a:gd name="connsiteY31" fmla="*/ 1292662 h 1292662"/>
                      <a:gd name="connsiteX32" fmla="*/ 0 w 7776864"/>
                      <a:gd name="connsiteY32" fmla="*/ 1292662 h 1292662"/>
                      <a:gd name="connsiteX33" fmla="*/ 0 w 7776864"/>
                      <a:gd name="connsiteY33" fmla="*/ 835921 h 1292662"/>
                      <a:gd name="connsiteX34" fmla="*/ 0 w 7776864"/>
                      <a:gd name="connsiteY34" fmla="*/ 417961 h 1292662"/>
                      <a:gd name="connsiteX35" fmla="*/ 0 w 7776864"/>
                      <a:gd name="connsiteY35" fmla="*/ 0 h 1292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7776864" h="1292662" fill="none" extrusionOk="0">
                        <a:moveTo>
                          <a:pt x="0" y="0"/>
                        </a:moveTo>
                        <a:cubicBezTo>
                          <a:pt x="61855" y="-44871"/>
                          <a:pt x="293986" y="60370"/>
                          <a:pt x="442683" y="0"/>
                        </a:cubicBezTo>
                        <a:cubicBezTo>
                          <a:pt x="620564" y="-65213"/>
                          <a:pt x="1034952" y="6365"/>
                          <a:pt x="1196441" y="0"/>
                        </a:cubicBezTo>
                        <a:cubicBezTo>
                          <a:pt x="1365876" y="-11555"/>
                          <a:pt x="1451652" y="28053"/>
                          <a:pt x="1639124" y="0"/>
                        </a:cubicBezTo>
                        <a:cubicBezTo>
                          <a:pt x="1841927" y="-33628"/>
                          <a:pt x="2084896" y="22094"/>
                          <a:pt x="2237344" y="0"/>
                        </a:cubicBezTo>
                        <a:cubicBezTo>
                          <a:pt x="2376732" y="-34005"/>
                          <a:pt x="2552011" y="57682"/>
                          <a:pt x="2680027" y="0"/>
                        </a:cubicBezTo>
                        <a:cubicBezTo>
                          <a:pt x="2830763" y="-26875"/>
                          <a:pt x="2973889" y="31434"/>
                          <a:pt x="3122710" y="0"/>
                        </a:cubicBezTo>
                        <a:cubicBezTo>
                          <a:pt x="3268958" y="-31662"/>
                          <a:pt x="3467069" y="-14282"/>
                          <a:pt x="3565393" y="0"/>
                        </a:cubicBezTo>
                        <a:cubicBezTo>
                          <a:pt x="3704692" y="-15102"/>
                          <a:pt x="3977137" y="-40608"/>
                          <a:pt x="4163613" y="0"/>
                        </a:cubicBezTo>
                        <a:cubicBezTo>
                          <a:pt x="4360312" y="35704"/>
                          <a:pt x="4689011" y="84251"/>
                          <a:pt x="4917371" y="0"/>
                        </a:cubicBezTo>
                        <a:cubicBezTo>
                          <a:pt x="5146701" y="-54868"/>
                          <a:pt x="5220296" y="86966"/>
                          <a:pt x="5437823" y="0"/>
                        </a:cubicBezTo>
                        <a:cubicBezTo>
                          <a:pt x="5659459" y="-45740"/>
                          <a:pt x="5714284" y="66724"/>
                          <a:pt x="5880506" y="0"/>
                        </a:cubicBezTo>
                        <a:cubicBezTo>
                          <a:pt x="6039742" y="-32710"/>
                          <a:pt x="6137393" y="41273"/>
                          <a:pt x="6323189" y="0"/>
                        </a:cubicBezTo>
                        <a:cubicBezTo>
                          <a:pt x="6516249" y="-43983"/>
                          <a:pt x="6614532" y="-5162"/>
                          <a:pt x="6688103" y="0"/>
                        </a:cubicBezTo>
                        <a:cubicBezTo>
                          <a:pt x="6808653" y="24319"/>
                          <a:pt x="7498830" y="63392"/>
                          <a:pt x="7776864" y="0"/>
                        </a:cubicBezTo>
                        <a:cubicBezTo>
                          <a:pt x="7808881" y="88761"/>
                          <a:pt x="7775702" y="253999"/>
                          <a:pt x="7776864" y="405034"/>
                        </a:cubicBezTo>
                        <a:cubicBezTo>
                          <a:pt x="7782151" y="561101"/>
                          <a:pt x="7730027" y="660821"/>
                          <a:pt x="7776864" y="835921"/>
                        </a:cubicBezTo>
                        <a:cubicBezTo>
                          <a:pt x="7850153" y="1028918"/>
                          <a:pt x="7724201" y="1171591"/>
                          <a:pt x="7776864" y="1292662"/>
                        </a:cubicBezTo>
                        <a:cubicBezTo>
                          <a:pt x="7645935" y="1335309"/>
                          <a:pt x="7428461" y="1302962"/>
                          <a:pt x="7334181" y="1292662"/>
                        </a:cubicBezTo>
                        <a:cubicBezTo>
                          <a:pt x="7218872" y="1336163"/>
                          <a:pt x="6822658" y="1282836"/>
                          <a:pt x="6580423" y="1292662"/>
                        </a:cubicBezTo>
                        <a:cubicBezTo>
                          <a:pt x="6341088" y="1302014"/>
                          <a:pt x="6160084" y="1236591"/>
                          <a:pt x="5826666" y="1292662"/>
                        </a:cubicBezTo>
                        <a:cubicBezTo>
                          <a:pt x="5538198" y="1336779"/>
                          <a:pt x="5296889" y="1148306"/>
                          <a:pt x="5072908" y="1292662"/>
                        </a:cubicBezTo>
                        <a:cubicBezTo>
                          <a:pt x="4874935" y="1437005"/>
                          <a:pt x="4669230" y="1291061"/>
                          <a:pt x="4319151" y="1292662"/>
                        </a:cubicBezTo>
                        <a:cubicBezTo>
                          <a:pt x="3941442" y="1307869"/>
                          <a:pt x="4099292" y="1247772"/>
                          <a:pt x="3954236" y="1292662"/>
                        </a:cubicBezTo>
                        <a:cubicBezTo>
                          <a:pt x="3826822" y="1292323"/>
                          <a:pt x="3706826" y="1294385"/>
                          <a:pt x="3433785" y="1292662"/>
                        </a:cubicBezTo>
                        <a:cubicBezTo>
                          <a:pt x="3198605" y="1306642"/>
                          <a:pt x="3113429" y="1236273"/>
                          <a:pt x="2991102" y="1292662"/>
                        </a:cubicBezTo>
                        <a:cubicBezTo>
                          <a:pt x="2812891" y="1386354"/>
                          <a:pt x="2545920" y="1323647"/>
                          <a:pt x="2315113" y="1292662"/>
                        </a:cubicBezTo>
                        <a:cubicBezTo>
                          <a:pt x="2114487" y="1304529"/>
                          <a:pt x="2080965" y="1276858"/>
                          <a:pt x="1872430" y="1292662"/>
                        </a:cubicBezTo>
                        <a:cubicBezTo>
                          <a:pt x="1654302" y="1345923"/>
                          <a:pt x="1375227" y="1203415"/>
                          <a:pt x="1118672" y="1292662"/>
                        </a:cubicBezTo>
                        <a:cubicBezTo>
                          <a:pt x="799409" y="1469618"/>
                          <a:pt x="307771" y="1191522"/>
                          <a:pt x="0" y="1292662"/>
                        </a:cubicBezTo>
                        <a:cubicBezTo>
                          <a:pt x="-24334" y="1186135"/>
                          <a:pt x="50204" y="1030015"/>
                          <a:pt x="0" y="835921"/>
                        </a:cubicBezTo>
                        <a:cubicBezTo>
                          <a:pt x="-40833" y="636897"/>
                          <a:pt x="7675" y="595072"/>
                          <a:pt x="0" y="379181"/>
                        </a:cubicBezTo>
                        <a:cubicBezTo>
                          <a:pt x="-6607" y="158626"/>
                          <a:pt x="54050" y="81525"/>
                          <a:pt x="0" y="0"/>
                        </a:cubicBezTo>
                        <a:close/>
                      </a:path>
                      <a:path w="7776864" h="1292662" stroke="0" extrusionOk="0">
                        <a:moveTo>
                          <a:pt x="0" y="0"/>
                        </a:moveTo>
                        <a:cubicBezTo>
                          <a:pt x="233223" y="-35517"/>
                          <a:pt x="357902" y="22942"/>
                          <a:pt x="520452" y="0"/>
                        </a:cubicBezTo>
                        <a:cubicBezTo>
                          <a:pt x="674426" y="-15004"/>
                          <a:pt x="764977" y="-12833"/>
                          <a:pt x="885366" y="0"/>
                        </a:cubicBezTo>
                        <a:cubicBezTo>
                          <a:pt x="974559" y="-250"/>
                          <a:pt x="1138263" y="6633"/>
                          <a:pt x="1254707" y="0"/>
                        </a:cubicBezTo>
                        <a:cubicBezTo>
                          <a:pt x="1371151" y="-6633"/>
                          <a:pt x="1492729" y="3863"/>
                          <a:pt x="1639124" y="0"/>
                        </a:cubicBezTo>
                        <a:cubicBezTo>
                          <a:pt x="1851704" y="8832"/>
                          <a:pt x="1981661" y="39410"/>
                          <a:pt x="2081807" y="0"/>
                        </a:cubicBezTo>
                        <a:cubicBezTo>
                          <a:pt x="2182901" y="-38290"/>
                          <a:pt x="2448391" y="11346"/>
                          <a:pt x="2524490" y="0"/>
                        </a:cubicBezTo>
                        <a:cubicBezTo>
                          <a:pt x="2619049" y="-10925"/>
                          <a:pt x="2808417" y="12042"/>
                          <a:pt x="2889404" y="0"/>
                        </a:cubicBezTo>
                        <a:cubicBezTo>
                          <a:pt x="2985159" y="-6423"/>
                          <a:pt x="3097564" y="8474"/>
                          <a:pt x="3332087" y="0"/>
                        </a:cubicBezTo>
                        <a:cubicBezTo>
                          <a:pt x="3523171" y="-10940"/>
                          <a:pt x="3652664" y="-7063"/>
                          <a:pt x="3774770" y="0"/>
                        </a:cubicBezTo>
                        <a:cubicBezTo>
                          <a:pt x="3872540" y="-16272"/>
                          <a:pt x="4346142" y="31763"/>
                          <a:pt x="4528528" y="0"/>
                        </a:cubicBezTo>
                        <a:cubicBezTo>
                          <a:pt x="4711753" y="-76550"/>
                          <a:pt x="4995041" y="41958"/>
                          <a:pt x="5126748" y="0"/>
                        </a:cubicBezTo>
                        <a:cubicBezTo>
                          <a:pt x="5293446" y="-122083"/>
                          <a:pt x="5530395" y="592"/>
                          <a:pt x="5880506" y="0"/>
                        </a:cubicBezTo>
                        <a:cubicBezTo>
                          <a:pt x="6244107" y="-13658"/>
                          <a:pt x="6422098" y="21104"/>
                          <a:pt x="6634263" y="0"/>
                        </a:cubicBezTo>
                        <a:cubicBezTo>
                          <a:pt x="6898092" y="-32767"/>
                          <a:pt x="7005392" y="21165"/>
                          <a:pt x="7232484" y="0"/>
                        </a:cubicBezTo>
                        <a:cubicBezTo>
                          <a:pt x="7442025" y="-69460"/>
                          <a:pt x="7595132" y="30656"/>
                          <a:pt x="7776864" y="0"/>
                        </a:cubicBezTo>
                        <a:cubicBezTo>
                          <a:pt x="7800533" y="160818"/>
                          <a:pt x="7757105" y="300044"/>
                          <a:pt x="7776864" y="417961"/>
                        </a:cubicBezTo>
                        <a:cubicBezTo>
                          <a:pt x="7783866" y="521040"/>
                          <a:pt x="7766287" y="723973"/>
                          <a:pt x="7776864" y="822995"/>
                        </a:cubicBezTo>
                        <a:cubicBezTo>
                          <a:pt x="7822796" y="910737"/>
                          <a:pt x="7712766" y="1081705"/>
                          <a:pt x="7776864" y="1292662"/>
                        </a:cubicBezTo>
                        <a:cubicBezTo>
                          <a:pt x="7606277" y="1306317"/>
                          <a:pt x="7469317" y="1250375"/>
                          <a:pt x="7256412" y="1292662"/>
                        </a:cubicBezTo>
                        <a:cubicBezTo>
                          <a:pt x="7069839" y="1358114"/>
                          <a:pt x="6914853" y="1249950"/>
                          <a:pt x="6658192" y="1292662"/>
                        </a:cubicBezTo>
                        <a:cubicBezTo>
                          <a:pt x="6378709" y="1325552"/>
                          <a:pt x="6291165" y="1248292"/>
                          <a:pt x="6137740" y="1292662"/>
                        </a:cubicBezTo>
                        <a:cubicBezTo>
                          <a:pt x="5972171" y="1284851"/>
                          <a:pt x="5751193" y="1322137"/>
                          <a:pt x="5539520" y="1292662"/>
                        </a:cubicBezTo>
                        <a:cubicBezTo>
                          <a:pt x="5277830" y="1273183"/>
                          <a:pt x="5085301" y="1238180"/>
                          <a:pt x="4863531" y="1292662"/>
                        </a:cubicBezTo>
                        <a:cubicBezTo>
                          <a:pt x="4610559" y="1323759"/>
                          <a:pt x="4543760" y="1197420"/>
                          <a:pt x="4343079" y="1292662"/>
                        </a:cubicBezTo>
                        <a:cubicBezTo>
                          <a:pt x="4109991" y="1340124"/>
                          <a:pt x="3796098" y="1198249"/>
                          <a:pt x="3667090" y="1292662"/>
                        </a:cubicBezTo>
                        <a:cubicBezTo>
                          <a:pt x="3528489" y="1333634"/>
                          <a:pt x="3226082" y="1262976"/>
                          <a:pt x="3068870" y="1292662"/>
                        </a:cubicBezTo>
                        <a:cubicBezTo>
                          <a:pt x="2929668" y="1303913"/>
                          <a:pt x="2652105" y="1235476"/>
                          <a:pt x="2548419" y="1292662"/>
                        </a:cubicBezTo>
                        <a:cubicBezTo>
                          <a:pt x="2454295" y="1297359"/>
                          <a:pt x="2245042" y="1256395"/>
                          <a:pt x="2027967" y="1292662"/>
                        </a:cubicBezTo>
                        <a:cubicBezTo>
                          <a:pt x="1830035" y="1283697"/>
                          <a:pt x="1701530" y="1265859"/>
                          <a:pt x="1585284" y="1292662"/>
                        </a:cubicBezTo>
                        <a:cubicBezTo>
                          <a:pt x="1438190" y="1308354"/>
                          <a:pt x="1204430" y="1275370"/>
                          <a:pt x="1064832" y="1292662"/>
                        </a:cubicBezTo>
                        <a:cubicBezTo>
                          <a:pt x="937053" y="1301683"/>
                          <a:pt x="879645" y="1284798"/>
                          <a:pt x="699918" y="1292662"/>
                        </a:cubicBezTo>
                        <a:cubicBezTo>
                          <a:pt x="571311" y="1265546"/>
                          <a:pt x="231320" y="1276351"/>
                          <a:pt x="0" y="1292662"/>
                        </a:cubicBezTo>
                        <a:cubicBezTo>
                          <a:pt x="-26456" y="1104037"/>
                          <a:pt x="51800" y="920515"/>
                          <a:pt x="0" y="835921"/>
                        </a:cubicBezTo>
                        <a:cubicBezTo>
                          <a:pt x="-50769" y="748304"/>
                          <a:pt x="36053" y="509184"/>
                          <a:pt x="0" y="417961"/>
                        </a:cubicBezTo>
                        <a:cubicBezTo>
                          <a:pt x="-65363" y="330637"/>
                          <a:pt x="71878" y="134748"/>
                          <a:pt x="0" y="0"/>
                        </a:cubicBezTo>
                        <a:close/>
                      </a:path>
                      <a:path w="7776864" h="1292662" fill="none" stroke="0" extrusionOk="0">
                        <a:moveTo>
                          <a:pt x="0" y="0"/>
                        </a:moveTo>
                        <a:cubicBezTo>
                          <a:pt x="98142" y="-18093"/>
                          <a:pt x="265519" y="37714"/>
                          <a:pt x="442683" y="0"/>
                        </a:cubicBezTo>
                        <a:cubicBezTo>
                          <a:pt x="587304" y="-19123"/>
                          <a:pt x="1047657" y="9802"/>
                          <a:pt x="1196441" y="0"/>
                        </a:cubicBezTo>
                        <a:cubicBezTo>
                          <a:pt x="1363844" y="-9954"/>
                          <a:pt x="1439197" y="40585"/>
                          <a:pt x="1639124" y="0"/>
                        </a:cubicBezTo>
                        <a:cubicBezTo>
                          <a:pt x="1808234" y="-38078"/>
                          <a:pt x="2092150" y="37873"/>
                          <a:pt x="2237344" y="0"/>
                        </a:cubicBezTo>
                        <a:cubicBezTo>
                          <a:pt x="2389488" y="-8336"/>
                          <a:pt x="2506421" y="35555"/>
                          <a:pt x="2680027" y="0"/>
                        </a:cubicBezTo>
                        <a:cubicBezTo>
                          <a:pt x="2854665" y="-24891"/>
                          <a:pt x="2947319" y="20335"/>
                          <a:pt x="3122710" y="0"/>
                        </a:cubicBezTo>
                        <a:cubicBezTo>
                          <a:pt x="3311149" y="-30754"/>
                          <a:pt x="3455324" y="-5667"/>
                          <a:pt x="3565393" y="0"/>
                        </a:cubicBezTo>
                        <a:cubicBezTo>
                          <a:pt x="3675606" y="-9195"/>
                          <a:pt x="4007865" y="-1369"/>
                          <a:pt x="4163613" y="0"/>
                        </a:cubicBezTo>
                        <a:cubicBezTo>
                          <a:pt x="4335404" y="-38675"/>
                          <a:pt x="4656412" y="23301"/>
                          <a:pt x="4917371" y="0"/>
                        </a:cubicBezTo>
                        <a:cubicBezTo>
                          <a:pt x="5164569" y="-18900"/>
                          <a:pt x="5223452" y="51848"/>
                          <a:pt x="5437823" y="0"/>
                        </a:cubicBezTo>
                        <a:cubicBezTo>
                          <a:pt x="5663731" y="-49832"/>
                          <a:pt x="5697488" y="27424"/>
                          <a:pt x="5880506" y="0"/>
                        </a:cubicBezTo>
                        <a:cubicBezTo>
                          <a:pt x="6057544" y="-12310"/>
                          <a:pt x="6099077" y="36962"/>
                          <a:pt x="6323189" y="0"/>
                        </a:cubicBezTo>
                        <a:cubicBezTo>
                          <a:pt x="6519491" y="-42072"/>
                          <a:pt x="6634573" y="2115"/>
                          <a:pt x="6688103" y="0"/>
                        </a:cubicBezTo>
                        <a:cubicBezTo>
                          <a:pt x="6698298" y="5101"/>
                          <a:pt x="7457079" y="55068"/>
                          <a:pt x="7776864" y="0"/>
                        </a:cubicBezTo>
                        <a:cubicBezTo>
                          <a:pt x="7775523" y="83851"/>
                          <a:pt x="7800255" y="236125"/>
                          <a:pt x="7776864" y="405034"/>
                        </a:cubicBezTo>
                        <a:cubicBezTo>
                          <a:pt x="7765539" y="587470"/>
                          <a:pt x="7738713" y="659313"/>
                          <a:pt x="7776864" y="835921"/>
                        </a:cubicBezTo>
                        <a:cubicBezTo>
                          <a:pt x="7857290" y="1015704"/>
                          <a:pt x="7698943" y="1156658"/>
                          <a:pt x="7776864" y="1292662"/>
                        </a:cubicBezTo>
                        <a:cubicBezTo>
                          <a:pt x="7674845" y="1361481"/>
                          <a:pt x="7448565" y="1253741"/>
                          <a:pt x="7334181" y="1292662"/>
                        </a:cubicBezTo>
                        <a:cubicBezTo>
                          <a:pt x="7215084" y="1327453"/>
                          <a:pt x="6821626" y="1262291"/>
                          <a:pt x="6580423" y="1292662"/>
                        </a:cubicBezTo>
                        <a:cubicBezTo>
                          <a:pt x="6325676" y="1306867"/>
                          <a:pt x="6110679" y="1250172"/>
                          <a:pt x="5826666" y="1292662"/>
                        </a:cubicBezTo>
                        <a:cubicBezTo>
                          <a:pt x="5539290" y="1391062"/>
                          <a:pt x="5272538" y="1192610"/>
                          <a:pt x="5072908" y="1292662"/>
                        </a:cubicBezTo>
                        <a:cubicBezTo>
                          <a:pt x="4829652" y="1342337"/>
                          <a:pt x="4686006" y="1340593"/>
                          <a:pt x="4319151" y="1292662"/>
                        </a:cubicBezTo>
                        <a:cubicBezTo>
                          <a:pt x="3976445" y="1295512"/>
                          <a:pt x="4051776" y="1264374"/>
                          <a:pt x="3954236" y="1292662"/>
                        </a:cubicBezTo>
                        <a:cubicBezTo>
                          <a:pt x="3836458" y="1327003"/>
                          <a:pt x="3676555" y="1320515"/>
                          <a:pt x="3433785" y="1292662"/>
                        </a:cubicBezTo>
                        <a:cubicBezTo>
                          <a:pt x="3213772" y="1284623"/>
                          <a:pt x="3134274" y="1242381"/>
                          <a:pt x="2991102" y="1292662"/>
                        </a:cubicBezTo>
                        <a:cubicBezTo>
                          <a:pt x="2891080" y="1372314"/>
                          <a:pt x="2484195" y="1255794"/>
                          <a:pt x="2315113" y="1292662"/>
                        </a:cubicBezTo>
                        <a:cubicBezTo>
                          <a:pt x="2112783" y="1300756"/>
                          <a:pt x="2089937" y="1270734"/>
                          <a:pt x="1872430" y="1292662"/>
                        </a:cubicBezTo>
                        <a:cubicBezTo>
                          <a:pt x="1597731" y="1288248"/>
                          <a:pt x="1370459" y="1268178"/>
                          <a:pt x="1118672" y="1292662"/>
                        </a:cubicBezTo>
                        <a:cubicBezTo>
                          <a:pt x="901977" y="1371840"/>
                          <a:pt x="322892" y="1236882"/>
                          <a:pt x="0" y="1292662"/>
                        </a:cubicBezTo>
                        <a:cubicBezTo>
                          <a:pt x="-13205" y="1175868"/>
                          <a:pt x="33877" y="999876"/>
                          <a:pt x="0" y="835921"/>
                        </a:cubicBezTo>
                        <a:cubicBezTo>
                          <a:pt x="-52147" y="626621"/>
                          <a:pt x="15130" y="601396"/>
                          <a:pt x="0" y="379181"/>
                        </a:cubicBezTo>
                        <a:cubicBezTo>
                          <a:pt x="-2541" y="151192"/>
                          <a:pt x="27451" y="86617"/>
                          <a:pt x="0" y="0"/>
                        </a:cubicBezTo>
                        <a:close/>
                      </a:path>
                    </a:pathLst>
                  </a:custGeom>
                  <ask:type>
                    <ask:lineSketchScribble/>
                  </ask:type>
                </ask:lineSketchStyleProps>
              </a:ext>
            </a:extLst>
          </a:ln>
        </p:spPr>
        <p:style>
          <a:lnRef idx="2">
            <a:schemeClr val="accent4"/>
          </a:lnRef>
          <a:fillRef idx="1">
            <a:schemeClr val="lt1"/>
          </a:fillRef>
          <a:effectRef idx="0">
            <a:schemeClr val="accent4"/>
          </a:effectRef>
          <a:fontRef idx="minor">
            <a:schemeClr val="dk1"/>
          </a:fontRef>
        </p:style>
        <p:txBody>
          <a:bodyPr wrap="square">
            <a:spAutoFit/>
          </a:bodyPr>
          <a:lstStyle/>
          <a:p>
            <a:pPr lvl="0" algn="just">
              <a:spcBef>
                <a:spcPct val="50000"/>
              </a:spcBef>
            </a:pPr>
            <a:r>
              <a:rPr lang="vi-VN" sz="2800" b="1" dirty="0">
                <a:solidFill>
                  <a:srgbClr val="002060"/>
                </a:solidFill>
                <a:latin typeface="Calibri" panose="020F0502020204030204" pitchFamily="34" charset="0"/>
                <a:cs typeface="Calibri" panose="020F0502020204030204" pitchFamily="34" charset="0"/>
              </a:rPr>
              <a:t>Vùng Trung du và miền núi Bắc Bộ có số dân hơn 14 triệu người (năm 2020). Đây là nơi sinh sống của một số dân tộc như: Mường, Thái, Dao, Mông, Tày, Nùng, Kinh,... Mỗi dân tộc có tiếng nói, tập quán sinh hoạt và trang phục truyền thống riêng, tạo nên sự đa dạng về văn hoá của vùng.</a:t>
            </a:r>
          </a:p>
        </p:txBody>
      </p:sp>
      <p:pic>
        <p:nvPicPr>
          <p:cNvPr id="3" name="Picture 2">
            <a:extLst>
              <a:ext uri="{FF2B5EF4-FFF2-40B4-BE49-F238E27FC236}">
                <a16:creationId xmlns:a16="http://schemas.microsoft.com/office/drawing/2014/main" id="{88DD3DED-931C-7364-36CD-7FA565A2E51D}"/>
              </a:ext>
            </a:extLst>
          </p:cNvPr>
          <p:cNvPicPr>
            <a:picLocks noChangeAspect="1"/>
          </p:cNvPicPr>
          <p:nvPr/>
        </p:nvPicPr>
        <p:blipFill>
          <a:blip r:embed="rId3"/>
          <a:stretch>
            <a:fillRect/>
          </a:stretch>
        </p:blipFill>
        <p:spPr>
          <a:xfrm>
            <a:off x="933450" y="2462212"/>
            <a:ext cx="9829800" cy="3190875"/>
          </a:xfrm>
          <a:prstGeom prst="rect">
            <a:avLst/>
          </a:prstGeom>
        </p:spPr>
      </p:pic>
    </p:spTree>
    <p:custDataLst>
      <p:tags r:id="rId1"/>
    </p:custDataLst>
    <p:extLst>
      <p:ext uri="{BB962C8B-B14F-4D97-AF65-F5344CB8AC3E}">
        <p14:creationId xmlns:p14="http://schemas.microsoft.com/office/powerpoint/2010/main" val="279061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EB80975-ECF8-767C-AF37-1903A9246894}"/>
              </a:ext>
            </a:extLst>
          </p:cNvPr>
          <p:cNvSpPr/>
          <p:nvPr/>
        </p:nvSpPr>
        <p:spPr>
          <a:xfrm>
            <a:off x="295275" y="381000"/>
            <a:ext cx="11420475" cy="647699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 name="TextBox 2">
            <a:extLst>
              <a:ext uri="{FF2B5EF4-FFF2-40B4-BE49-F238E27FC236}">
                <a16:creationId xmlns:a16="http://schemas.microsoft.com/office/drawing/2014/main" id="{2561BF50-3F3E-532D-BF39-768A4D25AF00}"/>
              </a:ext>
            </a:extLst>
          </p:cNvPr>
          <p:cNvSpPr txBox="1"/>
          <p:nvPr/>
        </p:nvSpPr>
        <p:spPr>
          <a:xfrm>
            <a:off x="2200276" y="419100"/>
            <a:ext cx="9105900" cy="523220"/>
          </a:xfrm>
          <a:prstGeom prst="rect">
            <a:avLst/>
          </a:prstGeom>
          <a:noFill/>
        </p:spPr>
        <p:txBody>
          <a:bodyPr wrap="square" rtlCol="0">
            <a:spAutoFit/>
          </a:bodyPr>
          <a:lstStyle/>
          <a:p>
            <a:r>
              <a:rPr lang="en-US" sz="2800" b="1" dirty="0" err="1">
                <a:solidFill>
                  <a:srgbClr val="002060"/>
                </a:solidFill>
                <a:cs typeface="Baloo" panose="03080902040302020200" pitchFamily="66" charset="0"/>
              </a:rPr>
              <a:t>Sơ</a:t>
            </a:r>
            <a:r>
              <a:rPr lang="en-US" sz="2800" b="1" dirty="0">
                <a:solidFill>
                  <a:srgbClr val="002060"/>
                </a:solidFill>
                <a:cs typeface="Baloo" panose="03080902040302020200" pitchFamily="66" charset="0"/>
              </a:rPr>
              <a:t> </a:t>
            </a:r>
            <a:r>
              <a:rPr lang="en-US" sz="2800" b="1" dirty="0" err="1">
                <a:solidFill>
                  <a:srgbClr val="002060"/>
                </a:solidFill>
                <a:cs typeface="Baloo" panose="03080902040302020200" pitchFamily="66" charset="0"/>
              </a:rPr>
              <a:t>đồ</a:t>
            </a:r>
            <a:r>
              <a:rPr lang="en-US" sz="2800" b="1" dirty="0">
                <a:solidFill>
                  <a:srgbClr val="002060"/>
                </a:solidFill>
                <a:cs typeface="Baloo" panose="03080902040302020200" pitchFamily="66" charset="0"/>
              </a:rPr>
              <a:t> </a:t>
            </a:r>
            <a:r>
              <a:rPr lang="en-US" sz="2800" b="1" dirty="0" err="1">
                <a:solidFill>
                  <a:srgbClr val="002060"/>
                </a:solidFill>
                <a:cs typeface="Baloo" panose="03080902040302020200" pitchFamily="66" charset="0"/>
              </a:rPr>
              <a:t>tư</a:t>
            </a:r>
            <a:r>
              <a:rPr lang="en-US" sz="2800" b="1" dirty="0">
                <a:solidFill>
                  <a:srgbClr val="002060"/>
                </a:solidFill>
                <a:cs typeface="Baloo" panose="03080902040302020200" pitchFamily="66" charset="0"/>
              </a:rPr>
              <a:t> </a:t>
            </a:r>
            <a:r>
              <a:rPr lang="en-US" sz="2800" b="1" dirty="0" err="1">
                <a:solidFill>
                  <a:srgbClr val="002060"/>
                </a:solidFill>
                <a:cs typeface="Baloo" panose="03080902040302020200" pitchFamily="66" charset="0"/>
              </a:rPr>
              <a:t>duy</a:t>
            </a:r>
            <a:r>
              <a:rPr lang="en-US" sz="2800" b="1" dirty="0">
                <a:solidFill>
                  <a:srgbClr val="002060"/>
                </a:solidFill>
                <a:cs typeface="Baloo" panose="03080902040302020200" pitchFamily="66" charset="0"/>
              </a:rPr>
              <a:t> </a:t>
            </a:r>
            <a:r>
              <a:rPr lang="en-US" sz="2800" b="1" dirty="0" err="1">
                <a:solidFill>
                  <a:srgbClr val="002060"/>
                </a:solidFill>
                <a:cs typeface="Baloo" panose="03080902040302020200" pitchFamily="66" charset="0"/>
              </a:rPr>
              <a:t>về</a:t>
            </a:r>
            <a:r>
              <a:rPr lang="en-US" sz="2800" b="1" dirty="0">
                <a:solidFill>
                  <a:srgbClr val="002060"/>
                </a:solidFill>
                <a:cs typeface="Baloo" panose="03080902040302020200" pitchFamily="66" charset="0"/>
              </a:rPr>
              <a:t> </a:t>
            </a:r>
            <a:r>
              <a:rPr lang="en-US" sz="2800" b="1" dirty="0" err="1">
                <a:solidFill>
                  <a:srgbClr val="002060"/>
                </a:solidFill>
                <a:cs typeface="Baloo" panose="03080902040302020200" pitchFamily="66" charset="0"/>
              </a:rPr>
              <a:t>dân</a:t>
            </a:r>
            <a:r>
              <a:rPr lang="en-US" sz="2800" b="1" dirty="0">
                <a:solidFill>
                  <a:srgbClr val="002060"/>
                </a:solidFill>
                <a:cs typeface="Baloo" panose="03080902040302020200" pitchFamily="66" charset="0"/>
              </a:rPr>
              <a:t> </a:t>
            </a:r>
            <a:r>
              <a:rPr lang="en-US" sz="2800" b="1" dirty="0" err="1">
                <a:solidFill>
                  <a:srgbClr val="002060"/>
                </a:solidFill>
                <a:cs typeface="Baloo" panose="03080902040302020200" pitchFamily="66" charset="0"/>
              </a:rPr>
              <a:t>cư</a:t>
            </a:r>
            <a:r>
              <a:rPr lang="en-US" sz="2800" b="1" dirty="0">
                <a:solidFill>
                  <a:srgbClr val="002060"/>
                </a:solidFill>
                <a:cs typeface="Baloo" panose="03080902040302020200" pitchFamily="66" charset="0"/>
              </a:rPr>
              <a:t> </a:t>
            </a:r>
            <a:r>
              <a:rPr lang="en-US" sz="2800" b="1" i="0" dirty="0" err="1">
                <a:solidFill>
                  <a:srgbClr val="002060"/>
                </a:solidFill>
                <a:effectLst/>
                <a:cs typeface="Baloo" panose="03080902040302020200" pitchFamily="66" charset="0"/>
              </a:rPr>
              <a:t>vùng</a:t>
            </a:r>
            <a:r>
              <a:rPr lang="en-US" sz="2800" b="1" i="0" dirty="0">
                <a:solidFill>
                  <a:srgbClr val="002060"/>
                </a:solidFill>
                <a:effectLst/>
                <a:cs typeface="Baloo" panose="03080902040302020200" pitchFamily="66" charset="0"/>
              </a:rPr>
              <a:t> </a:t>
            </a:r>
            <a:r>
              <a:rPr lang="en-US" sz="2800" b="1" i="0" dirty="0" err="1">
                <a:solidFill>
                  <a:srgbClr val="002060"/>
                </a:solidFill>
                <a:effectLst/>
                <a:cs typeface="Baloo" panose="03080902040302020200" pitchFamily="66" charset="0"/>
              </a:rPr>
              <a:t>Trung</a:t>
            </a:r>
            <a:r>
              <a:rPr lang="en-US" sz="2800" b="1" i="0" dirty="0">
                <a:solidFill>
                  <a:srgbClr val="002060"/>
                </a:solidFill>
                <a:effectLst/>
                <a:cs typeface="Baloo" panose="03080902040302020200" pitchFamily="66" charset="0"/>
              </a:rPr>
              <a:t> du </a:t>
            </a:r>
            <a:r>
              <a:rPr lang="en-US" sz="2800" b="1" i="0" dirty="0" err="1">
                <a:solidFill>
                  <a:srgbClr val="002060"/>
                </a:solidFill>
                <a:effectLst/>
                <a:cs typeface="Baloo" panose="03080902040302020200" pitchFamily="66" charset="0"/>
              </a:rPr>
              <a:t>và</a:t>
            </a:r>
            <a:r>
              <a:rPr lang="en-US" sz="2800" b="1" i="0" dirty="0">
                <a:solidFill>
                  <a:srgbClr val="002060"/>
                </a:solidFill>
                <a:effectLst/>
                <a:cs typeface="Baloo" panose="03080902040302020200" pitchFamily="66" charset="0"/>
              </a:rPr>
              <a:t> </a:t>
            </a:r>
            <a:r>
              <a:rPr lang="en-US" sz="2800" b="1" i="0" dirty="0" err="1">
                <a:solidFill>
                  <a:srgbClr val="002060"/>
                </a:solidFill>
                <a:effectLst/>
                <a:cs typeface="Baloo" panose="03080902040302020200" pitchFamily="66" charset="0"/>
              </a:rPr>
              <a:t>miền</a:t>
            </a:r>
            <a:r>
              <a:rPr lang="en-US" sz="2800" b="1" i="0" dirty="0">
                <a:solidFill>
                  <a:srgbClr val="002060"/>
                </a:solidFill>
                <a:effectLst/>
                <a:cs typeface="Baloo" panose="03080902040302020200" pitchFamily="66" charset="0"/>
              </a:rPr>
              <a:t> </a:t>
            </a:r>
            <a:r>
              <a:rPr lang="en-US" sz="2800" b="1" i="0" dirty="0" err="1">
                <a:solidFill>
                  <a:srgbClr val="002060"/>
                </a:solidFill>
                <a:effectLst/>
                <a:cs typeface="Baloo" panose="03080902040302020200" pitchFamily="66" charset="0"/>
              </a:rPr>
              <a:t>núi</a:t>
            </a:r>
            <a:r>
              <a:rPr lang="en-US" sz="2800" b="1" i="0" dirty="0">
                <a:solidFill>
                  <a:srgbClr val="002060"/>
                </a:solidFill>
                <a:effectLst/>
                <a:cs typeface="Baloo" panose="03080902040302020200" pitchFamily="66" charset="0"/>
              </a:rPr>
              <a:t> </a:t>
            </a:r>
            <a:r>
              <a:rPr lang="en-US" sz="2800" b="1" i="0" dirty="0" err="1">
                <a:solidFill>
                  <a:srgbClr val="002060"/>
                </a:solidFill>
                <a:effectLst/>
                <a:cs typeface="Baloo" panose="03080902040302020200" pitchFamily="66" charset="0"/>
              </a:rPr>
              <a:t>Bắc</a:t>
            </a:r>
            <a:r>
              <a:rPr lang="en-US" sz="2800" b="1" i="0" dirty="0">
                <a:solidFill>
                  <a:srgbClr val="002060"/>
                </a:solidFill>
                <a:effectLst/>
                <a:cs typeface="Baloo" panose="03080902040302020200" pitchFamily="66" charset="0"/>
              </a:rPr>
              <a:t> </a:t>
            </a:r>
            <a:r>
              <a:rPr lang="en-US" sz="2800" b="1" i="0" dirty="0" err="1">
                <a:solidFill>
                  <a:srgbClr val="002060"/>
                </a:solidFill>
                <a:effectLst/>
                <a:cs typeface="Baloo" panose="03080902040302020200" pitchFamily="66" charset="0"/>
              </a:rPr>
              <a:t>Bộ</a:t>
            </a:r>
            <a:endParaRPr lang="en-US" sz="2800" b="1" i="0" dirty="0">
              <a:solidFill>
                <a:srgbClr val="002060"/>
              </a:solidFill>
              <a:effectLst/>
              <a:cs typeface="Baloo" panose="03080902040302020200" pitchFamily="66" charset="0"/>
            </a:endParaRPr>
          </a:p>
        </p:txBody>
      </p:sp>
      <p:pic>
        <p:nvPicPr>
          <p:cNvPr id="4" name="Picture 3">
            <a:extLst>
              <a:ext uri="{FF2B5EF4-FFF2-40B4-BE49-F238E27FC236}">
                <a16:creationId xmlns:a16="http://schemas.microsoft.com/office/drawing/2014/main" id="{B5975782-F03D-F84C-D6B4-6A9D06E51C87}"/>
              </a:ext>
            </a:extLst>
          </p:cNvPr>
          <p:cNvPicPr>
            <a:picLocks noChangeAspect="1"/>
          </p:cNvPicPr>
          <p:nvPr/>
        </p:nvPicPr>
        <p:blipFill>
          <a:blip r:embed="rId3"/>
          <a:stretch>
            <a:fillRect/>
          </a:stretch>
        </p:blipFill>
        <p:spPr>
          <a:xfrm>
            <a:off x="4942170" y="1662181"/>
            <a:ext cx="3449356" cy="2598216"/>
          </a:xfrm>
          <a:prstGeom prst="rect">
            <a:avLst/>
          </a:prstGeom>
        </p:spPr>
      </p:pic>
      <p:grpSp>
        <p:nvGrpSpPr>
          <p:cNvPr id="5" name="Group 4">
            <a:extLst>
              <a:ext uri="{FF2B5EF4-FFF2-40B4-BE49-F238E27FC236}">
                <a16:creationId xmlns:a16="http://schemas.microsoft.com/office/drawing/2014/main" id="{31114BE7-ED3E-806D-690F-245547BAE7C6}"/>
              </a:ext>
            </a:extLst>
          </p:cNvPr>
          <p:cNvGrpSpPr/>
          <p:nvPr/>
        </p:nvGrpSpPr>
        <p:grpSpPr>
          <a:xfrm>
            <a:off x="9439647" y="2981325"/>
            <a:ext cx="1980828" cy="771525"/>
            <a:chOff x="8106146" y="3257550"/>
            <a:chExt cx="1980828" cy="771525"/>
          </a:xfrm>
        </p:grpSpPr>
        <p:sp>
          <p:nvSpPr>
            <p:cNvPr id="7" name="Rectangle: Rounded Corners 6">
              <a:extLst>
                <a:ext uri="{FF2B5EF4-FFF2-40B4-BE49-F238E27FC236}">
                  <a16:creationId xmlns:a16="http://schemas.microsoft.com/office/drawing/2014/main" id="{633C63AB-3B8D-D026-45B8-07A92AF78153}"/>
                </a:ext>
              </a:extLst>
            </p:cNvPr>
            <p:cNvSpPr/>
            <p:nvPr/>
          </p:nvSpPr>
          <p:spPr>
            <a:xfrm>
              <a:off x="8191499" y="3257550"/>
              <a:ext cx="1895475" cy="771525"/>
            </a:xfrm>
            <a:prstGeom prst="roundRect">
              <a:avLst/>
            </a:prstGeom>
            <a:solidFill>
              <a:schemeClr val="bg1"/>
            </a:solid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2060"/>
                  </a:solidFill>
                  <a:effectLst/>
                  <a:uLnTx/>
                  <a:uFillTx/>
                  <a:ea typeface="+mn-ea"/>
                  <a:cs typeface="Baloo" panose="03080902040302020200" pitchFamily="66" charset="0"/>
                </a:rPr>
                <a:t>Dân</a:t>
              </a:r>
              <a:r>
                <a:rPr kumimoji="0" lang="en-US" sz="3200" b="1" i="0" u="none" strike="noStrike" kern="1200" cap="none" spc="0" normalizeH="0" baseline="0" noProof="0" dirty="0">
                  <a:ln>
                    <a:noFill/>
                  </a:ln>
                  <a:solidFill>
                    <a:srgbClr val="002060"/>
                  </a:solidFill>
                  <a:effectLst/>
                  <a:uLnTx/>
                  <a:uFillTx/>
                  <a:ea typeface="+mn-ea"/>
                  <a:cs typeface="Baloo" panose="03080902040302020200" pitchFamily="66" charset="0"/>
                </a:rPr>
                <a:t> </a:t>
              </a:r>
              <a:r>
                <a:rPr kumimoji="0" lang="en-US" sz="3200" b="1" i="0" u="none" strike="noStrike" kern="1200" cap="none" spc="0" normalizeH="0" baseline="0" noProof="0" dirty="0" err="1">
                  <a:ln>
                    <a:noFill/>
                  </a:ln>
                  <a:solidFill>
                    <a:srgbClr val="002060"/>
                  </a:solidFill>
                  <a:effectLst/>
                  <a:uLnTx/>
                  <a:uFillTx/>
                  <a:ea typeface="+mn-ea"/>
                  <a:cs typeface="Baloo" panose="03080902040302020200" pitchFamily="66" charset="0"/>
                </a:rPr>
                <a:t>số</a:t>
              </a:r>
              <a:endParaRPr kumimoji="0" lang="en-US" sz="3200" b="1" i="0" u="none" strike="noStrike" kern="1200" cap="none" spc="0" normalizeH="0" baseline="0" noProof="0" dirty="0">
                <a:ln>
                  <a:noFill/>
                </a:ln>
                <a:solidFill>
                  <a:srgbClr val="002060"/>
                </a:solidFill>
                <a:effectLst/>
                <a:uLnTx/>
                <a:uFillTx/>
                <a:ea typeface="+mn-ea"/>
                <a:cs typeface="Baloo" panose="03080902040302020200" pitchFamily="66" charset="0"/>
              </a:endParaRPr>
            </a:p>
          </p:txBody>
        </p:sp>
        <p:pic>
          <p:nvPicPr>
            <p:cNvPr id="8" name="Picture 7">
              <a:extLst>
                <a:ext uri="{FF2B5EF4-FFF2-40B4-BE49-F238E27FC236}">
                  <a16:creationId xmlns:a16="http://schemas.microsoft.com/office/drawing/2014/main" id="{29B95FEE-2F2A-F52A-AAA6-893E1E723703}"/>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106146" y="3283441"/>
              <a:ext cx="659909" cy="659909"/>
            </a:xfrm>
            <a:prstGeom prst="rect">
              <a:avLst/>
            </a:prstGeom>
          </p:spPr>
        </p:pic>
      </p:grpSp>
      <p:pic>
        <p:nvPicPr>
          <p:cNvPr id="9" name="Picture 8" descr="A picture containing darkness&#10;&#10;Description automatically generated">
            <a:extLst>
              <a:ext uri="{FF2B5EF4-FFF2-40B4-BE49-F238E27FC236}">
                <a16:creationId xmlns:a16="http://schemas.microsoft.com/office/drawing/2014/main" id="{E640CE0F-6BB5-2181-5DFD-70AA047F9D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2713794">
            <a:off x="7914683" y="1293509"/>
            <a:ext cx="2211583" cy="2498544"/>
          </a:xfrm>
          <a:prstGeom prst="rect">
            <a:avLst/>
          </a:prstGeom>
        </p:spPr>
      </p:pic>
      <p:sp>
        <p:nvSpPr>
          <p:cNvPr id="10" name="TextBox 9">
            <a:extLst>
              <a:ext uri="{FF2B5EF4-FFF2-40B4-BE49-F238E27FC236}">
                <a16:creationId xmlns:a16="http://schemas.microsoft.com/office/drawing/2014/main" id="{59363041-38D6-27CB-3C55-78D63AF5E1C1}"/>
              </a:ext>
            </a:extLst>
          </p:cNvPr>
          <p:cNvSpPr txBox="1"/>
          <p:nvPr/>
        </p:nvSpPr>
        <p:spPr>
          <a:xfrm>
            <a:off x="9048752" y="3886200"/>
            <a:ext cx="266700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FD0B1C"/>
                </a:solidFill>
                <a:effectLst/>
                <a:uLnTx/>
                <a:uFillTx/>
                <a:cs typeface="Pattaya" panose="00000500000000000000" pitchFamily="2" charset="-34"/>
              </a:rPr>
              <a:t>Hơn</a:t>
            </a:r>
            <a:r>
              <a:rPr kumimoji="0" lang="en-US" sz="2400" b="1" i="0" u="none" strike="noStrike" kern="1200" cap="none" spc="0" normalizeH="0" baseline="0" noProof="0" dirty="0">
                <a:ln>
                  <a:noFill/>
                </a:ln>
                <a:solidFill>
                  <a:srgbClr val="FD0B1C"/>
                </a:solidFill>
                <a:effectLst/>
                <a:uLnTx/>
                <a:uFillTx/>
                <a:cs typeface="Pattaya" panose="00000500000000000000" pitchFamily="2" charset="-34"/>
              </a:rPr>
              <a:t> 14 </a:t>
            </a:r>
            <a:r>
              <a:rPr kumimoji="0" lang="en-US" sz="2400" b="1" i="0" u="none" strike="noStrike" kern="1200" cap="none" spc="0" normalizeH="0" baseline="0" noProof="0" dirty="0" err="1">
                <a:ln>
                  <a:noFill/>
                </a:ln>
                <a:solidFill>
                  <a:srgbClr val="FD0B1C"/>
                </a:solidFill>
                <a:effectLst/>
                <a:uLnTx/>
                <a:uFillTx/>
                <a:cs typeface="Pattaya" panose="00000500000000000000" pitchFamily="2" charset="-34"/>
              </a:rPr>
              <a:t>triệu</a:t>
            </a:r>
            <a:r>
              <a:rPr kumimoji="0" lang="en-US" sz="2400" b="1" i="0" u="none" strike="noStrike" kern="1200" cap="none" spc="0" normalizeH="0" baseline="0" noProof="0" dirty="0">
                <a:ln>
                  <a:noFill/>
                </a:ln>
                <a:solidFill>
                  <a:srgbClr val="FD0B1C"/>
                </a:solidFill>
                <a:effectLst/>
                <a:uLnTx/>
                <a:uFillTx/>
                <a:cs typeface="Pattaya" panose="00000500000000000000" pitchFamily="2" charset="-34"/>
              </a:rPr>
              <a:t> </a:t>
            </a:r>
            <a:r>
              <a:rPr kumimoji="0" lang="en-US" sz="2400" b="1" i="0" u="none" strike="noStrike" kern="1200" cap="none" spc="0" normalizeH="0" baseline="0" noProof="0" dirty="0" err="1">
                <a:ln>
                  <a:noFill/>
                </a:ln>
                <a:solidFill>
                  <a:srgbClr val="FD0B1C"/>
                </a:solidFill>
                <a:effectLst/>
                <a:uLnTx/>
                <a:uFillTx/>
                <a:cs typeface="Pattaya" panose="00000500000000000000" pitchFamily="2" charset="-34"/>
              </a:rPr>
              <a:t>dân</a:t>
            </a:r>
            <a:r>
              <a:rPr kumimoji="0" lang="en-US" sz="2400" b="1" i="0" u="none" strike="noStrike" kern="1200" cap="none" spc="0" normalizeH="0" baseline="0" noProof="0" dirty="0">
                <a:ln>
                  <a:noFill/>
                </a:ln>
                <a:solidFill>
                  <a:srgbClr val="FD0B1C"/>
                </a:solidFill>
                <a:effectLst/>
                <a:uLnTx/>
                <a:uFillTx/>
                <a:cs typeface="Pattaya" panose="00000500000000000000" pitchFamily="2" charset="-34"/>
              </a:rPr>
              <a:t> (</a:t>
            </a:r>
            <a:r>
              <a:rPr kumimoji="0" lang="en-US" sz="2400" b="1" i="0" u="none" strike="noStrike" kern="1200" cap="none" spc="0" normalizeH="0" baseline="0" noProof="0" dirty="0" err="1">
                <a:ln>
                  <a:noFill/>
                </a:ln>
                <a:solidFill>
                  <a:srgbClr val="FD0B1C"/>
                </a:solidFill>
                <a:effectLst/>
                <a:uLnTx/>
                <a:uFillTx/>
                <a:cs typeface="Pattaya" panose="00000500000000000000" pitchFamily="2" charset="-34"/>
              </a:rPr>
              <a:t>năm</a:t>
            </a:r>
            <a:r>
              <a:rPr kumimoji="0" lang="en-US" sz="2400" b="1" i="0" u="none" strike="noStrike" kern="1200" cap="none" spc="0" normalizeH="0" baseline="0" noProof="0" dirty="0">
                <a:ln>
                  <a:noFill/>
                </a:ln>
                <a:solidFill>
                  <a:srgbClr val="FD0B1C"/>
                </a:solidFill>
                <a:effectLst/>
                <a:uLnTx/>
                <a:uFillTx/>
                <a:cs typeface="Pattaya" panose="00000500000000000000" pitchFamily="2" charset="-34"/>
              </a:rPr>
              <a:t> 2020)</a:t>
            </a:r>
          </a:p>
        </p:txBody>
      </p:sp>
      <p:grpSp>
        <p:nvGrpSpPr>
          <p:cNvPr id="11" name="Group 10">
            <a:extLst>
              <a:ext uri="{FF2B5EF4-FFF2-40B4-BE49-F238E27FC236}">
                <a16:creationId xmlns:a16="http://schemas.microsoft.com/office/drawing/2014/main" id="{80694560-E35E-0CAF-4C0B-8F0C0FA7AABE}"/>
              </a:ext>
            </a:extLst>
          </p:cNvPr>
          <p:cNvGrpSpPr/>
          <p:nvPr/>
        </p:nvGrpSpPr>
        <p:grpSpPr>
          <a:xfrm>
            <a:off x="2643188" y="3295650"/>
            <a:ext cx="2662236" cy="771525"/>
            <a:chOff x="2690099" y="2495550"/>
            <a:chExt cx="2262901" cy="771525"/>
          </a:xfrm>
        </p:grpSpPr>
        <p:sp>
          <p:nvSpPr>
            <p:cNvPr id="14" name="Rectangle: Rounded Corners 13">
              <a:extLst>
                <a:ext uri="{FF2B5EF4-FFF2-40B4-BE49-F238E27FC236}">
                  <a16:creationId xmlns:a16="http://schemas.microsoft.com/office/drawing/2014/main" id="{11F1D9FB-B39C-68E2-88B3-739F02073052}"/>
                </a:ext>
              </a:extLst>
            </p:cNvPr>
            <p:cNvSpPr/>
            <p:nvPr/>
          </p:nvSpPr>
          <p:spPr>
            <a:xfrm>
              <a:off x="2752725" y="2495550"/>
              <a:ext cx="2200275" cy="771525"/>
            </a:xfrm>
            <a:prstGeom prst="roundRect">
              <a:avLst/>
            </a:prstGeom>
            <a:solidFill>
              <a:schemeClr val="bg1"/>
            </a:solid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2060"/>
                  </a:solidFill>
                  <a:effectLst/>
                  <a:uLnTx/>
                  <a:uFillTx/>
                  <a:ea typeface="+mn-ea"/>
                  <a:cs typeface="Baloo" panose="03080902040302020200" pitchFamily="66" charset="0"/>
                </a:rPr>
                <a:t>Các</a:t>
              </a:r>
              <a:r>
                <a:rPr kumimoji="0" lang="en-US" sz="2800" b="1" i="0" u="none" strike="noStrike" kern="1200" cap="none" spc="0" normalizeH="0" baseline="0" noProof="0" dirty="0">
                  <a:ln>
                    <a:noFill/>
                  </a:ln>
                  <a:solidFill>
                    <a:srgbClr val="002060"/>
                  </a:solidFill>
                  <a:effectLst/>
                  <a:uLnTx/>
                  <a:uFillTx/>
                  <a:ea typeface="+mn-ea"/>
                  <a:cs typeface="Baloo" panose="03080902040302020200" pitchFamily="66" charset="0"/>
                </a:rPr>
                <a:t> </a:t>
              </a:r>
              <a:r>
                <a:rPr kumimoji="0" lang="en-US" sz="2800" b="1" i="0" u="none" strike="noStrike" kern="1200" cap="none" spc="0" normalizeH="0" baseline="0" noProof="0" dirty="0" err="1">
                  <a:ln>
                    <a:noFill/>
                  </a:ln>
                  <a:solidFill>
                    <a:srgbClr val="002060"/>
                  </a:solidFill>
                  <a:effectLst/>
                  <a:uLnTx/>
                  <a:uFillTx/>
                  <a:ea typeface="+mn-ea"/>
                  <a:cs typeface="Baloo" panose="03080902040302020200" pitchFamily="66" charset="0"/>
                </a:rPr>
                <a:t>dân</a:t>
              </a:r>
              <a:r>
                <a:rPr kumimoji="0" lang="en-US" sz="2800" b="1" i="0" u="none" strike="noStrike" kern="1200" cap="none" spc="0" normalizeH="0" baseline="0" noProof="0" dirty="0">
                  <a:ln>
                    <a:noFill/>
                  </a:ln>
                  <a:solidFill>
                    <a:srgbClr val="002060"/>
                  </a:solidFill>
                  <a:effectLst/>
                  <a:uLnTx/>
                  <a:uFillTx/>
                  <a:ea typeface="+mn-ea"/>
                  <a:cs typeface="Baloo" panose="03080902040302020200" pitchFamily="66" charset="0"/>
                </a:rPr>
                <a:t> </a:t>
              </a:r>
              <a:r>
                <a:rPr kumimoji="0" lang="en-US" sz="2800" b="1" i="0" u="none" strike="noStrike" kern="1200" cap="none" spc="0" normalizeH="0" baseline="0" noProof="0" dirty="0" err="1">
                  <a:ln>
                    <a:noFill/>
                  </a:ln>
                  <a:solidFill>
                    <a:srgbClr val="002060"/>
                  </a:solidFill>
                  <a:effectLst/>
                  <a:uLnTx/>
                  <a:uFillTx/>
                  <a:ea typeface="+mn-ea"/>
                  <a:cs typeface="Baloo" panose="03080902040302020200" pitchFamily="66" charset="0"/>
                </a:rPr>
                <a:t>tộc</a:t>
              </a:r>
              <a:endParaRPr kumimoji="0" lang="en-US" sz="2800" b="1" i="0" u="none" strike="noStrike" kern="1200" cap="none" spc="0" normalizeH="0" baseline="0" noProof="0" dirty="0">
                <a:ln>
                  <a:noFill/>
                </a:ln>
                <a:solidFill>
                  <a:srgbClr val="002060"/>
                </a:solidFill>
                <a:effectLst/>
                <a:uLnTx/>
                <a:uFillTx/>
                <a:ea typeface="+mn-ea"/>
                <a:cs typeface="Baloo" panose="03080902040302020200" pitchFamily="66" charset="0"/>
              </a:endParaRPr>
            </a:p>
          </p:txBody>
        </p:sp>
        <p:pic>
          <p:nvPicPr>
            <p:cNvPr id="15" name="Picture 14">
              <a:extLst>
                <a:ext uri="{FF2B5EF4-FFF2-40B4-BE49-F238E27FC236}">
                  <a16:creationId xmlns:a16="http://schemas.microsoft.com/office/drawing/2014/main" id="{AD1A1B25-0E91-D074-BD9C-E14CC506B096}"/>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2690099" y="2524125"/>
              <a:ext cx="591025" cy="695324"/>
            </a:xfrm>
            <a:prstGeom prst="rect">
              <a:avLst/>
            </a:prstGeom>
          </p:spPr>
        </p:pic>
      </p:grpSp>
      <p:pic>
        <p:nvPicPr>
          <p:cNvPr id="16" name="Picture 15" descr="A picture containing darkness&#10;&#10;Description automatically generated">
            <a:extLst>
              <a:ext uri="{FF2B5EF4-FFF2-40B4-BE49-F238E27FC236}">
                <a16:creationId xmlns:a16="http://schemas.microsoft.com/office/drawing/2014/main" id="{B897E840-7865-5557-B3C7-BCD5C29729A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8857762" flipV="1">
            <a:off x="3668114" y="1649692"/>
            <a:ext cx="2105787" cy="2044045"/>
          </a:xfrm>
          <a:prstGeom prst="rect">
            <a:avLst/>
          </a:prstGeom>
        </p:spPr>
      </p:pic>
      <p:grpSp>
        <p:nvGrpSpPr>
          <p:cNvPr id="20" name="Group 19">
            <a:extLst>
              <a:ext uri="{FF2B5EF4-FFF2-40B4-BE49-F238E27FC236}">
                <a16:creationId xmlns:a16="http://schemas.microsoft.com/office/drawing/2014/main" id="{F691F36A-FDCD-AE8E-E5CB-1E66FCC9E59C}"/>
              </a:ext>
            </a:extLst>
          </p:cNvPr>
          <p:cNvGrpSpPr/>
          <p:nvPr/>
        </p:nvGrpSpPr>
        <p:grpSpPr>
          <a:xfrm rot="11695749">
            <a:off x="4738078" y="4255615"/>
            <a:ext cx="1763420" cy="846471"/>
            <a:chOff x="1364877" y="1206074"/>
            <a:chExt cx="2465703" cy="1348495"/>
          </a:xfrm>
        </p:grpSpPr>
        <p:pic>
          <p:nvPicPr>
            <p:cNvPr id="21" name="Picture 20" descr="A red arrow pointing to the right&#10;&#10;Description automatically generated with low confidence">
              <a:extLst>
                <a:ext uri="{FF2B5EF4-FFF2-40B4-BE49-F238E27FC236}">
                  <a16:creationId xmlns:a16="http://schemas.microsoft.com/office/drawing/2014/main" id="{313AF7B8-9FFA-A40C-FC5A-1834B732ED8E}"/>
                </a:ext>
              </a:extLst>
            </p:cNvPr>
            <p:cNvPicPr>
              <a:picLocks noChangeAspect="1"/>
            </p:cNvPicPr>
            <p:nvPr/>
          </p:nvPicPr>
          <p:blipFill>
            <a:blip r:embed="rId7">
              <a:grayscl/>
              <a:extLst>
                <a:ext uri="{28A0092B-C50C-407E-A947-70E740481C1C}">
                  <a14:useLocalDpi xmlns:a14="http://schemas.microsoft.com/office/drawing/2010/main" val="0"/>
                </a:ext>
              </a:extLst>
            </a:blip>
            <a:stretch>
              <a:fillRect/>
            </a:stretch>
          </p:blipFill>
          <p:spPr>
            <a:xfrm rot="12821743">
              <a:off x="1364877" y="1206074"/>
              <a:ext cx="2465703" cy="1348495"/>
            </a:xfrm>
            <a:prstGeom prst="rect">
              <a:avLst/>
            </a:prstGeom>
          </p:spPr>
        </p:pic>
        <p:sp>
          <p:nvSpPr>
            <p:cNvPr id="22" name="TextBox 21">
              <a:extLst>
                <a:ext uri="{FF2B5EF4-FFF2-40B4-BE49-F238E27FC236}">
                  <a16:creationId xmlns:a16="http://schemas.microsoft.com/office/drawing/2014/main" id="{3F04C76A-5C8D-F193-4BDE-8328977E0691}"/>
                </a:ext>
              </a:extLst>
            </p:cNvPr>
            <p:cNvSpPr txBox="1"/>
            <p:nvPr/>
          </p:nvSpPr>
          <p:spPr>
            <a:xfrm rot="13040582">
              <a:off x="2091941" y="1343398"/>
              <a:ext cx="1647826" cy="6374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srgbClr val="002060"/>
                  </a:solidFill>
                  <a:effectLst/>
                  <a:uLnTx/>
                  <a:uFillTx/>
                  <a:ea typeface="+mn-ea"/>
                  <a:cs typeface="+mn-cs"/>
                </a:rPr>
                <a:t>Mường</a:t>
              </a:r>
              <a:endParaRPr kumimoji="0" lang="en-US" sz="2000" b="1" i="0" u="none" strike="noStrike" kern="1200" cap="none" spc="0" normalizeH="0" baseline="0" noProof="0" dirty="0">
                <a:ln>
                  <a:noFill/>
                </a:ln>
                <a:solidFill>
                  <a:srgbClr val="002060"/>
                </a:solidFill>
                <a:effectLst/>
                <a:uLnTx/>
                <a:uFillTx/>
                <a:ea typeface="+mn-ea"/>
                <a:cs typeface="+mn-cs"/>
              </a:endParaRPr>
            </a:p>
          </p:txBody>
        </p:sp>
      </p:grpSp>
      <p:pic>
        <p:nvPicPr>
          <p:cNvPr id="23" name="Picture 22">
            <a:extLst>
              <a:ext uri="{FF2B5EF4-FFF2-40B4-BE49-F238E27FC236}">
                <a16:creationId xmlns:a16="http://schemas.microsoft.com/office/drawing/2014/main" id="{4D13567D-94A2-9B2B-FF41-202E28CB1E93}"/>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5888333" y="5172074"/>
            <a:ext cx="901108" cy="840105"/>
          </a:xfrm>
          <a:prstGeom prst="rect">
            <a:avLst/>
          </a:prstGeom>
        </p:spPr>
      </p:pic>
      <p:sp>
        <p:nvSpPr>
          <p:cNvPr id="24" name="TextBox 23">
            <a:extLst>
              <a:ext uri="{FF2B5EF4-FFF2-40B4-BE49-F238E27FC236}">
                <a16:creationId xmlns:a16="http://schemas.microsoft.com/office/drawing/2014/main" id="{DC925034-90AD-CBBA-1A06-3A4BBF2FA188}"/>
              </a:ext>
            </a:extLst>
          </p:cNvPr>
          <p:cNvSpPr txBox="1"/>
          <p:nvPr/>
        </p:nvSpPr>
        <p:spPr>
          <a:xfrm>
            <a:off x="5328883" y="7195056"/>
            <a:ext cx="188154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srgbClr val="002060"/>
                </a:solidFill>
                <a:effectLst/>
                <a:uLnTx/>
                <a:uFillTx/>
                <a:ea typeface="+mn-ea"/>
                <a:cs typeface="+mn-cs"/>
              </a:rPr>
              <a:t>Trung</a:t>
            </a:r>
            <a:r>
              <a:rPr kumimoji="0" lang="en-US" sz="2000" b="1" i="0" u="none" strike="noStrike" kern="1200" cap="none" spc="0" normalizeH="0" baseline="0" noProof="0" dirty="0">
                <a:ln>
                  <a:noFill/>
                </a:ln>
                <a:solidFill>
                  <a:srgbClr val="002060"/>
                </a:solidFill>
                <a:effectLst/>
                <a:uLnTx/>
                <a:uFillTx/>
                <a:ea typeface="+mn-ea"/>
                <a:cs typeface="+mn-cs"/>
              </a:rPr>
              <a:t> </a:t>
            </a:r>
            <a:r>
              <a:rPr kumimoji="0" lang="en-US" sz="2000" b="1" i="0" u="none" strike="noStrike" kern="1200" cap="none" spc="0" normalizeH="0" baseline="0" noProof="0" dirty="0" err="1">
                <a:ln>
                  <a:noFill/>
                </a:ln>
                <a:solidFill>
                  <a:srgbClr val="002060"/>
                </a:solidFill>
                <a:effectLst/>
                <a:uLnTx/>
                <a:uFillTx/>
                <a:ea typeface="+mn-ea"/>
                <a:cs typeface="+mn-cs"/>
              </a:rPr>
              <a:t>Quốc</a:t>
            </a:r>
            <a:endParaRPr kumimoji="0" lang="en-US" sz="2000" b="1" i="0" u="none" strike="noStrike" kern="1200" cap="none" spc="0" normalizeH="0" baseline="0" noProof="0" dirty="0">
              <a:ln>
                <a:noFill/>
              </a:ln>
              <a:solidFill>
                <a:srgbClr val="002060"/>
              </a:solidFill>
              <a:effectLst/>
              <a:uLnTx/>
              <a:uFillTx/>
              <a:ea typeface="+mn-ea"/>
              <a:cs typeface="+mn-cs"/>
            </a:endParaRPr>
          </a:p>
        </p:txBody>
      </p:sp>
      <p:grpSp>
        <p:nvGrpSpPr>
          <p:cNvPr id="25" name="Group 24">
            <a:extLst>
              <a:ext uri="{FF2B5EF4-FFF2-40B4-BE49-F238E27FC236}">
                <a16:creationId xmlns:a16="http://schemas.microsoft.com/office/drawing/2014/main" id="{E3E3488B-2803-D016-83F9-4A41DAA0E7BE}"/>
              </a:ext>
            </a:extLst>
          </p:cNvPr>
          <p:cNvGrpSpPr/>
          <p:nvPr/>
        </p:nvGrpSpPr>
        <p:grpSpPr>
          <a:xfrm rot="13980061">
            <a:off x="3461078" y="4381833"/>
            <a:ext cx="1711615" cy="826225"/>
            <a:chOff x="1364877" y="1199203"/>
            <a:chExt cx="2465703" cy="1355366"/>
          </a:xfrm>
        </p:grpSpPr>
        <p:pic>
          <p:nvPicPr>
            <p:cNvPr id="26" name="Picture 25" descr="A red arrow pointing to the right&#10;&#10;Description automatically generated with low confidence">
              <a:extLst>
                <a:ext uri="{FF2B5EF4-FFF2-40B4-BE49-F238E27FC236}">
                  <a16:creationId xmlns:a16="http://schemas.microsoft.com/office/drawing/2014/main" id="{2A6168AF-ED28-2442-DB0E-9A9C5B675452}"/>
                </a:ext>
              </a:extLst>
            </p:cNvPr>
            <p:cNvPicPr>
              <a:picLocks noChangeAspect="1"/>
            </p:cNvPicPr>
            <p:nvPr/>
          </p:nvPicPr>
          <p:blipFill>
            <a:blip r:embed="rId7">
              <a:grayscl/>
              <a:extLst>
                <a:ext uri="{28A0092B-C50C-407E-A947-70E740481C1C}">
                  <a14:useLocalDpi xmlns:a14="http://schemas.microsoft.com/office/drawing/2010/main" val="0"/>
                </a:ext>
              </a:extLst>
            </a:blip>
            <a:stretch>
              <a:fillRect/>
            </a:stretch>
          </p:blipFill>
          <p:spPr>
            <a:xfrm rot="12821743">
              <a:off x="1364877" y="1206074"/>
              <a:ext cx="2465703" cy="1348495"/>
            </a:xfrm>
            <a:prstGeom prst="rect">
              <a:avLst/>
            </a:prstGeom>
          </p:spPr>
        </p:pic>
        <p:sp>
          <p:nvSpPr>
            <p:cNvPr id="27" name="TextBox 26">
              <a:extLst>
                <a:ext uri="{FF2B5EF4-FFF2-40B4-BE49-F238E27FC236}">
                  <a16:creationId xmlns:a16="http://schemas.microsoft.com/office/drawing/2014/main" id="{45102A27-B4CD-5431-F4AC-F4E9B293E496}"/>
                </a:ext>
              </a:extLst>
            </p:cNvPr>
            <p:cNvSpPr txBox="1"/>
            <p:nvPr/>
          </p:nvSpPr>
          <p:spPr>
            <a:xfrm rot="13040582">
              <a:off x="1957737" y="1199203"/>
              <a:ext cx="1647826" cy="6563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srgbClr val="002060"/>
                  </a:solidFill>
                  <a:effectLst/>
                  <a:uLnTx/>
                  <a:uFillTx/>
                  <a:ea typeface="+mn-ea"/>
                  <a:cs typeface="+mn-cs"/>
                </a:rPr>
                <a:t>Thái</a:t>
              </a:r>
              <a:endParaRPr kumimoji="0" lang="en-US" sz="2000" b="1" i="0" u="none" strike="noStrike" kern="1200" cap="none" spc="0" normalizeH="0" baseline="0" noProof="0" dirty="0">
                <a:ln>
                  <a:noFill/>
                </a:ln>
                <a:solidFill>
                  <a:srgbClr val="002060"/>
                </a:solidFill>
                <a:effectLst/>
                <a:uLnTx/>
                <a:uFillTx/>
                <a:ea typeface="+mn-ea"/>
                <a:cs typeface="+mn-cs"/>
              </a:endParaRPr>
            </a:p>
          </p:txBody>
        </p:sp>
      </p:grpSp>
      <p:pic>
        <p:nvPicPr>
          <p:cNvPr id="28" name="Picture 27">
            <a:extLst>
              <a:ext uri="{FF2B5EF4-FFF2-40B4-BE49-F238E27FC236}">
                <a16:creationId xmlns:a16="http://schemas.microsoft.com/office/drawing/2014/main" id="{D5300382-015B-528F-5102-A89825508B06}"/>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3888083" y="5493296"/>
            <a:ext cx="901108" cy="769160"/>
          </a:xfrm>
          <a:prstGeom prst="rect">
            <a:avLst/>
          </a:prstGeom>
        </p:spPr>
      </p:pic>
      <p:grpSp>
        <p:nvGrpSpPr>
          <p:cNvPr id="29" name="Group 28">
            <a:extLst>
              <a:ext uri="{FF2B5EF4-FFF2-40B4-BE49-F238E27FC236}">
                <a16:creationId xmlns:a16="http://schemas.microsoft.com/office/drawing/2014/main" id="{D07CECAB-0F45-FB1E-7679-032A9BE96204}"/>
              </a:ext>
            </a:extLst>
          </p:cNvPr>
          <p:cNvGrpSpPr/>
          <p:nvPr/>
        </p:nvGrpSpPr>
        <p:grpSpPr>
          <a:xfrm rot="15378403">
            <a:off x="1999925" y="4311481"/>
            <a:ext cx="1859726" cy="822036"/>
            <a:chOff x="1364877" y="1206074"/>
            <a:chExt cx="2679068" cy="1348495"/>
          </a:xfrm>
        </p:grpSpPr>
        <p:pic>
          <p:nvPicPr>
            <p:cNvPr id="30" name="Picture 29" descr="A red arrow pointing to the right&#10;&#10;Description automatically generated with low confidence">
              <a:extLst>
                <a:ext uri="{FF2B5EF4-FFF2-40B4-BE49-F238E27FC236}">
                  <a16:creationId xmlns:a16="http://schemas.microsoft.com/office/drawing/2014/main" id="{47196C8E-86AC-681D-3030-C2547A741973}"/>
                </a:ext>
              </a:extLst>
            </p:cNvPr>
            <p:cNvPicPr>
              <a:picLocks noChangeAspect="1"/>
            </p:cNvPicPr>
            <p:nvPr/>
          </p:nvPicPr>
          <p:blipFill>
            <a:blip r:embed="rId7">
              <a:grayscl/>
              <a:extLst>
                <a:ext uri="{28A0092B-C50C-407E-A947-70E740481C1C}">
                  <a14:useLocalDpi xmlns:a14="http://schemas.microsoft.com/office/drawing/2010/main" val="0"/>
                </a:ext>
              </a:extLst>
            </a:blip>
            <a:stretch>
              <a:fillRect/>
            </a:stretch>
          </p:blipFill>
          <p:spPr>
            <a:xfrm rot="12821743">
              <a:off x="1364877" y="1206074"/>
              <a:ext cx="2465703" cy="1348495"/>
            </a:xfrm>
            <a:prstGeom prst="rect">
              <a:avLst/>
            </a:prstGeom>
          </p:spPr>
        </p:pic>
        <p:sp>
          <p:nvSpPr>
            <p:cNvPr id="31" name="TextBox 30">
              <a:extLst>
                <a:ext uri="{FF2B5EF4-FFF2-40B4-BE49-F238E27FC236}">
                  <a16:creationId xmlns:a16="http://schemas.microsoft.com/office/drawing/2014/main" id="{FC0AA5D9-CF6C-A963-D038-C2A5124126DD}"/>
                </a:ext>
              </a:extLst>
            </p:cNvPr>
            <p:cNvSpPr txBox="1"/>
            <p:nvPr/>
          </p:nvSpPr>
          <p:spPr>
            <a:xfrm rot="2016203">
              <a:off x="2396119" y="1658561"/>
              <a:ext cx="1647826" cy="6563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2060"/>
                  </a:solidFill>
                  <a:effectLst/>
                  <a:uLnTx/>
                  <a:uFillTx/>
                  <a:ea typeface="+mn-ea"/>
                  <a:cs typeface="+mn-cs"/>
                </a:rPr>
                <a:t>Dao</a:t>
              </a:r>
            </a:p>
          </p:txBody>
        </p:sp>
      </p:grpSp>
      <p:pic>
        <p:nvPicPr>
          <p:cNvPr id="32" name="Picture 31">
            <a:extLst>
              <a:ext uri="{FF2B5EF4-FFF2-40B4-BE49-F238E27FC236}">
                <a16:creationId xmlns:a16="http://schemas.microsoft.com/office/drawing/2014/main" id="{75200B1B-FEF8-ED4A-A5C7-257BB6C9CC02}"/>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2334535" y="5464721"/>
            <a:ext cx="731603" cy="769160"/>
          </a:xfrm>
          <a:prstGeom prst="rect">
            <a:avLst/>
          </a:prstGeom>
        </p:spPr>
      </p:pic>
      <p:grpSp>
        <p:nvGrpSpPr>
          <p:cNvPr id="33" name="Group 32">
            <a:extLst>
              <a:ext uri="{FF2B5EF4-FFF2-40B4-BE49-F238E27FC236}">
                <a16:creationId xmlns:a16="http://schemas.microsoft.com/office/drawing/2014/main" id="{28B8EE84-C69B-15EE-8DFC-4099204ED22F}"/>
              </a:ext>
            </a:extLst>
          </p:cNvPr>
          <p:cNvGrpSpPr/>
          <p:nvPr/>
        </p:nvGrpSpPr>
        <p:grpSpPr>
          <a:xfrm rot="18114927">
            <a:off x="1123625" y="3597105"/>
            <a:ext cx="1859726" cy="822036"/>
            <a:chOff x="1364877" y="1206074"/>
            <a:chExt cx="2679068" cy="1348495"/>
          </a:xfrm>
        </p:grpSpPr>
        <p:pic>
          <p:nvPicPr>
            <p:cNvPr id="34" name="Picture 33" descr="A red arrow pointing to the right&#10;&#10;Description automatically generated with low confidence">
              <a:extLst>
                <a:ext uri="{FF2B5EF4-FFF2-40B4-BE49-F238E27FC236}">
                  <a16:creationId xmlns:a16="http://schemas.microsoft.com/office/drawing/2014/main" id="{A7A30791-5F15-C8DB-F4C1-6C8FBEC8DB6D}"/>
                </a:ext>
              </a:extLst>
            </p:cNvPr>
            <p:cNvPicPr>
              <a:picLocks noChangeAspect="1"/>
            </p:cNvPicPr>
            <p:nvPr/>
          </p:nvPicPr>
          <p:blipFill>
            <a:blip r:embed="rId7">
              <a:grayscl/>
              <a:extLst>
                <a:ext uri="{28A0092B-C50C-407E-A947-70E740481C1C}">
                  <a14:useLocalDpi xmlns:a14="http://schemas.microsoft.com/office/drawing/2010/main" val="0"/>
                </a:ext>
              </a:extLst>
            </a:blip>
            <a:stretch>
              <a:fillRect/>
            </a:stretch>
          </p:blipFill>
          <p:spPr>
            <a:xfrm rot="12821743">
              <a:off x="1364877" y="1206074"/>
              <a:ext cx="2465703" cy="1348495"/>
            </a:xfrm>
            <a:prstGeom prst="rect">
              <a:avLst/>
            </a:prstGeom>
          </p:spPr>
        </p:pic>
        <p:sp>
          <p:nvSpPr>
            <p:cNvPr id="35" name="TextBox 34">
              <a:extLst>
                <a:ext uri="{FF2B5EF4-FFF2-40B4-BE49-F238E27FC236}">
                  <a16:creationId xmlns:a16="http://schemas.microsoft.com/office/drawing/2014/main" id="{ECF37865-08EE-D1F6-FCD6-11678C52D6FB}"/>
                </a:ext>
              </a:extLst>
            </p:cNvPr>
            <p:cNvSpPr txBox="1"/>
            <p:nvPr/>
          </p:nvSpPr>
          <p:spPr>
            <a:xfrm rot="2016203">
              <a:off x="2396119" y="1658561"/>
              <a:ext cx="1647826" cy="6563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srgbClr val="002060"/>
                  </a:solidFill>
                  <a:effectLst/>
                  <a:uLnTx/>
                  <a:uFillTx/>
                  <a:ea typeface="+mn-ea"/>
                  <a:cs typeface="+mn-cs"/>
                </a:rPr>
                <a:t>Mông</a:t>
              </a:r>
              <a:endParaRPr kumimoji="0" lang="en-US" sz="2000" b="1" i="0" u="none" strike="noStrike" kern="1200" cap="none" spc="0" normalizeH="0" baseline="0" noProof="0" dirty="0">
                <a:ln>
                  <a:noFill/>
                </a:ln>
                <a:solidFill>
                  <a:srgbClr val="002060"/>
                </a:solidFill>
                <a:effectLst/>
                <a:uLnTx/>
                <a:uFillTx/>
                <a:ea typeface="+mn-ea"/>
                <a:cs typeface="+mn-cs"/>
              </a:endParaRPr>
            </a:p>
          </p:txBody>
        </p:sp>
      </p:grpSp>
      <p:pic>
        <p:nvPicPr>
          <p:cNvPr id="36" name="Picture 35">
            <a:extLst>
              <a:ext uri="{FF2B5EF4-FFF2-40B4-BE49-F238E27FC236}">
                <a16:creationId xmlns:a16="http://schemas.microsoft.com/office/drawing/2014/main" id="{C41A8B92-3E69-EA79-3A64-D5660250D420}"/>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651309" y="4131221"/>
            <a:ext cx="707154" cy="769160"/>
          </a:xfrm>
          <a:prstGeom prst="rect">
            <a:avLst/>
          </a:prstGeom>
        </p:spPr>
      </p:pic>
      <p:grpSp>
        <p:nvGrpSpPr>
          <p:cNvPr id="42" name="Group 41">
            <a:extLst>
              <a:ext uri="{FF2B5EF4-FFF2-40B4-BE49-F238E27FC236}">
                <a16:creationId xmlns:a16="http://schemas.microsoft.com/office/drawing/2014/main" id="{C8F8DBBD-0ACC-EE2B-FD04-75CB59ECC7BF}"/>
              </a:ext>
            </a:extLst>
          </p:cNvPr>
          <p:cNvGrpSpPr/>
          <p:nvPr/>
        </p:nvGrpSpPr>
        <p:grpSpPr>
          <a:xfrm rot="20688334">
            <a:off x="1104575" y="2825580"/>
            <a:ext cx="1859726" cy="822036"/>
            <a:chOff x="1364877" y="1206074"/>
            <a:chExt cx="2679068" cy="1348495"/>
          </a:xfrm>
        </p:grpSpPr>
        <p:pic>
          <p:nvPicPr>
            <p:cNvPr id="43" name="Picture 42" descr="A red arrow pointing to the right&#10;&#10;Description automatically generated with low confidence">
              <a:extLst>
                <a:ext uri="{FF2B5EF4-FFF2-40B4-BE49-F238E27FC236}">
                  <a16:creationId xmlns:a16="http://schemas.microsoft.com/office/drawing/2014/main" id="{5F907698-64E2-839F-3E58-7D5B1631546B}"/>
                </a:ext>
              </a:extLst>
            </p:cNvPr>
            <p:cNvPicPr>
              <a:picLocks noChangeAspect="1"/>
            </p:cNvPicPr>
            <p:nvPr/>
          </p:nvPicPr>
          <p:blipFill>
            <a:blip r:embed="rId7">
              <a:grayscl/>
              <a:extLst>
                <a:ext uri="{28A0092B-C50C-407E-A947-70E740481C1C}">
                  <a14:useLocalDpi xmlns:a14="http://schemas.microsoft.com/office/drawing/2010/main" val="0"/>
                </a:ext>
              </a:extLst>
            </a:blip>
            <a:stretch>
              <a:fillRect/>
            </a:stretch>
          </p:blipFill>
          <p:spPr>
            <a:xfrm rot="12821743">
              <a:off x="1364877" y="1206074"/>
              <a:ext cx="2465703" cy="1348495"/>
            </a:xfrm>
            <a:prstGeom prst="rect">
              <a:avLst/>
            </a:prstGeom>
          </p:spPr>
        </p:pic>
        <p:sp>
          <p:nvSpPr>
            <p:cNvPr id="44" name="TextBox 43">
              <a:extLst>
                <a:ext uri="{FF2B5EF4-FFF2-40B4-BE49-F238E27FC236}">
                  <a16:creationId xmlns:a16="http://schemas.microsoft.com/office/drawing/2014/main" id="{740D80E7-A0CB-9265-2417-C0AA0178E13E}"/>
                </a:ext>
              </a:extLst>
            </p:cNvPr>
            <p:cNvSpPr txBox="1"/>
            <p:nvPr/>
          </p:nvSpPr>
          <p:spPr>
            <a:xfrm rot="2016203">
              <a:off x="2396119" y="1658561"/>
              <a:ext cx="1647826" cy="6563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srgbClr val="002060"/>
                  </a:solidFill>
                  <a:effectLst/>
                  <a:uLnTx/>
                  <a:uFillTx/>
                  <a:ea typeface="+mn-ea"/>
                  <a:cs typeface="+mn-cs"/>
                </a:rPr>
                <a:t>Tày</a:t>
              </a:r>
              <a:endParaRPr kumimoji="0" lang="en-US" sz="2000" b="1" i="0" u="none" strike="noStrike" kern="1200" cap="none" spc="0" normalizeH="0" baseline="0" noProof="0" dirty="0">
                <a:ln>
                  <a:noFill/>
                </a:ln>
                <a:solidFill>
                  <a:srgbClr val="002060"/>
                </a:solidFill>
                <a:effectLst/>
                <a:uLnTx/>
                <a:uFillTx/>
                <a:ea typeface="+mn-ea"/>
                <a:cs typeface="+mn-cs"/>
              </a:endParaRPr>
            </a:p>
          </p:txBody>
        </p:sp>
      </p:grpSp>
      <p:pic>
        <p:nvPicPr>
          <p:cNvPr id="45" name="Picture 44">
            <a:extLst>
              <a:ext uri="{FF2B5EF4-FFF2-40B4-BE49-F238E27FC236}">
                <a16:creationId xmlns:a16="http://schemas.microsoft.com/office/drawing/2014/main" id="{44B2CAD7-7712-CFE1-1781-65AFBBC24779}"/>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605195" y="2588171"/>
            <a:ext cx="666032" cy="769160"/>
          </a:xfrm>
          <a:prstGeom prst="rect">
            <a:avLst/>
          </a:prstGeom>
        </p:spPr>
      </p:pic>
      <p:grpSp>
        <p:nvGrpSpPr>
          <p:cNvPr id="47" name="Group 46">
            <a:extLst>
              <a:ext uri="{FF2B5EF4-FFF2-40B4-BE49-F238E27FC236}">
                <a16:creationId xmlns:a16="http://schemas.microsoft.com/office/drawing/2014/main" id="{7822BACC-3FE7-A06E-B606-EABB2480F420}"/>
              </a:ext>
            </a:extLst>
          </p:cNvPr>
          <p:cNvGrpSpPr/>
          <p:nvPr/>
        </p:nvGrpSpPr>
        <p:grpSpPr>
          <a:xfrm rot="860182">
            <a:off x="1838000" y="2311230"/>
            <a:ext cx="1859726" cy="822036"/>
            <a:chOff x="1364877" y="1206074"/>
            <a:chExt cx="2679068" cy="1348495"/>
          </a:xfrm>
        </p:grpSpPr>
        <p:pic>
          <p:nvPicPr>
            <p:cNvPr id="48" name="Picture 47" descr="A red arrow pointing to the right&#10;&#10;Description automatically generated with low confidence">
              <a:extLst>
                <a:ext uri="{FF2B5EF4-FFF2-40B4-BE49-F238E27FC236}">
                  <a16:creationId xmlns:a16="http://schemas.microsoft.com/office/drawing/2014/main" id="{D2812F6D-4EDB-22FF-47C4-7F9AABD5B3EA}"/>
                </a:ext>
              </a:extLst>
            </p:cNvPr>
            <p:cNvPicPr>
              <a:picLocks noChangeAspect="1"/>
            </p:cNvPicPr>
            <p:nvPr/>
          </p:nvPicPr>
          <p:blipFill>
            <a:blip r:embed="rId7">
              <a:grayscl/>
              <a:extLst>
                <a:ext uri="{28A0092B-C50C-407E-A947-70E740481C1C}">
                  <a14:useLocalDpi xmlns:a14="http://schemas.microsoft.com/office/drawing/2010/main" val="0"/>
                </a:ext>
              </a:extLst>
            </a:blip>
            <a:stretch>
              <a:fillRect/>
            </a:stretch>
          </p:blipFill>
          <p:spPr>
            <a:xfrm rot="12821743">
              <a:off x="1364877" y="1206074"/>
              <a:ext cx="2465703" cy="1348495"/>
            </a:xfrm>
            <a:prstGeom prst="rect">
              <a:avLst/>
            </a:prstGeom>
          </p:spPr>
        </p:pic>
        <p:sp>
          <p:nvSpPr>
            <p:cNvPr id="49" name="TextBox 48">
              <a:extLst>
                <a:ext uri="{FF2B5EF4-FFF2-40B4-BE49-F238E27FC236}">
                  <a16:creationId xmlns:a16="http://schemas.microsoft.com/office/drawing/2014/main" id="{8586E1A2-AC64-E1A6-033C-5AD69D4CD7C0}"/>
                </a:ext>
              </a:extLst>
            </p:cNvPr>
            <p:cNvSpPr txBox="1"/>
            <p:nvPr/>
          </p:nvSpPr>
          <p:spPr>
            <a:xfrm rot="2016203">
              <a:off x="2396119" y="1658561"/>
              <a:ext cx="1647826" cy="6563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srgbClr val="002060"/>
                  </a:solidFill>
                </a:rPr>
                <a:t>N</a:t>
              </a:r>
              <a:r>
                <a:rPr kumimoji="0" lang="en-US" sz="2000" b="1" i="0" u="none" strike="noStrike" kern="1200" cap="none" spc="0" normalizeH="0" baseline="0" noProof="0" dirty="0" err="1">
                  <a:ln>
                    <a:noFill/>
                  </a:ln>
                  <a:solidFill>
                    <a:srgbClr val="002060"/>
                  </a:solidFill>
                  <a:effectLst/>
                  <a:uLnTx/>
                  <a:uFillTx/>
                  <a:ea typeface="+mn-ea"/>
                  <a:cs typeface="+mn-cs"/>
                </a:rPr>
                <a:t>ùng</a:t>
              </a:r>
              <a:endParaRPr kumimoji="0" lang="en-US" sz="2000" b="1" i="0" u="none" strike="noStrike" kern="1200" cap="none" spc="0" normalizeH="0" baseline="0" noProof="0" dirty="0">
                <a:ln>
                  <a:noFill/>
                </a:ln>
                <a:solidFill>
                  <a:srgbClr val="002060"/>
                </a:solidFill>
                <a:effectLst/>
                <a:uLnTx/>
                <a:uFillTx/>
                <a:ea typeface="+mn-ea"/>
                <a:cs typeface="+mn-cs"/>
              </a:endParaRPr>
            </a:p>
          </p:txBody>
        </p:sp>
      </p:grpSp>
      <p:pic>
        <p:nvPicPr>
          <p:cNvPr id="50" name="Picture 49">
            <a:extLst>
              <a:ext uri="{FF2B5EF4-FFF2-40B4-BE49-F238E27FC236}">
                <a16:creationId xmlns:a16="http://schemas.microsoft.com/office/drawing/2014/main" id="{5F3A6017-DBFB-D406-309A-940DDAE5F92C}"/>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a:off x="1538644" y="1609725"/>
            <a:ext cx="825847" cy="751772"/>
          </a:xfrm>
          <a:prstGeom prst="rect">
            <a:avLst/>
          </a:prstGeom>
        </p:spPr>
      </p:pic>
      <p:grpSp>
        <p:nvGrpSpPr>
          <p:cNvPr id="51" name="Group 50">
            <a:extLst>
              <a:ext uri="{FF2B5EF4-FFF2-40B4-BE49-F238E27FC236}">
                <a16:creationId xmlns:a16="http://schemas.microsoft.com/office/drawing/2014/main" id="{542ADC08-292E-03F1-F4E0-C91AAD2B98A9}"/>
              </a:ext>
            </a:extLst>
          </p:cNvPr>
          <p:cNvGrpSpPr/>
          <p:nvPr/>
        </p:nvGrpSpPr>
        <p:grpSpPr>
          <a:xfrm rot="3273824">
            <a:off x="2695251" y="2130255"/>
            <a:ext cx="1859726" cy="822036"/>
            <a:chOff x="1364877" y="1206074"/>
            <a:chExt cx="2679068" cy="1348495"/>
          </a:xfrm>
        </p:grpSpPr>
        <p:pic>
          <p:nvPicPr>
            <p:cNvPr id="52" name="Picture 51" descr="A red arrow pointing to the right&#10;&#10;Description automatically generated with low confidence">
              <a:extLst>
                <a:ext uri="{FF2B5EF4-FFF2-40B4-BE49-F238E27FC236}">
                  <a16:creationId xmlns:a16="http://schemas.microsoft.com/office/drawing/2014/main" id="{C82873ED-0061-3046-0249-E30FAC80B5D0}"/>
                </a:ext>
              </a:extLst>
            </p:cNvPr>
            <p:cNvPicPr>
              <a:picLocks noChangeAspect="1"/>
            </p:cNvPicPr>
            <p:nvPr/>
          </p:nvPicPr>
          <p:blipFill>
            <a:blip r:embed="rId7">
              <a:grayscl/>
              <a:extLst>
                <a:ext uri="{28A0092B-C50C-407E-A947-70E740481C1C}">
                  <a14:useLocalDpi xmlns:a14="http://schemas.microsoft.com/office/drawing/2010/main" val="0"/>
                </a:ext>
              </a:extLst>
            </a:blip>
            <a:stretch>
              <a:fillRect/>
            </a:stretch>
          </p:blipFill>
          <p:spPr>
            <a:xfrm rot="12821743">
              <a:off x="1364877" y="1206074"/>
              <a:ext cx="2465703" cy="1348495"/>
            </a:xfrm>
            <a:prstGeom prst="rect">
              <a:avLst/>
            </a:prstGeom>
          </p:spPr>
        </p:pic>
        <p:sp>
          <p:nvSpPr>
            <p:cNvPr id="53" name="TextBox 52">
              <a:extLst>
                <a:ext uri="{FF2B5EF4-FFF2-40B4-BE49-F238E27FC236}">
                  <a16:creationId xmlns:a16="http://schemas.microsoft.com/office/drawing/2014/main" id="{DD0DDFFA-4800-86C1-9438-A24B2AD4A662}"/>
                </a:ext>
              </a:extLst>
            </p:cNvPr>
            <p:cNvSpPr txBox="1"/>
            <p:nvPr/>
          </p:nvSpPr>
          <p:spPr>
            <a:xfrm rot="2016203">
              <a:off x="2396119" y="1658561"/>
              <a:ext cx="1647826" cy="6563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srgbClr val="002060"/>
                  </a:solidFill>
                </a:rPr>
                <a:t>K</a:t>
              </a:r>
              <a:r>
                <a:rPr kumimoji="0" lang="en-US" sz="2000" b="1" i="0" u="none" strike="noStrike" kern="1200" cap="none" spc="0" normalizeH="0" baseline="0" noProof="0">
                  <a:ln>
                    <a:noFill/>
                  </a:ln>
                  <a:solidFill>
                    <a:srgbClr val="002060"/>
                  </a:solidFill>
                  <a:effectLst/>
                  <a:uLnTx/>
                  <a:uFillTx/>
                  <a:ea typeface="+mn-ea"/>
                  <a:cs typeface="+mn-cs"/>
                </a:rPr>
                <a:t>inh</a:t>
              </a:r>
              <a:endParaRPr kumimoji="0" lang="en-US" sz="2000" b="1" i="0" u="none" strike="noStrike" kern="1200" cap="none" spc="0" normalizeH="0" baseline="0" noProof="0" dirty="0">
                <a:ln>
                  <a:noFill/>
                </a:ln>
                <a:solidFill>
                  <a:srgbClr val="002060"/>
                </a:solidFill>
                <a:effectLst/>
                <a:uLnTx/>
                <a:uFillTx/>
                <a:ea typeface="+mn-ea"/>
                <a:cs typeface="+mn-cs"/>
              </a:endParaRPr>
            </a:p>
          </p:txBody>
        </p:sp>
      </p:grpSp>
      <p:pic>
        <p:nvPicPr>
          <p:cNvPr id="54" name="Picture 53">
            <a:extLst>
              <a:ext uri="{FF2B5EF4-FFF2-40B4-BE49-F238E27FC236}">
                <a16:creationId xmlns:a16="http://schemas.microsoft.com/office/drawing/2014/main" id="{0ABE108C-7F2C-A58A-96A2-E41F19914FA3}"/>
              </a:ext>
            </a:extLst>
          </p:cNvPr>
          <p:cNvPicPr>
            <a:picLocks noChangeAspect="1"/>
          </p:cNvPicPr>
          <p:nvPr/>
        </p:nvPicPr>
        <p:blipFill>
          <a:blip r:embed="rId14">
            <a:extLst>
              <a:ext uri="{28A0092B-C50C-407E-A947-70E740481C1C}">
                <a14:useLocalDpi xmlns:a14="http://schemas.microsoft.com/office/drawing/2010/main" val="0"/>
              </a:ext>
            </a:extLst>
          </a:blip>
          <a:srcRect/>
          <a:stretch/>
        </p:blipFill>
        <p:spPr>
          <a:xfrm>
            <a:off x="3156831" y="885825"/>
            <a:ext cx="866072" cy="866072"/>
          </a:xfrm>
          <a:prstGeom prst="rect">
            <a:avLst/>
          </a:prstGeom>
        </p:spPr>
      </p:pic>
      <p:sp>
        <p:nvSpPr>
          <p:cNvPr id="57" name="TextBox 56">
            <a:extLst>
              <a:ext uri="{FF2B5EF4-FFF2-40B4-BE49-F238E27FC236}">
                <a16:creationId xmlns:a16="http://schemas.microsoft.com/office/drawing/2014/main" id="{35F21883-C10F-A662-1FBA-6329BC01E927}"/>
              </a:ext>
            </a:extLst>
          </p:cNvPr>
          <p:cNvSpPr txBox="1"/>
          <p:nvPr/>
        </p:nvSpPr>
        <p:spPr>
          <a:xfrm>
            <a:off x="0" y="9525"/>
            <a:ext cx="3957928" cy="400110"/>
          </a:xfrm>
          <a:prstGeom prst="rect">
            <a:avLst/>
          </a:prstGeom>
          <a:noFill/>
        </p:spPr>
        <p:txBody>
          <a:bodyPr wrap="square" rtlCol="0">
            <a:spAutoFit/>
          </a:bodyPr>
          <a:lstStyle/>
          <a:p>
            <a:r>
              <a:rPr lang="en-US" sz="2000" dirty="0" err="1">
                <a:solidFill>
                  <a:srgbClr val="0070C0"/>
                </a:solidFill>
                <a:cs typeface="Pattaya" panose="00000500000000000000" pitchFamily="2" charset="-34"/>
              </a:rPr>
              <a:t>Hương</a:t>
            </a:r>
            <a:r>
              <a:rPr lang="en-US" sz="2000" dirty="0">
                <a:solidFill>
                  <a:srgbClr val="0070C0"/>
                </a:solidFill>
                <a:cs typeface="Pattaya" panose="00000500000000000000" pitchFamily="2" charset="-34"/>
              </a:rPr>
              <a:t> </a:t>
            </a:r>
            <a:r>
              <a:rPr lang="en-US" sz="2000" dirty="0" err="1">
                <a:solidFill>
                  <a:srgbClr val="0070C0"/>
                </a:solidFill>
                <a:cs typeface="Pattaya" panose="00000500000000000000" pitchFamily="2" charset="-34"/>
              </a:rPr>
              <a:t>Thảo</a:t>
            </a:r>
            <a:r>
              <a:rPr lang="en-US" sz="2000" dirty="0">
                <a:solidFill>
                  <a:srgbClr val="0070C0"/>
                </a:solidFill>
                <a:cs typeface="Pattaya" panose="00000500000000000000" pitchFamily="2" charset="-34"/>
              </a:rPr>
              <a:t> – </a:t>
            </a:r>
            <a:r>
              <a:rPr lang="en-US" sz="2000" dirty="0" err="1">
                <a:solidFill>
                  <a:srgbClr val="0070C0"/>
                </a:solidFill>
                <a:cs typeface="Pattaya" panose="00000500000000000000" pitchFamily="2" charset="-34"/>
              </a:rPr>
              <a:t>Zalo</a:t>
            </a:r>
            <a:r>
              <a:rPr lang="en-US" sz="2000" dirty="0">
                <a:solidFill>
                  <a:srgbClr val="0070C0"/>
                </a:solidFill>
                <a:cs typeface="Pattaya" panose="00000500000000000000" pitchFamily="2" charset="-34"/>
              </a:rPr>
              <a:t> 0972.115.126</a:t>
            </a:r>
          </a:p>
        </p:txBody>
      </p:sp>
    </p:spTree>
    <p:custDataLst>
      <p:tags r:id="rId1"/>
    </p:custDataLst>
    <p:extLst>
      <p:ext uri="{BB962C8B-B14F-4D97-AF65-F5344CB8AC3E}">
        <p14:creationId xmlns:p14="http://schemas.microsoft.com/office/powerpoint/2010/main" val="917851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Horizontal)">
                                      <p:cBhvr>
                                        <p:cTn id="12" dur="500"/>
                                        <p:tgtEl>
                                          <p:spTgt spid="9"/>
                                        </p:tgtEl>
                                      </p:cBhvr>
                                    </p:animEffect>
                                  </p:childTnLst>
                                </p:cTn>
                              </p:par>
                              <p:par>
                                <p:cTn id="13" presetID="22" presetClass="entr" presetSubtype="4"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barn(inVertical)">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down)">
                                      <p:cBhvr>
                                        <p:cTn id="25" dur="500"/>
                                        <p:tgtEl>
                                          <p:spTgt spid="11"/>
                                        </p:tgtEl>
                                      </p:cBhvr>
                                    </p:animEffect>
                                  </p:childTnLst>
                                </p:cTn>
                              </p:par>
                              <p:par>
                                <p:cTn id="26" presetID="16" presetClass="entr" presetSubtype="21" fill="hold" nodeType="with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barn(inVertical)">
                                      <p:cBhvr>
                                        <p:cTn id="28" dur="500"/>
                                        <p:tgtEl>
                                          <p:spTgt spid="16"/>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fade">
                                      <p:cBhvr>
                                        <p:cTn id="33" dur="1000"/>
                                        <p:tgtEl>
                                          <p:spTgt spid="20"/>
                                        </p:tgtEl>
                                      </p:cBhvr>
                                    </p:animEffect>
                                    <p:anim calcmode="lin" valueType="num">
                                      <p:cBhvr>
                                        <p:cTn id="34" dur="1000" fill="hold"/>
                                        <p:tgtEl>
                                          <p:spTgt spid="20"/>
                                        </p:tgtEl>
                                        <p:attrNameLst>
                                          <p:attrName>ppt_x</p:attrName>
                                        </p:attrNameLst>
                                      </p:cBhvr>
                                      <p:tavLst>
                                        <p:tav tm="0">
                                          <p:val>
                                            <p:strVal val="#ppt_x"/>
                                          </p:val>
                                        </p:tav>
                                        <p:tav tm="100000">
                                          <p:val>
                                            <p:strVal val="#ppt_x"/>
                                          </p:val>
                                        </p:tav>
                                      </p:tavLst>
                                    </p:anim>
                                    <p:anim calcmode="lin" valueType="num">
                                      <p:cBhvr>
                                        <p:cTn id="35" dur="1000" fill="hold"/>
                                        <p:tgtEl>
                                          <p:spTgt spid="20"/>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fade">
                                      <p:cBhvr>
                                        <p:cTn id="38" dur="1000"/>
                                        <p:tgtEl>
                                          <p:spTgt spid="23"/>
                                        </p:tgtEl>
                                      </p:cBhvr>
                                    </p:animEffect>
                                    <p:anim calcmode="lin" valueType="num">
                                      <p:cBhvr>
                                        <p:cTn id="39" dur="1000" fill="hold"/>
                                        <p:tgtEl>
                                          <p:spTgt spid="23"/>
                                        </p:tgtEl>
                                        <p:attrNameLst>
                                          <p:attrName>ppt_x</p:attrName>
                                        </p:attrNameLst>
                                      </p:cBhvr>
                                      <p:tavLst>
                                        <p:tav tm="0">
                                          <p:val>
                                            <p:strVal val="#ppt_x"/>
                                          </p:val>
                                        </p:tav>
                                        <p:tav tm="100000">
                                          <p:val>
                                            <p:strVal val="#ppt_x"/>
                                          </p:val>
                                        </p:tav>
                                      </p:tavLst>
                                    </p:anim>
                                    <p:anim calcmode="lin" valueType="num">
                                      <p:cBhvr>
                                        <p:cTn id="40"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25"/>
                                        </p:tgtEl>
                                        <p:attrNameLst>
                                          <p:attrName>style.visibility</p:attrName>
                                        </p:attrNameLst>
                                      </p:cBhvr>
                                      <p:to>
                                        <p:strVal val="visible"/>
                                      </p:to>
                                    </p:set>
                                    <p:animEffect transition="in" filter="fade">
                                      <p:cBhvr>
                                        <p:cTn id="45" dur="1000"/>
                                        <p:tgtEl>
                                          <p:spTgt spid="25"/>
                                        </p:tgtEl>
                                      </p:cBhvr>
                                    </p:animEffect>
                                    <p:anim calcmode="lin" valueType="num">
                                      <p:cBhvr>
                                        <p:cTn id="46" dur="1000" fill="hold"/>
                                        <p:tgtEl>
                                          <p:spTgt spid="25"/>
                                        </p:tgtEl>
                                        <p:attrNameLst>
                                          <p:attrName>ppt_x</p:attrName>
                                        </p:attrNameLst>
                                      </p:cBhvr>
                                      <p:tavLst>
                                        <p:tav tm="0">
                                          <p:val>
                                            <p:strVal val="#ppt_x"/>
                                          </p:val>
                                        </p:tav>
                                        <p:tav tm="100000">
                                          <p:val>
                                            <p:strVal val="#ppt_x"/>
                                          </p:val>
                                        </p:tav>
                                      </p:tavLst>
                                    </p:anim>
                                    <p:anim calcmode="lin" valueType="num">
                                      <p:cBhvr>
                                        <p:cTn id="47" dur="1000" fill="hold"/>
                                        <p:tgtEl>
                                          <p:spTgt spid="25"/>
                                        </p:tgtEl>
                                        <p:attrNameLst>
                                          <p:attrName>ppt_y</p:attrName>
                                        </p:attrNameLst>
                                      </p:cBhvr>
                                      <p:tavLst>
                                        <p:tav tm="0">
                                          <p:val>
                                            <p:strVal val="#ppt_y+.1"/>
                                          </p:val>
                                        </p:tav>
                                        <p:tav tm="100000">
                                          <p:val>
                                            <p:strVal val="#ppt_y"/>
                                          </p:val>
                                        </p:tav>
                                      </p:tavLst>
                                    </p:anim>
                                  </p:childTnLst>
                                </p:cTn>
                              </p:par>
                              <p:par>
                                <p:cTn id="48" presetID="42" presetClass="entr" presetSubtype="0" fill="hold" nodeType="withEffect">
                                  <p:stCondLst>
                                    <p:cond delay="0"/>
                                  </p:stCondLst>
                                  <p:childTnLst>
                                    <p:set>
                                      <p:cBhvr>
                                        <p:cTn id="49" dur="1" fill="hold">
                                          <p:stCondLst>
                                            <p:cond delay="0"/>
                                          </p:stCondLst>
                                        </p:cTn>
                                        <p:tgtEl>
                                          <p:spTgt spid="28"/>
                                        </p:tgtEl>
                                        <p:attrNameLst>
                                          <p:attrName>style.visibility</p:attrName>
                                        </p:attrNameLst>
                                      </p:cBhvr>
                                      <p:to>
                                        <p:strVal val="visible"/>
                                      </p:to>
                                    </p:set>
                                    <p:animEffect transition="in" filter="fade">
                                      <p:cBhvr>
                                        <p:cTn id="50" dur="1000"/>
                                        <p:tgtEl>
                                          <p:spTgt spid="28"/>
                                        </p:tgtEl>
                                      </p:cBhvr>
                                    </p:animEffect>
                                    <p:anim calcmode="lin" valueType="num">
                                      <p:cBhvr>
                                        <p:cTn id="51" dur="1000" fill="hold"/>
                                        <p:tgtEl>
                                          <p:spTgt spid="28"/>
                                        </p:tgtEl>
                                        <p:attrNameLst>
                                          <p:attrName>ppt_x</p:attrName>
                                        </p:attrNameLst>
                                      </p:cBhvr>
                                      <p:tavLst>
                                        <p:tav tm="0">
                                          <p:val>
                                            <p:strVal val="#ppt_x"/>
                                          </p:val>
                                        </p:tav>
                                        <p:tav tm="100000">
                                          <p:val>
                                            <p:strVal val="#ppt_x"/>
                                          </p:val>
                                        </p:tav>
                                      </p:tavLst>
                                    </p:anim>
                                    <p:anim calcmode="lin" valueType="num">
                                      <p:cBhvr>
                                        <p:cTn id="52"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nodeType="clickEffect">
                                  <p:stCondLst>
                                    <p:cond delay="0"/>
                                  </p:stCondLst>
                                  <p:childTnLst>
                                    <p:set>
                                      <p:cBhvr>
                                        <p:cTn id="56" dur="1" fill="hold">
                                          <p:stCondLst>
                                            <p:cond delay="0"/>
                                          </p:stCondLst>
                                        </p:cTn>
                                        <p:tgtEl>
                                          <p:spTgt spid="29"/>
                                        </p:tgtEl>
                                        <p:attrNameLst>
                                          <p:attrName>style.visibility</p:attrName>
                                        </p:attrNameLst>
                                      </p:cBhvr>
                                      <p:to>
                                        <p:strVal val="visible"/>
                                      </p:to>
                                    </p:set>
                                    <p:animEffect transition="in" filter="fade">
                                      <p:cBhvr>
                                        <p:cTn id="57" dur="1000"/>
                                        <p:tgtEl>
                                          <p:spTgt spid="29"/>
                                        </p:tgtEl>
                                      </p:cBhvr>
                                    </p:animEffect>
                                    <p:anim calcmode="lin" valueType="num">
                                      <p:cBhvr>
                                        <p:cTn id="58" dur="1000" fill="hold"/>
                                        <p:tgtEl>
                                          <p:spTgt spid="29"/>
                                        </p:tgtEl>
                                        <p:attrNameLst>
                                          <p:attrName>ppt_x</p:attrName>
                                        </p:attrNameLst>
                                      </p:cBhvr>
                                      <p:tavLst>
                                        <p:tav tm="0">
                                          <p:val>
                                            <p:strVal val="#ppt_x"/>
                                          </p:val>
                                        </p:tav>
                                        <p:tav tm="100000">
                                          <p:val>
                                            <p:strVal val="#ppt_x"/>
                                          </p:val>
                                        </p:tav>
                                      </p:tavLst>
                                    </p:anim>
                                    <p:anim calcmode="lin" valueType="num">
                                      <p:cBhvr>
                                        <p:cTn id="59" dur="1000" fill="hold"/>
                                        <p:tgtEl>
                                          <p:spTgt spid="29"/>
                                        </p:tgtEl>
                                        <p:attrNameLst>
                                          <p:attrName>ppt_y</p:attrName>
                                        </p:attrNameLst>
                                      </p:cBhvr>
                                      <p:tavLst>
                                        <p:tav tm="0">
                                          <p:val>
                                            <p:strVal val="#ppt_y+.1"/>
                                          </p:val>
                                        </p:tav>
                                        <p:tav tm="100000">
                                          <p:val>
                                            <p:strVal val="#ppt_y"/>
                                          </p:val>
                                        </p:tav>
                                      </p:tavLst>
                                    </p:anim>
                                  </p:childTnLst>
                                </p:cTn>
                              </p:par>
                              <p:par>
                                <p:cTn id="60" presetID="42" presetClass="entr" presetSubtype="0" fill="hold" nodeType="withEffect">
                                  <p:stCondLst>
                                    <p:cond delay="0"/>
                                  </p:stCondLst>
                                  <p:childTnLst>
                                    <p:set>
                                      <p:cBhvr>
                                        <p:cTn id="61" dur="1" fill="hold">
                                          <p:stCondLst>
                                            <p:cond delay="0"/>
                                          </p:stCondLst>
                                        </p:cTn>
                                        <p:tgtEl>
                                          <p:spTgt spid="32"/>
                                        </p:tgtEl>
                                        <p:attrNameLst>
                                          <p:attrName>style.visibility</p:attrName>
                                        </p:attrNameLst>
                                      </p:cBhvr>
                                      <p:to>
                                        <p:strVal val="visible"/>
                                      </p:to>
                                    </p:set>
                                    <p:animEffect transition="in" filter="fade">
                                      <p:cBhvr>
                                        <p:cTn id="62" dur="1000"/>
                                        <p:tgtEl>
                                          <p:spTgt spid="32"/>
                                        </p:tgtEl>
                                      </p:cBhvr>
                                    </p:animEffect>
                                    <p:anim calcmode="lin" valueType="num">
                                      <p:cBhvr>
                                        <p:cTn id="63" dur="1000" fill="hold"/>
                                        <p:tgtEl>
                                          <p:spTgt spid="32"/>
                                        </p:tgtEl>
                                        <p:attrNameLst>
                                          <p:attrName>ppt_x</p:attrName>
                                        </p:attrNameLst>
                                      </p:cBhvr>
                                      <p:tavLst>
                                        <p:tav tm="0">
                                          <p:val>
                                            <p:strVal val="#ppt_x"/>
                                          </p:val>
                                        </p:tav>
                                        <p:tav tm="100000">
                                          <p:val>
                                            <p:strVal val="#ppt_x"/>
                                          </p:val>
                                        </p:tav>
                                      </p:tavLst>
                                    </p:anim>
                                    <p:anim calcmode="lin" valueType="num">
                                      <p:cBhvr>
                                        <p:cTn id="64"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nodeType="clickEffect">
                                  <p:stCondLst>
                                    <p:cond delay="0"/>
                                  </p:stCondLst>
                                  <p:childTnLst>
                                    <p:set>
                                      <p:cBhvr>
                                        <p:cTn id="68" dur="1" fill="hold">
                                          <p:stCondLst>
                                            <p:cond delay="0"/>
                                          </p:stCondLst>
                                        </p:cTn>
                                        <p:tgtEl>
                                          <p:spTgt spid="33"/>
                                        </p:tgtEl>
                                        <p:attrNameLst>
                                          <p:attrName>style.visibility</p:attrName>
                                        </p:attrNameLst>
                                      </p:cBhvr>
                                      <p:to>
                                        <p:strVal val="visible"/>
                                      </p:to>
                                    </p:set>
                                    <p:animEffect transition="in" filter="fade">
                                      <p:cBhvr>
                                        <p:cTn id="69" dur="1000"/>
                                        <p:tgtEl>
                                          <p:spTgt spid="33"/>
                                        </p:tgtEl>
                                      </p:cBhvr>
                                    </p:animEffect>
                                    <p:anim calcmode="lin" valueType="num">
                                      <p:cBhvr>
                                        <p:cTn id="70" dur="1000" fill="hold"/>
                                        <p:tgtEl>
                                          <p:spTgt spid="33"/>
                                        </p:tgtEl>
                                        <p:attrNameLst>
                                          <p:attrName>ppt_x</p:attrName>
                                        </p:attrNameLst>
                                      </p:cBhvr>
                                      <p:tavLst>
                                        <p:tav tm="0">
                                          <p:val>
                                            <p:strVal val="#ppt_x"/>
                                          </p:val>
                                        </p:tav>
                                        <p:tav tm="100000">
                                          <p:val>
                                            <p:strVal val="#ppt_x"/>
                                          </p:val>
                                        </p:tav>
                                      </p:tavLst>
                                    </p:anim>
                                    <p:anim calcmode="lin" valueType="num">
                                      <p:cBhvr>
                                        <p:cTn id="71" dur="1000" fill="hold"/>
                                        <p:tgtEl>
                                          <p:spTgt spid="33"/>
                                        </p:tgtEl>
                                        <p:attrNameLst>
                                          <p:attrName>ppt_y</p:attrName>
                                        </p:attrNameLst>
                                      </p:cBhvr>
                                      <p:tavLst>
                                        <p:tav tm="0">
                                          <p:val>
                                            <p:strVal val="#ppt_y+.1"/>
                                          </p:val>
                                        </p:tav>
                                        <p:tav tm="100000">
                                          <p:val>
                                            <p:strVal val="#ppt_y"/>
                                          </p:val>
                                        </p:tav>
                                      </p:tavLst>
                                    </p:anim>
                                  </p:childTnLst>
                                </p:cTn>
                              </p:par>
                              <p:par>
                                <p:cTn id="72" presetID="42" presetClass="entr" presetSubtype="0" fill="hold" nodeType="withEffect">
                                  <p:stCondLst>
                                    <p:cond delay="0"/>
                                  </p:stCondLst>
                                  <p:childTnLst>
                                    <p:set>
                                      <p:cBhvr>
                                        <p:cTn id="73" dur="1" fill="hold">
                                          <p:stCondLst>
                                            <p:cond delay="0"/>
                                          </p:stCondLst>
                                        </p:cTn>
                                        <p:tgtEl>
                                          <p:spTgt spid="36"/>
                                        </p:tgtEl>
                                        <p:attrNameLst>
                                          <p:attrName>style.visibility</p:attrName>
                                        </p:attrNameLst>
                                      </p:cBhvr>
                                      <p:to>
                                        <p:strVal val="visible"/>
                                      </p:to>
                                    </p:set>
                                    <p:animEffect transition="in" filter="fade">
                                      <p:cBhvr>
                                        <p:cTn id="74" dur="1000"/>
                                        <p:tgtEl>
                                          <p:spTgt spid="36"/>
                                        </p:tgtEl>
                                      </p:cBhvr>
                                    </p:animEffect>
                                    <p:anim calcmode="lin" valueType="num">
                                      <p:cBhvr>
                                        <p:cTn id="75" dur="1000" fill="hold"/>
                                        <p:tgtEl>
                                          <p:spTgt spid="36"/>
                                        </p:tgtEl>
                                        <p:attrNameLst>
                                          <p:attrName>ppt_x</p:attrName>
                                        </p:attrNameLst>
                                      </p:cBhvr>
                                      <p:tavLst>
                                        <p:tav tm="0">
                                          <p:val>
                                            <p:strVal val="#ppt_x"/>
                                          </p:val>
                                        </p:tav>
                                        <p:tav tm="100000">
                                          <p:val>
                                            <p:strVal val="#ppt_x"/>
                                          </p:val>
                                        </p:tav>
                                      </p:tavLst>
                                    </p:anim>
                                    <p:anim calcmode="lin" valueType="num">
                                      <p:cBhvr>
                                        <p:cTn id="76"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42" presetClass="entr" presetSubtype="0" fill="hold" nodeType="clickEffect">
                                  <p:stCondLst>
                                    <p:cond delay="0"/>
                                  </p:stCondLst>
                                  <p:childTnLst>
                                    <p:set>
                                      <p:cBhvr>
                                        <p:cTn id="80" dur="1" fill="hold">
                                          <p:stCondLst>
                                            <p:cond delay="0"/>
                                          </p:stCondLst>
                                        </p:cTn>
                                        <p:tgtEl>
                                          <p:spTgt spid="42"/>
                                        </p:tgtEl>
                                        <p:attrNameLst>
                                          <p:attrName>style.visibility</p:attrName>
                                        </p:attrNameLst>
                                      </p:cBhvr>
                                      <p:to>
                                        <p:strVal val="visible"/>
                                      </p:to>
                                    </p:set>
                                    <p:animEffect transition="in" filter="fade">
                                      <p:cBhvr>
                                        <p:cTn id="81" dur="1000"/>
                                        <p:tgtEl>
                                          <p:spTgt spid="42"/>
                                        </p:tgtEl>
                                      </p:cBhvr>
                                    </p:animEffect>
                                    <p:anim calcmode="lin" valueType="num">
                                      <p:cBhvr>
                                        <p:cTn id="82" dur="1000" fill="hold"/>
                                        <p:tgtEl>
                                          <p:spTgt spid="42"/>
                                        </p:tgtEl>
                                        <p:attrNameLst>
                                          <p:attrName>ppt_x</p:attrName>
                                        </p:attrNameLst>
                                      </p:cBhvr>
                                      <p:tavLst>
                                        <p:tav tm="0">
                                          <p:val>
                                            <p:strVal val="#ppt_x"/>
                                          </p:val>
                                        </p:tav>
                                        <p:tav tm="100000">
                                          <p:val>
                                            <p:strVal val="#ppt_x"/>
                                          </p:val>
                                        </p:tav>
                                      </p:tavLst>
                                    </p:anim>
                                    <p:anim calcmode="lin" valueType="num">
                                      <p:cBhvr>
                                        <p:cTn id="83" dur="1000" fill="hold"/>
                                        <p:tgtEl>
                                          <p:spTgt spid="42"/>
                                        </p:tgtEl>
                                        <p:attrNameLst>
                                          <p:attrName>ppt_y</p:attrName>
                                        </p:attrNameLst>
                                      </p:cBhvr>
                                      <p:tavLst>
                                        <p:tav tm="0">
                                          <p:val>
                                            <p:strVal val="#ppt_y+.1"/>
                                          </p:val>
                                        </p:tav>
                                        <p:tav tm="100000">
                                          <p:val>
                                            <p:strVal val="#ppt_y"/>
                                          </p:val>
                                        </p:tav>
                                      </p:tavLst>
                                    </p:anim>
                                  </p:childTnLst>
                                </p:cTn>
                              </p:par>
                              <p:par>
                                <p:cTn id="84" presetID="42" presetClass="entr" presetSubtype="0" fill="hold" nodeType="withEffect">
                                  <p:stCondLst>
                                    <p:cond delay="0"/>
                                  </p:stCondLst>
                                  <p:childTnLst>
                                    <p:set>
                                      <p:cBhvr>
                                        <p:cTn id="85" dur="1" fill="hold">
                                          <p:stCondLst>
                                            <p:cond delay="0"/>
                                          </p:stCondLst>
                                        </p:cTn>
                                        <p:tgtEl>
                                          <p:spTgt spid="45"/>
                                        </p:tgtEl>
                                        <p:attrNameLst>
                                          <p:attrName>style.visibility</p:attrName>
                                        </p:attrNameLst>
                                      </p:cBhvr>
                                      <p:to>
                                        <p:strVal val="visible"/>
                                      </p:to>
                                    </p:set>
                                    <p:animEffect transition="in" filter="fade">
                                      <p:cBhvr>
                                        <p:cTn id="86" dur="1000"/>
                                        <p:tgtEl>
                                          <p:spTgt spid="45"/>
                                        </p:tgtEl>
                                      </p:cBhvr>
                                    </p:animEffect>
                                    <p:anim calcmode="lin" valueType="num">
                                      <p:cBhvr>
                                        <p:cTn id="87" dur="1000" fill="hold"/>
                                        <p:tgtEl>
                                          <p:spTgt spid="45"/>
                                        </p:tgtEl>
                                        <p:attrNameLst>
                                          <p:attrName>ppt_x</p:attrName>
                                        </p:attrNameLst>
                                      </p:cBhvr>
                                      <p:tavLst>
                                        <p:tav tm="0">
                                          <p:val>
                                            <p:strVal val="#ppt_x"/>
                                          </p:val>
                                        </p:tav>
                                        <p:tav tm="100000">
                                          <p:val>
                                            <p:strVal val="#ppt_x"/>
                                          </p:val>
                                        </p:tav>
                                      </p:tavLst>
                                    </p:anim>
                                    <p:anim calcmode="lin" valueType="num">
                                      <p:cBhvr>
                                        <p:cTn id="88"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42" presetClass="entr" presetSubtype="0" fill="hold" nodeType="clickEffect">
                                  <p:stCondLst>
                                    <p:cond delay="0"/>
                                  </p:stCondLst>
                                  <p:childTnLst>
                                    <p:set>
                                      <p:cBhvr>
                                        <p:cTn id="92" dur="1" fill="hold">
                                          <p:stCondLst>
                                            <p:cond delay="0"/>
                                          </p:stCondLst>
                                        </p:cTn>
                                        <p:tgtEl>
                                          <p:spTgt spid="47"/>
                                        </p:tgtEl>
                                        <p:attrNameLst>
                                          <p:attrName>style.visibility</p:attrName>
                                        </p:attrNameLst>
                                      </p:cBhvr>
                                      <p:to>
                                        <p:strVal val="visible"/>
                                      </p:to>
                                    </p:set>
                                    <p:animEffect transition="in" filter="fade">
                                      <p:cBhvr>
                                        <p:cTn id="93" dur="1000"/>
                                        <p:tgtEl>
                                          <p:spTgt spid="47"/>
                                        </p:tgtEl>
                                      </p:cBhvr>
                                    </p:animEffect>
                                    <p:anim calcmode="lin" valueType="num">
                                      <p:cBhvr>
                                        <p:cTn id="94" dur="1000" fill="hold"/>
                                        <p:tgtEl>
                                          <p:spTgt spid="47"/>
                                        </p:tgtEl>
                                        <p:attrNameLst>
                                          <p:attrName>ppt_x</p:attrName>
                                        </p:attrNameLst>
                                      </p:cBhvr>
                                      <p:tavLst>
                                        <p:tav tm="0">
                                          <p:val>
                                            <p:strVal val="#ppt_x"/>
                                          </p:val>
                                        </p:tav>
                                        <p:tav tm="100000">
                                          <p:val>
                                            <p:strVal val="#ppt_x"/>
                                          </p:val>
                                        </p:tav>
                                      </p:tavLst>
                                    </p:anim>
                                    <p:anim calcmode="lin" valueType="num">
                                      <p:cBhvr>
                                        <p:cTn id="95" dur="1000" fill="hold"/>
                                        <p:tgtEl>
                                          <p:spTgt spid="47"/>
                                        </p:tgtEl>
                                        <p:attrNameLst>
                                          <p:attrName>ppt_y</p:attrName>
                                        </p:attrNameLst>
                                      </p:cBhvr>
                                      <p:tavLst>
                                        <p:tav tm="0">
                                          <p:val>
                                            <p:strVal val="#ppt_y+.1"/>
                                          </p:val>
                                        </p:tav>
                                        <p:tav tm="100000">
                                          <p:val>
                                            <p:strVal val="#ppt_y"/>
                                          </p:val>
                                        </p:tav>
                                      </p:tavLst>
                                    </p:anim>
                                  </p:childTnLst>
                                </p:cTn>
                              </p:par>
                              <p:par>
                                <p:cTn id="96" presetID="42" presetClass="entr" presetSubtype="0" fill="hold" nodeType="withEffect">
                                  <p:stCondLst>
                                    <p:cond delay="0"/>
                                  </p:stCondLst>
                                  <p:childTnLst>
                                    <p:set>
                                      <p:cBhvr>
                                        <p:cTn id="97" dur="1" fill="hold">
                                          <p:stCondLst>
                                            <p:cond delay="0"/>
                                          </p:stCondLst>
                                        </p:cTn>
                                        <p:tgtEl>
                                          <p:spTgt spid="50"/>
                                        </p:tgtEl>
                                        <p:attrNameLst>
                                          <p:attrName>style.visibility</p:attrName>
                                        </p:attrNameLst>
                                      </p:cBhvr>
                                      <p:to>
                                        <p:strVal val="visible"/>
                                      </p:to>
                                    </p:set>
                                    <p:animEffect transition="in" filter="fade">
                                      <p:cBhvr>
                                        <p:cTn id="98" dur="1000"/>
                                        <p:tgtEl>
                                          <p:spTgt spid="50"/>
                                        </p:tgtEl>
                                      </p:cBhvr>
                                    </p:animEffect>
                                    <p:anim calcmode="lin" valueType="num">
                                      <p:cBhvr>
                                        <p:cTn id="99" dur="1000" fill="hold"/>
                                        <p:tgtEl>
                                          <p:spTgt spid="50"/>
                                        </p:tgtEl>
                                        <p:attrNameLst>
                                          <p:attrName>ppt_x</p:attrName>
                                        </p:attrNameLst>
                                      </p:cBhvr>
                                      <p:tavLst>
                                        <p:tav tm="0">
                                          <p:val>
                                            <p:strVal val="#ppt_x"/>
                                          </p:val>
                                        </p:tav>
                                        <p:tav tm="100000">
                                          <p:val>
                                            <p:strVal val="#ppt_x"/>
                                          </p:val>
                                        </p:tav>
                                      </p:tavLst>
                                    </p:anim>
                                    <p:anim calcmode="lin" valueType="num">
                                      <p:cBhvr>
                                        <p:cTn id="100" dur="1000" fill="hold"/>
                                        <p:tgtEl>
                                          <p:spTgt spid="50"/>
                                        </p:tgtEl>
                                        <p:attrNameLst>
                                          <p:attrName>ppt_y</p:attrName>
                                        </p:attrNameLst>
                                      </p:cBhvr>
                                      <p:tavLst>
                                        <p:tav tm="0">
                                          <p:val>
                                            <p:strVal val="#ppt_y+.1"/>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42" presetClass="entr" presetSubtype="0" fill="hold" nodeType="clickEffect">
                                  <p:stCondLst>
                                    <p:cond delay="0"/>
                                  </p:stCondLst>
                                  <p:childTnLst>
                                    <p:set>
                                      <p:cBhvr>
                                        <p:cTn id="104" dur="1" fill="hold">
                                          <p:stCondLst>
                                            <p:cond delay="0"/>
                                          </p:stCondLst>
                                        </p:cTn>
                                        <p:tgtEl>
                                          <p:spTgt spid="51"/>
                                        </p:tgtEl>
                                        <p:attrNameLst>
                                          <p:attrName>style.visibility</p:attrName>
                                        </p:attrNameLst>
                                      </p:cBhvr>
                                      <p:to>
                                        <p:strVal val="visible"/>
                                      </p:to>
                                    </p:set>
                                    <p:animEffect transition="in" filter="fade">
                                      <p:cBhvr>
                                        <p:cTn id="105" dur="1000"/>
                                        <p:tgtEl>
                                          <p:spTgt spid="51"/>
                                        </p:tgtEl>
                                      </p:cBhvr>
                                    </p:animEffect>
                                    <p:anim calcmode="lin" valueType="num">
                                      <p:cBhvr>
                                        <p:cTn id="106" dur="1000" fill="hold"/>
                                        <p:tgtEl>
                                          <p:spTgt spid="51"/>
                                        </p:tgtEl>
                                        <p:attrNameLst>
                                          <p:attrName>ppt_x</p:attrName>
                                        </p:attrNameLst>
                                      </p:cBhvr>
                                      <p:tavLst>
                                        <p:tav tm="0">
                                          <p:val>
                                            <p:strVal val="#ppt_x"/>
                                          </p:val>
                                        </p:tav>
                                        <p:tav tm="100000">
                                          <p:val>
                                            <p:strVal val="#ppt_x"/>
                                          </p:val>
                                        </p:tav>
                                      </p:tavLst>
                                    </p:anim>
                                    <p:anim calcmode="lin" valueType="num">
                                      <p:cBhvr>
                                        <p:cTn id="107" dur="1000" fill="hold"/>
                                        <p:tgtEl>
                                          <p:spTgt spid="51"/>
                                        </p:tgtEl>
                                        <p:attrNameLst>
                                          <p:attrName>ppt_y</p:attrName>
                                        </p:attrNameLst>
                                      </p:cBhvr>
                                      <p:tavLst>
                                        <p:tav tm="0">
                                          <p:val>
                                            <p:strVal val="#ppt_y+.1"/>
                                          </p:val>
                                        </p:tav>
                                        <p:tav tm="100000">
                                          <p:val>
                                            <p:strVal val="#ppt_y"/>
                                          </p:val>
                                        </p:tav>
                                      </p:tavLst>
                                    </p:anim>
                                  </p:childTnLst>
                                </p:cTn>
                              </p:par>
                              <p:par>
                                <p:cTn id="108" presetID="42" presetClass="entr" presetSubtype="0" fill="hold" nodeType="withEffect">
                                  <p:stCondLst>
                                    <p:cond delay="0"/>
                                  </p:stCondLst>
                                  <p:childTnLst>
                                    <p:set>
                                      <p:cBhvr>
                                        <p:cTn id="109" dur="1" fill="hold">
                                          <p:stCondLst>
                                            <p:cond delay="0"/>
                                          </p:stCondLst>
                                        </p:cTn>
                                        <p:tgtEl>
                                          <p:spTgt spid="54"/>
                                        </p:tgtEl>
                                        <p:attrNameLst>
                                          <p:attrName>style.visibility</p:attrName>
                                        </p:attrNameLst>
                                      </p:cBhvr>
                                      <p:to>
                                        <p:strVal val="visible"/>
                                      </p:to>
                                    </p:set>
                                    <p:animEffect transition="in" filter="fade">
                                      <p:cBhvr>
                                        <p:cTn id="110" dur="1000"/>
                                        <p:tgtEl>
                                          <p:spTgt spid="54"/>
                                        </p:tgtEl>
                                      </p:cBhvr>
                                    </p:animEffect>
                                    <p:anim calcmode="lin" valueType="num">
                                      <p:cBhvr>
                                        <p:cTn id="111" dur="1000" fill="hold"/>
                                        <p:tgtEl>
                                          <p:spTgt spid="54"/>
                                        </p:tgtEl>
                                        <p:attrNameLst>
                                          <p:attrName>ppt_x</p:attrName>
                                        </p:attrNameLst>
                                      </p:cBhvr>
                                      <p:tavLst>
                                        <p:tav tm="0">
                                          <p:val>
                                            <p:strVal val="#ppt_x"/>
                                          </p:val>
                                        </p:tav>
                                        <p:tav tm="100000">
                                          <p:val>
                                            <p:strVal val="#ppt_x"/>
                                          </p:val>
                                        </p:tav>
                                      </p:tavLst>
                                    </p:anim>
                                    <p:anim calcmode="lin" valueType="num">
                                      <p:cBhvr>
                                        <p:cTn id="112" dur="1000" fill="hold"/>
                                        <p:tgtEl>
                                          <p:spTgt spid="5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EB80975-ECF8-767C-AF37-1903A9246894}"/>
              </a:ext>
            </a:extLst>
          </p:cNvPr>
          <p:cNvSpPr/>
          <p:nvPr/>
        </p:nvSpPr>
        <p:spPr>
          <a:xfrm>
            <a:off x="295275" y="381000"/>
            <a:ext cx="11420475" cy="647699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Box 51">
            <a:extLst>
              <a:ext uri="{FF2B5EF4-FFF2-40B4-BE49-F238E27FC236}">
                <a16:creationId xmlns:a16="http://schemas.microsoft.com/office/drawing/2014/main" id="{65EE5335-D57D-828A-1818-EA0AC4C1AFF4}"/>
              </a:ext>
            </a:extLst>
          </p:cNvPr>
          <p:cNvSpPr txBox="1">
            <a:spLocks noChangeArrowheads="1"/>
          </p:cNvSpPr>
          <p:nvPr/>
        </p:nvSpPr>
        <p:spPr bwMode="auto">
          <a:xfrm>
            <a:off x="333241" y="0"/>
            <a:ext cx="11219974" cy="1384995"/>
          </a:xfrm>
          <a:custGeom>
            <a:avLst/>
            <a:gdLst>
              <a:gd name="connsiteX0" fmla="*/ 0 w 11219974"/>
              <a:gd name="connsiteY0" fmla="*/ 0 h 1384995"/>
              <a:gd name="connsiteX1" fmla="*/ 638675 w 11219974"/>
              <a:gd name="connsiteY1" fmla="*/ 0 h 1384995"/>
              <a:gd name="connsiteX2" fmla="*/ 1726150 w 11219974"/>
              <a:gd name="connsiteY2" fmla="*/ 0 h 1384995"/>
              <a:gd name="connsiteX3" fmla="*/ 2364825 w 11219974"/>
              <a:gd name="connsiteY3" fmla="*/ 0 h 1384995"/>
              <a:gd name="connsiteX4" fmla="*/ 3227900 w 11219974"/>
              <a:gd name="connsiteY4" fmla="*/ 0 h 1384995"/>
              <a:gd name="connsiteX5" fmla="*/ 3866575 w 11219974"/>
              <a:gd name="connsiteY5" fmla="*/ 0 h 1384995"/>
              <a:gd name="connsiteX6" fmla="*/ 4505251 w 11219974"/>
              <a:gd name="connsiteY6" fmla="*/ 0 h 1384995"/>
              <a:gd name="connsiteX7" fmla="*/ 5143926 w 11219974"/>
              <a:gd name="connsiteY7" fmla="*/ 0 h 1384995"/>
              <a:gd name="connsiteX8" fmla="*/ 6007000 w 11219974"/>
              <a:gd name="connsiteY8" fmla="*/ 0 h 1384995"/>
              <a:gd name="connsiteX9" fmla="*/ 7094475 w 11219974"/>
              <a:gd name="connsiteY9" fmla="*/ 0 h 1384995"/>
              <a:gd name="connsiteX10" fmla="*/ 7845351 w 11219974"/>
              <a:gd name="connsiteY10" fmla="*/ 0 h 1384995"/>
              <a:gd name="connsiteX11" fmla="*/ 8484027 w 11219974"/>
              <a:gd name="connsiteY11" fmla="*/ 0 h 1384995"/>
              <a:gd name="connsiteX12" fmla="*/ 9122702 w 11219974"/>
              <a:gd name="connsiteY12" fmla="*/ 0 h 1384995"/>
              <a:gd name="connsiteX13" fmla="*/ 9649177 w 11219974"/>
              <a:gd name="connsiteY13" fmla="*/ 0 h 1384995"/>
              <a:gd name="connsiteX14" fmla="*/ 11219974 w 11219974"/>
              <a:gd name="connsiteY14" fmla="*/ 0 h 1384995"/>
              <a:gd name="connsiteX15" fmla="*/ 11219974 w 11219974"/>
              <a:gd name="connsiteY15" fmla="*/ 433965 h 1384995"/>
              <a:gd name="connsiteX16" fmla="*/ 11219974 w 11219974"/>
              <a:gd name="connsiteY16" fmla="*/ 895629 h 1384995"/>
              <a:gd name="connsiteX17" fmla="*/ 11219974 w 11219974"/>
              <a:gd name="connsiteY17" fmla="*/ 1384995 h 1384995"/>
              <a:gd name="connsiteX18" fmla="*/ 10581298 w 11219974"/>
              <a:gd name="connsiteY18" fmla="*/ 1384995 h 1384995"/>
              <a:gd name="connsiteX19" fmla="*/ 9493823 w 11219974"/>
              <a:gd name="connsiteY19" fmla="*/ 1384995 h 1384995"/>
              <a:gd name="connsiteX20" fmla="*/ 8406350 w 11219974"/>
              <a:gd name="connsiteY20" fmla="*/ 1384995 h 1384995"/>
              <a:gd name="connsiteX21" fmla="*/ 7318875 w 11219974"/>
              <a:gd name="connsiteY21" fmla="*/ 1384995 h 1384995"/>
              <a:gd name="connsiteX22" fmla="*/ 6231401 w 11219974"/>
              <a:gd name="connsiteY22" fmla="*/ 1384995 h 1384995"/>
              <a:gd name="connsiteX23" fmla="*/ 5704924 w 11219974"/>
              <a:gd name="connsiteY23" fmla="*/ 1384995 h 1384995"/>
              <a:gd name="connsiteX24" fmla="*/ 5344504 w 11219974"/>
              <a:gd name="connsiteY24" fmla="*/ 1384995 h 1384995"/>
              <a:gd name="connsiteX25" fmla="*/ 4954050 w 11219974"/>
              <a:gd name="connsiteY25" fmla="*/ 1384995 h 1384995"/>
              <a:gd name="connsiteX26" fmla="*/ 4315375 w 11219974"/>
              <a:gd name="connsiteY26" fmla="*/ 1384995 h 1384995"/>
              <a:gd name="connsiteX27" fmla="*/ 3340100 w 11219974"/>
              <a:gd name="connsiteY27" fmla="*/ 1384995 h 1384995"/>
              <a:gd name="connsiteX28" fmla="*/ 2701425 w 11219974"/>
              <a:gd name="connsiteY28" fmla="*/ 1384995 h 1384995"/>
              <a:gd name="connsiteX29" fmla="*/ 1613950 w 11219974"/>
              <a:gd name="connsiteY29" fmla="*/ 1384995 h 1384995"/>
              <a:gd name="connsiteX30" fmla="*/ 0 w 11219974"/>
              <a:gd name="connsiteY30" fmla="*/ 1384995 h 1384995"/>
              <a:gd name="connsiteX31" fmla="*/ 0 w 11219974"/>
              <a:gd name="connsiteY31" fmla="*/ 895629 h 1384995"/>
              <a:gd name="connsiteX32" fmla="*/ 0 w 11219974"/>
              <a:gd name="connsiteY32" fmla="*/ 406265 h 1384995"/>
              <a:gd name="connsiteX33" fmla="*/ 0 w 11219974"/>
              <a:gd name="connsiteY33" fmla="*/ 0 h 1384995"/>
              <a:gd name="connsiteX0" fmla="*/ 0 w 11219974"/>
              <a:gd name="connsiteY0" fmla="*/ 0 h 1384995"/>
              <a:gd name="connsiteX1" fmla="*/ 750875 w 11219974"/>
              <a:gd name="connsiteY1" fmla="*/ 0 h 1384995"/>
              <a:gd name="connsiteX2" fmla="*/ 1277350 w 11219974"/>
              <a:gd name="connsiteY2" fmla="*/ 0 h 1384995"/>
              <a:gd name="connsiteX3" fmla="*/ 1810212 w 11219974"/>
              <a:gd name="connsiteY3" fmla="*/ 0 h 1384995"/>
              <a:gd name="connsiteX4" fmla="*/ 2364825 w 11219974"/>
              <a:gd name="connsiteY4" fmla="*/ 0 h 1384995"/>
              <a:gd name="connsiteX5" fmla="*/ 3003501 w 11219974"/>
              <a:gd name="connsiteY5" fmla="*/ 0 h 1384995"/>
              <a:gd name="connsiteX6" fmla="*/ 3642176 w 11219974"/>
              <a:gd name="connsiteY6" fmla="*/ 0 h 1384995"/>
              <a:gd name="connsiteX7" fmla="*/ 4168651 w 11219974"/>
              <a:gd name="connsiteY7" fmla="*/ 0 h 1384995"/>
              <a:gd name="connsiteX8" fmla="*/ 4807327 w 11219974"/>
              <a:gd name="connsiteY8" fmla="*/ 0 h 1384995"/>
              <a:gd name="connsiteX9" fmla="*/ 5446002 w 11219974"/>
              <a:gd name="connsiteY9" fmla="*/ 0 h 1384995"/>
              <a:gd name="connsiteX10" fmla="*/ 6533477 w 11219974"/>
              <a:gd name="connsiteY10" fmla="*/ 0 h 1384995"/>
              <a:gd name="connsiteX11" fmla="*/ 7396552 w 11219974"/>
              <a:gd name="connsiteY11" fmla="*/ 0 h 1384995"/>
              <a:gd name="connsiteX12" fmla="*/ 8484027 w 11219974"/>
              <a:gd name="connsiteY12" fmla="*/ 0 h 1384995"/>
              <a:gd name="connsiteX13" fmla="*/ 9571500 w 11219974"/>
              <a:gd name="connsiteY13" fmla="*/ 0 h 1384995"/>
              <a:gd name="connsiteX14" fmla="*/ 10434576 w 11219974"/>
              <a:gd name="connsiteY14" fmla="*/ 0 h 1384995"/>
              <a:gd name="connsiteX15" fmla="*/ 11219974 w 11219974"/>
              <a:gd name="connsiteY15" fmla="*/ 0 h 1384995"/>
              <a:gd name="connsiteX16" fmla="*/ 11219974 w 11219974"/>
              <a:gd name="connsiteY16" fmla="*/ 447815 h 1384995"/>
              <a:gd name="connsiteX17" fmla="*/ 11219974 w 11219974"/>
              <a:gd name="connsiteY17" fmla="*/ 881780 h 1384995"/>
              <a:gd name="connsiteX18" fmla="*/ 11219974 w 11219974"/>
              <a:gd name="connsiteY18" fmla="*/ 1384995 h 1384995"/>
              <a:gd name="connsiteX19" fmla="*/ 10469098 w 11219974"/>
              <a:gd name="connsiteY19" fmla="*/ 1384995 h 1384995"/>
              <a:gd name="connsiteX20" fmla="*/ 9606023 w 11219974"/>
              <a:gd name="connsiteY20" fmla="*/ 1384995 h 1384995"/>
              <a:gd name="connsiteX21" fmla="*/ 8855148 w 11219974"/>
              <a:gd name="connsiteY21" fmla="*/ 1384995 h 1384995"/>
              <a:gd name="connsiteX22" fmla="*/ 7992073 w 11219974"/>
              <a:gd name="connsiteY22" fmla="*/ 1384995 h 1384995"/>
              <a:gd name="connsiteX23" fmla="*/ 7016798 w 11219974"/>
              <a:gd name="connsiteY23" fmla="*/ 1384995 h 1384995"/>
              <a:gd name="connsiteX24" fmla="*/ 6265923 w 11219974"/>
              <a:gd name="connsiteY24" fmla="*/ 1384995 h 1384995"/>
              <a:gd name="connsiteX25" fmla="*/ 5290648 w 11219974"/>
              <a:gd name="connsiteY25" fmla="*/ 1384995 h 1384995"/>
              <a:gd name="connsiteX26" fmla="*/ 4427574 w 11219974"/>
              <a:gd name="connsiteY26" fmla="*/ 1384995 h 1384995"/>
              <a:gd name="connsiteX27" fmla="*/ 3676699 w 11219974"/>
              <a:gd name="connsiteY27" fmla="*/ 1384995 h 1384995"/>
              <a:gd name="connsiteX28" fmla="*/ 2925824 w 11219974"/>
              <a:gd name="connsiteY28" fmla="*/ 1384995 h 1384995"/>
              <a:gd name="connsiteX29" fmla="*/ 2287148 w 11219974"/>
              <a:gd name="connsiteY29" fmla="*/ 1384995 h 1384995"/>
              <a:gd name="connsiteX30" fmla="*/ 1536273 w 11219974"/>
              <a:gd name="connsiteY30" fmla="*/ 1384995 h 1384995"/>
              <a:gd name="connsiteX31" fmla="*/ 1009798 w 11219974"/>
              <a:gd name="connsiteY31" fmla="*/ 1384995 h 1384995"/>
              <a:gd name="connsiteX32" fmla="*/ 0 w 11219974"/>
              <a:gd name="connsiteY32" fmla="*/ 1384995 h 1384995"/>
              <a:gd name="connsiteX33" fmla="*/ 0 w 11219974"/>
              <a:gd name="connsiteY33" fmla="*/ 895629 h 1384995"/>
              <a:gd name="connsiteX34" fmla="*/ 0 w 11219974"/>
              <a:gd name="connsiteY34" fmla="*/ 447815 h 1384995"/>
              <a:gd name="connsiteX35" fmla="*/ 0 w 11219974"/>
              <a:gd name="connsiteY35" fmla="*/ 0 h 1384995"/>
              <a:gd name="connsiteX0" fmla="*/ 0 w 11219974"/>
              <a:gd name="connsiteY0" fmla="*/ 0 h 1384995"/>
              <a:gd name="connsiteX1" fmla="*/ 638675 w 11219974"/>
              <a:gd name="connsiteY1" fmla="*/ 0 h 1384995"/>
              <a:gd name="connsiteX2" fmla="*/ 1726150 w 11219974"/>
              <a:gd name="connsiteY2" fmla="*/ 0 h 1384995"/>
              <a:gd name="connsiteX3" fmla="*/ 2364825 w 11219974"/>
              <a:gd name="connsiteY3" fmla="*/ 0 h 1384995"/>
              <a:gd name="connsiteX4" fmla="*/ 3227900 w 11219974"/>
              <a:gd name="connsiteY4" fmla="*/ 0 h 1384995"/>
              <a:gd name="connsiteX5" fmla="*/ 3866575 w 11219974"/>
              <a:gd name="connsiteY5" fmla="*/ 0 h 1384995"/>
              <a:gd name="connsiteX6" fmla="*/ 4505251 w 11219974"/>
              <a:gd name="connsiteY6" fmla="*/ 0 h 1384995"/>
              <a:gd name="connsiteX7" fmla="*/ 5143926 w 11219974"/>
              <a:gd name="connsiteY7" fmla="*/ 0 h 1384995"/>
              <a:gd name="connsiteX8" fmla="*/ 6007000 w 11219974"/>
              <a:gd name="connsiteY8" fmla="*/ 0 h 1384995"/>
              <a:gd name="connsiteX9" fmla="*/ 7094475 w 11219974"/>
              <a:gd name="connsiteY9" fmla="*/ 0 h 1384995"/>
              <a:gd name="connsiteX10" fmla="*/ 7845351 w 11219974"/>
              <a:gd name="connsiteY10" fmla="*/ 0 h 1384995"/>
              <a:gd name="connsiteX11" fmla="*/ 8484027 w 11219974"/>
              <a:gd name="connsiteY11" fmla="*/ 0 h 1384995"/>
              <a:gd name="connsiteX12" fmla="*/ 9122702 w 11219974"/>
              <a:gd name="connsiteY12" fmla="*/ 0 h 1384995"/>
              <a:gd name="connsiteX13" fmla="*/ 9649177 w 11219974"/>
              <a:gd name="connsiteY13" fmla="*/ 0 h 1384995"/>
              <a:gd name="connsiteX14" fmla="*/ 11219974 w 11219974"/>
              <a:gd name="connsiteY14" fmla="*/ 0 h 1384995"/>
              <a:gd name="connsiteX15" fmla="*/ 11219974 w 11219974"/>
              <a:gd name="connsiteY15" fmla="*/ 433965 h 1384995"/>
              <a:gd name="connsiteX16" fmla="*/ 11219974 w 11219974"/>
              <a:gd name="connsiteY16" fmla="*/ 895629 h 1384995"/>
              <a:gd name="connsiteX17" fmla="*/ 11219974 w 11219974"/>
              <a:gd name="connsiteY17" fmla="*/ 1384995 h 1384995"/>
              <a:gd name="connsiteX18" fmla="*/ 10581298 w 11219974"/>
              <a:gd name="connsiteY18" fmla="*/ 1384995 h 1384995"/>
              <a:gd name="connsiteX19" fmla="*/ 9493823 w 11219974"/>
              <a:gd name="connsiteY19" fmla="*/ 1384995 h 1384995"/>
              <a:gd name="connsiteX20" fmla="*/ 8406350 w 11219974"/>
              <a:gd name="connsiteY20" fmla="*/ 1384995 h 1384995"/>
              <a:gd name="connsiteX21" fmla="*/ 7318875 w 11219974"/>
              <a:gd name="connsiteY21" fmla="*/ 1384995 h 1384995"/>
              <a:gd name="connsiteX22" fmla="*/ 6231401 w 11219974"/>
              <a:gd name="connsiteY22" fmla="*/ 1384995 h 1384995"/>
              <a:gd name="connsiteX23" fmla="*/ 5704924 w 11219974"/>
              <a:gd name="connsiteY23" fmla="*/ 1384995 h 1384995"/>
              <a:gd name="connsiteX24" fmla="*/ 4954050 w 11219974"/>
              <a:gd name="connsiteY24" fmla="*/ 1384995 h 1384995"/>
              <a:gd name="connsiteX25" fmla="*/ 4315375 w 11219974"/>
              <a:gd name="connsiteY25" fmla="*/ 1384995 h 1384995"/>
              <a:gd name="connsiteX26" fmla="*/ 3340100 w 11219974"/>
              <a:gd name="connsiteY26" fmla="*/ 1384995 h 1384995"/>
              <a:gd name="connsiteX27" fmla="*/ 2701425 w 11219974"/>
              <a:gd name="connsiteY27" fmla="*/ 1384995 h 1384995"/>
              <a:gd name="connsiteX28" fmla="*/ 1613950 w 11219974"/>
              <a:gd name="connsiteY28" fmla="*/ 1384995 h 1384995"/>
              <a:gd name="connsiteX29" fmla="*/ 0 w 11219974"/>
              <a:gd name="connsiteY29" fmla="*/ 1384995 h 1384995"/>
              <a:gd name="connsiteX30" fmla="*/ 0 w 11219974"/>
              <a:gd name="connsiteY30" fmla="*/ 895629 h 1384995"/>
              <a:gd name="connsiteX31" fmla="*/ 0 w 11219974"/>
              <a:gd name="connsiteY31" fmla="*/ 406265 h 1384995"/>
              <a:gd name="connsiteX32" fmla="*/ 0 w 11219974"/>
              <a:gd name="connsiteY32" fmla="*/ 0 h 1384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1219974" h="1384995" fill="none" extrusionOk="0">
                <a:moveTo>
                  <a:pt x="0" y="0"/>
                </a:moveTo>
                <a:cubicBezTo>
                  <a:pt x="113085" y="-60950"/>
                  <a:pt x="419188" y="56823"/>
                  <a:pt x="638675" y="0"/>
                </a:cubicBezTo>
                <a:cubicBezTo>
                  <a:pt x="910193" y="-63856"/>
                  <a:pt x="1504456" y="-1770"/>
                  <a:pt x="1726150" y="0"/>
                </a:cubicBezTo>
                <a:cubicBezTo>
                  <a:pt x="1977864" y="1017"/>
                  <a:pt x="2074732" y="21209"/>
                  <a:pt x="2364825" y="0"/>
                </a:cubicBezTo>
                <a:cubicBezTo>
                  <a:pt x="2701553" y="-53641"/>
                  <a:pt x="3048350" y="70447"/>
                  <a:pt x="3227900" y="0"/>
                </a:cubicBezTo>
                <a:cubicBezTo>
                  <a:pt x="3421317" y="-14761"/>
                  <a:pt x="3728057" y="90737"/>
                  <a:pt x="3866575" y="0"/>
                </a:cubicBezTo>
                <a:cubicBezTo>
                  <a:pt x="4031837" y="-58627"/>
                  <a:pt x="4296797" y="17859"/>
                  <a:pt x="4505251" y="0"/>
                </a:cubicBezTo>
                <a:cubicBezTo>
                  <a:pt x="4746887" y="-34717"/>
                  <a:pt x="5000515" y="-31055"/>
                  <a:pt x="5143926" y="0"/>
                </a:cubicBezTo>
                <a:cubicBezTo>
                  <a:pt x="5355608" y="10730"/>
                  <a:pt x="5740184" y="-36673"/>
                  <a:pt x="6007000" y="0"/>
                </a:cubicBezTo>
                <a:cubicBezTo>
                  <a:pt x="6263294" y="35882"/>
                  <a:pt x="6767305" y="168909"/>
                  <a:pt x="7094475" y="0"/>
                </a:cubicBezTo>
                <a:cubicBezTo>
                  <a:pt x="7430485" y="-43673"/>
                  <a:pt x="7514751" y="135752"/>
                  <a:pt x="7845351" y="0"/>
                </a:cubicBezTo>
                <a:cubicBezTo>
                  <a:pt x="8189878" y="-17222"/>
                  <a:pt x="8251888" y="49427"/>
                  <a:pt x="8484027" y="0"/>
                </a:cubicBezTo>
                <a:cubicBezTo>
                  <a:pt x="8731254" y="-35104"/>
                  <a:pt x="8856779" y="34722"/>
                  <a:pt x="9122702" y="0"/>
                </a:cubicBezTo>
                <a:cubicBezTo>
                  <a:pt x="9417829" y="-36821"/>
                  <a:pt x="9573102" y="-6353"/>
                  <a:pt x="9649177" y="0"/>
                </a:cubicBezTo>
                <a:cubicBezTo>
                  <a:pt x="9708105" y="53481"/>
                  <a:pt x="10824924" y="91144"/>
                  <a:pt x="11219974" y="0"/>
                </a:cubicBezTo>
                <a:cubicBezTo>
                  <a:pt x="11267607" y="87242"/>
                  <a:pt x="11206780" y="277136"/>
                  <a:pt x="11219974" y="433965"/>
                </a:cubicBezTo>
                <a:cubicBezTo>
                  <a:pt x="11252000" y="612009"/>
                  <a:pt x="11153763" y="730015"/>
                  <a:pt x="11219974" y="895629"/>
                </a:cubicBezTo>
                <a:cubicBezTo>
                  <a:pt x="11289658" y="1093984"/>
                  <a:pt x="11137032" y="1278302"/>
                  <a:pt x="11219974" y="1384995"/>
                </a:cubicBezTo>
                <a:cubicBezTo>
                  <a:pt x="11028863" y="1435579"/>
                  <a:pt x="10740176" y="1415218"/>
                  <a:pt x="10581298" y="1384995"/>
                </a:cubicBezTo>
                <a:cubicBezTo>
                  <a:pt x="10368952" y="1365844"/>
                  <a:pt x="9917122" y="1361337"/>
                  <a:pt x="9493823" y="1384995"/>
                </a:cubicBezTo>
                <a:cubicBezTo>
                  <a:pt x="9192371" y="1335172"/>
                  <a:pt x="8891848" y="1309565"/>
                  <a:pt x="8406350" y="1384995"/>
                </a:cubicBezTo>
                <a:cubicBezTo>
                  <a:pt x="7992043" y="1445740"/>
                  <a:pt x="7627253" y="1273340"/>
                  <a:pt x="7318875" y="1384995"/>
                </a:cubicBezTo>
                <a:cubicBezTo>
                  <a:pt x="7006306" y="1548731"/>
                  <a:pt x="6749428" y="1375614"/>
                  <a:pt x="6231401" y="1384995"/>
                </a:cubicBezTo>
                <a:cubicBezTo>
                  <a:pt x="5682273" y="1367810"/>
                  <a:pt x="5935670" y="1343908"/>
                  <a:pt x="5704924" y="1384995"/>
                </a:cubicBezTo>
                <a:cubicBezTo>
                  <a:pt x="5623329" y="1427753"/>
                  <a:pt x="5424039" y="1378660"/>
                  <a:pt x="5344504" y="1384995"/>
                </a:cubicBezTo>
                <a:cubicBezTo>
                  <a:pt x="5264969" y="1391330"/>
                  <a:pt x="5055677" y="1383681"/>
                  <a:pt x="4954050" y="1384995"/>
                </a:cubicBezTo>
                <a:cubicBezTo>
                  <a:pt x="4607421" y="1405561"/>
                  <a:pt x="4455491" y="1305977"/>
                  <a:pt x="4315375" y="1384995"/>
                </a:cubicBezTo>
                <a:cubicBezTo>
                  <a:pt x="4050357" y="1556573"/>
                  <a:pt x="3662765" y="1392055"/>
                  <a:pt x="3340100" y="1384995"/>
                </a:cubicBezTo>
                <a:cubicBezTo>
                  <a:pt x="3045336" y="1408057"/>
                  <a:pt x="2994617" y="1365197"/>
                  <a:pt x="2701425" y="1384995"/>
                </a:cubicBezTo>
                <a:cubicBezTo>
                  <a:pt x="2346921" y="1504641"/>
                  <a:pt x="2094674" y="1278923"/>
                  <a:pt x="1613950" y="1384995"/>
                </a:cubicBezTo>
                <a:cubicBezTo>
                  <a:pt x="1163371" y="1528546"/>
                  <a:pt x="474631" y="1184804"/>
                  <a:pt x="0" y="1384995"/>
                </a:cubicBezTo>
                <a:cubicBezTo>
                  <a:pt x="-28047" y="1228986"/>
                  <a:pt x="79457" y="1102858"/>
                  <a:pt x="0" y="895629"/>
                </a:cubicBezTo>
                <a:cubicBezTo>
                  <a:pt x="-62437" y="683269"/>
                  <a:pt x="23272" y="655429"/>
                  <a:pt x="0" y="406265"/>
                </a:cubicBezTo>
                <a:cubicBezTo>
                  <a:pt x="-30990" y="173626"/>
                  <a:pt x="76303" y="85433"/>
                  <a:pt x="0" y="0"/>
                </a:cubicBezTo>
                <a:close/>
              </a:path>
              <a:path w="11219974" h="1384995" stroke="0" extrusionOk="0">
                <a:moveTo>
                  <a:pt x="0" y="0"/>
                </a:moveTo>
                <a:cubicBezTo>
                  <a:pt x="329399" y="-82329"/>
                  <a:pt x="508771" y="8709"/>
                  <a:pt x="750875" y="0"/>
                </a:cubicBezTo>
                <a:cubicBezTo>
                  <a:pt x="976045" y="-10618"/>
                  <a:pt x="1113628" y="6048"/>
                  <a:pt x="1277350" y="0"/>
                </a:cubicBezTo>
                <a:cubicBezTo>
                  <a:pt x="1398294" y="14985"/>
                  <a:pt x="1628450" y="8166"/>
                  <a:pt x="1810212" y="0"/>
                </a:cubicBezTo>
                <a:cubicBezTo>
                  <a:pt x="2022074" y="4122"/>
                  <a:pt x="2170749" y="5630"/>
                  <a:pt x="2364825" y="0"/>
                </a:cubicBezTo>
                <a:cubicBezTo>
                  <a:pt x="2649439" y="3888"/>
                  <a:pt x="2871166" y="-1107"/>
                  <a:pt x="3003501" y="0"/>
                </a:cubicBezTo>
                <a:cubicBezTo>
                  <a:pt x="3169360" y="-30747"/>
                  <a:pt x="3503512" y="9774"/>
                  <a:pt x="3642176" y="0"/>
                </a:cubicBezTo>
                <a:cubicBezTo>
                  <a:pt x="3787321" y="-9952"/>
                  <a:pt x="4054147" y="-17762"/>
                  <a:pt x="4168651" y="0"/>
                </a:cubicBezTo>
                <a:cubicBezTo>
                  <a:pt x="4264645" y="-4912"/>
                  <a:pt x="4461135" y="-2110"/>
                  <a:pt x="4807327" y="0"/>
                </a:cubicBezTo>
                <a:cubicBezTo>
                  <a:pt x="5110544" y="-43393"/>
                  <a:pt x="5283745" y="13557"/>
                  <a:pt x="5446002" y="0"/>
                </a:cubicBezTo>
                <a:cubicBezTo>
                  <a:pt x="5606050" y="-69142"/>
                  <a:pt x="6242204" y="2377"/>
                  <a:pt x="6533477" y="0"/>
                </a:cubicBezTo>
                <a:cubicBezTo>
                  <a:pt x="6831870" y="-63616"/>
                  <a:pt x="7243233" y="42215"/>
                  <a:pt x="7396552" y="0"/>
                </a:cubicBezTo>
                <a:cubicBezTo>
                  <a:pt x="7739031" y="-157597"/>
                  <a:pt x="7990131" y="-21692"/>
                  <a:pt x="8484027" y="0"/>
                </a:cubicBezTo>
                <a:cubicBezTo>
                  <a:pt x="8938607" y="-31998"/>
                  <a:pt x="9318640" y="35136"/>
                  <a:pt x="9571500" y="0"/>
                </a:cubicBezTo>
                <a:cubicBezTo>
                  <a:pt x="9929320" y="-48665"/>
                  <a:pt x="10075187" y="-5178"/>
                  <a:pt x="10434576" y="0"/>
                </a:cubicBezTo>
                <a:cubicBezTo>
                  <a:pt x="10702744" y="-132239"/>
                  <a:pt x="10944092" y="-8036"/>
                  <a:pt x="11219974" y="0"/>
                </a:cubicBezTo>
                <a:cubicBezTo>
                  <a:pt x="11278385" y="171119"/>
                  <a:pt x="11175494" y="326312"/>
                  <a:pt x="11219974" y="447815"/>
                </a:cubicBezTo>
                <a:cubicBezTo>
                  <a:pt x="11222555" y="559734"/>
                  <a:pt x="11204158" y="787325"/>
                  <a:pt x="11219974" y="881780"/>
                </a:cubicBezTo>
                <a:cubicBezTo>
                  <a:pt x="11317112" y="993901"/>
                  <a:pt x="11126515" y="1167517"/>
                  <a:pt x="11219974" y="1384995"/>
                </a:cubicBezTo>
                <a:cubicBezTo>
                  <a:pt x="10943880" y="1374291"/>
                  <a:pt x="10779370" y="1334016"/>
                  <a:pt x="10469098" y="1384995"/>
                </a:cubicBezTo>
                <a:cubicBezTo>
                  <a:pt x="10168068" y="1398862"/>
                  <a:pt x="9960423" y="1384606"/>
                  <a:pt x="9606023" y="1384995"/>
                </a:cubicBezTo>
                <a:cubicBezTo>
                  <a:pt x="9183090" y="1401943"/>
                  <a:pt x="9111845" y="1327837"/>
                  <a:pt x="8855148" y="1384995"/>
                </a:cubicBezTo>
                <a:cubicBezTo>
                  <a:pt x="8581851" y="1357663"/>
                  <a:pt x="8294245" y="1404138"/>
                  <a:pt x="7992073" y="1384995"/>
                </a:cubicBezTo>
                <a:cubicBezTo>
                  <a:pt x="7602605" y="1357049"/>
                  <a:pt x="7331633" y="1319524"/>
                  <a:pt x="7016798" y="1384995"/>
                </a:cubicBezTo>
                <a:cubicBezTo>
                  <a:pt x="6676692" y="1400577"/>
                  <a:pt x="6570489" y="1270495"/>
                  <a:pt x="6265923" y="1384995"/>
                </a:cubicBezTo>
                <a:cubicBezTo>
                  <a:pt x="5915057" y="1418116"/>
                  <a:pt x="5475809" y="1243181"/>
                  <a:pt x="5290648" y="1384995"/>
                </a:cubicBezTo>
                <a:cubicBezTo>
                  <a:pt x="5102475" y="1402589"/>
                  <a:pt x="4662418" y="1349596"/>
                  <a:pt x="4427574" y="1384995"/>
                </a:cubicBezTo>
                <a:cubicBezTo>
                  <a:pt x="4212950" y="1372967"/>
                  <a:pt x="3802488" y="1336847"/>
                  <a:pt x="3676699" y="1384995"/>
                </a:cubicBezTo>
                <a:cubicBezTo>
                  <a:pt x="3469617" y="1343027"/>
                  <a:pt x="3270832" y="1318400"/>
                  <a:pt x="2925824" y="1384995"/>
                </a:cubicBezTo>
                <a:cubicBezTo>
                  <a:pt x="2657157" y="1377426"/>
                  <a:pt x="2470917" y="1391476"/>
                  <a:pt x="2287148" y="1384995"/>
                </a:cubicBezTo>
                <a:cubicBezTo>
                  <a:pt x="2089147" y="1390329"/>
                  <a:pt x="1712151" y="1392850"/>
                  <a:pt x="1536273" y="1384995"/>
                </a:cubicBezTo>
                <a:cubicBezTo>
                  <a:pt x="1370025" y="1378595"/>
                  <a:pt x="1272211" y="1369741"/>
                  <a:pt x="1009798" y="1384995"/>
                </a:cubicBezTo>
                <a:cubicBezTo>
                  <a:pt x="782007" y="1441600"/>
                  <a:pt x="319666" y="1347091"/>
                  <a:pt x="0" y="1384995"/>
                </a:cubicBezTo>
                <a:cubicBezTo>
                  <a:pt x="-54029" y="1187258"/>
                  <a:pt x="84975" y="980788"/>
                  <a:pt x="0" y="895629"/>
                </a:cubicBezTo>
                <a:cubicBezTo>
                  <a:pt x="-72394" y="796753"/>
                  <a:pt x="67528" y="549706"/>
                  <a:pt x="0" y="447815"/>
                </a:cubicBezTo>
                <a:cubicBezTo>
                  <a:pt x="-100260" y="343864"/>
                  <a:pt x="106501" y="146978"/>
                  <a:pt x="0" y="0"/>
                </a:cubicBezTo>
                <a:close/>
              </a:path>
              <a:path w="11219974" h="1384995" fill="none" stroke="0" extrusionOk="0">
                <a:moveTo>
                  <a:pt x="0" y="0"/>
                </a:moveTo>
                <a:cubicBezTo>
                  <a:pt x="93851" y="-27866"/>
                  <a:pt x="364009" y="15752"/>
                  <a:pt x="638675" y="0"/>
                </a:cubicBezTo>
                <a:cubicBezTo>
                  <a:pt x="848844" y="-10917"/>
                  <a:pt x="1498323" y="1800"/>
                  <a:pt x="1726150" y="0"/>
                </a:cubicBezTo>
                <a:cubicBezTo>
                  <a:pt x="1978072" y="-2538"/>
                  <a:pt x="2082366" y="38638"/>
                  <a:pt x="2364825" y="0"/>
                </a:cubicBezTo>
                <a:cubicBezTo>
                  <a:pt x="2602307" y="-67156"/>
                  <a:pt x="3018676" y="-20050"/>
                  <a:pt x="3227900" y="0"/>
                </a:cubicBezTo>
                <a:cubicBezTo>
                  <a:pt x="3467842" y="-25871"/>
                  <a:pt x="3625845" y="32224"/>
                  <a:pt x="3866575" y="0"/>
                </a:cubicBezTo>
                <a:cubicBezTo>
                  <a:pt x="4134039" y="4026"/>
                  <a:pt x="4262435" y="-15321"/>
                  <a:pt x="4505251" y="0"/>
                </a:cubicBezTo>
                <a:cubicBezTo>
                  <a:pt x="4735913" y="-10573"/>
                  <a:pt x="4993838" y="36770"/>
                  <a:pt x="5143926" y="0"/>
                </a:cubicBezTo>
                <a:cubicBezTo>
                  <a:pt x="5268407" y="-60203"/>
                  <a:pt x="5744276" y="-21329"/>
                  <a:pt x="6007000" y="0"/>
                </a:cubicBezTo>
                <a:cubicBezTo>
                  <a:pt x="6319595" y="21937"/>
                  <a:pt x="6771966" y="-63827"/>
                  <a:pt x="7094475" y="0"/>
                </a:cubicBezTo>
                <a:cubicBezTo>
                  <a:pt x="7458923" y="11137"/>
                  <a:pt x="7558724" y="35326"/>
                  <a:pt x="7845351" y="0"/>
                </a:cubicBezTo>
                <a:cubicBezTo>
                  <a:pt x="8149602" y="-71037"/>
                  <a:pt x="8226839" y="22986"/>
                  <a:pt x="8484027" y="0"/>
                </a:cubicBezTo>
                <a:cubicBezTo>
                  <a:pt x="8737554" y="-8612"/>
                  <a:pt x="8789220" y="28912"/>
                  <a:pt x="9122702" y="0"/>
                </a:cubicBezTo>
                <a:cubicBezTo>
                  <a:pt x="9407225" y="-26243"/>
                  <a:pt x="9576374" y="-18459"/>
                  <a:pt x="9649177" y="0"/>
                </a:cubicBezTo>
                <a:cubicBezTo>
                  <a:pt x="9626937" y="58304"/>
                  <a:pt x="10863587" y="38288"/>
                  <a:pt x="11219974" y="0"/>
                </a:cubicBezTo>
                <a:cubicBezTo>
                  <a:pt x="11195691" y="58767"/>
                  <a:pt x="11241926" y="231106"/>
                  <a:pt x="11219974" y="433965"/>
                </a:cubicBezTo>
                <a:cubicBezTo>
                  <a:pt x="11221322" y="614268"/>
                  <a:pt x="11171677" y="721554"/>
                  <a:pt x="11219974" y="895629"/>
                </a:cubicBezTo>
                <a:cubicBezTo>
                  <a:pt x="11341730" y="1067687"/>
                  <a:pt x="11082688" y="1284326"/>
                  <a:pt x="11219974" y="1384995"/>
                </a:cubicBezTo>
                <a:cubicBezTo>
                  <a:pt x="11045979" y="1469970"/>
                  <a:pt x="10745820" y="1320879"/>
                  <a:pt x="10581298" y="1384995"/>
                </a:cubicBezTo>
                <a:cubicBezTo>
                  <a:pt x="10328494" y="1425719"/>
                  <a:pt x="9782219" y="1366442"/>
                  <a:pt x="9493823" y="1384995"/>
                </a:cubicBezTo>
                <a:cubicBezTo>
                  <a:pt x="9136231" y="1423347"/>
                  <a:pt x="8829549" y="1311376"/>
                  <a:pt x="8406350" y="1384995"/>
                </a:cubicBezTo>
                <a:cubicBezTo>
                  <a:pt x="8023325" y="1429827"/>
                  <a:pt x="7636048" y="1302918"/>
                  <a:pt x="7318875" y="1384995"/>
                </a:cubicBezTo>
                <a:cubicBezTo>
                  <a:pt x="6982134" y="1432319"/>
                  <a:pt x="6776089" y="1425083"/>
                  <a:pt x="6231401" y="1384995"/>
                </a:cubicBezTo>
                <a:cubicBezTo>
                  <a:pt x="5747264" y="1405965"/>
                  <a:pt x="5874726" y="1356490"/>
                  <a:pt x="5704924" y="1384995"/>
                </a:cubicBezTo>
                <a:cubicBezTo>
                  <a:pt x="5567349" y="1390803"/>
                  <a:pt x="5284287" y="1412239"/>
                  <a:pt x="4954050" y="1384995"/>
                </a:cubicBezTo>
                <a:cubicBezTo>
                  <a:pt x="4622070" y="1355189"/>
                  <a:pt x="4517987" y="1335668"/>
                  <a:pt x="4315375" y="1384995"/>
                </a:cubicBezTo>
                <a:cubicBezTo>
                  <a:pt x="4107517" y="1492818"/>
                  <a:pt x="3533933" y="1394428"/>
                  <a:pt x="3340100" y="1384995"/>
                </a:cubicBezTo>
                <a:cubicBezTo>
                  <a:pt x="3045400" y="1402230"/>
                  <a:pt x="3025009" y="1359287"/>
                  <a:pt x="2701425" y="1384995"/>
                </a:cubicBezTo>
                <a:cubicBezTo>
                  <a:pt x="2313108" y="1420967"/>
                  <a:pt x="1963056" y="1374825"/>
                  <a:pt x="1613950" y="1384995"/>
                </a:cubicBezTo>
                <a:cubicBezTo>
                  <a:pt x="1253109" y="1502048"/>
                  <a:pt x="332110" y="1368524"/>
                  <a:pt x="0" y="1384995"/>
                </a:cubicBezTo>
                <a:cubicBezTo>
                  <a:pt x="-5610" y="1250852"/>
                  <a:pt x="49131" y="1060112"/>
                  <a:pt x="0" y="895629"/>
                </a:cubicBezTo>
                <a:cubicBezTo>
                  <a:pt x="-57052" y="672013"/>
                  <a:pt x="39631" y="641929"/>
                  <a:pt x="0" y="406265"/>
                </a:cubicBezTo>
                <a:cubicBezTo>
                  <a:pt x="811" y="164486"/>
                  <a:pt x="55799" y="94779"/>
                  <a:pt x="0" y="0"/>
                </a:cubicBezTo>
                <a:close/>
              </a:path>
              <a:path w="11219974" h="1384995" fill="none" stroke="0" extrusionOk="0">
                <a:moveTo>
                  <a:pt x="0" y="0"/>
                </a:moveTo>
                <a:cubicBezTo>
                  <a:pt x="114151" y="-56699"/>
                  <a:pt x="363522" y="35817"/>
                  <a:pt x="638675" y="0"/>
                </a:cubicBezTo>
                <a:cubicBezTo>
                  <a:pt x="885801" y="-19059"/>
                  <a:pt x="1519574" y="-30202"/>
                  <a:pt x="1726150" y="0"/>
                </a:cubicBezTo>
                <a:cubicBezTo>
                  <a:pt x="1978903" y="-7480"/>
                  <a:pt x="2098886" y="52330"/>
                  <a:pt x="2364825" y="0"/>
                </a:cubicBezTo>
                <a:cubicBezTo>
                  <a:pt x="2638440" y="-36115"/>
                  <a:pt x="2967899" y="44476"/>
                  <a:pt x="3227900" y="0"/>
                </a:cubicBezTo>
                <a:cubicBezTo>
                  <a:pt x="3448063" y="-14489"/>
                  <a:pt x="3646539" y="70730"/>
                  <a:pt x="3866575" y="0"/>
                </a:cubicBezTo>
                <a:cubicBezTo>
                  <a:pt x="4133169" y="-17636"/>
                  <a:pt x="4268807" y="49691"/>
                  <a:pt x="4505251" y="0"/>
                </a:cubicBezTo>
                <a:cubicBezTo>
                  <a:pt x="4729029" y="-43942"/>
                  <a:pt x="5001736" y="-30816"/>
                  <a:pt x="5143926" y="0"/>
                </a:cubicBezTo>
                <a:cubicBezTo>
                  <a:pt x="5350308" y="32224"/>
                  <a:pt x="5818392" y="-47840"/>
                  <a:pt x="6007000" y="0"/>
                </a:cubicBezTo>
                <a:cubicBezTo>
                  <a:pt x="6283135" y="10573"/>
                  <a:pt x="6742463" y="59818"/>
                  <a:pt x="7094475" y="0"/>
                </a:cubicBezTo>
                <a:cubicBezTo>
                  <a:pt x="7431030" y="-36648"/>
                  <a:pt x="7534776" y="90603"/>
                  <a:pt x="7845351" y="0"/>
                </a:cubicBezTo>
                <a:cubicBezTo>
                  <a:pt x="8190951" y="-30826"/>
                  <a:pt x="8217699" y="61324"/>
                  <a:pt x="8484027" y="0"/>
                </a:cubicBezTo>
                <a:cubicBezTo>
                  <a:pt x="8729975" y="-16037"/>
                  <a:pt x="8838769" y="41247"/>
                  <a:pt x="9122702" y="0"/>
                </a:cubicBezTo>
                <a:cubicBezTo>
                  <a:pt x="9428065" y="-41827"/>
                  <a:pt x="9574431" y="-7695"/>
                  <a:pt x="9649177" y="0"/>
                </a:cubicBezTo>
                <a:cubicBezTo>
                  <a:pt x="9752757" y="35456"/>
                  <a:pt x="10733183" y="-5493"/>
                  <a:pt x="11219974" y="0"/>
                </a:cubicBezTo>
                <a:cubicBezTo>
                  <a:pt x="11249338" y="94420"/>
                  <a:pt x="11231906" y="268910"/>
                  <a:pt x="11219974" y="433965"/>
                </a:cubicBezTo>
                <a:cubicBezTo>
                  <a:pt x="11207915" y="626732"/>
                  <a:pt x="11174161" y="727982"/>
                  <a:pt x="11219974" y="895629"/>
                </a:cubicBezTo>
                <a:cubicBezTo>
                  <a:pt x="11355978" y="1103636"/>
                  <a:pt x="11114466" y="1258999"/>
                  <a:pt x="11219974" y="1384995"/>
                </a:cubicBezTo>
                <a:cubicBezTo>
                  <a:pt x="11033963" y="1462821"/>
                  <a:pt x="10723227" y="1384095"/>
                  <a:pt x="10581298" y="1384995"/>
                </a:cubicBezTo>
                <a:cubicBezTo>
                  <a:pt x="10405649" y="1443373"/>
                  <a:pt x="9848750" y="1363266"/>
                  <a:pt x="9493823" y="1384995"/>
                </a:cubicBezTo>
                <a:cubicBezTo>
                  <a:pt x="9133398" y="1393386"/>
                  <a:pt x="8841598" y="1361240"/>
                  <a:pt x="8406350" y="1384995"/>
                </a:cubicBezTo>
                <a:cubicBezTo>
                  <a:pt x="7994284" y="1478515"/>
                  <a:pt x="7608085" y="1149150"/>
                  <a:pt x="7318875" y="1384995"/>
                </a:cubicBezTo>
                <a:cubicBezTo>
                  <a:pt x="6979975" y="1490226"/>
                  <a:pt x="6762551" y="1477144"/>
                  <a:pt x="6231401" y="1384995"/>
                </a:cubicBezTo>
                <a:cubicBezTo>
                  <a:pt x="5718015" y="1388705"/>
                  <a:pt x="5863533" y="1344284"/>
                  <a:pt x="5704924" y="1384995"/>
                </a:cubicBezTo>
                <a:cubicBezTo>
                  <a:pt x="5552299" y="1421230"/>
                  <a:pt x="5463238" y="1357276"/>
                  <a:pt x="5352013" y="1384995"/>
                </a:cubicBezTo>
                <a:cubicBezTo>
                  <a:pt x="5240788" y="1412714"/>
                  <a:pt x="5126169" y="1355416"/>
                  <a:pt x="4954050" y="1384995"/>
                </a:cubicBezTo>
                <a:cubicBezTo>
                  <a:pt x="4637204" y="1415812"/>
                  <a:pt x="4489572" y="1322521"/>
                  <a:pt x="4315375" y="1384995"/>
                </a:cubicBezTo>
                <a:cubicBezTo>
                  <a:pt x="3992204" y="1445545"/>
                  <a:pt x="3690393" y="1378661"/>
                  <a:pt x="3340100" y="1384995"/>
                </a:cubicBezTo>
                <a:cubicBezTo>
                  <a:pt x="3047321" y="1396750"/>
                  <a:pt x="2999940" y="1376597"/>
                  <a:pt x="2701425" y="1384995"/>
                </a:cubicBezTo>
                <a:cubicBezTo>
                  <a:pt x="2482000" y="1460862"/>
                  <a:pt x="1901231" y="1293390"/>
                  <a:pt x="1613950" y="1384995"/>
                </a:cubicBezTo>
                <a:cubicBezTo>
                  <a:pt x="1176356" y="1617855"/>
                  <a:pt x="413841" y="1157736"/>
                  <a:pt x="0" y="1384995"/>
                </a:cubicBezTo>
                <a:cubicBezTo>
                  <a:pt x="-45210" y="1256883"/>
                  <a:pt x="115821" y="1128507"/>
                  <a:pt x="0" y="895629"/>
                </a:cubicBezTo>
                <a:cubicBezTo>
                  <a:pt x="-53796" y="670749"/>
                  <a:pt x="1056" y="641807"/>
                  <a:pt x="0" y="406265"/>
                </a:cubicBezTo>
                <a:cubicBezTo>
                  <a:pt x="-28830" y="150778"/>
                  <a:pt x="82240" y="111135"/>
                  <a:pt x="0" y="0"/>
                </a:cubicBezTo>
                <a:close/>
              </a:path>
            </a:pathLst>
          </a:custGeom>
          <a:solidFill>
            <a:schemeClr val="accent4">
              <a:lumMod val="20000"/>
              <a:lumOff val="80000"/>
            </a:schemeClr>
          </a:solidFill>
          <a:ln>
            <a:extLst>
              <a:ext uri="{C807C97D-BFC1-408E-A445-0C87EB9F89A2}">
                <ask:lineSketchStyleProps xmlns:ask="http://schemas.microsoft.com/office/drawing/2018/sketchyshapes" sd="1362740641">
                  <a:custGeom>
                    <a:avLst/>
                    <a:gdLst>
                      <a:gd name="connsiteX0" fmla="*/ 0 w 7776864"/>
                      <a:gd name="connsiteY0" fmla="*/ 0 h 1292662"/>
                      <a:gd name="connsiteX1" fmla="*/ 442683 w 7776864"/>
                      <a:gd name="connsiteY1" fmla="*/ 0 h 1292662"/>
                      <a:gd name="connsiteX2" fmla="*/ 1196441 w 7776864"/>
                      <a:gd name="connsiteY2" fmla="*/ 0 h 1292662"/>
                      <a:gd name="connsiteX3" fmla="*/ 1639124 w 7776864"/>
                      <a:gd name="connsiteY3" fmla="*/ 0 h 1292662"/>
                      <a:gd name="connsiteX4" fmla="*/ 2237344 w 7776864"/>
                      <a:gd name="connsiteY4" fmla="*/ 0 h 1292662"/>
                      <a:gd name="connsiteX5" fmla="*/ 2680027 w 7776864"/>
                      <a:gd name="connsiteY5" fmla="*/ 0 h 1292662"/>
                      <a:gd name="connsiteX6" fmla="*/ 3122710 w 7776864"/>
                      <a:gd name="connsiteY6" fmla="*/ 0 h 1292662"/>
                      <a:gd name="connsiteX7" fmla="*/ 3565393 w 7776864"/>
                      <a:gd name="connsiteY7" fmla="*/ 0 h 1292662"/>
                      <a:gd name="connsiteX8" fmla="*/ 4163613 w 7776864"/>
                      <a:gd name="connsiteY8" fmla="*/ 0 h 1292662"/>
                      <a:gd name="connsiteX9" fmla="*/ 4917371 w 7776864"/>
                      <a:gd name="connsiteY9" fmla="*/ 0 h 1292662"/>
                      <a:gd name="connsiteX10" fmla="*/ 5437823 w 7776864"/>
                      <a:gd name="connsiteY10" fmla="*/ 0 h 1292662"/>
                      <a:gd name="connsiteX11" fmla="*/ 5880506 w 7776864"/>
                      <a:gd name="connsiteY11" fmla="*/ 0 h 1292662"/>
                      <a:gd name="connsiteX12" fmla="*/ 6323189 w 7776864"/>
                      <a:gd name="connsiteY12" fmla="*/ 0 h 1292662"/>
                      <a:gd name="connsiteX13" fmla="*/ 6688103 w 7776864"/>
                      <a:gd name="connsiteY13" fmla="*/ 0 h 1292662"/>
                      <a:gd name="connsiteX14" fmla="*/ 7776864 w 7776864"/>
                      <a:gd name="connsiteY14" fmla="*/ 0 h 1292662"/>
                      <a:gd name="connsiteX15" fmla="*/ 7776864 w 7776864"/>
                      <a:gd name="connsiteY15" fmla="*/ 405034 h 1292662"/>
                      <a:gd name="connsiteX16" fmla="*/ 7776864 w 7776864"/>
                      <a:gd name="connsiteY16" fmla="*/ 835921 h 1292662"/>
                      <a:gd name="connsiteX17" fmla="*/ 7776864 w 7776864"/>
                      <a:gd name="connsiteY17" fmla="*/ 1292662 h 1292662"/>
                      <a:gd name="connsiteX18" fmla="*/ 7334181 w 7776864"/>
                      <a:gd name="connsiteY18" fmla="*/ 1292662 h 1292662"/>
                      <a:gd name="connsiteX19" fmla="*/ 6580423 w 7776864"/>
                      <a:gd name="connsiteY19" fmla="*/ 1292662 h 1292662"/>
                      <a:gd name="connsiteX20" fmla="*/ 5826666 w 7776864"/>
                      <a:gd name="connsiteY20" fmla="*/ 1292662 h 1292662"/>
                      <a:gd name="connsiteX21" fmla="*/ 5072908 w 7776864"/>
                      <a:gd name="connsiteY21" fmla="*/ 1292662 h 1292662"/>
                      <a:gd name="connsiteX22" fmla="*/ 4319151 w 7776864"/>
                      <a:gd name="connsiteY22" fmla="*/ 1292662 h 1292662"/>
                      <a:gd name="connsiteX23" fmla="*/ 3954236 w 7776864"/>
                      <a:gd name="connsiteY23" fmla="*/ 1292662 h 1292662"/>
                      <a:gd name="connsiteX24" fmla="*/ 3433785 w 7776864"/>
                      <a:gd name="connsiteY24" fmla="*/ 1292662 h 1292662"/>
                      <a:gd name="connsiteX25" fmla="*/ 2991102 w 7776864"/>
                      <a:gd name="connsiteY25" fmla="*/ 1292662 h 1292662"/>
                      <a:gd name="connsiteX26" fmla="*/ 2315113 w 7776864"/>
                      <a:gd name="connsiteY26" fmla="*/ 1292662 h 1292662"/>
                      <a:gd name="connsiteX27" fmla="*/ 1872430 w 7776864"/>
                      <a:gd name="connsiteY27" fmla="*/ 1292662 h 1292662"/>
                      <a:gd name="connsiteX28" fmla="*/ 1118672 w 7776864"/>
                      <a:gd name="connsiteY28" fmla="*/ 1292662 h 1292662"/>
                      <a:gd name="connsiteX29" fmla="*/ 0 w 7776864"/>
                      <a:gd name="connsiteY29" fmla="*/ 1292662 h 1292662"/>
                      <a:gd name="connsiteX30" fmla="*/ 0 w 7776864"/>
                      <a:gd name="connsiteY30" fmla="*/ 835921 h 1292662"/>
                      <a:gd name="connsiteX31" fmla="*/ 0 w 7776864"/>
                      <a:gd name="connsiteY31" fmla="*/ 379181 h 1292662"/>
                      <a:gd name="connsiteX32" fmla="*/ 0 w 7776864"/>
                      <a:gd name="connsiteY32" fmla="*/ 0 h 1292662"/>
                      <a:gd name="connsiteX0" fmla="*/ 0 w 7776864"/>
                      <a:gd name="connsiteY0" fmla="*/ 0 h 1292662"/>
                      <a:gd name="connsiteX1" fmla="*/ 520452 w 7776864"/>
                      <a:gd name="connsiteY1" fmla="*/ 0 h 1292662"/>
                      <a:gd name="connsiteX2" fmla="*/ 885366 w 7776864"/>
                      <a:gd name="connsiteY2" fmla="*/ 0 h 1292662"/>
                      <a:gd name="connsiteX3" fmla="*/ 1254707 w 7776864"/>
                      <a:gd name="connsiteY3" fmla="*/ 0 h 1292662"/>
                      <a:gd name="connsiteX4" fmla="*/ 1639124 w 7776864"/>
                      <a:gd name="connsiteY4" fmla="*/ 0 h 1292662"/>
                      <a:gd name="connsiteX5" fmla="*/ 2081807 w 7776864"/>
                      <a:gd name="connsiteY5" fmla="*/ 0 h 1292662"/>
                      <a:gd name="connsiteX6" fmla="*/ 2524490 w 7776864"/>
                      <a:gd name="connsiteY6" fmla="*/ 0 h 1292662"/>
                      <a:gd name="connsiteX7" fmla="*/ 2889404 w 7776864"/>
                      <a:gd name="connsiteY7" fmla="*/ 0 h 1292662"/>
                      <a:gd name="connsiteX8" fmla="*/ 3332087 w 7776864"/>
                      <a:gd name="connsiteY8" fmla="*/ 0 h 1292662"/>
                      <a:gd name="connsiteX9" fmla="*/ 3774770 w 7776864"/>
                      <a:gd name="connsiteY9" fmla="*/ 0 h 1292662"/>
                      <a:gd name="connsiteX10" fmla="*/ 4528528 w 7776864"/>
                      <a:gd name="connsiteY10" fmla="*/ 0 h 1292662"/>
                      <a:gd name="connsiteX11" fmla="*/ 5126748 w 7776864"/>
                      <a:gd name="connsiteY11" fmla="*/ 0 h 1292662"/>
                      <a:gd name="connsiteX12" fmla="*/ 5880506 w 7776864"/>
                      <a:gd name="connsiteY12" fmla="*/ 0 h 1292662"/>
                      <a:gd name="connsiteX13" fmla="*/ 6634263 w 7776864"/>
                      <a:gd name="connsiteY13" fmla="*/ 0 h 1292662"/>
                      <a:gd name="connsiteX14" fmla="*/ 7232484 w 7776864"/>
                      <a:gd name="connsiteY14" fmla="*/ 0 h 1292662"/>
                      <a:gd name="connsiteX15" fmla="*/ 7776864 w 7776864"/>
                      <a:gd name="connsiteY15" fmla="*/ 0 h 1292662"/>
                      <a:gd name="connsiteX16" fmla="*/ 7776864 w 7776864"/>
                      <a:gd name="connsiteY16" fmla="*/ 417961 h 1292662"/>
                      <a:gd name="connsiteX17" fmla="*/ 7776864 w 7776864"/>
                      <a:gd name="connsiteY17" fmla="*/ 822995 h 1292662"/>
                      <a:gd name="connsiteX18" fmla="*/ 7776864 w 7776864"/>
                      <a:gd name="connsiteY18" fmla="*/ 1292662 h 1292662"/>
                      <a:gd name="connsiteX19" fmla="*/ 7256412 w 7776864"/>
                      <a:gd name="connsiteY19" fmla="*/ 1292662 h 1292662"/>
                      <a:gd name="connsiteX20" fmla="*/ 6658192 w 7776864"/>
                      <a:gd name="connsiteY20" fmla="*/ 1292662 h 1292662"/>
                      <a:gd name="connsiteX21" fmla="*/ 6137740 w 7776864"/>
                      <a:gd name="connsiteY21" fmla="*/ 1292662 h 1292662"/>
                      <a:gd name="connsiteX22" fmla="*/ 5539520 w 7776864"/>
                      <a:gd name="connsiteY22" fmla="*/ 1292662 h 1292662"/>
                      <a:gd name="connsiteX23" fmla="*/ 4863531 w 7776864"/>
                      <a:gd name="connsiteY23" fmla="*/ 1292662 h 1292662"/>
                      <a:gd name="connsiteX24" fmla="*/ 4343079 w 7776864"/>
                      <a:gd name="connsiteY24" fmla="*/ 1292662 h 1292662"/>
                      <a:gd name="connsiteX25" fmla="*/ 3667090 w 7776864"/>
                      <a:gd name="connsiteY25" fmla="*/ 1292662 h 1292662"/>
                      <a:gd name="connsiteX26" fmla="*/ 3068870 w 7776864"/>
                      <a:gd name="connsiteY26" fmla="*/ 1292662 h 1292662"/>
                      <a:gd name="connsiteX27" fmla="*/ 2548419 w 7776864"/>
                      <a:gd name="connsiteY27" fmla="*/ 1292662 h 1292662"/>
                      <a:gd name="connsiteX28" fmla="*/ 2027967 w 7776864"/>
                      <a:gd name="connsiteY28" fmla="*/ 1292662 h 1292662"/>
                      <a:gd name="connsiteX29" fmla="*/ 1585284 w 7776864"/>
                      <a:gd name="connsiteY29" fmla="*/ 1292662 h 1292662"/>
                      <a:gd name="connsiteX30" fmla="*/ 1064832 w 7776864"/>
                      <a:gd name="connsiteY30" fmla="*/ 1292662 h 1292662"/>
                      <a:gd name="connsiteX31" fmla="*/ 699918 w 7776864"/>
                      <a:gd name="connsiteY31" fmla="*/ 1292662 h 1292662"/>
                      <a:gd name="connsiteX32" fmla="*/ 0 w 7776864"/>
                      <a:gd name="connsiteY32" fmla="*/ 1292662 h 1292662"/>
                      <a:gd name="connsiteX33" fmla="*/ 0 w 7776864"/>
                      <a:gd name="connsiteY33" fmla="*/ 835921 h 1292662"/>
                      <a:gd name="connsiteX34" fmla="*/ 0 w 7776864"/>
                      <a:gd name="connsiteY34" fmla="*/ 417961 h 1292662"/>
                      <a:gd name="connsiteX35" fmla="*/ 0 w 7776864"/>
                      <a:gd name="connsiteY35" fmla="*/ 0 h 1292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7776864" h="1292662" fill="none" extrusionOk="0">
                        <a:moveTo>
                          <a:pt x="0" y="0"/>
                        </a:moveTo>
                        <a:cubicBezTo>
                          <a:pt x="61855" y="-44871"/>
                          <a:pt x="293986" y="60370"/>
                          <a:pt x="442683" y="0"/>
                        </a:cubicBezTo>
                        <a:cubicBezTo>
                          <a:pt x="620564" y="-65213"/>
                          <a:pt x="1034952" y="6365"/>
                          <a:pt x="1196441" y="0"/>
                        </a:cubicBezTo>
                        <a:cubicBezTo>
                          <a:pt x="1365876" y="-11555"/>
                          <a:pt x="1451652" y="28053"/>
                          <a:pt x="1639124" y="0"/>
                        </a:cubicBezTo>
                        <a:cubicBezTo>
                          <a:pt x="1841927" y="-33628"/>
                          <a:pt x="2084896" y="22094"/>
                          <a:pt x="2237344" y="0"/>
                        </a:cubicBezTo>
                        <a:cubicBezTo>
                          <a:pt x="2376732" y="-34005"/>
                          <a:pt x="2552011" y="57682"/>
                          <a:pt x="2680027" y="0"/>
                        </a:cubicBezTo>
                        <a:cubicBezTo>
                          <a:pt x="2830763" y="-26875"/>
                          <a:pt x="2973889" y="31434"/>
                          <a:pt x="3122710" y="0"/>
                        </a:cubicBezTo>
                        <a:cubicBezTo>
                          <a:pt x="3268958" y="-31662"/>
                          <a:pt x="3467069" y="-14282"/>
                          <a:pt x="3565393" y="0"/>
                        </a:cubicBezTo>
                        <a:cubicBezTo>
                          <a:pt x="3704692" y="-15102"/>
                          <a:pt x="3977137" y="-40608"/>
                          <a:pt x="4163613" y="0"/>
                        </a:cubicBezTo>
                        <a:cubicBezTo>
                          <a:pt x="4360312" y="35704"/>
                          <a:pt x="4689011" y="84251"/>
                          <a:pt x="4917371" y="0"/>
                        </a:cubicBezTo>
                        <a:cubicBezTo>
                          <a:pt x="5146701" y="-54868"/>
                          <a:pt x="5220296" y="86966"/>
                          <a:pt x="5437823" y="0"/>
                        </a:cubicBezTo>
                        <a:cubicBezTo>
                          <a:pt x="5659459" y="-45740"/>
                          <a:pt x="5714284" y="66724"/>
                          <a:pt x="5880506" y="0"/>
                        </a:cubicBezTo>
                        <a:cubicBezTo>
                          <a:pt x="6039742" y="-32710"/>
                          <a:pt x="6137393" y="41273"/>
                          <a:pt x="6323189" y="0"/>
                        </a:cubicBezTo>
                        <a:cubicBezTo>
                          <a:pt x="6516249" y="-43983"/>
                          <a:pt x="6614532" y="-5162"/>
                          <a:pt x="6688103" y="0"/>
                        </a:cubicBezTo>
                        <a:cubicBezTo>
                          <a:pt x="6808653" y="24319"/>
                          <a:pt x="7498830" y="63392"/>
                          <a:pt x="7776864" y="0"/>
                        </a:cubicBezTo>
                        <a:cubicBezTo>
                          <a:pt x="7808881" y="88761"/>
                          <a:pt x="7775702" y="253999"/>
                          <a:pt x="7776864" y="405034"/>
                        </a:cubicBezTo>
                        <a:cubicBezTo>
                          <a:pt x="7782151" y="561101"/>
                          <a:pt x="7730027" y="660821"/>
                          <a:pt x="7776864" y="835921"/>
                        </a:cubicBezTo>
                        <a:cubicBezTo>
                          <a:pt x="7850153" y="1028918"/>
                          <a:pt x="7724201" y="1171591"/>
                          <a:pt x="7776864" y="1292662"/>
                        </a:cubicBezTo>
                        <a:cubicBezTo>
                          <a:pt x="7645935" y="1335309"/>
                          <a:pt x="7428461" y="1302962"/>
                          <a:pt x="7334181" y="1292662"/>
                        </a:cubicBezTo>
                        <a:cubicBezTo>
                          <a:pt x="7218872" y="1336163"/>
                          <a:pt x="6822658" y="1282836"/>
                          <a:pt x="6580423" y="1292662"/>
                        </a:cubicBezTo>
                        <a:cubicBezTo>
                          <a:pt x="6341088" y="1302014"/>
                          <a:pt x="6160084" y="1236591"/>
                          <a:pt x="5826666" y="1292662"/>
                        </a:cubicBezTo>
                        <a:cubicBezTo>
                          <a:pt x="5538198" y="1336779"/>
                          <a:pt x="5296889" y="1148306"/>
                          <a:pt x="5072908" y="1292662"/>
                        </a:cubicBezTo>
                        <a:cubicBezTo>
                          <a:pt x="4874935" y="1437005"/>
                          <a:pt x="4669230" y="1291061"/>
                          <a:pt x="4319151" y="1292662"/>
                        </a:cubicBezTo>
                        <a:cubicBezTo>
                          <a:pt x="3941442" y="1307869"/>
                          <a:pt x="4099292" y="1247772"/>
                          <a:pt x="3954236" y="1292662"/>
                        </a:cubicBezTo>
                        <a:cubicBezTo>
                          <a:pt x="3826822" y="1292323"/>
                          <a:pt x="3706826" y="1294385"/>
                          <a:pt x="3433785" y="1292662"/>
                        </a:cubicBezTo>
                        <a:cubicBezTo>
                          <a:pt x="3198605" y="1306642"/>
                          <a:pt x="3113429" y="1236273"/>
                          <a:pt x="2991102" y="1292662"/>
                        </a:cubicBezTo>
                        <a:cubicBezTo>
                          <a:pt x="2812891" y="1386354"/>
                          <a:pt x="2545920" y="1323647"/>
                          <a:pt x="2315113" y="1292662"/>
                        </a:cubicBezTo>
                        <a:cubicBezTo>
                          <a:pt x="2114487" y="1304529"/>
                          <a:pt x="2080965" y="1276858"/>
                          <a:pt x="1872430" y="1292662"/>
                        </a:cubicBezTo>
                        <a:cubicBezTo>
                          <a:pt x="1654302" y="1345923"/>
                          <a:pt x="1375227" y="1203415"/>
                          <a:pt x="1118672" y="1292662"/>
                        </a:cubicBezTo>
                        <a:cubicBezTo>
                          <a:pt x="799409" y="1469618"/>
                          <a:pt x="307771" y="1191522"/>
                          <a:pt x="0" y="1292662"/>
                        </a:cubicBezTo>
                        <a:cubicBezTo>
                          <a:pt x="-24334" y="1186135"/>
                          <a:pt x="50204" y="1030015"/>
                          <a:pt x="0" y="835921"/>
                        </a:cubicBezTo>
                        <a:cubicBezTo>
                          <a:pt x="-40833" y="636897"/>
                          <a:pt x="7675" y="595072"/>
                          <a:pt x="0" y="379181"/>
                        </a:cubicBezTo>
                        <a:cubicBezTo>
                          <a:pt x="-6607" y="158626"/>
                          <a:pt x="54050" y="81525"/>
                          <a:pt x="0" y="0"/>
                        </a:cubicBezTo>
                        <a:close/>
                      </a:path>
                      <a:path w="7776864" h="1292662" stroke="0" extrusionOk="0">
                        <a:moveTo>
                          <a:pt x="0" y="0"/>
                        </a:moveTo>
                        <a:cubicBezTo>
                          <a:pt x="233223" y="-35517"/>
                          <a:pt x="357902" y="22942"/>
                          <a:pt x="520452" y="0"/>
                        </a:cubicBezTo>
                        <a:cubicBezTo>
                          <a:pt x="674426" y="-15004"/>
                          <a:pt x="764977" y="-12833"/>
                          <a:pt x="885366" y="0"/>
                        </a:cubicBezTo>
                        <a:cubicBezTo>
                          <a:pt x="974559" y="-250"/>
                          <a:pt x="1138263" y="6633"/>
                          <a:pt x="1254707" y="0"/>
                        </a:cubicBezTo>
                        <a:cubicBezTo>
                          <a:pt x="1371151" y="-6633"/>
                          <a:pt x="1492729" y="3863"/>
                          <a:pt x="1639124" y="0"/>
                        </a:cubicBezTo>
                        <a:cubicBezTo>
                          <a:pt x="1851704" y="8832"/>
                          <a:pt x="1981661" y="39410"/>
                          <a:pt x="2081807" y="0"/>
                        </a:cubicBezTo>
                        <a:cubicBezTo>
                          <a:pt x="2182901" y="-38290"/>
                          <a:pt x="2448391" y="11346"/>
                          <a:pt x="2524490" y="0"/>
                        </a:cubicBezTo>
                        <a:cubicBezTo>
                          <a:pt x="2619049" y="-10925"/>
                          <a:pt x="2808417" y="12042"/>
                          <a:pt x="2889404" y="0"/>
                        </a:cubicBezTo>
                        <a:cubicBezTo>
                          <a:pt x="2985159" y="-6423"/>
                          <a:pt x="3097564" y="8474"/>
                          <a:pt x="3332087" y="0"/>
                        </a:cubicBezTo>
                        <a:cubicBezTo>
                          <a:pt x="3523171" y="-10940"/>
                          <a:pt x="3652664" y="-7063"/>
                          <a:pt x="3774770" y="0"/>
                        </a:cubicBezTo>
                        <a:cubicBezTo>
                          <a:pt x="3872540" y="-16272"/>
                          <a:pt x="4346142" y="31763"/>
                          <a:pt x="4528528" y="0"/>
                        </a:cubicBezTo>
                        <a:cubicBezTo>
                          <a:pt x="4711753" y="-76550"/>
                          <a:pt x="4995041" y="41958"/>
                          <a:pt x="5126748" y="0"/>
                        </a:cubicBezTo>
                        <a:cubicBezTo>
                          <a:pt x="5293446" y="-122083"/>
                          <a:pt x="5530395" y="592"/>
                          <a:pt x="5880506" y="0"/>
                        </a:cubicBezTo>
                        <a:cubicBezTo>
                          <a:pt x="6244107" y="-13658"/>
                          <a:pt x="6422098" y="21104"/>
                          <a:pt x="6634263" y="0"/>
                        </a:cubicBezTo>
                        <a:cubicBezTo>
                          <a:pt x="6898092" y="-32767"/>
                          <a:pt x="7005392" y="21165"/>
                          <a:pt x="7232484" y="0"/>
                        </a:cubicBezTo>
                        <a:cubicBezTo>
                          <a:pt x="7442025" y="-69460"/>
                          <a:pt x="7595132" y="30656"/>
                          <a:pt x="7776864" y="0"/>
                        </a:cubicBezTo>
                        <a:cubicBezTo>
                          <a:pt x="7800533" y="160818"/>
                          <a:pt x="7757105" y="300044"/>
                          <a:pt x="7776864" y="417961"/>
                        </a:cubicBezTo>
                        <a:cubicBezTo>
                          <a:pt x="7783866" y="521040"/>
                          <a:pt x="7766287" y="723973"/>
                          <a:pt x="7776864" y="822995"/>
                        </a:cubicBezTo>
                        <a:cubicBezTo>
                          <a:pt x="7822796" y="910737"/>
                          <a:pt x="7712766" y="1081705"/>
                          <a:pt x="7776864" y="1292662"/>
                        </a:cubicBezTo>
                        <a:cubicBezTo>
                          <a:pt x="7606277" y="1306317"/>
                          <a:pt x="7469317" y="1250375"/>
                          <a:pt x="7256412" y="1292662"/>
                        </a:cubicBezTo>
                        <a:cubicBezTo>
                          <a:pt x="7069839" y="1358114"/>
                          <a:pt x="6914853" y="1249950"/>
                          <a:pt x="6658192" y="1292662"/>
                        </a:cubicBezTo>
                        <a:cubicBezTo>
                          <a:pt x="6378709" y="1325552"/>
                          <a:pt x="6291165" y="1248292"/>
                          <a:pt x="6137740" y="1292662"/>
                        </a:cubicBezTo>
                        <a:cubicBezTo>
                          <a:pt x="5972171" y="1284851"/>
                          <a:pt x="5751193" y="1322137"/>
                          <a:pt x="5539520" y="1292662"/>
                        </a:cubicBezTo>
                        <a:cubicBezTo>
                          <a:pt x="5277830" y="1273183"/>
                          <a:pt x="5085301" y="1238180"/>
                          <a:pt x="4863531" y="1292662"/>
                        </a:cubicBezTo>
                        <a:cubicBezTo>
                          <a:pt x="4610559" y="1323759"/>
                          <a:pt x="4543760" y="1197420"/>
                          <a:pt x="4343079" y="1292662"/>
                        </a:cubicBezTo>
                        <a:cubicBezTo>
                          <a:pt x="4109991" y="1340124"/>
                          <a:pt x="3796098" y="1198249"/>
                          <a:pt x="3667090" y="1292662"/>
                        </a:cubicBezTo>
                        <a:cubicBezTo>
                          <a:pt x="3528489" y="1333634"/>
                          <a:pt x="3226082" y="1262976"/>
                          <a:pt x="3068870" y="1292662"/>
                        </a:cubicBezTo>
                        <a:cubicBezTo>
                          <a:pt x="2929668" y="1303913"/>
                          <a:pt x="2652105" y="1235476"/>
                          <a:pt x="2548419" y="1292662"/>
                        </a:cubicBezTo>
                        <a:cubicBezTo>
                          <a:pt x="2454295" y="1297359"/>
                          <a:pt x="2245042" y="1256395"/>
                          <a:pt x="2027967" y="1292662"/>
                        </a:cubicBezTo>
                        <a:cubicBezTo>
                          <a:pt x="1830035" y="1283697"/>
                          <a:pt x="1701530" y="1265859"/>
                          <a:pt x="1585284" y="1292662"/>
                        </a:cubicBezTo>
                        <a:cubicBezTo>
                          <a:pt x="1438190" y="1308354"/>
                          <a:pt x="1204430" y="1275370"/>
                          <a:pt x="1064832" y="1292662"/>
                        </a:cubicBezTo>
                        <a:cubicBezTo>
                          <a:pt x="937053" y="1301683"/>
                          <a:pt x="879645" y="1284798"/>
                          <a:pt x="699918" y="1292662"/>
                        </a:cubicBezTo>
                        <a:cubicBezTo>
                          <a:pt x="571311" y="1265546"/>
                          <a:pt x="231320" y="1276351"/>
                          <a:pt x="0" y="1292662"/>
                        </a:cubicBezTo>
                        <a:cubicBezTo>
                          <a:pt x="-26456" y="1104037"/>
                          <a:pt x="51800" y="920515"/>
                          <a:pt x="0" y="835921"/>
                        </a:cubicBezTo>
                        <a:cubicBezTo>
                          <a:pt x="-50769" y="748304"/>
                          <a:pt x="36053" y="509184"/>
                          <a:pt x="0" y="417961"/>
                        </a:cubicBezTo>
                        <a:cubicBezTo>
                          <a:pt x="-65363" y="330637"/>
                          <a:pt x="71878" y="134748"/>
                          <a:pt x="0" y="0"/>
                        </a:cubicBezTo>
                        <a:close/>
                      </a:path>
                      <a:path w="7776864" h="1292662" fill="none" stroke="0" extrusionOk="0">
                        <a:moveTo>
                          <a:pt x="0" y="0"/>
                        </a:moveTo>
                        <a:cubicBezTo>
                          <a:pt x="98142" y="-18093"/>
                          <a:pt x="265519" y="37714"/>
                          <a:pt x="442683" y="0"/>
                        </a:cubicBezTo>
                        <a:cubicBezTo>
                          <a:pt x="587304" y="-19123"/>
                          <a:pt x="1047657" y="9802"/>
                          <a:pt x="1196441" y="0"/>
                        </a:cubicBezTo>
                        <a:cubicBezTo>
                          <a:pt x="1363844" y="-9954"/>
                          <a:pt x="1439197" y="40585"/>
                          <a:pt x="1639124" y="0"/>
                        </a:cubicBezTo>
                        <a:cubicBezTo>
                          <a:pt x="1808234" y="-38078"/>
                          <a:pt x="2092150" y="37873"/>
                          <a:pt x="2237344" y="0"/>
                        </a:cubicBezTo>
                        <a:cubicBezTo>
                          <a:pt x="2389488" y="-8336"/>
                          <a:pt x="2506421" y="35555"/>
                          <a:pt x="2680027" y="0"/>
                        </a:cubicBezTo>
                        <a:cubicBezTo>
                          <a:pt x="2854665" y="-24891"/>
                          <a:pt x="2947319" y="20335"/>
                          <a:pt x="3122710" y="0"/>
                        </a:cubicBezTo>
                        <a:cubicBezTo>
                          <a:pt x="3311149" y="-30754"/>
                          <a:pt x="3455324" y="-5667"/>
                          <a:pt x="3565393" y="0"/>
                        </a:cubicBezTo>
                        <a:cubicBezTo>
                          <a:pt x="3675606" y="-9195"/>
                          <a:pt x="4007865" y="-1369"/>
                          <a:pt x="4163613" y="0"/>
                        </a:cubicBezTo>
                        <a:cubicBezTo>
                          <a:pt x="4335404" y="-38675"/>
                          <a:pt x="4656412" y="23301"/>
                          <a:pt x="4917371" y="0"/>
                        </a:cubicBezTo>
                        <a:cubicBezTo>
                          <a:pt x="5164569" y="-18900"/>
                          <a:pt x="5223452" y="51848"/>
                          <a:pt x="5437823" y="0"/>
                        </a:cubicBezTo>
                        <a:cubicBezTo>
                          <a:pt x="5663731" y="-49832"/>
                          <a:pt x="5697488" y="27424"/>
                          <a:pt x="5880506" y="0"/>
                        </a:cubicBezTo>
                        <a:cubicBezTo>
                          <a:pt x="6057544" y="-12310"/>
                          <a:pt x="6099077" y="36962"/>
                          <a:pt x="6323189" y="0"/>
                        </a:cubicBezTo>
                        <a:cubicBezTo>
                          <a:pt x="6519491" y="-42072"/>
                          <a:pt x="6634573" y="2115"/>
                          <a:pt x="6688103" y="0"/>
                        </a:cubicBezTo>
                        <a:cubicBezTo>
                          <a:pt x="6698298" y="5101"/>
                          <a:pt x="7457079" y="55068"/>
                          <a:pt x="7776864" y="0"/>
                        </a:cubicBezTo>
                        <a:cubicBezTo>
                          <a:pt x="7775523" y="83851"/>
                          <a:pt x="7800255" y="236125"/>
                          <a:pt x="7776864" y="405034"/>
                        </a:cubicBezTo>
                        <a:cubicBezTo>
                          <a:pt x="7765539" y="587470"/>
                          <a:pt x="7738713" y="659313"/>
                          <a:pt x="7776864" y="835921"/>
                        </a:cubicBezTo>
                        <a:cubicBezTo>
                          <a:pt x="7857290" y="1015704"/>
                          <a:pt x="7698943" y="1156658"/>
                          <a:pt x="7776864" y="1292662"/>
                        </a:cubicBezTo>
                        <a:cubicBezTo>
                          <a:pt x="7674845" y="1361481"/>
                          <a:pt x="7448565" y="1253741"/>
                          <a:pt x="7334181" y="1292662"/>
                        </a:cubicBezTo>
                        <a:cubicBezTo>
                          <a:pt x="7215084" y="1327453"/>
                          <a:pt x="6821626" y="1262291"/>
                          <a:pt x="6580423" y="1292662"/>
                        </a:cubicBezTo>
                        <a:cubicBezTo>
                          <a:pt x="6325676" y="1306867"/>
                          <a:pt x="6110679" y="1250172"/>
                          <a:pt x="5826666" y="1292662"/>
                        </a:cubicBezTo>
                        <a:cubicBezTo>
                          <a:pt x="5539290" y="1391062"/>
                          <a:pt x="5272538" y="1192610"/>
                          <a:pt x="5072908" y="1292662"/>
                        </a:cubicBezTo>
                        <a:cubicBezTo>
                          <a:pt x="4829652" y="1342337"/>
                          <a:pt x="4686006" y="1340593"/>
                          <a:pt x="4319151" y="1292662"/>
                        </a:cubicBezTo>
                        <a:cubicBezTo>
                          <a:pt x="3976445" y="1295512"/>
                          <a:pt x="4051776" y="1264374"/>
                          <a:pt x="3954236" y="1292662"/>
                        </a:cubicBezTo>
                        <a:cubicBezTo>
                          <a:pt x="3836458" y="1327003"/>
                          <a:pt x="3676555" y="1320515"/>
                          <a:pt x="3433785" y="1292662"/>
                        </a:cubicBezTo>
                        <a:cubicBezTo>
                          <a:pt x="3213772" y="1284623"/>
                          <a:pt x="3134274" y="1242381"/>
                          <a:pt x="2991102" y="1292662"/>
                        </a:cubicBezTo>
                        <a:cubicBezTo>
                          <a:pt x="2891080" y="1372314"/>
                          <a:pt x="2484195" y="1255794"/>
                          <a:pt x="2315113" y="1292662"/>
                        </a:cubicBezTo>
                        <a:cubicBezTo>
                          <a:pt x="2112783" y="1300756"/>
                          <a:pt x="2089937" y="1270734"/>
                          <a:pt x="1872430" y="1292662"/>
                        </a:cubicBezTo>
                        <a:cubicBezTo>
                          <a:pt x="1597731" y="1288248"/>
                          <a:pt x="1370459" y="1268178"/>
                          <a:pt x="1118672" y="1292662"/>
                        </a:cubicBezTo>
                        <a:cubicBezTo>
                          <a:pt x="901977" y="1371840"/>
                          <a:pt x="322892" y="1236882"/>
                          <a:pt x="0" y="1292662"/>
                        </a:cubicBezTo>
                        <a:cubicBezTo>
                          <a:pt x="-13205" y="1175868"/>
                          <a:pt x="33877" y="999876"/>
                          <a:pt x="0" y="835921"/>
                        </a:cubicBezTo>
                        <a:cubicBezTo>
                          <a:pt x="-52147" y="626621"/>
                          <a:pt x="15130" y="601396"/>
                          <a:pt x="0" y="379181"/>
                        </a:cubicBezTo>
                        <a:cubicBezTo>
                          <a:pt x="-2541" y="151192"/>
                          <a:pt x="27451" y="86617"/>
                          <a:pt x="0" y="0"/>
                        </a:cubicBezTo>
                        <a:close/>
                      </a:path>
                    </a:pathLst>
                  </a:custGeom>
                  <ask:type>
                    <ask:lineSketchScribble/>
                  </ask:type>
                </ask:lineSketchStyleProps>
              </a:ext>
            </a:extLst>
          </a:ln>
        </p:spPr>
        <p:style>
          <a:lnRef idx="2">
            <a:schemeClr val="accent4"/>
          </a:lnRef>
          <a:fillRef idx="1">
            <a:schemeClr val="lt1"/>
          </a:fillRef>
          <a:effectRef idx="0">
            <a:schemeClr val="accent4"/>
          </a:effectRef>
          <a:fontRef idx="minor">
            <a:schemeClr val="dk1"/>
          </a:fontRef>
        </p:style>
        <p:txBody>
          <a:bodyPr wrap="square">
            <a:spAutoFit/>
          </a:bodyPr>
          <a:lstStyle/>
          <a:p>
            <a:pPr marL="0" marR="0" lvl="0" indent="0" algn="just" defTabSz="914400" rtl="0" eaLnBrk="1" fontAlgn="auto" latinLnBrk="0" hangingPunct="1">
              <a:lnSpc>
                <a:spcPct val="100000"/>
              </a:lnSpc>
              <a:spcBef>
                <a:spcPct val="50000"/>
              </a:spcBef>
              <a:spcAft>
                <a:spcPts val="0"/>
              </a:spcAft>
              <a:buClrTx/>
              <a:buSzTx/>
              <a:buFontTx/>
              <a:buNone/>
              <a:tabLst/>
              <a:defRPr/>
            </a:pPr>
            <a:r>
              <a:rPr kumimoji="0" lang="vi-VN" sz="28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Trung du và miền núi Bắc Bộ có diện tích rộng nhưng ít dân nên đây là vùng dân cư thưa thớt. Dân cư trong vùng phân bố không đồng đều giữa các tỉnh, giữa khu vực miền núi và khu vực trung du.</a:t>
            </a:r>
          </a:p>
        </p:txBody>
      </p:sp>
      <p:pic>
        <p:nvPicPr>
          <p:cNvPr id="3" name="Picture 2">
            <a:extLst>
              <a:ext uri="{FF2B5EF4-FFF2-40B4-BE49-F238E27FC236}">
                <a16:creationId xmlns:a16="http://schemas.microsoft.com/office/drawing/2014/main" id="{95354D6D-6A9F-4994-4A3B-951213F23C3A}"/>
              </a:ext>
            </a:extLst>
          </p:cNvPr>
          <p:cNvPicPr>
            <a:picLocks noChangeAspect="1"/>
          </p:cNvPicPr>
          <p:nvPr/>
        </p:nvPicPr>
        <p:blipFill>
          <a:blip r:embed="rId3">
            <a:extLst>
              <a:ext uri="{BEBA8EAE-BF5A-486C-A8C5-ECC9F3942E4B}">
                <a14:imgProps xmlns:a14="http://schemas.microsoft.com/office/drawing/2010/main">
                  <a14:imgLayer r:embed="rId4">
                    <a14:imgEffect>
                      <a14:saturation sat="200000"/>
                    </a14:imgEffect>
                  </a14:imgLayer>
                </a14:imgProps>
              </a:ext>
            </a:extLst>
          </a:blip>
          <a:stretch>
            <a:fillRect/>
          </a:stretch>
        </p:blipFill>
        <p:spPr>
          <a:xfrm>
            <a:off x="390525" y="1408021"/>
            <a:ext cx="7176468" cy="5449979"/>
          </a:xfrm>
          <a:prstGeom prst="rect">
            <a:avLst/>
          </a:prstGeom>
        </p:spPr>
      </p:pic>
      <p:pic>
        <p:nvPicPr>
          <p:cNvPr id="4" name="Picture 3">
            <a:extLst>
              <a:ext uri="{FF2B5EF4-FFF2-40B4-BE49-F238E27FC236}">
                <a16:creationId xmlns:a16="http://schemas.microsoft.com/office/drawing/2014/main" id="{54015BA5-01F5-27AB-D72E-9CC98E54DDDC}"/>
              </a:ext>
            </a:extLst>
          </p:cNvPr>
          <p:cNvPicPr>
            <a:picLocks noChangeAspect="1"/>
          </p:cNvPicPr>
          <p:nvPr/>
        </p:nvPicPr>
        <p:blipFill>
          <a:blip r:embed="rId5">
            <a:extLst>
              <a:ext uri="{BEBA8EAE-BF5A-486C-A8C5-ECC9F3942E4B}">
                <a14:imgProps xmlns:a14="http://schemas.microsoft.com/office/drawing/2010/main">
                  <a14:imgLayer r:embed="rId6">
                    <a14:imgEffect>
                      <a14:saturation sat="200000"/>
                    </a14:imgEffect>
                  </a14:imgLayer>
                </a14:imgProps>
              </a:ext>
            </a:extLst>
          </a:blip>
          <a:stretch>
            <a:fillRect/>
          </a:stretch>
        </p:blipFill>
        <p:spPr>
          <a:xfrm>
            <a:off x="7444766" y="2971800"/>
            <a:ext cx="4418622" cy="1795463"/>
          </a:xfrm>
          <a:prstGeom prst="rect">
            <a:avLst/>
          </a:prstGeom>
        </p:spPr>
      </p:pic>
    </p:spTree>
    <p:custDataLst>
      <p:tags r:id="rId1"/>
    </p:custDataLst>
    <p:extLst>
      <p:ext uri="{BB962C8B-B14F-4D97-AF65-F5344CB8AC3E}">
        <p14:creationId xmlns:p14="http://schemas.microsoft.com/office/powerpoint/2010/main" val="3282724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800" decel="100000"/>
                                        <p:tgtEl>
                                          <p:spTgt spid="6"/>
                                        </p:tgtEl>
                                      </p:cBhvr>
                                    </p:animEffect>
                                    <p:anim calcmode="lin" valueType="num">
                                      <p:cBhvr>
                                        <p:cTn id="8" dur="800" decel="100000" fill="hold"/>
                                        <p:tgtEl>
                                          <p:spTgt spid="6"/>
                                        </p:tgtEl>
                                        <p:attrNameLst>
                                          <p:attrName>style.rotation</p:attrName>
                                        </p:attrNameLst>
                                      </p:cBhvr>
                                      <p:tavLst>
                                        <p:tav tm="0">
                                          <p:val>
                                            <p:fltVal val="-90"/>
                                          </p:val>
                                        </p:tav>
                                        <p:tav tm="100000">
                                          <p:val>
                                            <p:fltVal val="0"/>
                                          </p:val>
                                        </p:tav>
                                      </p:tavLst>
                                    </p:anim>
                                    <p:anim calcmode="lin" valueType="num">
                                      <p:cBhvr>
                                        <p:cTn id="9" dur="800" decel="100000" fill="hold"/>
                                        <p:tgtEl>
                                          <p:spTgt spid="6"/>
                                        </p:tgtEl>
                                        <p:attrNameLst>
                                          <p:attrName>ppt_x</p:attrName>
                                        </p:attrNameLst>
                                      </p:cBhvr>
                                      <p:tavLst>
                                        <p:tav tm="0">
                                          <p:val>
                                            <p:strVal val="#ppt_x+0.4"/>
                                          </p:val>
                                        </p:tav>
                                        <p:tav tm="100000">
                                          <p:val>
                                            <p:strVal val="#ppt_x-0.05"/>
                                          </p:val>
                                        </p:tav>
                                      </p:tavLst>
                                    </p:anim>
                                    <p:anim calcmode="lin" valueType="num">
                                      <p:cBhvr>
                                        <p:cTn id="10" dur="800" decel="100000" fill="hold"/>
                                        <p:tgtEl>
                                          <p:spTgt spid="6"/>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6"/>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arn(inVertical)">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EB80975-ECF8-767C-AF37-1903A9246894}"/>
              </a:ext>
            </a:extLst>
          </p:cNvPr>
          <p:cNvSpPr/>
          <p:nvPr/>
        </p:nvSpPr>
        <p:spPr>
          <a:xfrm>
            <a:off x="295275" y="381000"/>
            <a:ext cx="11420475" cy="630554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aphicFrame>
        <p:nvGraphicFramePr>
          <p:cNvPr id="9" name="Table 8">
            <a:extLst>
              <a:ext uri="{FF2B5EF4-FFF2-40B4-BE49-F238E27FC236}">
                <a16:creationId xmlns:a16="http://schemas.microsoft.com/office/drawing/2014/main" id="{C3FAC749-A4E9-BD3F-F3E4-A8B2A9F04E78}"/>
              </a:ext>
            </a:extLst>
          </p:cNvPr>
          <p:cNvGraphicFramePr>
            <a:graphicFrameLocks noGrp="1"/>
          </p:cNvGraphicFramePr>
          <p:nvPr>
            <p:extLst>
              <p:ext uri="{D42A27DB-BD31-4B8C-83A1-F6EECF244321}">
                <p14:modId xmlns:p14="http://schemas.microsoft.com/office/powerpoint/2010/main" val="1462565143"/>
              </p:ext>
            </p:extLst>
          </p:nvPr>
        </p:nvGraphicFramePr>
        <p:xfrm>
          <a:off x="1428750" y="923924"/>
          <a:ext cx="9334500" cy="5311250"/>
        </p:xfrm>
        <a:graphic>
          <a:graphicData uri="http://schemas.openxmlformats.org/drawingml/2006/table">
            <a:tbl>
              <a:tblPr firstRow="1" firstCol="1" bandRow="1">
                <a:tableStyleId>{00A15C55-8517-42AA-B614-E9B94910E393}</a:tableStyleId>
              </a:tblPr>
              <a:tblGrid>
                <a:gridCol w="4667250">
                  <a:extLst>
                    <a:ext uri="{9D8B030D-6E8A-4147-A177-3AD203B41FA5}">
                      <a16:colId xmlns:a16="http://schemas.microsoft.com/office/drawing/2014/main" val="1128003806"/>
                    </a:ext>
                  </a:extLst>
                </a:gridCol>
                <a:gridCol w="4667250">
                  <a:extLst>
                    <a:ext uri="{9D8B030D-6E8A-4147-A177-3AD203B41FA5}">
                      <a16:colId xmlns:a16="http://schemas.microsoft.com/office/drawing/2014/main" val="1878469756"/>
                    </a:ext>
                  </a:extLst>
                </a:gridCol>
              </a:tblGrid>
              <a:tr h="561475">
                <a:tc>
                  <a:txBody>
                    <a:bodyPr/>
                    <a:lstStyle/>
                    <a:p>
                      <a:pPr marL="0" marR="0" algn="ctr">
                        <a:lnSpc>
                          <a:spcPct val="150000"/>
                        </a:lnSpc>
                        <a:spcBef>
                          <a:spcPts val="1200"/>
                        </a:spcBef>
                        <a:spcAft>
                          <a:spcPts val="1200"/>
                        </a:spcAft>
                      </a:pPr>
                      <a:r>
                        <a:rPr lang="vi-VN" sz="2800" b="1" dirty="0">
                          <a:solidFill>
                            <a:srgbClr val="FF0000"/>
                          </a:solidFill>
                          <a:effectLst/>
                          <a:latin typeface="Calibri" panose="020F0502020204030204" pitchFamily="34" charset="0"/>
                          <a:cs typeface="Calibri" panose="020F0502020204030204" pitchFamily="34" charset="0"/>
                        </a:rPr>
                        <a:t>Mật độ dân số</a:t>
                      </a:r>
                      <a:endParaRPr lang="en-US"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1200"/>
                        </a:spcBef>
                        <a:spcAft>
                          <a:spcPts val="1200"/>
                        </a:spcAft>
                      </a:pPr>
                      <a:r>
                        <a:rPr lang="vi-VN" sz="2800" b="1" dirty="0">
                          <a:solidFill>
                            <a:srgbClr val="FF0000"/>
                          </a:solidFill>
                          <a:effectLst/>
                          <a:latin typeface="Calibri" panose="020F0502020204030204" pitchFamily="34" charset="0"/>
                          <a:cs typeface="Calibri" panose="020F0502020204030204" pitchFamily="34" charset="0"/>
                        </a:rPr>
                        <a:t>Tỉnh</a:t>
                      </a:r>
                      <a:endParaRPr lang="en-US"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62665932"/>
                  </a:ext>
                </a:extLst>
              </a:tr>
              <a:tr h="1568579">
                <a:tc>
                  <a:txBody>
                    <a:bodyPr/>
                    <a:lstStyle/>
                    <a:p>
                      <a:pPr marL="0" marR="0" algn="just">
                        <a:lnSpc>
                          <a:spcPct val="150000"/>
                        </a:lnSpc>
                        <a:spcBef>
                          <a:spcPts val="1200"/>
                        </a:spcBef>
                        <a:spcAft>
                          <a:spcPts val="1200"/>
                        </a:spcAft>
                      </a:pPr>
                      <a:r>
                        <a:rPr lang="vi-VN" sz="2800" b="1" dirty="0">
                          <a:solidFill>
                            <a:srgbClr val="002060"/>
                          </a:solidFill>
                          <a:effectLst/>
                          <a:latin typeface="Calibri" panose="020F0502020204030204" pitchFamily="34" charset="0"/>
                          <a:cs typeface="Calibri" panose="020F0502020204030204" pitchFamily="34" charset="0"/>
                        </a:rPr>
                        <a:t>Dưới 100 người/km</a:t>
                      </a:r>
                      <a:r>
                        <a:rPr lang="vi-VN" sz="2800" b="1" baseline="30000" dirty="0">
                          <a:solidFill>
                            <a:srgbClr val="002060"/>
                          </a:solidFill>
                          <a:effectLst/>
                          <a:latin typeface="Calibri" panose="020F0502020204030204" pitchFamily="34" charset="0"/>
                          <a:cs typeface="Calibri" panose="020F0502020204030204" pitchFamily="34" charset="0"/>
                        </a:rPr>
                        <a:t>2</a:t>
                      </a:r>
                      <a:endParaRPr lang="en-US" sz="2400" b="1"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just">
                        <a:lnSpc>
                          <a:spcPct val="150000"/>
                        </a:lnSpc>
                        <a:spcBef>
                          <a:spcPts val="1200"/>
                        </a:spcBef>
                        <a:spcAft>
                          <a:spcPts val="1200"/>
                        </a:spcAft>
                      </a:pPr>
                      <a:r>
                        <a:rPr lang="vi-VN" sz="2800" b="1">
                          <a:effectLst/>
                          <a:latin typeface="Calibri" panose="020F0502020204030204" pitchFamily="34" charset="0"/>
                          <a:cs typeface="Calibri" panose="020F0502020204030204" pitchFamily="34" charset="0"/>
                        </a:rPr>
                        <a:t>Sơn La, Điện Biên, Lai Châu, Bắc Kạn, Cao Bằng, Lạng Sơn</a:t>
                      </a:r>
                      <a:endParaRPr lang="en-US" sz="24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86897481"/>
                  </a:ext>
                </a:extLst>
              </a:tr>
              <a:tr h="1568579">
                <a:tc>
                  <a:txBody>
                    <a:bodyPr/>
                    <a:lstStyle/>
                    <a:p>
                      <a:pPr marL="0" marR="0" algn="just">
                        <a:lnSpc>
                          <a:spcPct val="150000"/>
                        </a:lnSpc>
                        <a:spcBef>
                          <a:spcPts val="1200"/>
                        </a:spcBef>
                        <a:spcAft>
                          <a:spcPts val="1200"/>
                        </a:spcAft>
                      </a:pPr>
                      <a:r>
                        <a:rPr lang="vi-VN" sz="2800" b="1" dirty="0">
                          <a:solidFill>
                            <a:srgbClr val="002060"/>
                          </a:solidFill>
                          <a:effectLst/>
                          <a:latin typeface="Calibri" panose="020F0502020204030204" pitchFamily="34" charset="0"/>
                          <a:cs typeface="Calibri" panose="020F0502020204030204" pitchFamily="34" charset="0"/>
                        </a:rPr>
                        <a:t>100 đến dưới 200 người/km</a:t>
                      </a:r>
                      <a:r>
                        <a:rPr lang="vi-VN" sz="2800" b="1" baseline="30000" dirty="0">
                          <a:solidFill>
                            <a:srgbClr val="002060"/>
                          </a:solidFill>
                          <a:effectLst/>
                          <a:latin typeface="Calibri" panose="020F0502020204030204" pitchFamily="34" charset="0"/>
                          <a:cs typeface="Calibri" panose="020F0502020204030204" pitchFamily="34" charset="0"/>
                        </a:rPr>
                        <a:t>2</a:t>
                      </a:r>
                      <a:endParaRPr lang="en-US" sz="2400" b="1"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just">
                        <a:lnSpc>
                          <a:spcPct val="150000"/>
                        </a:lnSpc>
                        <a:spcBef>
                          <a:spcPts val="1200"/>
                        </a:spcBef>
                        <a:spcAft>
                          <a:spcPts val="1200"/>
                        </a:spcAft>
                      </a:pPr>
                      <a:r>
                        <a:rPr lang="vi-VN" sz="2800" b="1" dirty="0">
                          <a:effectLst/>
                          <a:latin typeface="Calibri" panose="020F0502020204030204" pitchFamily="34" charset="0"/>
                          <a:cs typeface="Calibri" panose="020F0502020204030204" pitchFamily="34" charset="0"/>
                        </a:rPr>
                        <a:t>Hòa Bình, Yên Bái, Lào Cai, Tuyên Quang, Hà Giang</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61161087"/>
                  </a:ext>
                </a:extLst>
              </a:tr>
              <a:tr h="1026266">
                <a:tc>
                  <a:txBody>
                    <a:bodyPr/>
                    <a:lstStyle/>
                    <a:p>
                      <a:pPr marL="0" marR="0" algn="just">
                        <a:lnSpc>
                          <a:spcPct val="150000"/>
                        </a:lnSpc>
                        <a:spcBef>
                          <a:spcPts val="1200"/>
                        </a:spcBef>
                        <a:spcAft>
                          <a:spcPts val="1200"/>
                        </a:spcAft>
                      </a:pPr>
                      <a:r>
                        <a:rPr lang="vi-VN" sz="2800" b="1" dirty="0">
                          <a:solidFill>
                            <a:srgbClr val="002060"/>
                          </a:solidFill>
                          <a:effectLst/>
                          <a:latin typeface="Calibri" panose="020F0502020204030204" pitchFamily="34" charset="0"/>
                          <a:cs typeface="Calibri" panose="020F0502020204030204" pitchFamily="34" charset="0"/>
                        </a:rPr>
                        <a:t>200 đến 400 người/km</a:t>
                      </a:r>
                      <a:r>
                        <a:rPr lang="vi-VN" sz="2800" b="1" baseline="30000" dirty="0">
                          <a:solidFill>
                            <a:srgbClr val="002060"/>
                          </a:solidFill>
                          <a:effectLst/>
                          <a:latin typeface="Calibri" panose="020F0502020204030204" pitchFamily="34" charset="0"/>
                          <a:cs typeface="Calibri" panose="020F0502020204030204" pitchFamily="34" charset="0"/>
                        </a:rPr>
                        <a:t>2</a:t>
                      </a:r>
                      <a:endParaRPr lang="en-US" sz="2400" b="1"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just">
                        <a:lnSpc>
                          <a:spcPct val="150000"/>
                        </a:lnSpc>
                        <a:spcBef>
                          <a:spcPts val="1200"/>
                        </a:spcBef>
                        <a:spcAft>
                          <a:spcPts val="1200"/>
                        </a:spcAft>
                      </a:pPr>
                      <a:r>
                        <a:rPr lang="vi-VN" sz="2800" b="1" dirty="0">
                          <a:effectLst/>
                          <a:latin typeface="Calibri" panose="020F0502020204030204" pitchFamily="34" charset="0"/>
                          <a:cs typeface="Calibri" panose="020F0502020204030204" pitchFamily="34" charset="0"/>
                        </a:rPr>
                        <a:t>Thái Nguyên, Quảng Ninh</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67307097"/>
                  </a:ext>
                </a:extLst>
              </a:tr>
              <a:tr h="561475">
                <a:tc>
                  <a:txBody>
                    <a:bodyPr/>
                    <a:lstStyle/>
                    <a:p>
                      <a:pPr marL="0" marR="0" algn="just">
                        <a:lnSpc>
                          <a:spcPct val="150000"/>
                        </a:lnSpc>
                        <a:spcBef>
                          <a:spcPts val="1200"/>
                        </a:spcBef>
                        <a:spcAft>
                          <a:spcPts val="1200"/>
                        </a:spcAft>
                      </a:pPr>
                      <a:r>
                        <a:rPr lang="vi-VN" sz="2800" b="1" dirty="0">
                          <a:solidFill>
                            <a:srgbClr val="002060"/>
                          </a:solidFill>
                          <a:effectLst/>
                          <a:latin typeface="Calibri" panose="020F0502020204030204" pitchFamily="34" charset="0"/>
                          <a:cs typeface="Calibri" panose="020F0502020204030204" pitchFamily="34" charset="0"/>
                        </a:rPr>
                        <a:t>Trên 400 người/km</a:t>
                      </a:r>
                      <a:r>
                        <a:rPr lang="vi-VN" sz="2800" b="1" baseline="30000" dirty="0">
                          <a:solidFill>
                            <a:srgbClr val="002060"/>
                          </a:solidFill>
                          <a:effectLst/>
                          <a:latin typeface="Calibri" panose="020F0502020204030204" pitchFamily="34" charset="0"/>
                          <a:cs typeface="Calibri" panose="020F0502020204030204" pitchFamily="34" charset="0"/>
                        </a:rPr>
                        <a:t>2</a:t>
                      </a:r>
                      <a:endParaRPr lang="en-US" sz="2400" b="1"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just">
                        <a:lnSpc>
                          <a:spcPct val="150000"/>
                        </a:lnSpc>
                        <a:spcBef>
                          <a:spcPts val="1200"/>
                        </a:spcBef>
                        <a:spcAft>
                          <a:spcPts val="1200"/>
                        </a:spcAft>
                      </a:pPr>
                      <a:r>
                        <a:rPr lang="vi-VN" sz="2800" b="1" dirty="0">
                          <a:effectLst/>
                          <a:latin typeface="Calibri" panose="020F0502020204030204" pitchFamily="34" charset="0"/>
                          <a:cs typeface="Calibri" panose="020F0502020204030204" pitchFamily="34" charset="0"/>
                        </a:rPr>
                        <a:t>Phú Thọ, Bắc Giang</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94404386"/>
                  </a:ext>
                </a:extLst>
              </a:tr>
            </a:tbl>
          </a:graphicData>
        </a:graphic>
      </p:graphicFrame>
    </p:spTree>
    <p:custDataLst>
      <p:tags r:id="rId1"/>
    </p:custDataLst>
    <p:extLst>
      <p:ext uri="{BB962C8B-B14F-4D97-AF65-F5344CB8AC3E}">
        <p14:creationId xmlns:p14="http://schemas.microsoft.com/office/powerpoint/2010/main" val="280653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EB80975-ECF8-767C-AF37-1903A9246894}"/>
              </a:ext>
            </a:extLst>
          </p:cNvPr>
          <p:cNvSpPr/>
          <p:nvPr/>
        </p:nvSpPr>
        <p:spPr>
          <a:xfrm>
            <a:off x="295275" y="381000"/>
            <a:ext cx="11420475" cy="647699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3" name="Group 2">
            <a:extLst>
              <a:ext uri="{FF2B5EF4-FFF2-40B4-BE49-F238E27FC236}">
                <a16:creationId xmlns:a16="http://schemas.microsoft.com/office/drawing/2014/main" id="{C03B30A6-5F2B-4D66-D9F8-992FF56BFEAA}"/>
              </a:ext>
            </a:extLst>
          </p:cNvPr>
          <p:cNvGrpSpPr/>
          <p:nvPr/>
        </p:nvGrpSpPr>
        <p:grpSpPr>
          <a:xfrm>
            <a:off x="402336" y="228600"/>
            <a:ext cx="7315200" cy="5093208"/>
            <a:chOff x="4971987" y="1978049"/>
            <a:chExt cx="3910186" cy="3099030"/>
          </a:xfrm>
        </p:grpSpPr>
        <p:pic>
          <p:nvPicPr>
            <p:cNvPr id="4" name="Picture 3" descr="Shape&#10;&#10;Description automatically generated">
              <a:extLst>
                <a:ext uri="{FF2B5EF4-FFF2-40B4-BE49-F238E27FC236}">
                  <a16:creationId xmlns:a16="http://schemas.microsoft.com/office/drawing/2014/main" id="{4B0D6367-A7A6-F89C-BE32-37305B5881F3}"/>
                </a:ext>
              </a:extLst>
            </p:cNvPr>
            <p:cNvPicPr>
              <a:picLocks noChangeAspect="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backgroundRemoval t="4698" b="96197" l="1596" r="95213">
                          <a14:foregroundMark x1="12943" y1="22595" x2="4965" y2="36465"/>
                          <a14:foregroundMark x1="4965" y1="36465" x2="3546" y2="49441"/>
                          <a14:foregroundMark x1="16766" y1="68868" x2="18617" y2="71588"/>
                          <a14:foregroundMark x1="10012" y1="58943" x2="11743" y2="61487"/>
                          <a14:foregroundMark x1="3546" y1="49441" x2="7974" y2="55949"/>
                          <a14:foregroundMark x1="18617" y1="71588" x2="25112" y2="77107"/>
                          <a14:foregroundMark x1="68053" y1="87610" x2="70567" y2="88143"/>
                          <a14:foregroundMark x1="29207" y1="79374" x2="49662" y2="83711"/>
                          <a14:foregroundMark x1="77953" y1="93734" x2="79433" y2="94855"/>
                          <a14:foregroundMark x1="70567" y1="88143" x2="77728" y2="93564"/>
                          <a14:foregroundMark x1="79959" y1="77166" x2="79965" y2="76957"/>
                          <a14:foregroundMark x1="79859" y1="80517" x2="79892" y2="79413"/>
                          <a14:foregroundMark x1="79433" y1="94855" x2="79818" y2="81888"/>
                          <a14:foregroundMark x1="79965" y1="76957" x2="92908" y2="60626"/>
                          <a14:foregroundMark x1="91309" y1="51678" x2="85993" y2="21924"/>
                          <a14:foregroundMark x1="92908" y1="60626" x2="91600" y2="53307"/>
                          <a14:foregroundMark x1="85993" y1="21924" x2="77305" y2="15213"/>
                          <a14:foregroundMark x1="55628" y1="8925" x2="46454" y2="6264"/>
                          <a14:foregroundMark x1="77305" y1="15213" x2="67526" y2="12376"/>
                          <a14:foregroundMark x1="36193" y1="7616" x2="35823" y2="7665"/>
                          <a14:foregroundMark x1="46454" y1="6264" x2="36438" y2="7584"/>
                          <a14:foregroundMark x1="13898" y1="21630" x2="10106" y2="24161"/>
                          <a14:foregroundMark x1="40603" y1="4251" x2="53901" y2="4698"/>
                          <a14:foregroundMark x1="66778" y1="10677" x2="76064" y2="14989"/>
                          <a14:foregroundMark x1="53901" y1="4698" x2="57270" y2="6263"/>
                          <a14:foregroundMark x1="76064" y1="14989" x2="86702" y2="26398"/>
                          <a14:foregroundMark x1="86702" y1="26398" x2="94700" y2="48894"/>
                          <a14:foregroundMark x1="95405" y1="53007" x2="96099" y2="62640"/>
                          <a14:foregroundMark x1="96099" y1="62640" x2="90957" y2="73602"/>
                          <a14:foregroundMark x1="90957" y1="73602" x2="88980" y2="75082"/>
                          <a14:foregroundMark x1="6738" y1="29754" x2="2660" y2="42282"/>
                          <a14:foregroundMark x1="2660" y1="42282" x2="5528" y2="58249"/>
                          <a14:foregroundMark x1="8326" y1="60528" x2="11242" y2="62142"/>
                          <a14:foregroundMark x1="1950" y1="39374" x2="3191" y2="51007"/>
                          <a14:foregroundMark x1="93973" y1="54224" x2="95390" y2="63758"/>
                          <a14:foregroundMark x1="93262" y1="49441" x2="93341" y2="49971"/>
                          <a14:foregroundMark x1="95390" y1="63758" x2="88514" y2="74452"/>
                          <a14:foregroundMark x1="77455" y1="94471" x2="85461" y2="95973"/>
                          <a14:foregroundMark x1="72340" y1="93512" x2="73391" y2="93709"/>
                          <a14:foregroundMark x1="85461" y1="95973" x2="76330" y2="96135"/>
                          <a14:foregroundMark x1="41667" y1="4027" x2="51596" y2="4698"/>
                          <a14:foregroundMark x1="51596" y1="4698" x2="53014" y2="7383"/>
                          <a14:foregroundMark x1="35461" y1="13647" x2="25709" y2="19239"/>
                          <a14:foregroundMark x1="25709" y1="19239" x2="16667" y2="17897"/>
                          <a14:foregroundMark x1="16667" y1="17897" x2="16554" y2="18019"/>
                          <a14:foregroundMark x1="30496" y1="11633" x2="28723" y2="12304"/>
                          <a14:backgroundMark x1="33738" y1="11160" x2="34574" y2="10738"/>
                          <a14:backgroundMark x1="28550" y1="12025" x2="23050" y2="13199"/>
                          <a14:backgroundMark x1="34574" y1="10738" x2="33592" y2="10948"/>
                          <a14:backgroundMark x1="23050" y1="13199" x2="21809" y2="14094"/>
                          <a14:backgroundMark x1="19730" y1="14545" x2="15780" y2="10515"/>
                          <a14:backgroundMark x1="15780" y1="10515" x2="11348" y2="13199"/>
                          <a14:backgroundMark x1="14894" y1="63758" x2="13298" y2="66890"/>
                          <a14:backgroundMark x1="5142" y1="58613" x2="7270" y2="61521"/>
                          <a14:backgroundMark x1="16489" y1="17897" x2="13830" y2="18121"/>
                          <a14:backgroundMark x1="35993" y1="8277" x2="36702" y2="6711"/>
                          <a14:backgroundMark x1="57270" y1="6264" x2="66312" y2="9620"/>
                          <a14:backgroundMark x1="66312" y1="9620" x2="58688" y2="7383"/>
                          <a14:backgroundMark x1="94149" y1="49664" x2="96277" y2="51007"/>
                          <a14:backgroundMark x1="93972" y1="49441" x2="95922" y2="52573"/>
                          <a14:backgroundMark x1="89539" y1="75839" x2="81383" y2="81432"/>
                          <a14:backgroundMark x1="81383" y1="81432" x2="85106" y2="78300"/>
                          <a14:backgroundMark x1="81028" y1="80761" x2="80851" y2="82103"/>
                          <a14:backgroundMark x1="72340" y1="95973" x2="72340" y2="95526"/>
                          <a14:backgroundMark x1="63121" y1="85682" x2="53901" y2="83669"/>
                          <a14:backgroundMark x1="53901" y1="83669" x2="50887" y2="85459"/>
                          <a14:backgroundMark x1="25355" y1="76957" x2="26950" y2="80761"/>
                          <a14:backgroundMark x1="25177" y1="77405" x2="25177" y2="76510"/>
                          <a14:backgroundMark x1="64184" y1="85906" x2="64362" y2="89262"/>
                          <a14:backgroundMark x1="72163" y1="95526" x2="75532" y2="97315"/>
                        </a14:backgroundRemoval>
                      </a14:imgEffect>
                    </a14:imgLayer>
                  </a14:imgProps>
                </a:ext>
                <a:ext uri="{28A0092B-C50C-407E-A947-70E740481C1C}">
                  <a14:useLocalDpi xmlns:a14="http://schemas.microsoft.com/office/drawing/2010/main" val="0"/>
                </a:ext>
              </a:extLst>
            </a:blip>
            <a:stretch>
              <a:fillRect/>
            </a:stretch>
          </p:blipFill>
          <p:spPr>
            <a:xfrm>
              <a:off x="4971987" y="1978049"/>
              <a:ext cx="3910186" cy="3099030"/>
            </a:xfrm>
            <a:prstGeom prst="rect">
              <a:avLst/>
            </a:prstGeom>
          </p:spPr>
        </p:pic>
        <p:sp>
          <p:nvSpPr>
            <p:cNvPr id="5" name="文本框 18">
              <a:extLst>
                <a:ext uri="{FF2B5EF4-FFF2-40B4-BE49-F238E27FC236}">
                  <a16:creationId xmlns:a16="http://schemas.microsoft.com/office/drawing/2014/main" id="{A2636D02-084C-F96A-B473-61A1629CC5DD}"/>
                </a:ext>
              </a:extLst>
            </p:cNvPr>
            <p:cNvSpPr txBox="1"/>
            <p:nvPr/>
          </p:nvSpPr>
          <p:spPr>
            <a:xfrm flipH="1">
              <a:off x="5429608" y="3059575"/>
              <a:ext cx="2982935" cy="955080"/>
            </a:xfrm>
            <a:prstGeom prst="rect">
              <a:avLst/>
            </a:prstGeom>
            <a:noFill/>
          </p:spPr>
          <p:txBody>
            <a:bodyPr wrap="square" rtlCol="0">
              <a:spAutoFit/>
            </a:bodyPr>
            <a:lstStyle/>
            <a:p>
              <a:pPr algn="ctr">
                <a:spcBef>
                  <a:spcPct val="50000"/>
                </a:spcBef>
              </a:pPr>
              <a:r>
                <a:rPr lang="en-US" sz="4800" b="1" dirty="0">
                  <a:solidFill>
                    <a:srgbClr val="002060"/>
                  </a:solidFill>
                  <a:latin typeface="Arial" panose="020B0604020202020204" pitchFamily="34" charset="0"/>
                  <a:cs typeface="Arial" panose="020B0604020202020204" pitchFamily="34" charset="0"/>
                </a:rPr>
                <a:t>Theo </a:t>
              </a:r>
              <a:r>
                <a:rPr lang="en-US" sz="4800" b="1" dirty="0" err="1">
                  <a:solidFill>
                    <a:srgbClr val="002060"/>
                  </a:solidFill>
                  <a:latin typeface="Arial" panose="020B0604020202020204" pitchFamily="34" charset="0"/>
                  <a:cs typeface="Arial" panose="020B0604020202020204" pitchFamily="34" charset="0"/>
                </a:rPr>
                <a:t>em</a:t>
              </a:r>
              <a:r>
                <a:rPr lang="en-US" sz="4800" b="1" dirty="0">
                  <a:solidFill>
                    <a:srgbClr val="002060"/>
                  </a:solidFill>
                  <a:latin typeface="Arial" panose="020B0604020202020204" pitchFamily="34" charset="0"/>
                  <a:cs typeface="Arial" panose="020B0604020202020204" pitchFamily="34" charset="0"/>
                </a:rPr>
                <a:t> </a:t>
              </a:r>
              <a:r>
                <a:rPr lang="en-US" sz="4800" b="1" dirty="0" err="1">
                  <a:solidFill>
                    <a:srgbClr val="002060"/>
                  </a:solidFill>
                  <a:latin typeface="Arial" panose="020B0604020202020204" pitchFamily="34" charset="0"/>
                  <a:cs typeface="Arial" panose="020B0604020202020204" pitchFamily="34" charset="0"/>
                </a:rPr>
                <a:t>mật</a:t>
              </a:r>
              <a:r>
                <a:rPr lang="en-US" sz="4800" b="1" dirty="0">
                  <a:solidFill>
                    <a:srgbClr val="002060"/>
                  </a:solidFill>
                  <a:latin typeface="Arial" panose="020B0604020202020204" pitchFamily="34" charset="0"/>
                  <a:cs typeface="Arial" panose="020B0604020202020204" pitchFamily="34" charset="0"/>
                </a:rPr>
                <a:t> </a:t>
              </a:r>
              <a:r>
                <a:rPr lang="en-US" sz="4800" b="1" dirty="0" err="1">
                  <a:solidFill>
                    <a:srgbClr val="002060"/>
                  </a:solidFill>
                  <a:latin typeface="Arial" panose="020B0604020202020204" pitchFamily="34" charset="0"/>
                  <a:cs typeface="Arial" panose="020B0604020202020204" pitchFamily="34" charset="0"/>
                </a:rPr>
                <a:t>độ</a:t>
              </a:r>
              <a:r>
                <a:rPr lang="en-US" sz="4800" b="1" dirty="0">
                  <a:solidFill>
                    <a:srgbClr val="002060"/>
                  </a:solidFill>
                  <a:latin typeface="Arial" panose="020B0604020202020204" pitchFamily="34" charset="0"/>
                  <a:cs typeface="Arial" panose="020B0604020202020204" pitchFamily="34" charset="0"/>
                </a:rPr>
                <a:t> </a:t>
              </a:r>
              <a:r>
                <a:rPr lang="en-US" sz="4800" b="1" dirty="0" err="1">
                  <a:solidFill>
                    <a:srgbClr val="002060"/>
                  </a:solidFill>
                  <a:latin typeface="Arial" panose="020B0604020202020204" pitchFamily="34" charset="0"/>
                  <a:cs typeface="Arial" panose="020B0604020202020204" pitchFamily="34" charset="0"/>
                </a:rPr>
                <a:t>dân</a:t>
              </a:r>
              <a:r>
                <a:rPr lang="en-US" sz="4800" b="1" dirty="0">
                  <a:solidFill>
                    <a:srgbClr val="002060"/>
                  </a:solidFill>
                  <a:latin typeface="Arial" panose="020B0604020202020204" pitchFamily="34" charset="0"/>
                  <a:cs typeface="Arial" panose="020B0604020202020204" pitchFamily="34" charset="0"/>
                </a:rPr>
                <a:t> </a:t>
              </a:r>
              <a:r>
                <a:rPr lang="en-US" sz="4800" b="1" dirty="0" err="1">
                  <a:solidFill>
                    <a:srgbClr val="002060"/>
                  </a:solidFill>
                  <a:latin typeface="Arial" panose="020B0604020202020204" pitchFamily="34" charset="0"/>
                  <a:cs typeface="Arial" panose="020B0604020202020204" pitchFamily="34" charset="0"/>
                </a:rPr>
                <a:t>số</a:t>
              </a:r>
              <a:r>
                <a:rPr lang="en-US" sz="4800" b="1" dirty="0">
                  <a:solidFill>
                    <a:srgbClr val="002060"/>
                  </a:solidFill>
                  <a:latin typeface="Arial" panose="020B0604020202020204" pitchFamily="34" charset="0"/>
                  <a:cs typeface="Arial" panose="020B0604020202020204" pitchFamily="34" charset="0"/>
                </a:rPr>
                <a:t> </a:t>
              </a:r>
              <a:r>
                <a:rPr lang="en-US" sz="4800" b="1" dirty="0" err="1">
                  <a:solidFill>
                    <a:srgbClr val="002060"/>
                  </a:solidFill>
                  <a:latin typeface="Arial" panose="020B0604020202020204" pitchFamily="34" charset="0"/>
                  <a:cs typeface="Arial" panose="020B0604020202020204" pitchFamily="34" charset="0"/>
                </a:rPr>
                <a:t>là</a:t>
              </a:r>
              <a:r>
                <a:rPr lang="en-US" sz="4800" b="1" dirty="0">
                  <a:solidFill>
                    <a:srgbClr val="002060"/>
                  </a:solidFill>
                  <a:latin typeface="Arial" panose="020B0604020202020204" pitchFamily="34" charset="0"/>
                  <a:cs typeface="Arial" panose="020B0604020202020204" pitchFamily="34" charset="0"/>
                </a:rPr>
                <a:t> </a:t>
              </a:r>
              <a:r>
                <a:rPr lang="en-US" sz="4800" b="1" dirty="0" err="1">
                  <a:solidFill>
                    <a:srgbClr val="002060"/>
                  </a:solidFill>
                  <a:latin typeface="Arial" panose="020B0604020202020204" pitchFamily="34" charset="0"/>
                  <a:cs typeface="Arial" panose="020B0604020202020204" pitchFamily="34" charset="0"/>
                </a:rPr>
                <a:t>gì</a:t>
              </a:r>
              <a:r>
                <a:rPr lang="en-US" sz="4800" b="1" dirty="0">
                  <a:solidFill>
                    <a:srgbClr val="002060"/>
                  </a:solidFill>
                  <a:latin typeface="Arial" panose="020B0604020202020204" pitchFamily="34" charset="0"/>
                  <a:cs typeface="Arial" panose="020B0604020202020204" pitchFamily="34" charset="0"/>
                </a:rPr>
                <a:t>?</a:t>
              </a:r>
            </a:p>
          </p:txBody>
        </p:sp>
      </p:grpSp>
      <p:pic>
        <p:nvPicPr>
          <p:cNvPr id="7" name="Picture 6">
            <a:extLst>
              <a:ext uri="{FF2B5EF4-FFF2-40B4-BE49-F238E27FC236}">
                <a16:creationId xmlns:a16="http://schemas.microsoft.com/office/drawing/2014/main" id="{0015471B-3164-C9BB-0C1F-7359628456C8}"/>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0" b="96211" l="0" r="100000">
                        <a14:backgroundMark x1="43390" y1="89401" x2="47881" y2="88633"/>
                        <a14:backgroundMark x1="66780" y1="91214" x2="71271" y2="87644"/>
                      </a14:backgroundRemoval>
                    </a14:imgEffect>
                  </a14:imgLayer>
                </a14:imgProps>
              </a:ext>
              <a:ext uri="{28A0092B-C50C-407E-A947-70E740481C1C}">
                <a14:useLocalDpi xmlns:a14="http://schemas.microsoft.com/office/drawing/2010/main" val="0"/>
              </a:ext>
            </a:extLst>
          </a:blip>
          <a:stretch>
            <a:fillRect/>
          </a:stretch>
        </p:blipFill>
        <p:spPr>
          <a:xfrm>
            <a:off x="7635240" y="1178331"/>
            <a:ext cx="3874593" cy="5979349"/>
          </a:xfrm>
          <a:prstGeom prst="rect">
            <a:avLst/>
          </a:prstGeom>
        </p:spPr>
      </p:pic>
      <p:grpSp>
        <p:nvGrpSpPr>
          <p:cNvPr id="8" name="Group 7">
            <a:extLst>
              <a:ext uri="{FF2B5EF4-FFF2-40B4-BE49-F238E27FC236}">
                <a16:creationId xmlns:a16="http://schemas.microsoft.com/office/drawing/2014/main" id="{25B4B177-5BAB-AA5F-A98E-97A728E19577}"/>
              </a:ext>
            </a:extLst>
          </p:cNvPr>
          <p:cNvGrpSpPr/>
          <p:nvPr/>
        </p:nvGrpSpPr>
        <p:grpSpPr>
          <a:xfrm>
            <a:off x="354711" y="314325"/>
            <a:ext cx="7315200" cy="5093208"/>
            <a:chOff x="4971987" y="1978049"/>
            <a:chExt cx="3910186" cy="3099030"/>
          </a:xfrm>
        </p:grpSpPr>
        <p:pic>
          <p:nvPicPr>
            <p:cNvPr id="9" name="Picture 8" descr="Shape&#10;&#10;Description automatically generated">
              <a:extLst>
                <a:ext uri="{FF2B5EF4-FFF2-40B4-BE49-F238E27FC236}">
                  <a16:creationId xmlns:a16="http://schemas.microsoft.com/office/drawing/2014/main" id="{169E2E98-C6AF-819A-7B49-42167A854098}"/>
                </a:ext>
              </a:extLst>
            </p:cNvPr>
            <p:cNvPicPr>
              <a:picLocks noChangeAspect="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backgroundRemoval t="4698" b="96197" l="1596" r="95213">
                          <a14:foregroundMark x1="12943" y1="22595" x2="4965" y2="36465"/>
                          <a14:foregroundMark x1="4965" y1="36465" x2="3546" y2="49441"/>
                          <a14:foregroundMark x1="16766" y1="68868" x2="18617" y2="71588"/>
                          <a14:foregroundMark x1="10012" y1="58943" x2="11743" y2="61487"/>
                          <a14:foregroundMark x1="3546" y1="49441" x2="7974" y2="55949"/>
                          <a14:foregroundMark x1="18617" y1="71588" x2="25112" y2="77107"/>
                          <a14:foregroundMark x1="68053" y1="87610" x2="70567" y2="88143"/>
                          <a14:foregroundMark x1="29207" y1="79374" x2="49662" y2="83711"/>
                          <a14:foregroundMark x1="77953" y1="93734" x2="79433" y2="94855"/>
                          <a14:foregroundMark x1="70567" y1="88143" x2="77728" y2="93564"/>
                          <a14:foregroundMark x1="79959" y1="77166" x2="79965" y2="76957"/>
                          <a14:foregroundMark x1="79859" y1="80517" x2="79892" y2="79413"/>
                          <a14:foregroundMark x1="79433" y1="94855" x2="79818" y2="81888"/>
                          <a14:foregroundMark x1="79965" y1="76957" x2="92908" y2="60626"/>
                          <a14:foregroundMark x1="91309" y1="51678" x2="85993" y2="21924"/>
                          <a14:foregroundMark x1="92908" y1="60626" x2="91600" y2="53307"/>
                          <a14:foregroundMark x1="85993" y1="21924" x2="77305" y2="15213"/>
                          <a14:foregroundMark x1="55628" y1="8925" x2="46454" y2="6264"/>
                          <a14:foregroundMark x1="77305" y1="15213" x2="67526" y2="12376"/>
                          <a14:foregroundMark x1="36193" y1="7616" x2="35823" y2="7665"/>
                          <a14:foregroundMark x1="46454" y1="6264" x2="36438" y2="7584"/>
                          <a14:foregroundMark x1="13898" y1="21630" x2="10106" y2="24161"/>
                          <a14:foregroundMark x1="40603" y1="4251" x2="53901" y2="4698"/>
                          <a14:foregroundMark x1="66778" y1="10677" x2="76064" y2="14989"/>
                          <a14:foregroundMark x1="53901" y1="4698" x2="57270" y2="6263"/>
                          <a14:foregroundMark x1="76064" y1="14989" x2="86702" y2="26398"/>
                          <a14:foregroundMark x1="86702" y1="26398" x2="94700" y2="48894"/>
                          <a14:foregroundMark x1="95405" y1="53007" x2="96099" y2="62640"/>
                          <a14:foregroundMark x1="96099" y1="62640" x2="90957" y2="73602"/>
                          <a14:foregroundMark x1="90957" y1="73602" x2="88980" y2="75082"/>
                          <a14:foregroundMark x1="6738" y1="29754" x2="2660" y2="42282"/>
                          <a14:foregroundMark x1="2660" y1="42282" x2="5528" y2="58249"/>
                          <a14:foregroundMark x1="8326" y1="60528" x2="11242" y2="62142"/>
                          <a14:foregroundMark x1="1950" y1="39374" x2="3191" y2="51007"/>
                          <a14:foregroundMark x1="93973" y1="54224" x2="95390" y2="63758"/>
                          <a14:foregroundMark x1="93262" y1="49441" x2="93341" y2="49971"/>
                          <a14:foregroundMark x1="95390" y1="63758" x2="88514" y2="74452"/>
                          <a14:foregroundMark x1="77455" y1="94471" x2="85461" y2="95973"/>
                          <a14:foregroundMark x1="72340" y1="93512" x2="73391" y2="93709"/>
                          <a14:foregroundMark x1="85461" y1="95973" x2="76330" y2="96135"/>
                          <a14:foregroundMark x1="41667" y1="4027" x2="51596" y2="4698"/>
                          <a14:foregroundMark x1="51596" y1="4698" x2="53014" y2="7383"/>
                          <a14:foregroundMark x1="35461" y1="13647" x2="25709" y2="19239"/>
                          <a14:foregroundMark x1="25709" y1="19239" x2="16667" y2="17897"/>
                          <a14:foregroundMark x1="16667" y1="17897" x2="16554" y2="18019"/>
                          <a14:foregroundMark x1="30496" y1="11633" x2="28723" y2="12304"/>
                          <a14:backgroundMark x1="33738" y1="11160" x2="34574" y2="10738"/>
                          <a14:backgroundMark x1="28550" y1="12025" x2="23050" y2="13199"/>
                          <a14:backgroundMark x1="34574" y1="10738" x2="33592" y2="10948"/>
                          <a14:backgroundMark x1="23050" y1="13199" x2="21809" y2="14094"/>
                          <a14:backgroundMark x1="19730" y1="14545" x2="15780" y2="10515"/>
                          <a14:backgroundMark x1="15780" y1="10515" x2="11348" y2="13199"/>
                          <a14:backgroundMark x1="14894" y1="63758" x2="13298" y2="66890"/>
                          <a14:backgroundMark x1="5142" y1="58613" x2="7270" y2="61521"/>
                          <a14:backgroundMark x1="16489" y1="17897" x2="13830" y2="18121"/>
                          <a14:backgroundMark x1="35993" y1="8277" x2="36702" y2="6711"/>
                          <a14:backgroundMark x1="57270" y1="6264" x2="66312" y2="9620"/>
                          <a14:backgroundMark x1="66312" y1="9620" x2="58688" y2="7383"/>
                          <a14:backgroundMark x1="94149" y1="49664" x2="96277" y2="51007"/>
                          <a14:backgroundMark x1="93972" y1="49441" x2="95922" y2="52573"/>
                          <a14:backgroundMark x1="89539" y1="75839" x2="81383" y2="81432"/>
                          <a14:backgroundMark x1="81383" y1="81432" x2="85106" y2="78300"/>
                          <a14:backgroundMark x1="81028" y1="80761" x2="80851" y2="82103"/>
                          <a14:backgroundMark x1="72340" y1="95973" x2="72340" y2="95526"/>
                          <a14:backgroundMark x1="63121" y1="85682" x2="53901" y2="83669"/>
                          <a14:backgroundMark x1="53901" y1="83669" x2="50887" y2="85459"/>
                          <a14:backgroundMark x1="25355" y1="76957" x2="26950" y2="80761"/>
                          <a14:backgroundMark x1="25177" y1="77405" x2="25177" y2="76510"/>
                          <a14:backgroundMark x1="64184" y1="85906" x2="64362" y2="89262"/>
                          <a14:backgroundMark x1="72163" y1="95526" x2="75532" y2="97315"/>
                        </a14:backgroundRemoval>
                      </a14:imgEffect>
                    </a14:imgLayer>
                  </a14:imgProps>
                </a:ext>
                <a:ext uri="{28A0092B-C50C-407E-A947-70E740481C1C}">
                  <a14:useLocalDpi xmlns:a14="http://schemas.microsoft.com/office/drawing/2010/main" val="0"/>
                </a:ext>
              </a:extLst>
            </a:blip>
            <a:stretch>
              <a:fillRect/>
            </a:stretch>
          </p:blipFill>
          <p:spPr>
            <a:xfrm>
              <a:off x="4971987" y="1978049"/>
              <a:ext cx="3910186" cy="3099030"/>
            </a:xfrm>
            <a:prstGeom prst="rect">
              <a:avLst/>
            </a:prstGeom>
          </p:spPr>
        </p:pic>
        <p:sp>
          <p:nvSpPr>
            <p:cNvPr id="10" name="文本框 18">
              <a:extLst>
                <a:ext uri="{FF2B5EF4-FFF2-40B4-BE49-F238E27FC236}">
                  <a16:creationId xmlns:a16="http://schemas.microsoft.com/office/drawing/2014/main" id="{691444A4-F7DA-8E1A-70C7-318E59F015C0}"/>
                </a:ext>
              </a:extLst>
            </p:cNvPr>
            <p:cNvSpPr txBox="1"/>
            <p:nvPr/>
          </p:nvSpPr>
          <p:spPr>
            <a:xfrm flipH="1">
              <a:off x="5546710" y="2537970"/>
              <a:ext cx="2982935" cy="1928889"/>
            </a:xfrm>
            <a:prstGeom prst="rect">
              <a:avLst/>
            </a:prstGeom>
            <a:noFill/>
          </p:spPr>
          <p:txBody>
            <a:bodyPr wrap="square" rtlCol="0">
              <a:spAutoFit/>
            </a:bodyPr>
            <a:lstStyle/>
            <a:p>
              <a:pPr algn="ctr">
                <a:spcBef>
                  <a:spcPct val="50000"/>
                </a:spcBef>
              </a:pPr>
              <a:r>
                <a:rPr lang="vi-VN" sz="4000" b="1" dirty="0">
                  <a:solidFill>
                    <a:srgbClr val="002060"/>
                  </a:solidFill>
                  <a:latin typeface="Calibri" panose="020F0502020204030204" pitchFamily="34" charset="0"/>
                  <a:cs typeface="Calibri" panose="020F0502020204030204" pitchFamily="34" charset="0"/>
                </a:rPr>
                <a:t>Mật độ dân số là số người dân trung bình sống trên một đơn vị diện tích lãnh thổ (đơn vị: người/km2).</a:t>
              </a:r>
              <a:endParaRPr lang="en-US" sz="4000" b="1" dirty="0">
                <a:solidFill>
                  <a:srgbClr val="002060"/>
                </a:solidFill>
                <a:latin typeface="Calibri" panose="020F0502020204030204" pitchFamily="34" charset="0"/>
                <a:cs typeface="Calibri" panose="020F0502020204030204" pitchFamily="34" charset="0"/>
              </a:endParaRPr>
            </a:p>
          </p:txBody>
        </p:sp>
      </p:grpSp>
    </p:spTree>
    <p:custDataLst>
      <p:tags r:id="rId1"/>
    </p:custDataLst>
    <p:extLst>
      <p:ext uri="{BB962C8B-B14F-4D97-AF65-F5344CB8AC3E}">
        <p14:creationId xmlns:p14="http://schemas.microsoft.com/office/powerpoint/2010/main" val="1607219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42" presetClass="entr" presetSubtype="0"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3"/>
                                        </p:tgtEl>
                                      </p:cBhvr>
                                    </p:animEffect>
                                    <p:set>
                                      <p:cBhvr>
                                        <p:cTn id="19" dur="1" fill="hold">
                                          <p:stCondLst>
                                            <p:cond delay="499"/>
                                          </p:stCondLst>
                                        </p:cTn>
                                        <p:tgtEl>
                                          <p:spTgt spid="3"/>
                                        </p:tgtEl>
                                        <p:attrNameLst>
                                          <p:attrName>style.visibility</p:attrName>
                                        </p:attrNameLst>
                                      </p:cBhvr>
                                      <p:to>
                                        <p:strVal val="hidden"/>
                                      </p:to>
                                    </p:set>
                                  </p:childTnLst>
                                </p:cTn>
                              </p:par>
                            </p:childTnLst>
                          </p:cTn>
                        </p:par>
                        <p:par>
                          <p:cTn id="20" fill="hold">
                            <p:stCondLst>
                              <p:cond delay="500"/>
                            </p:stCondLst>
                            <p:childTnLst>
                              <p:par>
                                <p:cTn id="21" presetID="42" presetClass="entr" presetSubtype="0" fill="hold"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1000"/>
                                        <p:tgtEl>
                                          <p:spTgt spid="8"/>
                                        </p:tgtEl>
                                      </p:cBhvr>
                                    </p:animEffect>
                                    <p:anim calcmode="lin" valueType="num">
                                      <p:cBhvr>
                                        <p:cTn id="24" dur="1000" fill="hold"/>
                                        <p:tgtEl>
                                          <p:spTgt spid="8"/>
                                        </p:tgtEl>
                                        <p:attrNameLst>
                                          <p:attrName>ppt_x</p:attrName>
                                        </p:attrNameLst>
                                      </p:cBhvr>
                                      <p:tavLst>
                                        <p:tav tm="0">
                                          <p:val>
                                            <p:strVal val="#ppt_x"/>
                                          </p:val>
                                        </p:tav>
                                        <p:tav tm="100000">
                                          <p:val>
                                            <p:strVal val="#ppt_x"/>
                                          </p:val>
                                        </p:tav>
                                      </p:tavLst>
                                    </p:anim>
                                    <p:anim calcmode="lin" valueType="num">
                                      <p:cBhvr>
                                        <p:cTn id="2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0" presetClass="exit" presetSubtype="0" fill="hold" nodeType="clickEffect">
                                  <p:stCondLst>
                                    <p:cond delay="0"/>
                                  </p:stCondLst>
                                  <p:childTnLst>
                                    <p:animEffect transition="out" filter="fade">
                                      <p:cBhvr>
                                        <p:cTn id="29" dur="500"/>
                                        <p:tgtEl>
                                          <p:spTgt spid="8"/>
                                        </p:tgtEl>
                                      </p:cBhvr>
                                    </p:animEffect>
                                    <p:set>
                                      <p:cBhvr>
                                        <p:cTn id="30"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48620F7-A492-1A3F-DEEE-54E38F15F226}"/>
              </a:ext>
            </a:extLst>
          </p:cNvPr>
          <p:cNvGrpSpPr/>
          <p:nvPr/>
        </p:nvGrpSpPr>
        <p:grpSpPr>
          <a:xfrm>
            <a:off x="1608584" y="833015"/>
            <a:ext cx="9440416" cy="5291560"/>
            <a:chOff x="1904672" y="1167423"/>
            <a:chExt cx="8308082" cy="4769116"/>
          </a:xfrm>
        </p:grpSpPr>
        <p:grpSp>
          <p:nvGrpSpPr>
            <p:cNvPr id="3" name="Group 2">
              <a:extLst>
                <a:ext uri="{FF2B5EF4-FFF2-40B4-BE49-F238E27FC236}">
                  <a16:creationId xmlns:a16="http://schemas.microsoft.com/office/drawing/2014/main" id="{1F295330-11F3-E16A-20E4-C565054A5F45}"/>
                </a:ext>
              </a:extLst>
            </p:cNvPr>
            <p:cNvGrpSpPr/>
            <p:nvPr/>
          </p:nvGrpSpPr>
          <p:grpSpPr>
            <a:xfrm>
              <a:off x="1904672" y="1167423"/>
              <a:ext cx="8308082" cy="4769116"/>
              <a:chOff x="445437" y="256830"/>
              <a:chExt cx="11333661" cy="6295753"/>
            </a:xfrm>
          </p:grpSpPr>
          <p:sp>
            <p:nvSpPr>
              <p:cNvPr id="5" name="Rectangle: Rounded Corners 4">
                <a:extLst>
                  <a:ext uri="{FF2B5EF4-FFF2-40B4-BE49-F238E27FC236}">
                    <a16:creationId xmlns:a16="http://schemas.microsoft.com/office/drawing/2014/main" id="{F64FF142-B009-9A56-448F-CEECD7CF87F3}"/>
                  </a:ext>
                </a:extLst>
              </p:cNvPr>
              <p:cNvSpPr/>
              <p:nvPr/>
            </p:nvSpPr>
            <p:spPr>
              <a:xfrm>
                <a:off x="445437" y="256830"/>
                <a:ext cx="11333661" cy="6295753"/>
              </a:xfrm>
              <a:prstGeom prst="roundRect">
                <a:avLst>
                  <a:gd name="adj" fmla="val 6076"/>
                </a:avLst>
              </a:prstGeom>
              <a:solidFill>
                <a:srgbClr val="FFF243"/>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7" name="Rectangle: Rounded Corners 6">
                <a:extLst>
                  <a:ext uri="{FF2B5EF4-FFF2-40B4-BE49-F238E27FC236}">
                    <a16:creationId xmlns:a16="http://schemas.microsoft.com/office/drawing/2014/main" id="{28914B0B-DFDD-EB5F-FE86-D45C01413FC9}"/>
                  </a:ext>
                </a:extLst>
              </p:cNvPr>
              <p:cNvSpPr/>
              <p:nvPr/>
            </p:nvSpPr>
            <p:spPr>
              <a:xfrm>
                <a:off x="609599" y="451957"/>
                <a:ext cx="10972799" cy="5966772"/>
              </a:xfrm>
              <a:prstGeom prst="roundRect">
                <a:avLst>
                  <a:gd name="adj" fmla="val 6076"/>
                </a:avLst>
              </a:prstGeom>
              <a:solidFill>
                <a:srgbClr val="FFF89A"/>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8" name="Rectangle: Rounded Corners 7">
                <a:extLst>
                  <a:ext uri="{FF2B5EF4-FFF2-40B4-BE49-F238E27FC236}">
                    <a16:creationId xmlns:a16="http://schemas.microsoft.com/office/drawing/2014/main" id="{4A6EA80C-03C8-9AF0-1A71-4AF2C173AF50}"/>
                  </a:ext>
                </a:extLst>
              </p:cNvPr>
              <p:cNvSpPr/>
              <p:nvPr/>
            </p:nvSpPr>
            <p:spPr>
              <a:xfrm>
                <a:off x="933450" y="582994"/>
                <a:ext cx="8077199" cy="5643426"/>
              </a:xfrm>
              <a:prstGeom prst="roundRect">
                <a:avLst>
                  <a:gd name="adj" fmla="val 18011"/>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9" name="Rectangle: Rounded Corners 8">
                <a:extLst>
                  <a:ext uri="{FF2B5EF4-FFF2-40B4-BE49-F238E27FC236}">
                    <a16:creationId xmlns:a16="http://schemas.microsoft.com/office/drawing/2014/main" id="{2C9A3F29-9D8D-4A7D-74E1-B2FDFF64919F}"/>
                  </a:ext>
                </a:extLst>
              </p:cNvPr>
              <p:cNvSpPr/>
              <p:nvPr/>
            </p:nvSpPr>
            <p:spPr>
              <a:xfrm>
                <a:off x="9334500" y="607287"/>
                <a:ext cx="1924049" cy="5609953"/>
              </a:xfrm>
              <a:prstGeom prst="roundRect">
                <a:avLst>
                  <a:gd name="adj" fmla="val 13952"/>
                </a:avLst>
              </a:prstGeom>
              <a:solidFill>
                <a:schemeClr val="bg2">
                  <a:lumMod val="9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grpSp>
            <p:nvGrpSpPr>
              <p:cNvPr id="10" name="Group 9">
                <a:extLst>
                  <a:ext uri="{FF2B5EF4-FFF2-40B4-BE49-F238E27FC236}">
                    <a16:creationId xmlns:a16="http://schemas.microsoft.com/office/drawing/2014/main" id="{01DCB1AC-6289-E07E-905B-BDE8EA9B7B6B}"/>
                  </a:ext>
                </a:extLst>
              </p:cNvPr>
              <p:cNvGrpSpPr/>
              <p:nvPr/>
            </p:nvGrpSpPr>
            <p:grpSpPr>
              <a:xfrm>
                <a:off x="9611855" y="933450"/>
                <a:ext cx="1409700" cy="2547457"/>
                <a:chOff x="9611855" y="933450"/>
                <a:chExt cx="1409700" cy="2547457"/>
              </a:xfrm>
            </p:grpSpPr>
            <p:sp>
              <p:nvSpPr>
                <p:cNvPr id="15" name="Rectangle 14">
                  <a:extLst>
                    <a:ext uri="{FF2B5EF4-FFF2-40B4-BE49-F238E27FC236}">
                      <a16:creationId xmlns:a16="http://schemas.microsoft.com/office/drawing/2014/main" id="{EBC06A20-EFE2-094E-5470-11A393AF047A}"/>
                    </a:ext>
                  </a:extLst>
                </p:cNvPr>
                <p:cNvSpPr/>
                <p:nvPr/>
              </p:nvSpPr>
              <p:spPr>
                <a:xfrm>
                  <a:off x="9611855" y="933450"/>
                  <a:ext cx="1409700" cy="76200"/>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16" name="Rectangle 15">
                  <a:extLst>
                    <a:ext uri="{FF2B5EF4-FFF2-40B4-BE49-F238E27FC236}">
                      <a16:creationId xmlns:a16="http://schemas.microsoft.com/office/drawing/2014/main" id="{DC903D69-0074-D4E4-723E-73E89092D713}"/>
                    </a:ext>
                  </a:extLst>
                </p:cNvPr>
                <p:cNvSpPr/>
                <p:nvPr/>
              </p:nvSpPr>
              <p:spPr>
                <a:xfrm>
                  <a:off x="9611855" y="1208034"/>
                  <a:ext cx="1409700" cy="76200"/>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17" name="Rectangle 16">
                  <a:extLst>
                    <a:ext uri="{FF2B5EF4-FFF2-40B4-BE49-F238E27FC236}">
                      <a16:creationId xmlns:a16="http://schemas.microsoft.com/office/drawing/2014/main" id="{EED6C1AD-C00D-D22A-5D16-28BCBA54A785}"/>
                    </a:ext>
                  </a:extLst>
                </p:cNvPr>
                <p:cNvSpPr/>
                <p:nvPr/>
              </p:nvSpPr>
              <p:spPr>
                <a:xfrm>
                  <a:off x="9611855" y="1482618"/>
                  <a:ext cx="1409700" cy="76200"/>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18" name="Rectangle 17">
                  <a:extLst>
                    <a:ext uri="{FF2B5EF4-FFF2-40B4-BE49-F238E27FC236}">
                      <a16:creationId xmlns:a16="http://schemas.microsoft.com/office/drawing/2014/main" id="{B1684AFB-6ED4-50A3-A7C7-1B59E6A98E1B}"/>
                    </a:ext>
                  </a:extLst>
                </p:cNvPr>
                <p:cNvSpPr/>
                <p:nvPr/>
              </p:nvSpPr>
              <p:spPr>
                <a:xfrm>
                  <a:off x="9611855" y="1757202"/>
                  <a:ext cx="1409700" cy="76200"/>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19" name="Rectangle 18">
                  <a:extLst>
                    <a:ext uri="{FF2B5EF4-FFF2-40B4-BE49-F238E27FC236}">
                      <a16:creationId xmlns:a16="http://schemas.microsoft.com/office/drawing/2014/main" id="{F1B25D8E-288C-93F2-462E-EA0DA25E7A13}"/>
                    </a:ext>
                  </a:extLst>
                </p:cNvPr>
                <p:cNvSpPr/>
                <p:nvPr/>
              </p:nvSpPr>
              <p:spPr>
                <a:xfrm>
                  <a:off x="9611855" y="2031786"/>
                  <a:ext cx="1409700" cy="76200"/>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20" name="Rectangle 19">
                  <a:extLst>
                    <a:ext uri="{FF2B5EF4-FFF2-40B4-BE49-F238E27FC236}">
                      <a16:creationId xmlns:a16="http://schemas.microsoft.com/office/drawing/2014/main" id="{F105F67D-1BC1-EA4F-2E5A-81CA55E2AA49}"/>
                    </a:ext>
                  </a:extLst>
                </p:cNvPr>
                <p:cNvSpPr/>
                <p:nvPr/>
              </p:nvSpPr>
              <p:spPr>
                <a:xfrm>
                  <a:off x="9611855" y="2306370"/>
                  <a:ext cx="1409700" cy="76200"/>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21" name="Rectangle 20">
                  <a:extLst>
                    <a:ext uri="{FF2B5EF4-FFF2-40B4-BE49-F238E27FC236}">
                      <a16:creationId xmlns:a16="http://schemas.microsoft.com/office/drawing/2014/main" id="{288A4356-9BAA-6A81-5B2B-73BA891AB301}"/>
                    </a:ext>
                  </a:extLst>
                </p:cNvPr>
                <p:cNvSpPr/>
                <p:nvPr/>
              </p:nvSpPr>
              <p:spPr>
                <a:xfrm>
                  <a:off x="9611855" y="2580954"/>
                  <a:ext cx="1409700" cy="76200"/>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22" name="Rectangle 21">
                  <a:extLst>
                    <a:ext uri="{FF2B5EF4-FFF2-40B4-BE49-F238E27FC236}">
                      <a16:creationId xmlns:a16="http://schemas.microsoft.com/office/drawing/2014/main" id="{87C84AEF-95B4-9302-BABE-4C68CE7C0AFB}"/>
                    </a:ext>
                  </a:extLst>
                </p:cNvPr>
                <p:cNvSpPr/>
                <p:nvPr/>
              </p:nvSpPr>
              <p:spPr>
                <a:xfrm>
                  <a:off x="9611855" y="2855538"/>
                  <a:ext cx="1409700" cy="76200"/>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23" name="Rectangle 22">
                  <a:extLst>
                    <a:ext uri="{FF2B5EF4-FFF2-40B4-BE49-F238E27FC236}">
                      <a16:creationId xmlns:a16="http://schemas.microsoft.com/office/drawing/2014/main" id="{DB2E8CD5-505C-0512-2745-F2049B610432}"/>
                    </a:ext>
                  </a:extLst>
                </p:cNvPr>
                <p:cNvSpPr/>
                <p:nvPr/>
              </p:nvSpPr>
              <p:spPr>
                <a:xfrm>
                  <a:off x="9611855" y="3130122"/>
                  <a:ext cx="1409700" cy="76200"/>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24" name="Rectangle 23">
                  <a:extLst>
                    <a:ext uri="{FF2B5EF4-FFF2-40B4-BE49-F238E27FC236}">
                      <a16:creationId xmlns:a16="http://schemas.microsoft.com/office/drawing/2014/main" id="{8E41E0B7-8F23-4B6A-F1D7-611FE909B69B}"/>
                    </a:ext>
                  </a:extLst>
                </p:cNvPr>
                <p:cNvSpPr/>
                <p:nvPr/>
              </p:nvSpPr>
              <p:spPr>
                <a:xfrm>
                  <a:off x="9611855" y="3404707"/>
                  <a:ext cx="1409700" cy="76200"/>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grpSp>
          <p:sp>
            <p:nvSpPr>
              <p:cNvPr id="11" name="Oval 10">
                <a:extLst>
                  <a:ext uri="{FF2B5EF4-FFF2-40B4-BE49-F238E27FC236}">
                    <a16:creationId xmlns:a16="http://schemas.microsoft.com/office/drawing/2014/main" id="{C108BFFF-B8B1-0FE8-1488-4A92B9161584}"/>
                  </a:ext>
                </a:extLst>
              </p:cNvPr>
              <p:cNvSpPr/>
              <p:nvPr/>
            </p:nvSpPr>
            <p:spPr>
              <a:xfrm>
                <a:off x="9765098" y="3772763"/>
                <a:ext cx="995634" cy="995634"/>
              </a:xfrm>
              <a:prstGeom prst="ellipse">
                <a:avLst/>
              </a:prstGeom>
              <a:solidFill>
                <a:srgbClr val="FF8AAE"/>
              </a:solidFill>
              <a:ln>
                <a:solidFill>
                  <a:srgbClr val="002060"/>
                </a:solid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14" name="Oval 13">
                <a:extLst>
                  <a:ext uri="{FF2B5EF4-FFF2-40B4-BE49-F238E27FC236}">
                    <a16:creationId xmlns:a16="http://schemas.microsoft.com/office/drawing/2014/main" id="{66A5C481-EC0C-CE1D-C366-0215C8FC3B96}"/>
                  </a:ext>
                </a:extLst>
              </p:cNvPr>
              <p:cNvSpPr/>
              <p:nvPr/>
            </p:nvSpPr>
            <p:spPr>
              <a:xfrm>
                <a:off x="9765098" y="4950074"/>
                <a:ext cx="995634" cy="995634"/>
              </a:xfrm>
              <a:prstGeom prst="ellipse">
                <a:avLst/>
              </a:prstGeom>
              <a:solidFill>
                <a:srgbClr val="FFB2A6"/>
              </a:solidFill>
              <a:ln>
                <a:solidFill>
                  <a:srgbClr val="002060"/>
                </a:solid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grpSp>
        <p:pic>
          <p:nvPicPr>
            <p:cNvPr id="4" name="Picture 8" descr="Comic style Images | Free Vectors, Stock Photos &amp; PSD">
              <a:extLst>
                <a:ext uri="{FF2B5EF4-FFF2-40B4-BE49-F238E27FC236}">
                  <a16:creationId xmlns:a16="http://schemas.microsoft.com/office/drawing/2014/main" id="{4C7FB061-6359-4629-49C1-72B77FDD2C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45467" y="1433519"/>
              <a:ext cx="5962371" cy="4253551"/>
            </a:xfrm>
            <a:prstGeom prst="roundRect">
              <a:avLst/>
            </a:prstGeom>
            <a:noFill/>
            <a:extLst>
              <a:ext uri="{909E8E84-426E-40DD-AFC4-6F175D3DCCD1}">
                <a14:hiddenFill xmlns:a14="http://schemas.microsoft.com/office/drawing/2010/main">
                  <a:solidFill>
                    <a:srgbClr val="FFFFFF"/>
                  </a:solidFill>
                </a14:hiddenFill>
              </a:ext>
            </a:extLst>
          </p:spPr>
        </p:pic>
      </p:grpSp>
      <p:pic>
        <p:nvPicPr>
          <p:cNvPr id="25" name="Picture 24">
            <a:extLst>
              <a:ext uri="{FF2B5EF4-FFF2-40B4-BE49-F238E27FC236}">
                <a16:creationId xmlns:a16="http://schemas.microsoft.com/office/drawing/2014/main" id="{1C260689-0BA7-08E5-5D9B-8E0FC5F3B4E2}"/>
              </a:ext>
            </a:extLst>
          </p:cNvPr>
          <p:cNvPicPr>
            <a:picLocks noChangeAspect="1"/>
          </p:cNvPicPr>
          <p:nvPr/>
        </p:nvPicPr>
        <p:blipFill>
          <a:blip r:embed="rId3"/>
          <a:stretch>
            <a:fillRect/>
          </a:stretch>
        </p:blipFill>
        <p:spPr>
          <a:xfrm>
            <a:off x="2283094" y="2278676"/>
            <a:ext cx="6262408" cy="2202927"/>
          </a:xfrm>
          <a:prstGeom prst="rect">
            <a:avLst/>
          </a:prstGeom>
        </p:spPr>
      </p:pic>
    </p:spTree>
    <p:extLst>
      <p:ext uri="{BB962C8B-B14F-4D97-AF65-F5344CB8AC3E}">
        <p14:creationId xmlns:p14="http://schemas.microsoft.com/office/powerpoint/2010/main" val="2170679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arn(inVertical)">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green field with a river&#10;&#10;Description automatically generated">
            <a:extLst>
              <a:ext uri="{FF2B5EF4-FFF2-40B4-BE49-F238E27FC236}">
                <a16:creationId xmlns:a16="http://schemas.microsoft.com/office/drawing/2014/main" id="{D7278A2A-FDB8-2ADC-B1E3-1B533DD9B1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9" name="Picture 20">
            <a:extLst>
              <a:ext uri="{FF2B5EF4-FFF2-40B4-BE49-F238E27FC236}">
                <a16:creationId xmlns:a16="http://schemas.microsoft.com/office/drawing/2014/main" id="{9E226C26-E0A1-F398-80AC-35233123521E}"/>
              </a:ext>
            </a:extLst>
          </p:cNvPr>
          <p:cNvPicPr>
            <a:picLocks noChangeAspect="1"/>
          </p:cNvPicPr>
          <p:nvPr/>
        </p:nvPicPr>
        <p:blipFill>
          <a:blip r:embed="rId3"/>
          <a:srcRect l="83463"/>
          <a:stretch>
            <a:fillRect/>
          </a:stretch>
        </p:blipFill>
        <p:spPr>
          <a:xfrm rot="5400000" flipH="1">
            <a:off x="8286229" y="-1476246"/>
            <a:ext cx="2566147" cy="5440219"/>
          </a:xfrm>
          <a:prstGeom prst="rect">
            <a:avLst/>
          </a:prstGeom>
        </p:spPr>
      </p:pic>
      <p:pic>
        <p:nvPicPr>
          <p:cNvPr id="30" name="Picture 4" descr="Download finger , finger icon, left, right png and psd - finger pointing  icon png - Free PNG Images | TOPpng">
            <a:extLst>
              <a:ext uri="{FF2B5EF4-FFF2-40B4-BE49-F238E27FC236}">
                <a16:creationId xmlns:a16="http://schemas.microsoft.com/office/drawing/2014/main" id="{B07EF651-B86D-C041-6A41-64F52E942E63}"/>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9779" b="89872" l="476" r="99881"/>
                    </a14:imgEffect>
                  </a14:imgLayer>
                </a14:imgProps>
              </a:ext>
              <a:ext uri="{28A0092B-C50C-407E-A947-70E740481C1C}">
                <a14:useLocalDpi xmlns:a14="http://schemas.microsoft.com/office/drawing/2010/main" val="0"/>
              </a:ext>
            </a:extLst>
          </a:blip>
          <a:srcRect/>
          <a:stretch>
            <a:fillRect/>
          </a:stretch>
        </p:blipFill>
        <p:spPr bwMode="auto">
          <a:xfrm>
            <a:off x="3897540" y="1448664"/>
            <a:ext cx="787629" cy="805445"/>
          </a:xfrm>
          <a:prstGeom prst="rect">
            <a:avLst/>
          </a:prstGeom>
          <a:noFill/>
          <a:extLst>
            <a:ext uri="{909E8E84-426E-40DD-AFC4-6F175D3DCCD1}">
              <a14:hiddenFill xmlns:a14="http://schemas.microsoft.com/office/drawing/2010/main">
                <a:solidFill>
                  <a:srgbClr val="FFFFFF"/>
                </a:solidFill>
              </a14:hiddenFill>
            </a:ext>
          </a:extLst>
        </p:spPr>
      </p:pic>
      <p:pic>
        <p:nvPicPr>
          <p:cNvPr id="32" name="图片 19">
            <a:extLst>
              <a:ext uri="{FF2B5EF4-FFF2-40B4-BE49-F238E27FC236}">
                <a16:creationId xmlns:a16="http://schemas.microsoft.com/office/drawing/2014/main" id="{78980B52-FE3F-1B99-28EB-3133E2200A6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2082" r="14173"/>
          <a:stretch/>
        </p:blipFill>
        <p:spPr>
          <a:xfrm>
            <a:off x="-308214" y="-250867"/>
            <a:ext cx="4525019" cy="7108867"/>
          </a:xfrm>
          <a:prstGeom prst="rect">
            <a:avLst/>
          </a:prstGeom>
        </p:spPr>
      </p:pic>
      <p:grpSp>
        <p:nvGrpSpPr>
          <p:cNvPr id="33" name="Group 32">
            <a:extLst>
              <a:ext uri="{FF2B5EF4-FFF2-40B4-BE49-F238E27FC236}">
                <a16:creationId xmlns:a16="http://schemas.microsoft.com/office/drawing/2014/main" id="{3B21A7EC-6EAC-853C-374F-14947BC35706}"/>
              </a:ext>
            </a:extLst>
          </p:cNvPr>
          <p:cNvGrpSpPr/>
          <p:nvPr/>
        </p:nvGrpSpPr>
        <p:grpSpPr>
          <a:xfrm>
            <a:off x="4528626" y="352426"/>
            <a:ext cx="7660913" cy="5029200"/>
            <a:chOff x="74342" y="1538752"/>
            <a:chExt cx="9069658" cy="3323063"/>
          </a:xfrm>
        </p:grpSpPr>
        <p:sp>
          <p:nvSpPr>
            <p:cNvPr id="34" name="Rounded Rectangle 13">
              <a:extLst>
                <a:ext uri="{FF2B5EF4-FFF2-40B4-BE49-F238E27FC236}">
                  <a16:creationId xmlns:a16="http://schemas.microsoft.com/office/drawing/2014/main" id="{CB7C6022-6FAC-625A-7C0C-32C4B71F551C}"/>
                </a:ext>
              </a:extLst>
            </p:cNvPr>
            <p:cNvSpPr/>
            <p:nvPr/>
          </p:nvSpPr>
          <p:spPr>
            <a:xfrm>
              <a:off x="74342" y="1538752"/>
              <a:ext cx="9069658" cy="3323063"/>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Rounded Rectangle 14">
              <a:extLst>
                <a:ext uri="{FF2B5EF4-FFF2-40B4-BE49-F238E27FC236}">
                  <a16:creationId xmlns:a16="http://schemas.microsoft.com/office/drawing/2014/main" id="{95FE7469-F446-CF34-27E9-4BF9F9469D66}"/>
                </a:ext>
              </a:extLst>
            </p:cNvPr>
            <p:cNvSpPr/>
            <p:nvPr/>
          </p:nvSpPr>
          <p:spPr>
            <a:xfrm>
              <a:off x="185852" y="1691269"/>
              <a:ext cx="8880088" cy="3022417"/>
            </a:xfrm>
            <a:prstGeom prst="roundRect">
              <a:avLst/>
            </a:prstGeom>
            <a:noFill/>
            <a:ln w="444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6" name="TextBox 7">
            <a:extLst>
              <a:ext uri="{FF2B5EF4-FFF2-40B4-BE49-F238E27FC236}">
                <a16:creationId xmlns:a16="http://schemas.microsoft.com/office/drawing/2014/main" id="{0F2156F0-2BFC-60FA-D9F4-51733F3622E5}"/>
              </a:ext>
            </a:extLst>
          </p:cNvPr>
          <p:cNvSpPr txBox="1"/>
          <p:nvPr/>
        </p:nvSpPr>
        <p:spPr>
          <a:xfrm>
            <a:off x="4409703" y="796626"/>
            <a:ext cx="7500788" cy="4308872"/>
          </a:xfrm>
          <a:prstGeom prst="rect">
            <a:avLst/>
          </a:prstGeom>
        </p:spPr>
        <p:txBody>
          <a:bodyPr wrap="square" lIns="0" tIns="0" rIns="0" bIns="0" rtlCol="0" anchor="t">
            <a:spAutoFit/>
          </a:bodyPr>
          <a:lstStyle/>
          <a:p>
            <a:pPr marL="714011" lvl="1" indent="-457200" algn="just" defTabSz="914377">
              <a:buFont typeface="Arial" panose="020B0604020202020204" pitchFamily="34" charset="0"/>
              <a:buChar char="•"/>
              <a:defRPr/>
            </a:pPr>
            <a:r>
              <a:rPr lang="vi-VN" sz="2800" b="1" dirty="0">
                <a:solidFill>
                  <a:srgbClr val="002060"/>
                </a:solidFill>
                <a:latin typeface="Cambria" panose="02040503050406030204" pitchFamily="18" charset="0"/>
                <a:ea typeface="Cambria" panose="02040503050406030204" pitchFamily="18" charset="0"/>
              </a:rPr>
              <a:t>Kể được tên một số dân tộc sinh sống ở vùng Trung du và miền núi Bắc Bộ.</a:t>
            </a:r>
          </a:p>
          <a:p>
            <a:pPr marL="828311" lvl="1" indent="-571500" algn="just" defTabSz="914377">
              <a:buFont typeface="Arial" panose="020B0604020202020204" pitchFamily="34" charset="0"/>
              <a:buChar char="•"/>
              <a:defRPr/>
            </a:pPr>
            <a:r>
              <a:rPr lang="vi-VN" sz="2800" b="1" dirty="0">
                <a:solidFill>
                  <a:srgbClr val="002060"/>
                </a:solidFill>
                <a:latin typeface="Cambria" panose="02040503050406030204" pitchFamily="18" charset="0"/>
                <a:ea typeface="Cambria" panose="02040503050406030204" pitchFamily="18" charset="0"/>
              </a:rPr>
              <a:t>Nhận xét được một cách đơn giản về sự phân bố dân cư ở vùng Trung du và miền núi Bắc Bộ thông qua lược đồ phân bố dân cư.</a:t>
            </a:r>
          </a:p>
          <a:p>
            <a:pPr marL="828311" lvl="1" indent="-571500" algn="just" defTabSz="914377">
              <a:buFont typeface="Arial" panose="020B0604020202020204" pitchFamily="34" charset="0"/>
              <a:buChar char="•"/>
              <a:defRPr/>
            </a:pPr>
            <a:r>
              <a:rPr lang="vi-VN" sz="2800" b="1" dirty="0">
                <a:solidFill>
                  <a:srgbClr val="002060"/>
                </a:solidFill>
                <a:latin typeface="Cambria" panose="02040503050406030204" pitchFamily="18" charset="0"/>
                <a:ea typeface="Cambria" panose="02040503050406030204" pitchFamily="18" charset="0"/>
              </a:rPr>
              <a:t>Kể được một số cách thức khai thác tự nhiên (ví dụ: làm ruộng bậc thang, xây dựng các công trình thủy điện, khai thác khoáng sản,...).</a:t>
            </a:r>
          </a:p>
        </p:txBody>
      </p:sp>
      <p:pic>
        <p:nvPicPr>
          <p:cNvPr id="37" name="Picture 36">
            <a:extLst>
              <a:ext uri="{FF2B5EF4-FFF2-40B4-BE49-F238E27FC236}">
                <a16:creationId xmlns:a16="http://schemas.microsoft.com/office/drawing/2014/main" id="{21A59D41-E967-9FDC-FDD3-E830BD3A82BB}"/>
              </a:ext>
            </a:extLst>
          </p:cNvPr>
          <p:cNvPicPr>
            <a:picLocks noChangeAspect="1"/>
          </p:cNvPicPr>
          <p:nvPr/>
        </p:nvPicPr>
        <p:blipFill>
          <a:blip r:embed="rId7"/>
          <a:stretch>
            <a:fillRect/>
          </a:stretch>
        </p:blipFill>
        <p:spPr>
          <a:xfrm>
            <a:off x="141941" y="235424"/>
            <a:ext cx="3499407" cy="2786113"/>
          </a:xfrm>
          <a:prstGeom prst="rect">
            <a:avLst/>
          </a:prstGeom>
        </p:spPr>
      </p:pic>
    </p:spTree>
    <p:extLst>
      <p:ext uri="{BB962C8B-B14F-4D97-AF65-F5344CB8AC3E}">
        <p14:creationId xmlns:p14="http://schemas.microsoft.com/office/powerpoint/2010/main" val="1405437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pic>
        <p:nvPicPr>
          <p:cNvPr id="1026" name="Picture 2" descr="Vietnamese girl and boy in red costume Free Vecto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99434" l="0" r="100000">
                        <a14:foregroundMark x1="72843" y1="27736" x2="72843" y2="27736"/>
                        <a14:foregroundMark x1="65974" y1="88868" x2="65974" y2="88868"/>
                        <a14:foregroundMark x1="80831" y1="83019" x2="80831" y2="83019"/>
                        <a14:foregroundMark x1="87061" y1="90377" x2="88658" y2="88679"/>
                        <a14:foregroundMark x1="76677" y1="79434" x2="81310" y2="88679"/>
                        <a14:foregroundMark x1="61661" y1="80943" x2="63099" y2="94528"/>
                        <a14:foregroundMark x1="81629" y1="75094" x2="85463" y2="87358"/>
                        <a14:foregroundMark x1="38179" y1="75660" x2="42652" y2="91132"/>
                        <a14:foregroundMark x1="34505" y1="78491" x2="42173" y2="91698"/>
                        <a14:foregroundMark x1="29553" y1="71698" x2="26837" y2="9358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09134" y="2975382"/>
            <a:ext cx="4585884" cy="388261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E17CC4A1-8921-3CEA-CC88-2A4BD34E1FB5}"/>
              </a:ext>
            </a:extLst>
          </p:cNvPr>
          <p:cNvPicPr>
            <a:picLocks noChangeAspect="1"/>
          </p:cNvPicPr>
          <p:nvPr/>
        </p:nvPicPr>
        <p:blipFill>
          <a:blip r:embed="rId5"/>
          <a:stretch>
            <a:fillRect/>
          </a:stretch>
        </p:blipFill>
        <p:spPr>
          <a:xfrm>
            <a:off x="3464148" y="1321575"/>
            <a:ext cx="6578154" cy="2633700"/>
          </a:xfrm>
          <a:prstGeom prst="rect">
            <a:avLst/>
          </a:prstGeom>
        </p:spPr>
      </p:pic>
    </p:spTree>
    <p:extLst>
      <p:ext uri="{BB962C8B-B14F-4D97-AF65-F5344CB8AC3E}">
        <p14:creationId xmlns:p14="http://schemas.microsoft.com/office/powerpoint/2010/main" val="2170412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 name="Picture 125"/>
          <p:cNvPicPr>
            <a:picLocks noChangeAspect="1"/>
          </p:cNvPicPr>
          <p:nvPr/>
        </p:nvPicPr>
        <p:blipFill rotWithShape="1">
          <a:blip r:embed="rId2">
            <a:extLst>
              <a:ext uri="{28A0092B-C50C-407E-A947-70E740481C1C}">
                <a14:useLocalDpi xmlns:a14="http://schemas.microsoft.com/office/drawing/2010/main" val="0"/>
              </a:ext>
            </a:extLst>
          </a:blip>
          <a:srcRect r="78044"/>
          <a:stretch/>
        </p:blipFill>
        <p:spPr>
          <a:xfrm flipH="1">
            <a:off x="-14729" y="3794673"/>
            <a:ext cx="3278218" cy="3489512"/>
          </a:xfrm>
          <a:prstGeom prst="rect">
            <a:avLst/>
          </a:prstGeom>
        </p:spPr>
      </p:pic>
      <p:pic>
        <p:nvPicPr>
          <p:cNvPr id="6" name="图片 5">
            <a:extLst>
              <a:ext uri="{FF2B5EF4-FFF2-40B4-BE49-F238E27FC236}">
                <a16:creationId xmlns:a16="http://schemas.microsoft.com/office/drawing/2014/main" id="{8C78EC29-5FE3-4880-9830-6C3E5AE3F21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1"/>
            <a:ext cx="4064000" cy="2514044"/>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9260" y="1868651"/>
            <a:ext cx="6072284" cy="5285805"/>
          </a:xfrm>
          <a:prstGeom prst="rect">
            <a:avLst/>
          </a:prstGeom>
        </p:spPr>
      </p:pic>
      <p:pic>
        <p:nvPicPr>
          <p:cNvPr id="51" name="图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8121857" y="1"/>
            <a:ext cx="4064000" cy="2514044"/>
          </a:xfrm>
          <a:prstGeom prst="rect">
            <a:avLst/>
          </a:prstGeom>
        </p:spPr>
      </p:pic>
      <p:pic>
        <p:nvPicPr>
          <p:cNvPr id="12" name="Picture 11"/>
          <p:cNvPicPr>
            <a:picLocks noChangeAspect="1"/>
          </p:cNvPicPr>
          <p:nvPr/>
        </p:nvPicPr>
        <p:blipFill rotWithShape="1">
          <a:blip r:embed="rId2">
            <a:extLst>
              <a:ext uri="{28A0092B-C50C-407E-A947-70E740481C1C}">
                <a14:useLocalDpi xmlns:a14="http://schemas.microsoft.com/office/drawing/2010/main" val="0"/>
              </a:ext>
            </a:extLst>
          </a:blip>
          <a:srcRect r="36493"/>
          <a:stretch/>
        </p:blipFill>
        <p:spPr>
          <a:xfrm>
            <a:off x="1712355" y="3591877"/>
            <a:ext cx="10479645" cy="3895105"/>
          </a:xfrm>
          <a:prstGeom prst="rect">
            <a:avLst/>
          </a:prstGeom>
        </p:spPr>
      </p:pic>
      <p:pic>
        <p:nvPicPr>
          <p:cNvPr id="2" name="Picture 1">
            <a:extLst>
              <a:ext uri="{FF2B5EF4-FFF2-40B4-BE49-F238E27FC236}">
                <a16:creationId xmlns:a16="http://schemas.microsoft.com/office/drawing/2014/main" id="{6FDA4253-EDD9-C8C6-9E5E-4390AE911025}"/>
              </a:ext>
            </a:extLst>
          </p:cNvPr>
          <p:cNvPicPr>
            <a:picLocks noChangeAspect="1"/>
          </p:cNvPicPr>
          <p:nvPr/>
        </p:nvPicPr>
        <p:blipFill>
          <a:blip r:embed="rId5"/>
          <a:stretch>
            <a:fillRect/>
          </a:stretch>
        </p:blipFill>
        <p:spPr>
          <a:xfrm>
            <a:off x="864405" y="530534"/>
            <a:ext cx="10729890" cy="4596782"/>
          </a:xfrm>
          <a:prstGeom prst="rect">
            <a:avLst/>
          </a:prstGeom>
        </p:spPr>
      </p:pic>
    </p:spTree>
    <p:extLst>
      <p:ext uri="{BB962C8B-B14F-4D97-AF65-F5344CB8AC3E}">
        <p14:creationId xmlns:p14="http://schemas.microsoft.com/office/powerpoint/2010/main" val="22230011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51"/>
                                        </p:tgtEl>
                                        <p:attrNameLst>
                                          <p:attrName>style.visibility</p:attrName>
                                        </p:attrNameLst>
                                      </p:cBhvr>
                                      <p:to>
                                        <p:strVal val="visible"/>
                                      </p:to>
                                    </p:set>
                                    <p:animEffect transition="in" filter="fade">
                                      <p:cBhvr>
                                        <p:cTn id="10" dur="500"/>
                                        <p:tgtEl>
                                          <p:spTgt spid="51"/>
                                        </p:tgtEl>
                                      </p:cBhvr>
                                    </p:animEffect>
                                  </p:childTnLst>
                                </p:cTn>
                              </p:par>
                            </p:childTnLst>
                          </p:cTn>
                        </p:par>
                        <p:par>
                          <p:cTn id="11" fill="hold">
                            <p:stCondLst>
                              <p:cond delay="500"/>
                            </p:stCondLst>
                            <p:childTnLst>
                              <p:par>
                                <p:cTn id="12" presetID="2" presetClass="entr" presetSubtype="8"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0-#ppt_w/2"/>
                                          </p:val>
                                        </p:tav>
                                        <p:tav tm="100000">
                                          <p:val>
                                            <p:strVal val="#ppt_x"/>
                                          </p:val>
                                        </p:tav>
                                      </p:tavLst>
                                    </p:anim>
                                    <p:anim calcmode="lin" valueType="num">
                                      <p:cBhvr additive="base">
                                        <p:cTn id="15"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barn(inVertical)">
                                      <p:cBhvr>
                                        <p:cTn id="2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15">
            <a:extLst>
              <a:ext uri="{FF2B5EF4-FFF2-40B4-BE49-F238E27FC236}">
                <a16:creationId xmlns:a16="http://schemas.microsoft.com/office/drawing/2014/main" id="{5B135FE1-ED7E-4EE4-4C94-3A0700DC68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669536"/>
            <a:ext cx="12192000" cy="2188464"/>
          </a:xfrm>
          <a:prstGeom prst="rect">
            <a:avLst/>
          </a:prstGeom>
        </p:spPr>
      </p:pic>
      <p:pic>
        <p:nvPicPr>
          <p:cNvPr id="4" name="图片 16">
            <a:extLst>
              <a:ext uri="{FF2B5EF4-FFF2-40B4-BE49-F238E27FC236}">
                <a16:creationId xmlns:a16="http://schemas.microsoft.com/office/drawing/2014/main" id="{EF309A8F-0D45-2546-860E-C4C4D9F5744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10305126" y="4629752"/>
            <a:ext cx="1886875" cy="2228248"/>
          </a:xfrm>
          <a:custGeom>
            <a:avLst/>
            <a:gdLst>
              <a:gd name="connsiteX0" fmla="*/ 902940 w 2274541"/>
              <a:gd name="connsiteY0" fmla="*/ 0 h 2686050"/>
              <a:gd name="connsiteX1" fmla="*/ 1360140 w 2274541"/>
              <a:gd name="connsiteY1" fmla="*/ 133350 h 2686050"/>
              <a:gd name="connsiteX2" fmla="*/ 1436340 w 2274541"/>
              <a:gd name="connsiteY2" fmla="*/ 133350 h 2686050"/>
              <a:gd name="connsiteX3" fmla="*/ 2274541 w 2274541"/>
              <a:gd name="connsiteY3" fmla="*/ 1399205 h 2686050"/>
              <a:gd name="connsiteX4" fmla="*/ 2274541 w 2274541"/>
              <a:gd name="connsiteY4" fmla="*/ 2686050 h 2686050"/>
              <a:gd name="connsiteX5" fmla="*/ 0 w 2274541"/>
              <a:gd name="connsiteY5" fmla="*/ 2686050 h 2686050"/>
              <a:gd name="connsiteX6" fmla="*/ 0 w 2274541"/>
              <a:gd name="connsiteY6" fmla="*/ 1175526 h 2686050"/>
              <a:gd name="connsiteX7" fmla="*/ 902940 w 2274541"/>
              <a:gd name="connsiteY7" fmla="*/ 0 h 2686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4541" h="2686050">
                <a:moveTo>
                  <a:pt x="902940" y="0"/>
                </a:moveTo>
                <a:lnTo>
                  <a:pt x="1360140" y="133350"/>
                </a:lnTo>
                <a:lnTo>
                  <a:pt x="1436340" y="133350"/>
                </a:lnTo>
                <a:lnTo>
                  <a:pt x="2274541" y="1399205"/>
                </a:lnTo>
                <a:lnTo>
                  <a:pt x="2274541" y="2686050"/>
                </a:lnTo>
                <a:lnTo>
                  <a:pt x="0" y="2686050"/>
                </a:lnTo>
                <a:lnTo>
                  <a:pt x="0" y="1175526"/>
                </a:lnTo>
                <a:lnTo>
                  <a:pt x="902940" y="0"/>
                </a:lnTo>
                <a:close/>
              </a:path>
            </a:pathLst>
          </a:custGeom>
        </p:spPr>
      </p:pic>
      <p:pic>
        <p:nvPicPr>
          <p:cNvPr id="5" name="图片 15">
            <a:extLst>
              <a:ext uri="{FF2B5EF4-FFF2-40B4-BE49-F238E27FC236}">
                <a16:creationId xmlns:a16="http://schemas.microsoft.com/office/drawing/2014/main" id="{B4B569CC-5582-E06D-2E0E-90BA65BA5B1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a:xfrm>
            <a:off x="9917460" y="1"/>
            <a:ext cx="2274541" cy="5571155"/>
          </a:xfrm>
          <a:custGeom>
            <a:avLst/>
            <a:gdLst>
              <a:gd name="connsiteX0" fmla="*/ 0 w 2274541"/>
              <a:gd name="connsiteY0" fmla="*/ 0 h 5571155"/>
              <a:gd name="connsiteX1" fmla="*/ 2274541 w 2274541"/>
              <a:gd name="connsiteY1" fmla="*/ 0 h 5571155"/>
              <a:gd name="connsiteX2" fmla="*/ 2274541 w 2274541"/>
              <a:gd name="connsiteY2" fmla="*/ 5571155 h 5571155"/>
              <a:gd name="connsiteX3" fmla="*/ 1436340 w 2274541"/>
              <a:gd name="connsiteY3" fmla="*/ 4305300 h 5571155"/>
              <a:gd name="connsiteX4" fmla="*/ 1360140 w 2274541"/>
              <a:gd name="connsiteY4" fmla="*/ 4305300 h 5571155"/>
              <a:gd name="connsiteX5" fmla="*/ 902940 w 2274541"/>
              <a:gd name="connsiteY5" fmla="*/ 4171950 h 5571155"/>
              <a:gd name="connsiteX6" fmla="*/ 0 w 2274541"/>
              <a:gd name="connsiteY6" fmla="*/ 5347476 h 5571155"/>
              <a:gd name="connsiteX7" fmla="*/ 0 w 2274541"/>
              <a:gd name="connsiteY7" fmla="*/ 0 h 5571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4541" h="5571155">
                <a:moveTo>
                  <a:pt x="0" y="0"/>
                </a:moveTo>
                <a:lnTo>
                  <a:pt x="2274541" y="0"/>
                </a:lnTo>
                <a:lnTo>
                  <a:pt x="2274541" y="5571155"/>
                </a:lnTo>
                <a:lnTo>
                  <a:pt x="1436340" y="4305300"/>
                </a:lnTo>
                <a:lnTo>
                  <a:pt x="1360140" y="4305300"/>
                </a:lnTo>
                <a:lnTo>
                  <a:pt x="902940" y="4171950"/>
                </a:lnTo>
                <a:lnTo>
                  <a:pt x="0" y="5347476"/>
                </a:lnTo>
                <a:lnTo>
                  <a:pt x="0" y="0"/>
                </a:lnTo>
                <a:close/>
              </a:path>
            </a:pathLst>
          </a:custGeom>
        </p:spPr>
      </p:pic>
      <p:pic>
        <p:nvPicPr>
          <p:cNvPr id="6" name="图片 12">
            <a:extLst>
              <a:ext uri="{FF2B5EF4-FFF2-40B4-BE49-F238E27FC236}">
                <a16:creationId xmlns:a16="http://schemas.microsoft.com/office/drawing/2014/main" id="{CC206977-4CA7-4F72-19E1-568218173726}"/>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a:xfrm>
            <a:off x="1" y="4734686"/>
            <a:ext cx="1886875" cy="2123313"/>
          </a:xfrm>
          <a:custGeom>
            <a:avLst/>
            <a:gdLst>
              <a:gd name="connsiteX0" fmla="*/ 1386037 w 2801257"/>
              <a:gd name="connsiteY0" fmla="*/ 0 h 3152274"/>
              <a:gd name="connsiteX1" fmla="*/ 2801257 w 2801257"/>
              <a:gd name="connsiteY1" fmla="*/ 190351 h 3152274"/>
              <a:gd name="connsiteX2" fmla="*/ 2801257 w 2801257"/>
              <a:gd name="connsiteY2" fmla="*/ 3152274 h 3152274"/>
              <a:gd name="connsiteX3" fmla="*/ 0 w 2801257"/>
              <a:gd name="connsiteY3" fmla="*/ 3152274 h 3152274"/>
              <a:gd name="connsiteX4" fmla="*/ 0 w 2801257"/>
              <a:gd name="connsiteY4" fmla="*/ 924025 h 3152274"/>
              <a:gd name="connsiteX5" fmla="*/ 529388 w 2801257"/>
              <a:gd name="connsiteY5" fmla="*/ 404261 h 3152274"/>
              <a:gd name="connsiteX6" fmla="*/ 1386037 w 2801257"/>
              <a:gd name="connsiteY6" fmla="*/ 0 h 315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1257" h="3152274">
                <a:moveTo>
                  <a:pt x="1386037" y="0"/>
                </a:moveTo>
                <a:lnTo>
                  <a:pt x="2801257" y="190351"/>
                </a:lnTo>
                <a:lnTo>
                  <a:pt x="2801257" y="3152274"/>
                </a:lnTo>
                <a:lnTo>
                  <a:pt x="0" y="3152274"/>
                </a:lnTo>
                <a:lnTo>
                  <a:pt x="0" y="924025"/>
                </a:lnTo>
                <a:lnTo>
                  <a:pt x="529388" y="404261"/>
                </a:lnTo>
                <a:lnTo>
                  <a:pt x="1386037" y="0"/>
                </a:lnTo>
                <a:close/>
              </a:path>
            </a:pathLst>
          </a:custGeom>
        </p:spPr>
      </p:pic>
      <p:pic>
        <p:nvPicPr>
          <p:cNvPr id="9" name="图片 11">
            <a:extLst>
              <a:ext uri="{FF2B5EF4-FFF2-40B4-BE49-F238E27FC236}">
                <a16:creationId xmlns:a16="http://schemas.microsoft.com/office/drawing/2014/main" id="{5BD34EF8-21A8-058A-76C2-2AE41FA5F0F1}"/>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a:xfrm>
            <a:off x="1" y="1"/>
            <a:ext cx="2801257" cy="4629751"/>
          </a:xfrm>
          <a:custGeom>
            <a:avLst/>
            <a:gdLst>
              <a:gd name="connsiteX0" fmla="*/ 0 w 2801257"/>
              <a:gd name="connsiteY0" fmla="*/ 0 h 4629751"/>
              <a:gd name="connsiteX1" fmla="*/ 2801257 w 2801257"/>
              <a:gd name="connsiteY1" fmla="*/ 0 h 4629751"/>
              <a:gd name="connsiteX2" fmla="*/ 2801257 w 2801257"/>
              <a:gd name="connsiteY2" fmla="*/ 3896077 h 4629751"/>
              <a:gd name="connsiteX3" fmla="*/ 1386037 w 2801257"/>
              <a:gd name="connsiteY3" fmla="*/ 3705726 h 4629751"/>
              <a:gd name="connsiteX4" fmla="*/ 529388 w 2801257"/>
              <a:gd name="connsiteY4" fmla="*/ 4109987 h 4629751"/>
              <a:gd name="connsiteX5" fmla="*/ 0 w 2801257"/>
              <a:gd name="connsiteY5" fmla="*/ 4629751 h 4629751"/>
              <a:gd name="connsiteX6" fmla="*/ 0 w 2801257"/>
              <a:gd name="connsiteY6" fmla="*/ 0 h 4629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1257" h="4629751">
                <a:moveTo>
                  <a:pt x="0" y="0"/>
                </a:moveTo>
                <a:lnTo>
                  <a:pt x="2801257" y="0"/>
                </a:lnTo>
                <a:lnTo>
                  <a:pt x="2801257" y="3896077"/>
                </a:lnTo>
                <a:lnTo>
                  <a:pt x="1386037" y="3705726"/>
                </a:lnTo>
                <a:lnTo>
                  <a:pt x="529388" y="4109987"/>
                </a:lnTo>
                <a:lnTo>
                  <a:pt x="0" y="4629751"/>
                </a:lnTo>
                <a:lnTo>
                  <a:pt x="0" y="0"/>
                </a:lnTo>
                <a:close/>
              </a:path>
            </a:pathLst>
          </a:custGeom>
        </p:spPr>
      </p:pic>
      <p:grpSp>
        <p:nvGrpSpPr>
          <p:cNvPr id="14" name="Group 13">
            <a:extLst>
              <a:ext uri="{FF2B5EF4-FFF2-40B4-BE49-F238E27FC236}">
                <a16:creationId xmlns:a16="http://schemas.microsoft.com/office/drawing/2014/main" id="{3BB073DF-8FAD-8A29-BC87-6A8AA5B540E1}"/>
              </a:ext>
            </a:extLst>
          </p:cNvPr>
          <p:cNvGrpSpPr/>
          <p:nvPr/>
        </p:nvGrpSpPr>
        <p:grpSpPr>
          <a:xfrm>
            <a:off x="919673" y="197904"/>
            <a:ext cx="9871572" cy="1453474"/>
            <a:chOff x="994238" y="364022"/>
            <a:chExt cx="9871572" cy="1679262"/>
          </a:xfrm>
        </p:grpSpPr>
        <p:sp>
          <p:nvSpPr>
            <p:cNvPr id="15" name="Rectangle: Rounded Corners 14">
              <a:extLst>
                <a:ext uri="{FF2B5EF4-FFF2-40B4-BE49-F238E27FC236}">
                  <a16:creationId xmlns:a16="http://schemas.microsoft.com/office/drawing/2014/main" id="{0DCB5E2E-B06F-D819-FCB5-744345026E23}"/>
                </a:ext>
              </a:extLst>
            </p:cNvPr>
            <p:cNvSpPr/>
            <p:nvPr/>
          </p:nvSpPr>
          <p:spPr>
            <a:xfrm>
              <a:off x="1122370" y="529444"/>
              <a:ext cx="9743440" cy="1513840"/>
            </a:xfrm>
            <a:prstGeom prst="roundRect">
              <a:avLst/>
            </a:prstGeom>
            <a:solidFill>
              <a:srgbClr val="CCCE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sp>
          <p:nvSpPr>
            <p:cNvPr id="18" name="Rectangle: Rounded Corners 17">
              <a:extLst>
                <a:ext uri="{FF2B5EF4-FFF2-40B4-BE49-F238E27FC236}">
                  <a16:creationId xmlns:a16="http://schemas.microsoft.com/office/drawing/2014/main" id="{AD9063AD-D755-34AA-6D28-006EAFDFE4BD}"/>
                </a:ext>
              </a:extLst>
            </p:cNvPr>
            <p:cNvSpPr/>
            <p:nvPr/>
          </p:nvSpPr>
          <p:spPr>
            <a:xfrm>
              <a:off x="994238" y="364022"/>
              <a:ext cx="9743440" cy="151384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grpSp>
      <p:sp>
        <p:nvSpPr>
          <p:cNvPr id="22" name="TextBox 21">
            <a:extLst>
              <a:ext uri="{FF2B5EF4-FFF2-40B4-BE49-F238E27FC236}">
                <a16:creationId xmlns:a16="http://schemas.microsoft.com/office/drawing/2014/main" id="{5A86DA6D-3BC9-EA0B-439C-6A93539FA4E4}"/>
              </a:ext>
            </a:extLst>
          </p:cNvPr>
          <p:cNvSpPr txBox="1"/>
          <p:nvPr/>
        </p:nvSpPr>
        <p:spPr>
          <a:xfrm>
            <a:off x="1425317" y="225200"/>
            <a:ext cx="898144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Đồng</a:t>
            </a:r>
            <a:r>
              <a:rPr kumimoji="0" lang="en-US" sz="4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4000" b="1"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bằng</a:t>
            </a:r>
            <a:r>
              <a:rPr kumimoji="0" lang="en-US" sz="4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4000" b="1"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Bắc</a:t>
            </a:r>
            <a:r>
              <a:rPr kumimoji="0" lang="en-US" sz="4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4000" b="1"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Bộ</a:t>
            </a:r>
            <a:r>
              <a:rPr kumimoji="0" lang="en-US" sz="4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do </a:t>
            </a:r>
            <a:r>
              <a:rPr kumimoji="0" lang="en-US" sz="4000" b="1"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sông</a:t>
            </a:r>
            <a:r>
              <a:rPr kumimoji="0" lang="en-US" sz="4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4000" b="1"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nào</a:t>
            </a:r>
            <a:r>
              <a:rPr kumimoji="0" lang="en-US" sz="4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bồi</a:t>
            </a:r>
            <a:r>
              <a:rPr kumimoji="0" lang="en-US" sz="4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4000" b="1"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đắp</a:t>
            </a:r>
            <a:r>
              <a:rPr kumimoji="0" lang="en-US" sz="4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4000" b="1"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nên</a:t>
            </a:r>
            <a:r>
              <a:rPr kumimoji="0" lang="en-US" sz="4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a:t>
            </a:r>
          </a:p>
        </p:txBody>
      </p:sp>
      <p:sp>
        <p:nvSpPr>
          <p:cNvPr id="23" name="Oval 22">
            <a:extLst>
              <a:ext uri="{FF2B5EF4-FFF2-40B4-BE49-F238E27FC236}">
                <a16:creationId xmlns:a16="http://schemas.microsoft.com/office/drawing/2014/main" id="{8DDA67A1-BEE3-8DFE-83DD-50077CDEDC02}"/>
              </a:ext>
            </a:extLst>
          </p:cNvPr>
          <p:cNvSpPr/>
          <p:nvPr/>
        </p:nvSpPr>
        <p:spPr>
          <a:xfrm>
            <a:off x="5813789" y="2089000"/>
            <a:ext cx="765447" cy="765447"/>
          </a:xfrm>
          <a:prstGeom prst="ellipse">
            <a:avLst/>
          </a:prstGeom>
          <a:solidFill>
            <a:srgbClr val="F5A7A7"/>
          </a:solidFill>
          <a:ln>
            <a:noFill/>
          </a:ln>
          <a:effectLst>
            <a:glow rad="228600">
              <a:srgbClr val="F5A7A7">
                <a:alpha val="40000"/>
              </a:srgb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UTM Futura Extra" panose="02040603050506020204" pitchFamily="18" charset="0"/>
                <a:ea typeface="+mn-ea"/>
                <a:cs typeface="+mn-cs"/>
              </a:rPr>
              <a:t>A</a:t>
            </a:r>
          </a:p>
        </p:txBody>
      </p:sp>
      <p:sp>
        <p:nvSpPr>
          <p:cNvPr id="24" name="Oval 23">
            <a:extLst>
              <a:ext uri="{FF2B5EF4-FFF2-40B4-BE49-F238E27FC236}">
                <a16:creationId xmlns:a16="http://schemas.microsoft.com/office/drawing/2014/main" id="{CBC597CD-8D76-7206-1CF9-4272A1C0CCDD}"/>
              </a:ext>
            </a:extLst>
          </p:cNvPr>
          <p:cNvSpPr/>
          <p:nvPr/>
        </p:nvSpPr>
        <p:spPr>
          <a:xfrm>
            <a:off x="5875477" y="3246696"/>
            <a:ext cx="765447" cy="765447"/>
          </a:xfrm>
          <a:prstGeom prst="ellipse">
            <a:avLst/>
          </a:prstGeom>
          <a:solidFill>
            <a:srgbClr val="FFBF86"/>
          </a:solidFill>
          <a:ln>
            <a:noFill/>
          </a:ln>
          <a:effectLst>
            <a:glow rad="228600">
              <a:srgbClr val="FFBF86">
                <a:alpha val="40000"/>
              </a:srgb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UTM Futura Extra" panose="02040603050506020204" pitchFamily="18" charset="0"/>
                <a:ea typeface="+mn-ea"/>
                <a:cs typeface="+mn-cs"/>
              </a:rPr>
              <a:t>B</a:t>
            </a:r>
          </a:p>
        </p:txBody>
      </p:sp>
      <p:sp>
        <p:nvSpPr>
          <p:cNvPr id="25" name="Oval 24">
            <a:extLst>
              <a:ext uri="{FF2B5EF4-FFF2-40B4-BE49-F238E27FC236}">
                <a16:creationId xmlns:a16="http://schemas.microsoft.com/office/drawing/2014/main" id="{921B6D7E-0DA1-C0FD-7D7E-879A4A4B81A0}"/>
              </a:ext>
            </a:extLst>
          </p:cNvPr>
          <p:cNvSpPr/>
          <p:nvPr/>
        </p:nvSpPr>
        <p:spPr>
          <a:xfrm>
            <a:off x="5938229" y="4415917"/>
            <a:ext cx="765447" cy="765447"/>
          </a:xfrm>
          <a:prstGeom prst="ellipse">
            <a:avLst/>
          </a:prstGeom>
          <a:solidFill>
            <a:srgbClr val="FFF47D"/>
          </a:solidFill>
          <a:ln>
            <a:noFill/>
          </a:ln>
          <a:effectLst>
            <a:glow rad="228600">
              <a:srgbClr val="FFF37C"/>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UTM Futura Extra" panose="02040603050506020204" pitchFamily="18" charset="0"/>
                <a:ea typeface="+mn-ea"/>
                <a:cs typeface="+mn-cs"/>
              </a:rPr>
              <a:t>C</a:t>
            </a:r>
          </a:p>
        </p:txBody>
      </p:sp>
      <p:pic>
        <p:nvPicPr>
          <p:cNvPr id="29" name="Picture 28">
            <a:extLst>
              <a:ext uri="{FF2B5EF4-FFF2-40B4-BE49-F238E27FC236}">
                <a16:creationId xmlns:a16="http://schemas.microsoft.com/office/drawing/2014/main" id="{89786957-129E-E11D-346F-6E8238CE7E39}"/>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17344" r="18765"/>
          <a:stretch/>
        </p:blipFill>
        <p:spPr>
          <a:xfrm>
            <a:off x="263471" y="935967"/>
            <a:ext cx="4515607" cy="6152351"/>
          </a:xfrm>
          <a:prstGeom prst="rect">
            <a:avLst/>
          </a:prstGeom>
        </p:spPr>
      </p:pic>
      <p:pic>
        <p:nvPicPr>
          <p:cNvPr id="31" name="Picture 30">
            <a:extLst>
              <a:ext uri="{FF2B5EF4-FFF2-40B4-BE49-F238E27FC236}">
                <a16:creationId xmlns:a16="http://schemas.microsoft.com/office/drawing/2014/main" id="{94EE7899-44EE-AA74-FACF-12AB32815D5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9481910">
            <a:off x="5197880" y="4038448"/>
            <a:ext cx="1447820" cy="1447820"/>
          </a:xfrm>
          <a:prstGeom prst="rect">
            <a:avLst/>
          </a:prstGeom>
        </p:spPr>
      </p:pic>
      <p:pic>
        <p:nvPicPr>
          <p:cNvPr id="32" name="Picture 31">
            <a:extLst>
              <a:ext uri="{FF2B5EF4-FFF2-40B4-BE49-F238E27FC236}">
                <a16:creationId xmlns:a16="http://schemas.microsoft.com/office/drawing/2014/main" id="{4D7D558C-5706-0FE2-3776-C2F62555689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9481910">
            <a:off x="5082370" y="2752226"/>
            <a:ext cx="1447820" cy="1447820"/>
          </a:xfrm>
          <a:prstGeom prst="rect">
            <a:avLst/>
          </a:prstGeom>
        </p:spPr>
      </p:pic>
      <p:pic>
        <p:nvPicPr>
          <p:cNvPr id="33" name="Picture 32">
            <a:extLst>
              <a:ext uri="{FF2B5EF4-FFF2-40B4-BE49-F238E27FC236}">
                <a16:creationId xmlns:a16="http://schemas.microsoft.com/office/drawing/2014/main" id="{95F94534-1DF1-C5D9-C97E-536DB4B993B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9481910">
            <a:off x="4932073" y="1627935"/>
            <a:ext cx="1447820" cy="1447820"/>
          </a:xfrm>
          <a:prstGeom prst="rect">
            <a:avLst/>
          </a:prstGeom>
        </p:spPr>
      </p:pic>
      <p:sp>
        <p:nvSpPr>
          <p:cNvPr id="34" name="TextBox 33">
            <a:extLst>
              <a:ext uri="{FF2B5EF4-FFF2-40B4-BE49-F238E27FC236}">
                <a16:creationId xmlns:a16="http://schemas.microsoft.com/office/drawing/2014/main" id="{D2F1C4B0-CDE0-A28F-AEA3-BBEF61F406B9}"/>
              </a:ext>
            </a:extLst>
          </p:cNvPr>
          <p:cNvSpPr txBox="1"/>
          <p:nvPr/>
        </p:nvSpPr>
        <p:spPr>
          <a:xfrm>
            <a:off x="6774506" y="2099521"/>
            <a:ext cx="6067403"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Sông</a:t>
            </a:r>
            <a:r>
              <a:rPr kumimoji="0" lang="en-US" sz="4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4000" b="1"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Đuống</a:t>
            </a:r>
            <a:endParaRPr kumimoji="0" lang="en-US" sz="4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36" name="TextBox 35">
            <a:extLst>
              <a:ext uri="{FF2B5EF4-FFF2-40B4-BE49-F238E27FC236}">
                <a16:creationId xmlns:a16="http://schemas.microsoft.com/office/drawing/2014/main" id="{D5AF1CC7-22E3-17F7-424F-DA5D72D22060}"/>
              </a:ext>
            </a:extLst>
          </p:cNvPr>
          <p:cNvSpPr txBox="1"/>
          <p:nvPr/>
        </p:nvSpPr>
        <p:spPr>
          <a:xfrm>
            <a:off x="6774506" y="3217155"/>
            <a:ext cx="450220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Sông</a:t>
            </a:r>
            <a:r>
              <a:rPr kumimoji="0" lang="en-US" sz="4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4000" b="1"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Thái</a:t>
            </a:r>
            <a:r>
              <a:rPr kumimoji="0" lang="en-US" sz="4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4000" b="1"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Bình</a:t>
            </a:r>
            <a:endParaRPr kumimoji="0" lang="en-US" sz="4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40" name="TextBox 39">
            <a:extLst>
              <a:ext uri="{FF2B5EF4-FFF2-40B4-BE49-F238E27FC236}">
                <a16:creationId xmlns:a16="http://schemas.microsoft.com/office/drawing/2014/main" id="{F47B663F-10D9-F01D-3EEC-B47605EBEB73}"/>
              </a:ext>
            </a:extLst>
          </p:cNvPr>
          <p:cNvSpPr txBox="1"/>
          <p:nvPr/>
        </p:nvSpPr>
        <p:spPr>
          <a:xfrm>
            <a:off x="6811327" y="4406931"/>
            <a:ext cx="4502204"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Sông</a:t>
            </a:r>
            <a:r>
              <a:rPr kumimoji="0" lang="en-US" sz="4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4000" b="1"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Hồng</a:t>
            </a:r>
            <a:r>
              <a:rPr kumimoji="0" lang="en-US" sz="4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4000" b="1"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và</a:t>
            </a:r>
            <a:r>
              <a:rPr kumimoji="0" lang="en-US" sz="4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4000" b="1"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sông</a:t>
            </a:r>
            <a:r>
              <a:rPr kumimoji="0" lang="en-US" sz="4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4000" b="1"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Thái</a:t>
            </a:r>
            <a:r>
              <a:rPr kumimoji="0" lang="en-US" sz="4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4000" b="1"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Bình</a:t>
            </a:r>
            <a:endParaRPr kumimoji="0" lang="en-US" sz="4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pic>
        <p:nvPicPr>
          <p:cNvPr id="42" name="Picture 41">
            <a:extLst>
              <a:ext uri="{FF2B5EF4-FFF2-40B4-BE49-F238E27FC236}">
                <a16:creationId xmlns:a16="http://schemas.microsoft.com/office/drawing/2014/main" id="{3B7085BA-14F2-8AA2-656E-FCCBCB7A682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9638" y="946219"/>
            <a:ext cx="4693319" cy="6142099"/>
          </a:xfrm>
          <a:prstGeom prst="rect">
            <a:avLst/>
          </a:prstGeom>
        </p:spPr>
      </p:pic>
    </p:spTree>
    <p:extLst>
      <p:ext uri="{BB962C8B-B14F-4D97-AF65-F5344CB8AC3E}">
        <p14:creationId xmlns:p14="http://schemas.microsoft.com/office/powerpoint/2010/main" val="41700472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strVal val="#ppt_w+.3"/>
                                          </p:val>
                                        </p:tav>
                                        <p:tav tm="100000">
                                          <p:val>
                                            <p:strVal val="#ppt_w"/>
                                          </p:val>
                                        </p:tav>
                                      </p:tavLst>
                                    </p:anim>
                                    <p:anim calcmode="lin" valueType="num">
                                      <p:cBhvr>
                                        <p:cTn id="8" dur="1000" fill="hold"/>
                                        <p:tgtEl>
                                          <p:spTgt spid="14"/>
                                        </p:tgtEl>
                                        <p:attrNameLst>
                                          <p:attrName>ppt_h</p:attrName>
                                        </p:attrNameLst>
                                      </p:cBhvr>
                                      <p:tavLst>
                                        <p:tav tm="0">
                                          <p:val>
                                            <p:strVal val="#ppt_h"/>
                                          </p:val>
                                        </p:tav>
                                        <p:tav tm="100000">
                                          <p:val>
                                            <p:strVal val="#ppt_h"/>
                                          </p:val>
                                        </p:tav>
                                      </p:tavLst>
                                    </p:anim>
                                    <p:animEffect transition="in" filter="fade">
                                      <p:cBhvr>
                                        <p:cTn id="9" dur="1000"/>
                                        <p:tgtEl>
                                          <p:spTgt spid="14"/>
                                        </p:tgtEl>
                                      </p:cBhvr>
                                    </p:animEffect>
                                  </p:childTnLst>
                                </p:cTn>
                              </p:par>
                              <p:par>
                                <p:cTn id="10" presetID="50" presetClass="entr" presetSubtype="0" decel="100000" fill="hold" grpId="0" nodeType="withEffect">
                                  <p:stCondLst>
                                    <p:cond delay="0"/>
                                  </p:stCondLst>
                                  <p:childTnLst>
                                    <p:set>
                                      <p:cBhvr>
                                        <p:cTn id="11" dur="1" fill="hold">
                                          <p:stCondLst>
                                            <p:cond delay="0"/>
                                          </p:stCondLst>
                                        </p:cTn>
                                        <p:tgtEl>
                                          <p:spTgt spid="22"/>
                                        </p:tgtEl>
                                        <p:attrNameLst>
                                          <p:attrName>style.visibility</p:attrName>
                                        </p:attrNameLst>
                                      </p:cBhvr>
                                      <p:to>
                                        <p:strVal val="visible"/>
                                      </p:to>
                                    </p:set>
                                    <p:anim calcmode="lin" valueType="num">
                                      <p:cBhvr>
                                        <p:cTn id="12" dur="1000" fill="hold"/>
                                        <p:tgtEl>
                                          <p:spTgt spid="22"/>
                                        </p:tgtEl>
                                        <p:attrNameLst>
                                          <p:attrName>ppt_w</p:attrName>
                                        </p:attrNameLst>
                                      </p:cBhvr>
                                      <p:tavLst>
                                        <p:tav tm="0">
                                          <p:val>
                                            <p:strVal val="#ppt_w+.3"/>
                                          </p:val>
                                        </p:tav>
                                        <p:tav tm="100000">
                                          <p:val>
                                            <p:strVal val="#ppt_w"/>
                                          </p:val>
                                        </p:tav>
                                      </p:tavLst>
                                    </p:anim>
                                    <p:anim calcmode="lin" valueType="num">
                                      <p:cBhvr>
                                        <p:cTn id="13" dur="1000" fill="hold"/>
                                        <p:tgtEl>
                                          <p:spTgt spid="22"/>
                                        </p:tgtEl>
                                        <p:attrNameLst>
                                          <p:attrName>ppt_h</p:attrName>
                                        </p:attrNameLst>
                                      </p:cBhvr>
                                      <p:tavLst>
                                        <p:tav tm="0">
                                          <p:val>
                                            <p:strVal val="#ppt_h"/>
                                          </p:val>
                                        </p:tav>
                                        <p:tav tm="100000">
                                          <p:val>
                                            <p:strVal val="#ppt_h"/>
                                          </p:val>
                                        </p:tav>
                                      </p:tavLst>
                                    </p:anim>
                                    <p:animEffect transition="in" filter="fade">
                                      <p:cBhvr>
                                        <p:cTn id="14" dur="1000"/>
                                        <p:tgtEl>
                                          <p:spTgt spid="22"/>
                                        </p:tgtEl>
                                      </p:cBhvr>
                                    </p:animEffect>
                                  </p:childTnLst>
                                </p:cTn>
                              </p:par>
                            </p:childTnLst>
                          </p:cTn>
                        </p:par>
                        <p:par>
                          <p:cTn id="15" fill="hold">
                            <p:stCondLst>
                              <p:cond delay="1000"/>
                            </p:stCondLst>
                            <p:childTnLst>
                              <p:par>
                                <p:cTn id="16" presetID="42" presetClass="entr" presetSubtype="0" fill="hold" grpId="0" nodeType="after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fade">
                                      <p:cBhvr>
                                        <p:cTn id="18" dur="1000"/>
                                        <p:tgtEl>
                                          <p:spTgt spid="23"/>
                                        </p:tgtEl>
                                      </p:cBhvr>
                                    </p:animEffect>
                                    <p:anim calcmode="lin" valueType="num">
                                      <p:cBhvr>
                                        <p:cTn id="19" dur="1000" fill="hold"/>
                                        <p:tgtEl>
                                          <p:spTgt spid="23"/>
                                        </p:tgtEl>
                                        <p:attrNameLst>
                                          <p:attrName>ppt_x</p:attrName>
                                        </p:attrNameLst>
                                      </p:cBhvr>
                                      <p:tavLst>
                                        <p:tav tm="0">
                                          <p:val>
                                            <p:strVal val="#ppt_x"/>
                                          </p:val>
                                        </p:tav>
                                        <p:tav tm="100000">
                                          <p:val>
                                            <p:strVal val="#ppt_x"/>
                                          </p:val>
                                        </p:tav>
                                      </p:tavLst>
                                    </p:anim>
                                    <p:anim calcmode="lin" valueType="num">
                                      <p:cBhvr>
                                        <p:cTn id="20" dur="1000" fill="hold"/>
                                        <p:tgtEl>
                                          <p:spTgt spid="23"/>
                                        </p:tgtEl>
                                        <p:attrNameLst>
                                          <p:attrName>ppt_y</p:attrName>
                                        </p:attrNameLst>
                                      </p:cBhvr>
                                      <p:tavLst>
                                        <p:tav tm="0">
                                          <p:val>
                                            <p:strVal val="#ppt_y+.1"/>
                                          </p:val>
                                        </p:tav>
                                        <p:tav tm="100000">
                                          <p:val>
                                            <p:strVal val="#ppt_y"/>
                                          </p:val>
                                        </p:tav>
                                      </p:tavLst>
                                    </p:anim>
                                  </p:childTnLst>
                                </p:cTn>
                              </p:par>
                              <p:par>
                                <p:cTn id="21" presetID="16" presetClass="entr" presetSubtype="21" fill="hold" grpId="0" nodeType="with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barn(inVertical)">
                                      <p:cBhvr>
                                        <p:cTn id="23" dur="1000"/>
                                        <p:tgtEl>
                                          <p:spTgt spid="34"/>
                                        </p:tgtEl>
                                      </p:cBhvr>
                                    </p:animEffect>
                                  </p:childTnLst>
                                </p:cTn>
                              </p:par>
                              <p:par>
                                <p:cTn id="24" presetID="53" presetClass="entr" presetSubtype="16" fill="hold" nodeType="withEffect">
                                  <p:stCondLst>
                                    <p:cond delay="0"/>
                                  </p:stCondLst>
                                  <p:childTnLst>
                                    <p:set>
                                      <p:cBhvr>
                                        <p:cTn id="25" dur="1" fill="hold">
                                          <p:stCondLst>
                                            <p:cond delay="0"/>
                                          </p:stCondLst>
                                        </p:cTn>
                                        <p:tgtEl>
                                          <p:spTgt spid="33"/>
                                        </p:tgtEl>
                                        <p:attrNameLst>
                                          <p:attrName>style.visibility</p:attrName>
                                        </p:attrNameLst>
                                      </p:cBhvr>
                                      <p:to>
                                        <p:strVal val="visible"/>
                                      </p:to>
                                    </p:set>
                                    <p:anim calcmode="lin" valueType="num">
                                      <p:cBhvr>
                                        <p:cTn id="26" dur="1000" fill="hold"/>
                                        <p:tgtEl>
                                          <p:spTgt spid="33"/>
                                        </p:tgtEl>
                                        <p:attrNameLst>
                                          <p:attrName>ppt_w</p:attrName>
                                        </p:attrNameLst>
                                      </p:cBhvr>
                                      <p:tavLst>
                                        <p:tav tm="0">
                                          <p:val>
                                            <p:fltVal val="0"/>
                                          </p:val>
                                        </p:tav>
                                        <p:tav tm="100000">
                                          <p:val>
                                            <p:strVal val="#ppt_w"/>
                                          </p:val>
                                        </p:tav>
                                      </p:tavLst>
                                    </p:anim>
                                    <p:anim calcmode="lin" valueType="num">
                                      <p:cBhvr>
                                        <p:cTn id="27" dur="1000" fill="hold"/>
                                        <p:tgtEl>
                                          <p:spTgt spid="33"/>
                                        </p:tgtEl>
                                        <p:attrNameLst>
                                          <p:attrName>ppt_h</p:attrName>
                                        </p:attrNameLst>
                                      </p:cBhvr>
                                      <p:tavLst>
                                        <p:tav tm="0">
                                          <p:val>
                                            <p:fltVal val="0"/>
                                          </p:val>
                                        </p:tav>
                                        <p:tav tm="100000">
                                          <p:val>
                                            <p:strVal val="#ppt_h"/>
                                          </p:val>
                                        </p:tav>
                                      </p:tavLst>
                                    </p:anim>
                                    <p:animEffect transition="in" filter="fade">
                                      <p:cBhvr>
                                        <p:cTn id="28" dur="1000"/>
                                        <p:tgtEl>
                                          <p:spTgt spid="33"/>
                                        </p:tgtEl>
                                      </p:cBhvr>
                                    </p:animEffect>
                                  </p:childTnLst>
                                </p:cTn>
                              </p:par>
                            </p:childTnLst>
                          </p:cTn>
                        </p:par>
                        <p:par>
                          <p:cTn id="29" fill="hold">
                            <p:stCondLst>
                              <p:cond delay="2000"/>
                            </p:stCondLst>
                            <p:childTnLst>
                              <p:par>
                                <p:cTn id="30" presetID="42" presetClass="entr" presetSubtype="0" fill="hold" grpId="0" nodeType="after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fade">
                                      <p:cBhvr>
                                        <p:cTn id="32" dur="1000"/>
                                        <p:tgtEl>
                                          <p:spTgt spid="24"/>
                                        </p:tgtEl>
                                      </p:cBhvr>
                                    </p:animEffect>
                                    <p:anim calcmode="lin" valueType="num">
                                      <p:cBhvr>
                                        <p:cTn id="33" dur="1000" fill="hold"/>
                                        <p:tgtEl>
                                          <p:spTgt spid="24"/>
                                        </p:tgtEl>
                                        <p:attrNameLst>
                                          <p:attrName>ppt_x</p:attrName>
                                        </p:attrNameLst>
                                      </p:cBhvr>
                                      <p:tavLst>
                                        <p:tav tm="0">
                                          <p:val>
                                            <p:strVal val="#ppt_x"/>
                                          </p:val>
                                        </p:tav>
                                        <p:tav tm="100000">
                                          <p:val>
                                            <p:strVal val="#ppt_x"/>
                                          </p:val>
                                        </p:tav>
                                      </p:tavLst>
                                    </p:anim>
                                    <p:anim calcmode="lin" valueType="num">
                                      <p:cBhvr>
                                        <p:cTn id="34" dur="1000" fill="hold"/>
                                        <p:tgtEl>
                                          <p:spTgt spid="24"/>
                                        </p:tgtEl>
                                        <p:attrNameLst>
                                          <p:attrName>ppt_y</p:attrName>
                                        </p:attrNameLst>
                                      </p:cBhvr>
                                      <p:tavLst>
                                        <p:tav tm="0">
                                          <p:val>
                                            <p:strVal val="#ppt_y+.1"/>
                                          </p:val>
                                        </p:tav>
                                        <p:tav tm="100000">
                                          <p:val>
                                            <p:strVal val="#ppt_y"/>
                                          </p:val>
                                        </p:tav>
                                      </p:tavLst>
                                    </p:anim>
                                  </p:childTnLst>
                                </p:cTn>
                              </p:par>
                              <p:par>
                                <p:cTn id="35" presetID="53" presetClass="entr" presetSubtype="16" fill="hold" nodeType="withEffect">
                                  <p:stCondLst>
                                    <p:cond delay="0"/>
                                  </p:stCondLst>
                                  <p:childTnLst>
                                    <p:set>
                                      <p:cBhvr>
                                        <p:cTn id="36" dur="1" fill="hold">
                                          <p:stCondLst>
                                            <p:cond delay="0"/>
                                          </p:stCondLst>
                                        </p:cTn>
                                        <p:tgtEl>
                                          <p:spTgt spid="32"/>
                                        </p:tgtEl>
                                        <p:attrNameLst>
                                          <p:attrName>style.visibility</p:attrName>
                                        </p:attrNameLst>
                                      </p:cBhvr>
                                      <p:to>
                                        <p:strVal val="visible"/>
                                      </p:to>
                                    </p:set>
                                    <p:anim calcmode="lin" valueType="num">
                                      <p:cBhvr>
                                        <p:cTn id="37" dur="1000" fill="hold"/>
                                        <p:tgtEl>
                                          <p:spTgt spid="32"/>
                                        </p:tgtEl>
                                        <p:attrNameLst>
                                          <p:attrName>ppt_w</p:attrName>
                                        </p:attrNameLst>
                                      </p:cBhvr>
                                      <p:tavLst>
                                        <p:tav tm="0">
                                          <p:val>
                                            <p:fltVal val="0"/>
                                          </p:val>
                                        </p:tav>
                                        <p:tav tm="100000">
                                          <p:val>
                                            <p:strVal val="#ppt_w"/>
                                          </p:val>
                                        </p:tav>
                                      </p:tavLst>
                                    </p:anim>
                                    <p:anim calcmode="lin" valueType="num">
                                      <p:cBhvr>
                                        <p:cTn id="38" dur="1000" fill="hold"/>
                                        <p:tgtEl>
                                          <p:spTgt spid="32"/>
                                        </p:tgtEl>
                                        <p:attrNameLst>
                                          <p:attrName>ppt_h</p:attrName>
                                        </p:attrNameLst>
                                      </p:cBhvr>
                                      <p:tavLst>
                                        <p:tav tm="0">
                                          <p:val>
                                            <p:fltVal val="0"/>
                                          </p:val>
                                        </p:tav>
                                        <p:tav tm="100000">
                                          <p:val>
                                            <p:strVal val="#ppt_h"/>
                                          </p:val>
                                        </p:tav>
                                      </p:tavLst>
                                    </p:anim>
                                    <p:animEffect transition="in" filter="fade">
                                      <p:cBhvr>
                                        <p:cTn id="39" dur="1000"/>
                                        <p:tgtEl>
                                          <p:spTgt spid="32"/>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36"/>
                                        </p:tgtEl>
                                        <p:attrNameLst>
                                          <p:attrName>style.visibility</p:attrName>
                                        </p:attrNameLst>
                                      </p:cBhvr>
                                      <p:to>
                                        <p:strVal val="visible"/>
                                      </p:to>
                                    </p:set>
                                    <p:animEffect transition="in" filter="barn(inVertical)">
                                      <p:cBhvr>
                                        <p:cTn id="42" dur="1000"/>
                                        <p:tgtEl>
                                          <p:spTgt spid="36"/>
                                        </p:tgtEl>
                                      </p:cBhvr>
                                    </p:animEffect>
                                  </p:childTnLst>
                                </p:cTn>
                              </p:par>
                            </p:childTnLst>
                          </p:cTn>
                        </p:par>
                        <p:par>
                          <p:cTn id="43" fill="hold">
                            <p:stCondLst>
                              <p:cond delay="3000"/>
                            </p:stCondLst>
                            <p:childTnLst>
                              <p:par>
                                <p:cTn id="44" presetID="42" presetClass="entr" presetSubtype="0" fill="hold" grpId="0" nodeType="afterEffect">
                                  <p:stCondLst>
                                    <p:cond delay="0"/>
                                  </p:stCondLst>
                                  <p:childTnLst>
                                    <p:set>
                                      <p:cBhvr>
                                        <p:cTn id="45" dur="1" fill="hold">
                                          <p:stCondLst>
                                            <p:cond delay="0"/>
                                          </p:stCondLst>
                                        </p:cTn>
                                        <p:tgtEl>
                                          <p:spTgt spid="25"/>
                                        </p:tgtEl>
                                        <p:attrNameLst>
                                          <p:attrName>style.visibility</p:attrName>
                                        </p:attrNameLst>
                                      </p:cBhvr>
                                      <p:to>
                                        <p:strVal val="visible"/>
                                      </p:to>
                                    </p:set>
                                    <p:animEffect transition="in" filter="fade">
                                      <p:cBhvr>
                                        <p:cTn id="46" dur="1000"/>
                                        <p:tgtEl>
                                          <p:spTgt spid="25"/>
                                        </p:tgtEl>
                                      </p:cBhvr>
                                    </p:animEffect>
                                    <p:anim calcmode="lin" valueType="num">
                                      <p:cBhvr>
                                        <p:cTn id="47" dur="1000" fill="hold"/>
                                        <p:tgtEl>
                                          <p:spTgt spid="25"/>
                                        </p:tgtEl>
                                        <p:attrNameLst>
                                          <p:attrName>ppt_x</p:attrName>
                                        </p:attrNameLst>
                                      </p:cBhvr>
                                      <p:tavLst>
                                        <p:tav tm="0">
                                          <p:val>
                                            <p:strVal val="#ppt_x"/>
                                          </p:val>
                                        </p:tav>
                                        <p:tav tm="100000">
                                          <p:val>
                                            <p:strVal val="#ppt_x"/>
                                          </p:val>
                                        </p:tav>
                                      </p:tavLst>
                                    </p:anim>
                                    <p:anim calcmode="lin" valueType="num">
                                      <p:cBhvr>
                                        <p:cTn id="48" dur="1000" fill="hold"/>
                                        <p:tgtEl>
                                          <p:spTgt spid="25"/>
                                        </p:tgtEl>
                                        <p:attrNameLst>
                                          <p:attrName>ppt_y</p:attrName>
                                        </p:attrNameLst>
                                      </p:cBhvr>
                                      <p:tavLst>
                                        <p:tav tm="0">
                                          <p:val>
                                            <p:strVal val="#ppt_y+.1"/>
                                          </p:val>
                                        </p:tav>
                                        <p:tav tm="100000">
                                          <p:val>
                                            <p:strVal val="#ppt_y"/>
                                          </p:val>
                                        </p:tav>
                                      </p:tavLst>
                                    </p:anim>
                                  </p:childTnLst>
                                </p:cTn>
                              </p:par>
                              <p:par>
                                <p:cTn id="49" presetID="16" presetClass="entr" presetSubtype="21" fill="hold" grpId="0" nodeType="withEffect">
                                  <p:stCondLst>
                                    <p:cond delay="0"/>
                                  </p:stCondLst>
                                  <p:childTnLst>
                                    <p:set>
                                      <p:cBhvr>
                                        <p:cTn id="50" dur="1" fill="hold">
                                          <p:stCondLst>
                                            <p:cond delay="0"/>
                                          </p:stCondLst>
                                        </p:cTn>
                                        <p:tgtEl>
                                          <p:spTgt spid="40"/>
                                        </p:tgtEl>
                                        <p:attrNameLst>
                                          <p:attrName>style.visibility</p:attrName>
                                        </p:attrNameLst>
                                      </p:cBhvr>
                                      <p:to>
                                        <p:strVal val="visible"/>
                                      </p:to>
                                    </p:set>
                                    <p:animEffect transition="in" filter="barn(inVertical)">
                                      <p:cBhvr>
                                        <p:cTn id="51" dur="1000"/>
                                        <p:tgtEl>
                                          <p:spTgt spid="40"/>
                                        </p:tgtEl>
                                      </p:cBhvr>
                                    </p:animEffect>
                                  </p:childTnLst>
                                </p:cTn>
                              </p:par>
                              <p:par>
                                <p:cTn id="52" presetID="53" presetClass="entr" presetSubtype="16" fill="hold" nodeType="withEffect">
                                  <p:stCondLst>
                                    <p:cond delay="0"/>
                                  </p:stCondLst>
                                  <p:childTnLst>
                                    <p:set>
                                      <p:cBhvr>
                                        <p:cTn id="53" dur="1" fill="hold">
                                          <p:stCondLst>
                                            <p:cond delay="0"/>
                                          </p:stCondLst>
                                        </p:cTn>
                                        <p:tgtEl>
                                          <p:spTgt spid="31"/>
                                        </p:tgtEl>
                                        <p:attrNameLst>
                                          <p:attrName>style.visibility</p:attrName>
                                        </p:attrNameLst>
                                      </p:cBhvr>
                                      <p:to>
                                        <p:strVal val="visible"/>
                                      </p:to>
                                    </p:set>
                                    <p:anim calcmode="lin" valueType="num">
                                      <p:cBhvr>
                                        <p:cTn id="54" dur="1000" fill="hold"/>
                                        <p:tgtEl>
                                          <p:spTgt spid="31"/>
                                        </p:tgtEl>
                                        <p:attrNameLst>
                                          <p:attrName>ppt_w</p:attrName>
                                        </p:attrNameLst>
                                      </p:cBhvr>
                                      <p:tavLst>
                                        <p:tav tm="0">
                                          <p:val>
                                            <p:fltVal val="0"/>
                                          </p:val>
                                        </p:tav>
                                        <p:tav tm="100000">
                                          <p:val>
                                            <p:strVal val="#ppt_w"/>
                                          </p:val>
                                        </p:tav>
                                      </p:tavLst>
                                    </p:anim>
                                    <p:anim calcmode="lin" valueType="num">
                                      <p:cBhvr>
                                        <p:cTn id="55" dur="1000" fill="hold"/>
                                        <p:tgtEl>
                                          <p:spTgt spid="31"/>
                                        </p:tgtEl>
                                        <p:attrNameLst>
                                          <p:attrName>ppt_h</p:attrName>
                                        </p:attrNameLst>
                                      </p:cBhvr>
                                      <p:tavLst>
                                        <p:tav tm="0">
                                          <p:val>
                                            <p:fltVal val="0"/>
                                          </p:val>
                                        </p:tav>
                                        <p:tav tm="100000">
                                          <p:val>
                                            <p:strVal val="#ppt_h"/>
                                          </p:val>
                                        </p:tav>
                                      </p:tavLst>
                                    </p:anim>
                                    <p:animEffect transition="in" filter="fade">
                                      <p:cBhvr>
                                        <p:cTn id="56" dur="1000"/>
                                        <p:tgtEl>
                                          <p:spTgt spid="31"/>
                                        </p:tgtEl>
                                      </p:cBhvr>
                                    </p:animEffect>
                                  </p:childTnLst>
                                </p:cTn>
                              </p:par>
                            </p:childTnLst>
                          </p:cTn>
                        </p:par>
                        <p:par>
                          <p:cTn id="57" fill="hold">
                            <p:stCondLst>
                              <p:cond delay="4000"/>
                            </p:stCondLst>
                            <p:childTnLst>
                              <p:par>
                                <p:cTn id="58" presetID="2" presetClass="entr" presetSubtype="8" fill="hold" nodeType="afterEffect">
                                  <p:stCondLst>
                                    <p:cond delay="0"/>
                                  </p:stCondLst>
                                  <p:childTnLst>
                                    <p:set>
                                      <p:cBhvr>
                                        <p:cTn id="59" dur="1" fill="hold">
                                          <p:stCondLst>
                                            <p:cond delay="0"/>
                                          </p:stCondLst>
                                        </p:cTn>
                                        <p:tgtEl>
                                          <p:spTgt spid="29"/>
                                        </p:tgtEl>
                                        <p:attrNameLst>
                                          <p:attrName>style.visibility</p:attrName>
                                        </p:attrNameLst>
                                      </p:cBhvr>
                                      <p:to>
                                        <p:strVal val="visible"/>
                                      </p:to>
                                    </p:set>
                                    <p:anim calcmode="lin" valueType="num">
                                      <p:cBhvr additive="base">
                                        <p:cTn id="60" dur="500" fill="hold"/>
                                        <p:tgtEl>
                                          <p:spTgt spid="29"/>
                                        </p:tgtEl>
                                        <p:attrNameLst>
                                          <p:attrName>ppt_x</p:attrName>
                                        </p:attrNameLst>
                                      </p:cBhvr>
                                      <p:tavLst>
                                        <p:tav tm="0">
                                          <p:val>
                                            <p:strVal val="0-#ppt_w/2"/>
                                          </p:val>
                                        </p:tav>
                                        <p:tav tm="100000">
                                          <p:val>
                                            <p:strVal val="#ppt_x"/>
                                          </p:val>
                                        </p:tav>
                                      </p:tavLst>
                                    </p:anim>
                                    <p:anim calcmode="lin" valueType="num">
                                      <p:cBhvr additive="base">
                                        <p:cTn id="61" dur="500" fill="hold"/>
                                        <p:tgtEl>
                                          <p:spTgt spid="29"/>
                                        </p:tgtEl>
                                        <p:attrNameLst>
                                          <p:attrName>ppt_y</p:attrName>
                                        </p:attrNameLst>
                                      </p:cBhvr>
                                      <p:tavLst>
                                        <p:tav tm="0">
                                          <p:val>
                                            <p:strVal val="#ppt_y"/>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1" presetClass="exit" presetSubtype="0" fill="hold" grpId="1" nodeType="clickEffect">
                                  <p:stCondLst>
                                    <p:cond delay="0"/>
                                  </p:stCondLst>
                                  <p:childTnLst>
                                    <p:set>
                                      <p:cBhvr>
                                        <p:cTn id="65" dur="1" fill="hold">
                                          <p:stCondLst>
                                            <p:cond delay="0"/>
                                          </p:stCondLst>
                                        </p:cTn>
                                        <p:tgtEl>
                                          <p:spTgt spid="23"/>
                                        </p:tgtEl>
                                        <p:attrNameLst>
                                          <p:attrName>style.visibility</p:attrName>
                                        </p:attrNameLst>
                                      </p:cBhvr>
                                      <p:to>
                                        <p:strVal val="hidden"/>
                                      </p:to>
                                    </p:set>
                                  </p:childTnLst>
                                  <p:subTnLst>
                                    <p:audio>
                                      <p:cMediaNode>
                                        <p:cTn display="0" masterRel="sameClick">
                                          <p:stCondLst>
                                            <p:cond evt="begin" delay="0">
                                              <p:tn val="64"/>
                                            </p:cond>
                                          </p:stCondLst>
                                          <p:endCondLst>
                                            <p:cond evt="onStopAudio" delay="0">
                                              <p:tgtEl>
                                                <p:sldTgt/>
                                              </p:tgtEl>
                                            </p:cond>
                                          </p:endCondLst>
                                        </p:cTn>
                                        <p:tgtEl>
                                          <p:sndTgt r:embed="rId2" name="applause.wav"/>
                                        </p:tgtEl>
                                      </p:cMediaNode>
                                    </p:audio>
                                  </p:subTnLst>
                                </p:cTn>
                              </p:par>
                              <p:par>
                                <p:cTn id="66" presetID="1" presetClass="exit" presetSubtype="0" fill="hold" grpId="1" nodeType="withEffect">
                                  <p:stCondLst>
                                    <p:cond delay="0"/>
                                  </p:stCondLst>
                                  <p:childTnLst>
                                    <p:set>
                                      <p:cBhvr>
                                        <p:cTn id="67" dur="1" fill="hold">
                                          <p:stCondLst>
                                            <p:cond delay="0"/>
                                          </p:stCondLst>
                                        </p:cTn>
                                        <p:tgtEl>
                                          <p:spTgt spid="34"/>
                                        </p:tgtEl>
                                        <p:attrNameLst>
                                          <p:attrName>style.visibility</p:attrName>
                                        </p:attrNameLst>
                                      </p:cBhvr>
                                      <p:to>
                                        <p:strVal val="hidden"/>
                                      </p:to>
                                    </p:set>
                                  </p:childTnLst>
                                </p:cTn>
                              </p:par>
                              <p:par>
                                <p:cTn id="68" presetID="1" presetClass="exit" presetSubtype="0" fill="hold" nodeType="withEffect">
                                  <p:stCondLst>
                                    <p:cond delay="0"/>
                                  </p:stCondLst>
                                  <p:childTnLst>
                                    <p:set>
                                      <p:cBhvr>
                                        <p:cTn id="69" dur="1" fill="hold">
                                          <p:stCondLst>
                                            <p:cond delay="0"/>
                                          </p:stCondLst>
                                        </p:cTn>
                                        <p:tgtEl>
                                          <p:spTgt spid="33"/>
                                        </p:tgtEl>
                                        <p:attrNameLst>
                                          <p:attrName>style.visibility</p:attrName>
                                        </p:attrNameLst>
                                      </p:cBhvr>
                                      <p:to>
                                        <p:strVal val="hidden"/>
                                      </p:to>
                                    </p:set>
                                  </p:childTnLst>
                                </p:cTn>
                              </p:par>
                              <p:par>
                                <p:cTn id="70" presetID="1" presetClass="exit" presetSubtype="0" fill="hold" grpId="1" nodeType="withEffect">
                                  <p:stCondLst>
                                    <p:cond delay="0"/>
                                  </p:stCondLst>
                                  <p:childTnLst>
                                    <p:set>
                                      <p:cBhvr>
                                        <p:cTn id="71" dur="1" fill="hold">
                                          <p:stCondLst>
                                            <p:cond delay="0"/>
                                          </p:stCondLst>
                                        </p:cTn>
                                        <p:tgtEl>
                                          <p:spTgt spid="24"/>
                                        </p:tgtEl>
                                        <p:attrNameLst>
                                          <p:attrName>style.visibility</p:attrName>
                                        </p:attrNameLst>
                                      </p:cBhvr>
                                      <p:to>
                                        <p:strVal val="hidden"/>
                                      </p:to>
                                    </p:set>
                                  </p:childTnLst>
                                </p:cTn>
                              </p:par>
                              <p:par>
                                <p:cTn id="72" presetID="1" presetClass="exit" presetSubtype="0" fill="hold" nodeType="withEffect">
                                  <p:stCondLst>
                                    <p:cond delay="0"/>
                                  </p:stCondLst>
                                  <p:childTnLst>
                                    <p:set>
                                      <p:cBhvr>
                                        <p:cTn id="73" dur="1" fill="hold">
                                          <p:stCondLst>
                                            <p:cond delay="0"/>
                                          </p:stCondLst>
                                        </p:cTn>
                                        <p:tgtEl>
                                          <p:spTgt spid="32"/>
                                        </p:tgtEl>
                                        <p:attrNameLst>
                                          <p:attrName>style.visibility</p:attrName>
                                        </p:attrNameLst>
                                      </p:cBhvr>
                                      <p:to>
                                        <p:strVal val="hidden"/>
                                      </p:to>
                                    </p:set>
                                  </p:childTnLst>
                                </p:cTn>
                              </p:par>
                              <p:par>
                                <p:cTn id="74" presetID="1" presetClass="exit" presetSubtype="0" fill="hold" grpId="1" nodeType="withEffect">
                                  <p:stCondLst>
                                    <p:cond delay="0"/>
                                  </p:stCondLst>
                                  <p:childTnLst>
                                    <p:set>
                                      <p:cBhvr>
                                        <p:cTn id="75" dur="1" fill="hold">
                                          <p:stCondLst>
                                            <p:cond delay="0"/>
                                          </p:stCondLst>
                                        </p:cTn>
                                        <p:tgtEl>
                                          <p:spTgt spid="36"/>
                                        </p:tgtEl>
                                        <p:attrNameLst>
                                          <p:attrName>style.visibility</p:attrName>
                                        </p:attrNameLst>
                                      </p:cBhvr>
                                      <p:to>
                                        <p:strVal val="hidden"/>
                                      </p:to>
                                    </p:set>
                                  </p:childTnLst>
                                </p:cTn>
                              </p:par>
                            </p:childTnLst>
                          </p:cTn>
                        </p:par>
                        <p:par>
                          <p:cTn id="76" fill="hold">
                            <p:stCondLst>
                              <p:cond delay="0"/>
                            </p:stCondLst>
                            <p:childTnLst>
                              <p:par>
                                <p:cTn id="77" presetID="35" presetClass="path" presetSubtype="0" accel="50000" decel="50000" fill="hold" nodeType="afterEffect">
                                  <p:stCondLst>
                                    <p:cond delay="0"/>
                                  </p:stCondLst>
                                  <p:childTnLst>
                                    <p:animMotion origin="layout" path="M 0.00325 -0.00115 L -0.39649 0.03658 " pathEditMode="relative" rAng="0" ptsTypes="AA">
                                      <p:cBhvr>
                                        <p:cTn id="78" dur="2000" fill="hold"/>
                                        <p:tgtEl>
                                          <p:spTgt spid="31"/>
                                        </p:tgtEl>
                                        <p:attrNameLst>
                                          <p:attrName>ppt_x</p:attrName>
                                          <p:attrName>ppt_y</p:attrName>
                                        </p:attrNameLst>
                                      </p:cBhvr>
                                      <p:rCtr x="-19987" y="1875"/>
                                    </p:animMotion>
                                  </p:childTnLst>
                                </p:cTn>
                              </p:par>
                            </p:childTnLst>
                          </p:cTn>
                        </p:par>
                        <p:par>
                          <p:cTn id="79" fill="hold">
                            <p:stCondLst>
                              <p:cond delay="2000"/>
                            </p:stCondLst>
                            <p:childTnLst>
                              <p:par>
                                <p:cTn id="80" presetID="1" presetClass="exit" presetSubtype="0" fill="hold" grpId="1" nodeType="afterEffect">
                                  <p:stCondLst>
                                    <p:cond delay="0"/>
                                  </p:stCondLst>
                                  <p:childTnLst>
                                    <p:set>
                                      <p:cBhvr>
                                        <p:cTn id="81" dur="1" fill="hold">
                                          <p:stCondLst>
                                            <p:cond delay="0"/>
                                          </p:stCondLst>
                                        </p:cTn>
                                        <p:tgtEl>
                                          <p:spTgt spid="25"/>
                                        </p:tgtEl>
                                        <p:attrNameLst>
                                          <p:attrName>style.visibility</p:attrName>
                                        </p:attrNameLst>
                                      </p:cBhvr>
                                      <p:to>
                                        <p:strVal val="hidden"/>
                                      </p:to>
                                    </p:set>
                                  </p:childTnLst>
                                </p:cTn>
                              </p:par>
                            </p:childTnLst>
                          </p:cTn>
                        </p:par>
                        <p:par>
                          <p:cTn id="82" fill="hold">
                            <p:stCondLst>
                              <p:cond delay="2000"/>
                            </p:stCondLst>
                            <p:childTnLst>
                              <p:par>
                                <p:cTn id="83" presetID="1" presetClass="exit" presetSubtype="0" fill="hold" grpId="1" nodeType="afterEffect">
                                  <p:stCondLst>
                                    <p:cond delay="0"/>
                                  </p:stCondLst>
                                  <p:childTnLst>
                                    <p:set>
                                      <p:cBhvr>
                                        <p:cTn id="84" dur="1" fill="hold">
                                          <p:stCondLst>
                                            <p:cond delay="0"/>
                                          </p:stCondLst>
                                        </p:cTn>
                                        <p:tgtEl>
                                          <p:spTgt spid="40"/>
                                        </p:tgtEl>
                                        <p:attrNameLst>
                                          <p:attrName>style.visibility</p:attrName>
                                        </p:attrNameLst>
                                      </p:cBhvr>
                                      <p:to>
                                        <p:strVal val="hidden"/>
                                      </p:to>
                                    </p:set>
                                  </p:childTnLst>
                                </p:cTn>
                              </p:par>
                              <p:par>
                                <p:cTn id="85" presetID="1" presetClass="exit" presetSubtype="0" fill="hold" nodeType="withEffect">
                                  <p:stCondLst>
                                    <p:cond delay="0"/>
                                  </p:stCondLst>
                                  <p:childTnLst>
                                    <p:set>
                                      <p:cBhvr>
                                        <p:cTn id="86" dur="1" fill="hold">
                                          <p:stCondLst>
                                            <p:cond delay="0"/>
                                          </p:stCondLst>
                                        </p:cTn>
                                        <p:tgtEl>
                                          <p:spTgt spid="31"/>
                                        </p:tgtEl>
                                        <p:attrNameLst>
                                          <p:attrName>style.visibility</p:attrName>
                                        </p:attrNameLst>
                                      </p:cBhvr>
                                      <p:to>
                                        <p:strVal val="hidden"/>
                                      </p:to>
                                    </p:set>
                                  </p:childTnLst>
                                </p:cTn>
                              </p:par>
                              <p:par>
                                <p:cTn id="87" presetID="1" presetClass="exit" presetSubtype="0" fill="hold" nodeType="withEffect">
                                  <p:stCondLst>
                                    <p:cond delay="0"/>
                                  </p:stCondLst>
                                  <p:childTnLst>
                                    <p:set>
                                      <p:cBhvr>
                                        <p:cTn id="88" dur="1" fill="hold">
                                          <p:stCondLst>
                                            <p:cond delay="0"/>
                                          </p:stCondLst>
                                        </p:cTn>
                                        <p:tgtEl>
                                          <p:spTgt spid="29"/>
                                        </p:tgtEl>
                                        <p:attrNameLst>
                                          <p:attrName>style.visibility</p:attrName>
                                        </p:attrNameLst>
                                      </p:cBhvr>
                                      <p:to>
                                        <p:strVal val="hidden"/>
                                      </p:to>
                                    </p:set>
                                  </p:childTnLst>
                                </p:cTn>
                              </p:par>
                              <p:par>
                                <p:cTn id="89" presetID="1" presetClass="entr" presetSubtype="0" fill="hold" nodeType="withEffect">
                                  <p:stCondLst>
                                    <p:cond delay="0"/>
                                  </p:stCondLst>
                                  <p:childTnLst>
                                    <p:set>
                                      <p:cBhvr>
                                        <p:cTn id="90" dur="1" fill="hold">
                                          <p:stCondLst>
                                            <p:cond delay="0"/>
                                          </p:stCondLst>
                                        </p:cTn>
                                        <p:tgtEl>
                                          <p:spTgt spid="42"/>
                                        </p:tgtEl>
                                        <p:attrNameLst>
                                          <p:attrName>style.visibility</p:attrName>
                                        </p:attrNameLst>
                                      </p:cBhvr>
                                      <p:to>
                                        <p:strVal val="visible"/>
                                      </p:to>
                                    </p:set>
                                  </p:childTnLst>
                                </p:cTn>
                              </p:par>
                            </p:childTnLst>
                          </p:cTn>
                        </p:par>
                        <p:par>
                          <p:cTn id="91" fill="hold">
                            <p:stCondLst>
                              <p:cond delay="2000"/>
                            </p:stCondLst>
                            <p:childTnLst>
                              <p:par>
                                <p:cTn id="92" presetID="2" presetClass="exit" presetSubtype="2" fill="hold" nodeType="afterEffect">
                                  <p:stCondLst>
                                    <p:cond delay="0"/>
                                  </p:stCondLst>
                                  <p:childTnLst>
                                    <p:anim calcmode="lin" valueType="num">
                                      <p:cBhvr additive="base">
                                        <p:cTn id="93" dur="2000"/>
                                        <p:tgtEl>
                                          <p:spTgt spid="42"/>
                                        </p:tgtEl>
                                        <p:attrNameLst>
                                          <p:attrName>ppt_x</p:attrName>
                                        </p:attrNameLst>
                                      </p:cBhvr>
                                      <p:tavLst>
                                        <p:tav tm="0">
                                          <p:val>
                                            <p:strVal val="ppt_x"/>
                                          </p:val>
                                        </p:tav>
                                        <p:tav tm="100000">
                                          <p:val>
                                            <p:strVal val="1+ppt_w/2"/>
                                          </p:val>
                                        </p:tav>
                                      </p:tavLst>
                                    </p:anim>
                                    <p:anim calcmode="lin" valueType="num">
                                      <p:cBhvr additive="base">
                                        <p:cTn id="94" dur="2000"/>
                                        <p:tgtEl>
                                          <p:spTgt spid="42"/>
                                        </p:tgtEl>
                                        <p:attrNameLst>
                                          <p:attrName>ppt_y</p:attrName>
                                        </p:attrNameLst>
                                      </p:cBhvr>
                                      <p:tavLst>
                                        <p:tav tm="0">
                                          <p:val>
                                            <p:strVal val="ppt_y"/>
                                          </p:val>
                                        </p:tav>
                                        <p:tav tm="100000">
                                          <p:val>
                                            <p:strVal val="ppt_y"/>
                                          </p:val>
                                        </p:tav>
                                      </p:tavLst>
                                    </p:anim>
                                    <p:set>
                                      <p:cBhvr>
                                        <p:cTn id="95" dur="1" fill="hold">
                                          <p:stCondLst>
                                            <p:cond delay="1999"/>
                                          </p:stCondLst>
                                        </p:cTn>
                                        <p:tgtEl>
                                          <p:spTgt spid="4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animBg="1"/>
      <p:bldP spid="23" grpId="1" animBg="1"/>
      <p:bldP spid="24" grpId="0" animBg="1"/>
      <p:bldP spid="24" grpId="1" animBg="1"/>
      <p:bldP spid="25" grpId="0" animBg="1"/>
      <p:bldP spid="25" grpId="1" animBg="1"/>
      <p:bldP spid="34" grpId="0"/>
      <p:bldP spid="34" grpId="1"/>
      <p:bldP spid="36" grpId="0"/>
      <p:bldP spid="36" grpId="1"/>
      <p:bldP spid="40" grpId="0"/>
      <p:bldP spid="40"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669536"/>
            <a:ext cx="12192000" cy="2188464"/>
          </a:xfrm>
          <a:prstGeom prst="rect">
            <a:avLst/>
          </a:prstGeom>
        </p:spPr>
      </p:pic>
      <p:pic>
        <p:nvPicPr>
          <p:cNvPr id="17" name="图片 16">
            <a:extLst>
              <a:ext uri="{FF2B5EF4-FFF2-40B4-BE49-F238E27FC236}">
                <a16:creationId xmlns:a16="http://schemas.microsoft.com/office/drawing/2014/main" id="{E6B46CC9-9964-40E5-B682-2F8E40FCD6E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10305126" y="4629752"/>
            <a:ext cx="1886875" cy="2228248"/>
          </a:xfrm>
          <a:custGeom>
            <a:avLst/>
            <a:gdLst>
              <a:gd name="connsiteX0" fmla="*/ 902940 w 2274541"/>
              <a:gd name="connsiteY0" fmla="*/ 0 h 2686050"/>
              <a:gd name="connsiteX1" fmla="*/ 1360140 w 2274541"/>
              <a:gd name="connsiteY1" fmla="*/ 133350 h 2686050"/>
              <a:gd name="connsiteX2" fmla="*/ 1436340 w 2274541"/>
              <a:gd name="connsiteY2" fmla="*/ 133350 h 2686050"/>
              <a:gd name="connsiteX3" fmla="*/ 2274541 w 2274541"/>
              <a:gd name="connsiteY3" fmla="*/ 1399205 h 2686050"/>
              <a:gd name="connsiteX4" fmla="*/ 2274541 w 2274541"/>
              <a:gd name="connsiteY4" fmla="*/ 2686050 h 2686050"/>
              <a:gd name="connsiteX5" fmla="*/ 0 w 2274541"/>
              <a:gd name="connsiteY5" fmla="*/ 2686050 h 2686050"/>
              <a:gd name="connsiteX6" fmla="*/ 0 w 2274541"/>
              <a:gd name="connsiteY6" fmla="*/ 1175526 h 2686050"/>
              <a:gd name="connsiteX7" fmla="*/ 902940 w 2274541"/>
              <a:gd name="connsiteY7" fmla="*/ 0 h 2686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4541" h="2686050">
                <a:moveTo>
                  <a:pt x="902940" y="0"/>
                </a:moveTo>
                <a:lnTo>
                  <a:pt x="1360140" y="133350"/>
                </a:lnTo>
                <a:lnTo>
                  <a:pt x="1436340" y="133350"/>
                </a:lnTo>
                <a:lnTo>
                  <a:pt x="2274541" y="1399205"/>
                </a:lnTo>
                <a:lnTo>
                  <a:pt x="2274541" y="2686050"/>
                </a:lnTo>
                <a:lnTo>
                  <a:pt x="0" y="2686050"/>
                </a:lnTo>
                <a:lnTo>
                  <a:pt x="0" y="1175526"/>
                </a:lnTo>
                <a:lnTo>
                  <a:pt x="902940" y="0"/>
                </a:lnTo>
                <a:close/>
              </a:path>
            </a:pathLst>
          </a:custGeom>
        </p:spPr>
      </p:pic>
      <p:pic>
        <p:nvPicPr>
          <p:cNvPr id="16" name="图片 15">
            <a:extLst>
              <a:ext uri="{FF2B5EF4-FFF2-40B4-BE49-F238E27FC236}">
                <a16:creationId xmlns:a16="http://schemas.microsoft.com/office/drawing/2014/main" id="{A0EB6A0E-D545-4658-A1EA-F9C67BFF23F6}"/>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a:xfrm>
            <a:off x="9917460" y="1"/>
            <a:ext cx="2274541" cy="5571155"/>
          </a:xfrm>
          <a:custGeom>
            <a:avLst/>
            <a:gdLst>
              <a:gd name="connsiteX0" fmla="*/ 0 w 2274541"/>
              <a:gd name="connsiteY0" fmla="*/ 0 h 5571155"/>
              <a:gd name="connsiteX1" fmla="*/ 2274541 w 2274541"/>
              <a:gd name="connsiteY1" fmla="*/ 0 h 5571155"/>
              <a:gd name="connsiteX2" fmla="*/ 2274541 w 2274541"/>
              <a:gd name="connsiteY2" fmla="*/ 5571155 h 5571155"/>
              <a:gd name="connsiteX3" fmla="*/ 1436340 w 2274541"/>
              <a:gd name="connsiteY3" fmla="*/ 4305300 h 5571155"/>
              <a:gd name="connsiteX4" fmla="*/ 1360140 w 2274541"/>
              <a:gd name="connsiteY4" fmla="*/ 4305300 h 5571155"/>
              <a:gd name="connsiteX5" fmla="*/ 902940 w 2274541"/>
              <a:gd name="connsiteY5" fmla="*/ 4171950 h 5571155"/>
              <a:gd name="connsiteX6" fmla="*/ 0 w 2274541"/>
              <a:gd name="connsiteY6" fmla="*/ 5347476 h 5571155"/>
              <a:gd name="connsiteX7" fmla="*/ 0 w 2274541"/>
              <a:gd name="connsiteY7" fmla="*/ 0 h 5571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4541" h="5571155">
                <a:moveTo>
                  <a:pt x="0" y="0"/>
                </a:moveTo>
                <a:lnTo>
                  <a:pt x="2274541" y="0"/>
                </a:lnTo>
                <a:lnTo>
                  <a:pt x="2274541" y="5571155"/>
                </a:lnTo>
                <a:lnTo>
                  <a:pt x="1436340" y="4305300"/>
                </a:lnTo>
                <a:lnTo>
                  <a:pt x="1360140" y="4305300"/>
                </a:lnTo>
                <a:lnTo>
                  <a:pt x="902940" y="4171950"/>
                </a:lnTo>
                <a:lnTo>
                  <a:pt x="0" y="5347476"/>
                </a:lnTo>
                <a:lnTo>
                  <a:pt x="0" y="0"/>
                </a:lnTo>
                <a:close/>
              </a:path>
            </a:pathLst>
          </a:custGeom>
        </p:spPr>
      </p:pic>
      <p:pic>
        <p:nvPicPr>
          <p:cNvPr id="13" name="图片 12">
            <a:extLst>
              <a:ext uri="{FF2B5EF4-FFF2-40B4-BE49-F238E27FC236}">
                <a16:creationId xmlns:a16="http://schemas.microsoft.com/office/drawing/2014/main" id="{89FA7449-D589-457B-A58E-A12FCB2894AA}"/>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a:xfrm>
            <a:off x="1" y="4734686"/>
            <a:ext cx="1886875" cy="2123313"/>
          </a:xfrm>
          <a:custGeom>
            <a:avLst/>
            <a:gdLst>
              <a:gd name="connsiteX0" fmla="*/ 1386037 w 2801257"/>
              <a:gd name="connsiteY0" fmla="*/ 0 h 3152274"/>
              <a:gd name="connsiteX1" fmla="*/ 2801257 w 2801257"/>
              <a:gd name="connsiteY1" fmla="*/ 190351 h 3152274"/>
              <a:gd name="connsiteX2" fmla="*/ 2801257 w 2801257"/>
              <a:gd name="connsiteY2" fmla="*/ 3152274 h 3152274"/>
              <a:gd name="connsiteX3" fmla="*/ 0 w 2801257"/>
              <a:gd name="connsiteY3" fmla="*/ 3152274 h 3152274"/>
              <a:gd name="connsiteX4" fmla="*/ 0 w 2801257"/>
              <a:gd name="connsiteY4" fmla="*/ 924025 h 3152274"/>
              <a:gd name="connsiteX5" fmla="*/ 529388 w 2801257"/>
              <a:gd name="connsiteY5" fmla="*/ 404261 h 3152274"/>
              <a:gd name="connsiteX6" fmla="*/ 1386037 w 2801257"/>
              <a:gd name="connsiteY6" fmla="*/ 0 h 315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1257" h="3152274">
                <a:moveTo>
                  <a:pt x="1386037" y="0"/>
                </a:moveTo>
                <a:lnTo>
                  <a:pt x="2801257" y="190351"/>
                </a:lnTo>
                <a:lnTo>
                  <a:pt x="2801257" y="3152274"/>
                </a:lnTo>
                <a:lnTo>
                  <a:pt x="0" y="3152274"/>
                </a:lnTo>
                <a:lnTo>
                  <a:pt x="0" y="924025"/>
                </a:lnTo>
                <a:lnTo>
                  <a:pt x="529388" y="404261"/>
                </a:lnTo>
                <a:lnTo>
                  <a:pt x="1386037" y="0"/>
                </a:lnTo>
                <a:close/>
              </a:path>
            </a:pathLst>
          </a:custGeom>
        </p:spPr>
      </p:pic>
      <p:pic>
        <p:nvPicPr>
          <p:cNvPr id="12" name="图片 11">
            <a:extLst>
              <a:ext uri="{FF2B5EF4-FFF2-40B4-BE49-F238E27FC236}">
                <a16:creationId xmlns:a16="http://schemas.microsoft.com/office/drawing/2014/main" id="{3B72E994-C08C-41B4-BBDA-DC0DD03FC77B}"/>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a:xfrm>
            <a:off x="1" y="1"/>
            <a:ext cx="2801257" cy="4629751"/>
          </a:xfrm>
          <a:custGeom>
            <a:avLst/>
            <a:gdLst>
              <a:gd name="connsiteX0" fmla="*/ 0 w 2801257"/>
              <a:gd name="connsiteY0" fmla="*/ 0 h 4629751"/>
              <a:gd name="connsiteX1" fmla="*/ 2801257 w 2801257"/>
              <a:gd name="connsiteY1" fmla="*/ 0 h 4629751"/>
              <a:gd name="connsiteX2" fmla="*/ 2801257 w 2801257"/>
              <a:gd name="connsiteY2" fmla="*/ 3896077 h 4629751"/>
              <a:gd name="connsiteX3" fmla="*/ 1386037 w 2801257"/>
              <a:gd name="connsiteY3" fmla="*/ 3705726 h 4629751"/>
              <a:gd name="connsiteX4" fmla="*/ 529388 w 2801257"/>
              <a:gd name="connsiteY4" fmla="*/ 4109987 h 4629751"/>
              <a:gd name="connsiteX5" fmla="*/ 0 w 2801257"/>
              <a:gd name="connsiteY5" fmla="*/ 4629751 h 4629751"/>
              <a:gd name="connsiteX6" fmla="*/ 0 w 2801257"/>
              <a:gd name="connsiteY6" fmla="*/ 0 h 4629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1257" h="4629751">
                <a:moveTo>
                  <a:pt x="0" y="0"/>
                </a:moveTo>
                <a:lnTo>
                  <a:pt x="2801257" y="0"/>
                </a:lnTo>
                <a:lnTo>
                  <a:pt x="2801257" y="3896077"/>
                </a:lnTo>
                <a:lnTo>
                  <a:pt x="1386037" y="3705726"/>
                </a:lnTo>
                <a:lnTo>
                  <a:pt x="529388" y="4109987"/>
                </a:lnTo>
                <a:lnTo>
                  <a:pt x="0" y="4629751"/>
                </a:lnTo>
                <a:lnTo>
                  <a:pt x="0" y="0"/>
                </a:lnTo>
                <a:close/>
              </a:path>
            </a:pathLst>
          </a:custGeom>
        </p:spPr>
      </p:pic>
      <p:grpSp>
        <p:nvGrpSpPr>
          <p:cNvPr id="7" name="Group 6"/>
          <p:cNvGrpSpPr/>
          <p:nvPr/>
        </p:nvGrpSpPr>
        <p:grpSpPr>
          <a:xfrm>
            <a:off x="919673" y="197904"/>
            <a:ext cx="9871572" cy="1453474"/>
            <a:chOff x="994238" y="364022"/>
            <a:chExt cx="9871572" cy="1679262"/>
          </a:xfrm>
        </p:grpSpPr>
        <p:sp>
          <p:nvSpPr>
            <p:cNvPr id="20" name="Rectangle: Rounded Corners 19"/>
            <p:cNvSpPr/>
            <p:nvPr/>
          </p:nvSpPr>
          <p:spPr>
            <a:xfrm>
              <a:off x="1122370" y="529444"/>
              <a:ext cx="9743440" cy="1513840"/>
            </a:xfrm>
            <a:prstGeom prst="roundRect">
              <a:avLst/>
            </a:prstGeom>
            <a:solidFill>
              <a:srgbClr val="CCCE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sp>
          <p:nvSpPr>
            <p:cNvPr id="2" name="Rectangle: Rounded Corners 1"/>
            <p:cNvSpPr/>
            <p:nvPr/>
          </p:nvSpPr>
          <p:spPr>
            <a:xfrm>
              <a:off x="994238" y="364022"/>
              <a:ext cx="9743440" cy="151384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grpSp>
      <p:sp>
        <p:nvSpPr>
          <p:cNvPr id="8" name="TextBox 7"/>
          <p:cNvSpPr txBox="1"/>
          <p:nvPr/>
        </p:nvSpPr>
        <p:spPr>
          <a:xfrm>
            <a:off x="1425317" y="225200"/>
            <a:ext cx="898144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err="1">
                <a:solidFill>
                  <a:srgbClr val="002060"/>
                </a:solidFill>
                <a:latin typeface="Arial" panose="020B0604020202020204" pitchFamily="34" charset="0"/>
                <a:cs typeface="Arial" panose="020B0604020202020204" pitchFamily="34" charset="0"/>
              </a:rPr>
              <a:t>Đỉnh</a:t>
            </a:r>
            <a:r>
              <a:rPr lang="en-US" sz="4000" b="1" dirty="0">
                <a:solidFill>
                  <a:srgbClr val="002060"/>
                </a:solidFill>
                <a:latin typeface="Arial" panose="020B0604020202020204" pitchFamily="34" charset="0"/>
                <a:cs typeface="Arial" panose="020B0604020202020204" pitchFamily="34" charset="0"/>
              </a:rPr>
              <a:t> </a:t>
            </a:r>
            <a:r>
              <a:rPr lang="en-US" sz="4000" b="1" dirty="0" err="1">
                <a:solidFill>
                  <a:srgbClr val="002060"/>
                </a:solidFill>
                <a:latin typeface="Arial" panose="020B0604020202020204" pitchFamily="34" charset="0"/>
                <a:cs typeface="Arial" panose="020B0604020202020204" pitchFamily="34" charset="0"/>
              </a:rPr>
              <a:t>núi</a:t>
            </a:r>
            <a:r>
              <a:rPr lang="en-US" sz="4000" b="1" dirty="0">
                <a:solidFill>
                  <a:srgbClr val="002060"/>
                </a:solidFill>
                <a:latin typeface="Arial" panose="020B0604020202020204" pitchFamily="34" charset="0"/>
                <a:cs typeface="Arial" panose="020B0604020202020204" pitchFamily="34" charset="0"/>
              </a:rPr>
              <a:t> </a:t>
            </a:r>
            <a:r>
              <a:rPr lang="en-US" sz="4000" b="1" dirty="0" err="1">
                <a:solidFill>
                  <a:srgbClr val="002060"/>
                </a:solidFill>
                <a:latin typeface="Arial" panose="020B0604020202020204" pitchFamily="34" charset="0"/>
                <a:cs typeface="Arial" panose="020B0604020202020204" pitchFamily="34" charset="0"/>
              </a:rPr>
              <a:t>nào</a:t>
            </a:r>
            <a:r>
              <a:rPr lang="en-US" sz="4000" b="1" dirty="0">
                <a:solidFill>
                  <a:srgbClr val="002060"/>
                </a:solidFill>
                <a:latin typeface="Arial" panose="020B0604020202020204" pitchFamily="34" charset="0"/>
                <a:cs typeface="Arial" panose="020B0604020202020204" pitchFamily="34" charset="0"/>
              </a:rPr>
              <a:t> ở </a:t>
            </a:r>
            <a:r>
              <a:rPr lang="en-US" sz="4000" b="1" dirty="0" err="1">
                <a:solidFill>
                  <a:srgbClr val="002060"/>
                </a:solidFill>
                <a:latin typeface="Arial" panose="020B0604020202020204" pitchFamily="34" charset="0"/>
                <a:cs typeface="Arial" panose="020B0604020202020204" pitchFamily="34" charset="0"/>
              </a:rPr>
              <a:t>tỉnh</a:t>
            </a:r>
            <a:r>
              <a:rPr lang="en-US" sz="4000" b="1" dirty="0">
                <a:solidFill>
                  <a:srgbClr val="002060"/>
                </a:solidFill>
                <a:latin typeface="Arial" panose="020B0604020202020204" pitchFamily="34" charset="0"/>
                <a:cs typeface="Arial" panose="020B0604020202020204" pitchFamily="34" charset="0"/>
              </a:rPr>
              <a:t> </a:t>
            </a:r>
            <a:r>
              <a:rPr lang="en-US" sz="4000" b="1" dirty="0" err="1">
                <a:solidFill>
                  <a:srgbClr val="002060"/>
                </a:solidFill>
                <a:latin typeface="Arial" panose="020B0604020202020204" pitchFamily="34" charset="0"/>
                <a:cs typeface="Arial" panose="020B0604020202020204" pitchFamily="34" charset="0"/>
              </a:rPr>
              <a:t>Lạng</a:t>
            </a:r>
            <a:r>
              <a:rPr lang="en-US" sz="4000" b="1" dirty="0">
                <a:solidFill>
                  <a:srgbClr val="002060"/>
                </a:solidFill>
                <a:latin typeface="Arial" panose="020B0604020202020204" pitchFamily="34" charset="0"/>
                <a:cs typeface="Arial" panose="020B0604020202020204" pitchFamily="34" charset="0"/>
              </a:rPr>
              <a:t> </a:t>
            </a:r>
            <a:r>
              <a:rPr lang="en-US" sz="4000" b="1" dirty="0" err="1">
                <a:solidFill>
                  <a:srgbClr val="002060"/>
                </a:solidFill>
                <a:latin typeface="Arial" panose="020B0604020202020204" pitchFamily="34" charset="0"/>
                <a:cs typeface="Arial" panose="020B0604020202020204" pitchFamily="34" charset="0"/>
              </a:rPr>
              <a:t>Sơn</a:t>
            </a:r>
            <a:r>
              <a:rPr lang="en-US" sz="4000" b="1" dirty="0">
                <a:solidFill>
                  <a:srgbClr val="002060"/>
                </a:solidFill>
                <a:latin typeface="Arial" panose="020B0604020202020204" pitchFamily="34" charset="0"/>
                <a:cs typeface="Arial" panose="020B0604020202020204" pitchFamily="34" charset="0"/>
              </a:rPr>
              <a:t> </a:t>
            </a:r>
            <a:r>
              <a:rPr lang="en-US" sz="4000" b="1" dirty="0" err="1">
                <a:solidFill>
                  <a:srgbClr val="002060"/>
                </a:solidFill>
                <a:latin typeface="Arial" panose="020B0604020202020204" pitchFamily="34" charset="0"/>
                <a:cs typeface="Arial" panose="020B0604020202020204" pitchFamily="34" charset="0"/>
              </a:rPr>
              <a:t>đôi</a:t>
            </a:r>
            <a:r>
              <a:rPr lang="en-US" sz="4000" b="1" dirty="0">
                <a:solidFill>
                  <a:srgbClr val="002060"/>
                </a:solidFill>
                <a:latin typeface="Arial" panose="020B0604020202020204" pitchFamily="34" charset="0"/>
                <a:cs typeface="Arial" panose="020B0604020202020204" pitchFamily="34" charset="0"/>
              </a:rPr>
              <a:t> </a:t>
            </a:r>
            <a:r>
              <a:rPr lang="en-US" sz="4000" b="1" dirty="0" err="1">
                <a:solidFill>
                  <a:srgbClr val="002060"/>
                </a:solidFill>
                <a:latin typeface="Arial" panose="020B0604020202020204" pitchFamily="34" charset="0"/>
                <a:cs typeface="Arial" panose="020B0604020202020204" pitchFamily="34" charset="0"/>
              </a:rPr>
              <a:t>khi</a:t>
            </a:r>
            <a:r>
              <a:rPr lang="en-US" sz="4000" b="1" dirty="0">
                <a:solidFill>
                  <a:srgbClr val="002060"/>
                </a:solidFill>
                <a:latin typeface="Arial" panose="020B0604020202020204" pitchFamily="34" charset="0"/>
                <a:cs typeface="Arial" panose="020B0604020202020204" pitchFamily="34" charset="0"/>
              </a:rPr>
              <a:t> </a:t>
            </a:r>
            <a:r>
              <a:rPr lang="en-US" sz="4000" b="1" dirty="0" err="1">
                <a:solidFill>
                  <a:srgbClr val="002060"/>
                </a:solidFill>
                <a:latin typeface="Arial" panose="020B0604020202020204" pitchFamily="34" charset="0"/>
                <a:cs typeface="Arial" panose="020B0604020202020204" pitchFamily="34" charset="0"/>
              </a:rPr>
              <a:t>có</a:t>
            </a:r>
            <a:r>
              <a:rPr lang="en-US" sz="4000" b="1" dirty="0">
                <a:solidFill>
                  <a:srgbClr val="002060"/>
                </a:solidFill>
                <a:latin typeface="Arial" panose="020B0604020202020204" pitchFamily="34" charset="0"/>
                <a:cs typeface="Arial" panose="020B0604020202020204" pitchFamily="34" charset="0"/>
              </a:rPr>
              <a:t> </a:t>
            </a:r>
            <a:r>
              <a:rPr lang="en-US" sz="4000" b="1" dirty="0" err="1">
                <a:solidFill>
                  <a:srgbClr val="002060"/>
                </a:solidFill>
                <a:latin typeface="Arial" panose="020B0604020202020204" pitchFamily="34" charset="0"/>
                <a:cs typeface="Arial" panose="020B0604020202020204" pitchFamily="34" charset="0"/>
              </a:rPr>
              <a:t>tuyết</a:t>
            </a:r>
            <a:r>
              <a:rPr lang="en-US" sz="4000" b="1" dirty="0">
                <a:solidFill>
                  <a:srgbClr val="002060"/>
                </a:solidFill>
                <a:latin typeface="Arial" panose="020B0604020202020204" pitchFamily="34" charset="0"/>
                <a:cs typeface="Arial" panose="020B0604020202020204" pitchFamily="34" charset="0"/>
              </a:rPr>
              <a:t> </a:t>
            </a:r>
            <a:r>
              <a:rPr lang="en-US" sz="4000" b="1" dirty="0" err="1">
                <a:solidFill>
                  <a:srgbClr val="002060"/>
                </a:solidFill>
                <a:latin typeface="Arial" panose="020B0604020202020204" pitchFamily="34" charset="0"/>
                <a:cs typeface="Arial" panose="020B0604020202020204" pitchFamily="34" charset="0"/>
              </a:rPr>
              <a:t>rơi</a:t>
            </a:r>
            <a:r>
              <a:rPr lang="en-US" sz="4000" b="1" dirty="0">
                <a:solidFill>
                  <a:srgbClr val="002060"/>
                </a:solidFill>
                <a:latin typeface="Arial" panose="020B0604020202020204" pitchFamily="34" charset="0"/>
                <a:cs typeface="Arial" panose="020B0604020202020204" pitchFamily="34" charset="0"/>
              </a:rPr>
              <a:t> </a:t>
            </a:r>
            <a:r>
              <a:rPr lang="en-US" sz="4000" b="1" dirty="0" err="1">
                <a:solidFill>
                  <a:srgbClr val="002060"/>
                </a:solidFill>
                <a:latin typeface="Arial" panose="020B0604020202020204" pitchFamily="34" charset="0"/>
                <a:cs typeface="Arial" panose="020B0604020202020204" pitchFamily="34" charset="0"/>
              </a:rPr>
              <a:t>vào</a:t>
            </a:r>
            <a:r>
              <a:rPr lang="en-US" sz="4000" b="1" dirty="0">
                <a:solidFill>
                  <a:srgbClr val="002060"/>
                </a:solidFill>
                <a:latin typeface="Arial" panose="020B0604020202020204" pitchFamily="34" charset="0"/>
                <a:cs typeface="Arial" panose="020B0604020202020204" pitchFamily="34" charset="0"/>
              </a:rPr>
              <a:t> </a:t>
            </a:r>
            <a:r>
              <a:rPr lang="en-US" sz="4000" b="1" dirty="0" err="1">
                <a:solidFill>
                  <a:srgbClr val="002060"/>
                </a:solidFill>
                <a:latin typeface="Arial" panose="020B0604020202020204" pitchFamily="34" charset="0"/>
                <a:cs typeface="Arial" panose="020B0604020202020204" pitchFamily="34" charset="0"/>
              </a:rPr>
              <a:t>mùa</a:t>
            </a:r>
            <a:r>
              <a:rPr lang="en-US" sz="4000" b="1" dirty="0">
                <a:solidFill>
                  <a:srgbClr val="002060"/>
                </a:solidFill>
                <a:latin typeface="Arial" panose="020B0604020202020204" pitchFamily="34" charset="0"/>
                <a:cs typeface="Arial" panose="020B0604020202020204" pitchFamily="34" charset="0"/>
              </a:rPr>
              <a:t> </a:t>
            </a:r>
            <a:r>
              <a:rPr lang="en-US" sz="4000" b="1" dirty="0" err="1">
                <a:solidFill>
                  <a:srgbClr val="002060"/>
                </a:solidFill>
                <a:latin typeface="Arial" panose="020B0604020202020204" pitchFamily="34" charset="0"/>
                <a:cs typeface="Arial" panose="020B0604020202020204" pitchFamily="34" charset="0"/>
              </a:rPr>
              <a:t>đông</a:t>
            </a:r>
            <a:r>
              <a:rPr lang="en-US" sz="4000" b="1" dirty="0">
                <a:solidFill>
                  <a:srgbClr val="002060"/>
                </a:solidFill>
                <a:latin typeface="Arial" panose="020B0604020202020204" pitchFamily="34" charset="0"/>
                <a:cs typeface="Arial" panose="020B0604020202020204" pitchFamily="34" charset="0"/>
              </a:rPr>
              <a:t>?</a:t>
            </a:r>
            <a:endParaRPr kumimoji="0" lang="en-US" sz="4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30" name="Oval 29"/>
          <p:cNvSpPr/>
          <p:nvPr/>
        </p:nvSpPr>
        <p:spPr>
          <a:xfrm>
            <a:off x="5813789" y="2089000"/>
            <a:ext cx="765447" cy="765447"/>
          </a:xfrm>
          <a:prstGeom prst="ellipse">
            <a:avLst/>
          </a:prstGeom>
          <a:solidFill>
            <a:srgbClr val="F5A7A7"/>
          </a:solidFill>
          <a:ln>
            <a:noFill/>
          </a:ln>
          <a:effectLst>
            <a:glow rad="228600">
              <a:srgbClr val="F5A7A7">
                <a:alpha val="40000"/>
              </a:srgb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UTM Futura Extra" panose="02040603050506020204" pitchFamily="18" charset="0"/>
                <a:ea typeface="+mn-ea"/>
                <a:cs typeface="+mn-cs"/>
              </a:rPr>
              <a:t>A</a:t>
            </a:r>
          </a:p>
        </p:txBody>
      </p:sp>
      <p:sp>
        <p:nvSpPr>
          <p:cNvPr id="35" name="Oval 34"/>
          <p:cNvSpPr/>
          <p:nvPr/>
        </p:nvSpPr>
        <p:spPr>
          <a:xfrm>
            <a:off x="5970727" y="4751646"/>
            <a:ext cx="765447" cy="765447"/>
          </a:xfrm>
          <a:prstGeom prst="ellipse">
            <a:avLst/>
          </a:prstGeom>
          <a:solidFill>
            <a:srgbClr val="FFBF86"/>
          </a:solidFill>
          <a:ln>
            <a:noFill/>
          </a:ln>
          <a:effectLst>
            <a:glow rad="228600">
              <a:srgbClr val="FFBF86">
                <a:alpha val="40000"/>
              </a:srgb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UTM Futura Extra" panose="02040603050506020204" pitchFamily="18" charset="0"/>
                <a:ea typeface="+mn-ea"/>
                <a:cs typeface="+mn-cs"/>
              </a:rPr>
              <a:t>C</a:t>
            </a:r>
          </a:p>
        </p:txBody>
      </p:sp>
      <p:sp>
        <p:nvSpPr>
          <p:cNvPr id="36" name="Oval 35"/>
          <p:cNvSpPr/>
          <p:nvPr/>
        </p:nvSpPr>
        <p:spPr>
          <a:xfrm>
            <a:off x="5919179" y="3406267"/>
            <a:ext cx="765447" cy="765447"/>
          </a:xfrm>
          <a:prstGeom prst="ellipse">
            <a:avLst/>
          </a:prstGeom>
          <a:solidFill>
            <a:srgbClr val="FFF47D"/>
          </a:solidFill>
          <a:ln>
            <a:noFill/>
          </a:ln>
          <a:effectLst>
            <a:glow rad="228600">
              <a:srgbClr val="FFF37C"/>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800" b="1" dirty="0">
                <a:solidFill>
                  <a:prstClr val="white"/>
                </a:solidFill>
                <a:effectLst>
                  <a:outerShdw blurRad="38100" dist="38100" dir="2700000" algn="tl">
                    <a:srgbClr val="000000">
                      <a:alpha val="43137"/>
                    </a:srgbClr>
                  </a:outerShdw>
                </a:effectLst>
                <a:latin typeface="UTM Futura Extra" panose="02040603050506020204" pitchFamily="18" charset="0"/>
              </a:rPr>
              <a:t>B</a:t>
            </a:r>
            <a:endParaRPr kumimoji="0" lang="en-US" sz="4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UTM Futura Extra" panose="02040603050506020204" pitchFamily="18" charset="0"/>
              <a:ea typeface="+mn-ea"/>
              <a:cs typeface="+mn-cs"/>
            </a:endParaRPr>
          </a:p>
        </p:txBody>
      </p:sp>
      <p:pic>
        <p:nvPicPr>
          <p:cNvPr id="38" name="Picture 37"/>
          <p:cNvPicPr>
            <a:picLocks noChangeAspect="1"/>
          </p:cNvPicPr>
          <p:nvPr/>
        </p:nvPicPr>
        <p:blipFill rotWithShape="1">
          <a:blip r:embed="rId8" cstate="print">
            <a:extLst>
              <a:ext uri="{28A0092B-C50C-407E-A947-70E740481C1C}">
                <a14:useLocalDpi xmlns:a14="http://schemas.microsoft.com/office/drawing/2010/main" val="0"/>
              </a:ext>
            </a:extLst>
          </a:blip>
          <a:srcRect l="17344" r="18765"/>
          <a:stretch/>
        </p:blipFill>
        <p:spPr>
          <a:xfrm>
            <a:off x="263471" y="935967"/>
            <a:ext cx="4515607" cy="6152351"/>
          </a:xfrm>
          <a:prstGeom prst="rect">
            <a:avLst/>
          </a:prstGeom>
        </p:spPr>
      </p:pic>
      <p:pic>
        <p:nvPicPr>
          <p:cNvPr id="27" name="Picture 2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9481910">
            <a:off x="4959754" y="3000222"/>
            <a:ext cx="1447820" cy="1447820"/>
          </a:xfrm>
          <a:prstGeom prst="rect">
            <a:avLst/>
          </a:prstGeom>
        </p:spPr>
      </p:pic>
      <p:pic>
        <p:nvPicPr>
          <p:cNvPr id="40" name="Picture 3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9481910">
            <a:off x="5234770" y="4314327"/>
            <a:ext cx="1447820" cy="1447820"/>
          </a:xfrm>
          <a:prstGeom prst="rect">
            <a:avLst/>
          </a:prstGeom>
        </p:spPr>
      </p:pic>
      <p:pic>
        <p:nvPicPr>
          <p:cNvPr id="41" name="Picture 4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9481910">
            <a:off x="4960648" y="1627935"/>
            <a:ext cx="1447820" cy="1447820"/>
          </a:xfrm>
          <a:prstGeom prst="rect">
            <a:avLst/>
          </a:prstGeom>
        </p:spPr>
      </p:pic>
      <p:sp>
        <p:nvSpPr>
          <p:cNvPr id="3" name="TextBox 2"/>
          <p:cNvSpPr txBox="1"/>
          <p:nvPr/>
        </p:nvSpPr>
        <p:spPr>
          <a:xfrm>
            <a:off x="6717356" y="2137621"/>
            <a:ext cx="6067403"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Ngũ</a:t>
            </a:r>
            <a:r>
              <a:rPr kumimoji="0" lang="en-US" sz="4000" b="1" i="0" u="none" strike="noStrike" kern="1200" cap="none" spc="0" normalizeH="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4000" b="1" i="0" u="none" strike="noStrike" kern="1200" cap="none" spc="0" normalizeH="0" noProof="0" dirty="0" err="1">
                <a:ln>
                  <a:noFill/>
                </a:ln>
                <a:solidFill>
                  <a:srgbClr val="002060"/>
                </a:solidFill>
                <a:effectLst/>
                <a:uLnTx/>
                <a:uFillTx/>
                <a:latin typeface="Arial" panose="020B0604020202020204" pitchFamily="34" charset="0"/>
                <a:ea typeface="+mn-ea"/>
                <a:cs typeface="Arial" panose="020B0604020202020204" pitchFamily="34" charset="0"/>
              </a:rPr>
              <a:t>Chỉ</a:t>
            </a:r>
            <a:r>
              <a:rPr kumimoji="0" lang="en-US" sz="4000" b="1" i="0" u="none" strike="noStrike" kern="1200" cap="none" spc="0" normalizeH="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4000" b="1" i="0" u="none" strike="noStrike" kern="1200" cap="none" spc="0" normalizeH="0" noProof="0" dirty="0" err="1">
                <a:ln>
                  <a:noFill/>
                </a:ln>
                <a:solidFill>
                  <a:srgbClr val="002060"/>
                </a:solidFill>
                <a:effectLst/>
                <a:uLnTx/>
                <a:uFillTx/>
                <a:latin typeface="Arial" panose="020B0604020202020204" pitchFamily="34" charset="0"/>
                <a:ea typeface="+mn-ea"/>
                <a:cs typeface="Arial" panose="020B0604020202020204" pitchFamily="34" charset="0"/>
              </a:rPr>
              <a:t>Sơn</a:t>
            </a:r>
            <a:endParaRPr kumimoji="0" lang="en-US" sz="4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29" name="TextBox 28"/>
          <p:cNvSpPr txBox="1"/>
          <p:nvPr/>
        </p:nvSpPr>
        <p:spPr>
          <a:xfrm>
            <a:off x="6869756" y="4722105"/>
            <a:ext cx="450220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Tây</a:t>
            </a:r>
            <a:r>
              <a:rPr kumimoji="0" lang="en-US" sz="4000" b="1" i="0" u="none" strike="noStrike" kern="1200" cap="none" spc="0" normalizeH="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4000" b="1" i="0" u="none" strike="noStrike" kern="1200" cap="none" spc="0" normalizeH="0" noProof="0" dirty="0" err="1">
                <a:ln>
                  <a:noFill/>
                </a:ln>
                <a:solidFill>
                  <a:srgbClr val="002060"/>
                </a:solidFill>
                <a:effectLst/>
                <a:uLnTx/>
                <a:uFillTx/>
                <a:latin typeface="Arial" panose="020B0604020202020204" pitchFamily="34" charset="0"/>
                <a:ea typeface="+mn-ea"/>
                <a:cs typeface="Arial" panose="020B0604020202020204" pitchFamily="34" charset="0"/>
              </a:rPr>
              <a:t>Côn</a:t>
            </a:r>
            <a:r>
              <a:rPr kumimoji="0" lang="en-US" sz="4000" b="1" i="0" u="none" strike="noStrike" kern="1200" cap="none" spc="0" normalizeH="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4000" b="1" i="0" u="none" strike="noStrike" kern="1200" cap="none" spc="0" normalizeH="0" noProof="0" dirty="0" err="1">
                <a:ln>
                  <a:noFill/>
                </a:ln>
                <a:solidFill>
                  <a:srgbClr val="002060"/>
                </a:solidFill>
                <a:effectLst/>
                <a:uLnTx/>
                <a:uFillTx/>
                <a:latin typeface="Arial" panose="020B0604020202020204" pitchFamily="34" charset="0"/>
                <a:ea typeface="+mn-ea"/>
                <a:cs typeface="Arial" panose="020B0604020202020204" pitchFamily="34" charset="0"/>
              </a:rPr>
              <a:t>Lĩnh</a:t>
            </a:r>
            <a:endParaRPr kumimoji="0" lang="en-US" sz="4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31" name="TextBox 30"/>
          <p:cNvSpPr txBox="1"/>
          <p:nvPr/>
        </p:nvSpPr>
        <p:spPr>
          <a:xfrm>
            <a:off x="7001827" y="3349656"/>
            <a:ext cx="4266248" cy="70788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Mẫu</a:t>
            </a:r>
            <a:r>
              <a:rPr kumimoji="0" lang="en-US" sz="4000" b="1" i="0" u="none" strike="noStrike" kern="1200" cap="none" spc="0" normalizeH="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4000" b="1" i="0" u="none" strike="noStrike" kern="1200" cap="none" spc="0" normalizeH="0" noProof="0" dirty="0" err="1">
                <a:ln>
                  <a:noFill/>
                </a:ln>
                <a:solidFill>
                  <a:srgbClr val="002060"/>
                </a:solidFill>
                <a:effectLst/>
                <a:uLnTx/>
                <a:uFillTx/>
                <a:latin typeface="Arial" panose="020B0604020202020204" pitchFamily="34" charset="0"/>
                <a:ea typeface="+mn-ea"/>
                <a:cs typeface="Arial" panose="020B0604020202020204" pitchFamily="34" charset="0"/>
              </a:rPr>
              <a:t>Sơn</a:t>
            </a:r>
            <a:endParaRPr kumimoji="0" lang="en-US" sz="4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pic>
        <p:nvPicPr>
          <p:cNvPr id="5" name="Picture 4"/>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9638" y="946219"/>
            <a:ext cx="4693319" cy="6142099"/>
          </a:xfrm>
          <a:prstGeom prst="rect">
            <a:avLst/>
          </a:prstGeom>
        </p:spPr>
      </p:pic>
    </p:spTree>
    <p:extLst>
      <p:ext uri="{BB962C8B-B14F-4D97-AF65-F5344CB8AC3E}">
        <p14:creationId xmlns:p14="http://schemas.microsoft.com/office/powerpoint/2010/main" val="11339069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par>
                                <p:cTn id="10" presetID="50" presetClass="entr" presetSubtype="0" decel="10000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1000" fill="hold"/>
                                        <p:tgtEl>
                                          <p:spTgt spid="8"/>
                                        </p:tgtEl>
                                        <p:attrNameLst>
                                          <p:attrName>ppt_w</p:attrName>
                                        </p:attrNameLst>
                                      </p:cBhvr>
                                      <p:tavLst>
                                        <p:tav tm="0">
                                          <p:val>
                                            <p:strVal val="#ppt_w+.3"/>
                                          </p:val>
                                        </p:tav>
                                        <p:tav tm="100000">
                                          <p:val>
                                            <p:strVal val="#ppt_w"/>
                                          </p:val>
                                        </p:tav>
                                      </p:tavLst>
                                    </p:anim>
                                    <p:anim calcmode="lin" valueType="num">
                                      <p:cBhvr>
                                        <p:cTn id="13" dur="1000" fill="hold"/>
                                        <p:tgtEl>
                                          <p:spTgt spid="8"/>
                                        </p:tgtEl>
                                        <p:attrNameLst>
                                          <p:attrName>ppt_h</p:attrName>
                                        </p:attrNameLst>
                                      </p:cBhvr>
                                      <p:tavLst>
                                        <p:tav tm="0">
                                          <p:val>
                                            <p:strVal val="#ppt_h"/>
                                          </p:val>
                                        </p:tav>
                                        <p:tav tm="100000">
                                          <p:val>
                                            <p:strVal val="#ppt_h"/>
                                          </p:val>
                                        </p:tav>
                                      </p:tavLst>
                                    </p:anim>
                                    <p:animEffect transition="in" filter="fade">
                                      <p:cBhvr>
                                        <p:cTn id="14" dur="1000"/>
                                        <p:tgtEl>
                                          <p:spTgt spid="8"/>
                                        </p:tgtEl>
                                      </p:cBhvr>
                                    </p:animEffect>
                                  </p:childTnLst>
                                </p:cTn>
                              </p:par>
                            </p:childTnLst>
                          </p:cTn>
                        </p:par>
                        <p:par>
                          <p:cTn id="15" fill="hold">
                            <p:stCondLst>
                              <p:cond delay="1000"/>
                            </p:stCondLst>
                            <p:childTnLst>
                              <p:par>
                                <p:cTn id="16" presetID="42" presetClass="entr" presetSubtype="0" fill="hold" grpId="0" nodeType="afterEffect">
                                  <p:stCondLst>
                                    <p:cond delay="0"/>
                                  </p:stCondLst>
                                  <p:childTnLst>
                                    <p:set>
                                      <p:cBhvr>
                                        <p:cTn id="17" dur="1" fill="hold">
                                          <p:stCondLst>
                                            <p:cond delay="0"/>
                                          </p:stCondLst>
                                        </p:cTn>
                                        <p:tgtEl>
                                          <p:spTgt spid="30"/>
                                        </p:tgtEl>
                                        <p:attrNameLst>
                                          <p:attrName>style.visibility</p:attrName>
                                        </p:attrNameLst>
                                      </p:cBhvr>
                                      <p:to>
                                        <p:strVal val="visible"/>
                                      </p:to>
                                    </p:set>
                                    <p:animEffect transition="in" filter="fade">
                                      <p:cBhvr>
                                        <p:cTn id="18" dur="1000"/>
                                        <p:tgtEl>
                                          <p:spTgt spid="30"/>
                                        </p:tgtEl>
                                      </p:cBhvr>
                                    </p:animEffect>
                                    <p:anim calcmode="lin" valueType="num">
                                      <p:cBhvr>
                                        <p:cTn id="19" dur="1000" fill="hold"/>
                                        <p:tgtEl>
                                          <p:spTgt spid="30"/>
                                        </p:tgtEl>
                                        <p:attrNameLst>
                                          <p:attrName>ppt_x</p:attrName>
                                        </p:attrNameLst>
                                      </p:cBhvr>
                                      <p:tavLst>
                                        <p:tav tm="0">
                                          <p:val>
                                            <p:strVal val="#ppt_x"/>
                                          </p:val>
                                        </p:tav>
                                        <p:tav tm="100000">
                                          <p:val>
                                            <p:strVal val="#ppt_x"/>
                                          </p:val>
                                        </p:tav>
                                      </p:tavLst>
                                    </p:anim>
                                    <p:anim calcmode="lin" valueType="num">
                                      <p:cBhvr>
                                        <p:cTn id="20" dur="1000" fill="hold"/>
                                        <p:tgtEl>
                                          <p:spTgt spid="30"/>
                                        </p:tgtEl>
                                        <p:attrNameLst>
                                          <p:attrName>ppt_y</p:attrName>
                                        </p:attrNameLst>
                                      </p:cBhvr>
                                      <p:tavLst>
                                        <p:tav tm="0">
                                          <p:val>
                                            <p:strVal val="#ppt_y+.1"/>
                                          </p:val>
                                        </p:tav>
                                        <p:tav tm="100000">
                                          <p:val>
                                            <p:strVal val="#ppt_y"/>
                                          </p:val>
                                        </p:tav>
                                      </p:tavLst>
                                    </p:anim>
                                  </p:childTnLst>
                                </p:cTn>
                              </p:par>
                              <p:par>
                                <p:cTn id="21" presetID="16" presetClass="entr" presetSubtype="21"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barn(inVertical)">
                                      <p:cBhvr>
                                        <p:cTn id="23" dur="1000"/>
                                        <p:tgtEl>
                                          <p:spTgt spid="3"/>
                                        </p:tgtEl>
                                      </p:cBhvr>
                                    </p:animEffect>
                                  </p:childTnLst>
                                </p:cTn>
                              </p:par>
                              <p:par>
                                <p:cTn id="24" presetID="53" presetClass="entr" presetSubtype="16" fill="hold" nodeType="withEffect">
                                  <p:stCondLst>
                                    <p:cond delay="0"/>
                                  </p:stCondLst>
                                  <p:childTnLst>
                                    <p:set>
                                      <p:cBhvr>
                                        <p:cTn id="25" dur="1" fill="hold">
                                          <p:stCondLst>
                                            <p:cond delay="0"/>
                                          </p:stCondLst>
                                        </p:cTn>
                                        <p:tgtEl>
                                          <p:spTgt spid="41"/>
                                        </p:tgtEl>
                                        <p:attrNameLst>
                                          <p:attrName>style.visibility</p:attrName>
                                        </p:attrNameLst>
                                      </p:cBhvr>
                                      <p:to>
                                        <p:strVal val="visible"/>
                                      </p:to>
                                    </p:set>
                                    <p:anim calcmode="lin" valueType="num">
                                      <p:cBhvr>
                                        <p:cTn id="26" dur="1000" fill="hold"/>
                                        <p:tgtEl>
                                          <p:spTgt spid="41"/>
                                        </p:tgtEl>
                                        <p:attrNameLst>
                                          <p:attrName>ppt_w</p:attrName>
                                        </p:attrNameLst>
                                      </p:cBhvr>
                                      <p:tavLst>
                                        <p:tav tm="0">
                                          <p:val>
                                            <p:fltVal val="0"/>
                                          </p:val>
                                        </p:tav>
                                        <p:tav tm="100000">
                                          <p:val>
                                            <p:strVal val="#ppt_w"/>
                                          </p:val>
                                        </p:tav>
                                      </p:tavLst>
                                    </p:anim>
                                    <p:anim calcmode="lin" valueType="num">
                                      <p:cBhvr>
                                        <p:cTn id="27" dur="1000" fill="hold"/>
                                        <p:tgtEl>
                                          <p:spTgt spid="41"/>
                                        </p:tgtEl>
                                        <p:attrNameLst>
                                          <p:attrName>ppt_h</p:attrName>
                                        </p:attrNameLst>
                                      </p:cBhvr>
                                      <p:tavLst>
                                        <p:tav tm="0">
                                          <p:val>
                                            <p:fltVal val="0"/>
                                          </p:val>
                                        </p:tav>
                                        <p:tav tm="100000">
                                          <p:val>
                                            <p:strVal val="#ppt_h"/>
                                          </p:val>
                                        </p:tav>
                                      </p:tavLst>
                                    </p:anim>
                                    <p:animEffect transition="in" filter="fade">
                                      <p:cBhvr>
                                        <p:cTn id="28" dur="1000"/>
                                        <p:tgtEl>
                                          <p:spTgt spid="41"/>
                                        </p:tgtEl>
                                      </p:cBhvr>
                                    </p:animEffect>
                                  </p:childTnLst>
                                </p:cTn>
                              </p:par>
                            </p:childTnLst>
                          </p:cTn>
                        </p:par>
                        <p:par>
                          <p:cTn id="29" fill="hold">
                            <p:stCondLst>
                              <p:cond delay="2000"/>
                            </p:stCondLst>
                            <p:childTnLst>
                              <p:par>
                                <p:cTn id="30" presetID="42" presetClass="entr" presetSubtype="0" fill="hold" grpId="0" nodeType="afterEffect">
                                  <p:stCondLst>
                                    <p:cond delay="0"/>
                                  </p:stCondLst>
                                  <p:childTnLst>
                                    <p:set>
                                      <p:cBhvr>
                                        <p:cTn id="31" dur="1" fill="hold">
                                          <p:stCondLst>
                                            <p:cond delay="0"/>
                                          </p:stCondLst>
                                        </p:cTn>
                                        <p:tgtEl>
                                          <p:spTgt spid="35"/>
                                        </p:tgtEl>
                                        <p:attrNameLst>
                                          <p:attrName>style.visibility</p:attrName>
                                        </p:attrNameLst>
                                      </p:cBhvr>
                                      <p:to>
                                        <p:strVal val="visible"/>
                                      </p:to>
                                    </p:set>
                                    <p:animEffect transition="in" filter="fade">
                                      <p:cBhvr>
                                        <p:cTn id="32" dur="1000"/>
                                        <p:tgtEl>
                                          <p:spTgt spid="35"/>
                                        </p:tgtEl>
                                      </p:cBhvr>
                                    </p:animEffect>
                                    <p:anim calcmode="lin" valueType="num">
                                      <p:cBhvr>
                                        <p:cTn id="33" dur="1000" fill="hold"/>
                                        <p:tgtEl>
                                          <p:spTgt spid="35"/>
                                        </p:tgtEl>
                                        <p:attrNameLst>
                                          <p:attrName>ppt_x</p:attrName>
                                        </p:attrNameLst>
                                      </p:cBhvr>
                                      <p:tavLst>
                                        <p:tav tm="0">
                                          <p:val>
                                            <p:strVal val="#ppt_x"/>
                                          </p:val>
                                        </p:tav>
                                        <p:tav tm="100000">
                                          <p:val>
                                            <p:strVal val="#ppt_x"/>
                                          </p:val>
                                        </p:tav>
                                      </p:tavLst>
                                    </p:anim>
                                    <p:anim calcmode="lin" valueType="num">
                                      <p:cBhvr>
                                        <p:cTn id="34" dur="1000" fill="hold"/>
                                        <p:tgtEl>
                                          <p:spTgt spid="35"/>
                                        </p:tgtEl>
                                        <p:attrNameLst>
                                          <p:attrName>ppt_y</p:attrName>
                                        </p:attrNameLst>
                                      </p:cBhvr>
                                      <p:tavLst>
                                        <p:tav tm="0">
                                          <p:val>
                                            <p:strVal val="#ppt_y+.1"/>
                                          </p:val>
                                        </p:tav>
                                        <p:tav tm="100000">
                                          <p:val>
                                            <p:strVal val="#ppt_y"/>
                                          </p:val>
                                        </p:tav>
                                      </p:tavLst>
                                    </p:anim>
                                  </p:childTnLst>
                                </p:cTn>
                              </p:par>
                              <p:par>
                                <p:cTn id="35" presetID="53" presetClass="entr" presetSubtype="16" fill="hold" nodeType="withEffect">
                                  <p:stCondLst>
                                    <p:cond delay="0"/>
                                  </p:stCondLst>
                                  <p:childTnLst>
                                    <p:set>
                                      <p:cBhvr>
                                        <p:cTn id="36" dur="1" fill="hold">
                                          <p:stCondLst>
                                            <p:cond delay="0"/>
                                          </p:stCondLst>
                                        </p:cTn>
                                        <p:tgtEl>
                                          <p:spTgt spid="40"/>
                                        </p:tgtEl>
                                        <p:attrNameLst>
                                          <p:attrName>style.visibility</p:attrName>
                                        </p:attrNameLst>
                                      </p:cBhvr>
                                      <p:to>
                                        <p:strVal val="visible"/>
                                      </p:to>
                                    </p:set>
                                    <p:anim calcmode="lin" valueType="num">
                                      <p:cBhvr>
                                        <p:cTn id="37" dur="1000" fill="hold"/>
                                        <p:tgtEl>
                                          <p:spTgt spid="40"/>
                                        </p:tgtEl>
                                        <p:attrNameLst>
                                          <p:attrName>ppt_w</p:attrName>
                                        </p:attrNameLst>
                                      </p:cBhvr>
                                      <p:tavLst>
                                        <p:tav tm="0">
                                          <p:val>
                                            <p:fltVal val="0"/>
                                          </p:val>
                                        </p:tav>
                                        <p:tav tm="100000">
                                          <p:val>
                                            <p:strVal val="#ppt_w"/>
                                          </p:val>
                                        </p:tav>
                                      </p:tavLst>
                                    </p:anim>
                                    <p:anim calcmode="lin" valueType="num">
                                      <p:cBhvr>
                                        <p:cTn id="38" dur="1000" fill="hold"/>
                                        <p:tgtEl>
                                          <p:spTgt spid="40"/>
                                        </p:tgtEl>
                                        <p:attrNameLst>
                                          <p:attrName>ppt_h</p:attrName>
                                        </p:attrNameLst>
                                      </p:cBhvr>
                                      <p:tavLst>
                                        <p:tav tm="0">
                                          <p:val>
                                            <p:fltVal val="0"/>
                                          </p:val>
                                        </p:tav>
                                        <p:tav tm="100000">
                                          <p:val>
                                            <p:strVal val="#ppt_h"/>
                                          </p:val>
                                        </p:tav>
                                      </p:tavLst>
                                    </p:anim>
                                    <p:animEffect transition="in" filter="fade">
                                      <p:cBhvr>
                                        <p:cTn id="39" dur="1000"/>
                                        <p:tgtEl>
                                          <p:spTgt spid="40"/>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29"/>
                                        </p:tgtEl>
                                        <p:attrNameLst>
                                          <p:attrName>style.visibility</p:attrName>
                                        </p:attrNameLst>
                                      </p:cBhvr>
                                      <p:to>
                                        <p:strVal val="visible"/>
                                      </p:to>
                                    </p:set>
                                    <p:animEffect transition="in" filter="barn(inVertical)">
                                      <p:cBhvr>
                                        <p:cTn id="42" dur="1000"/>
                                        <p:tgtEl>
                                          <p:spTgt spid="29"/>
                                        </p:tgtEl>
                                      </p:cBhvr>
                                    </p:animEffect>
                                  </p:childTnLst>
                                </p:cTn>
                              </p:par>
                            </p:childTnLst>
                          </p:cTn>
                        </p:par>
                        <p:par>
                          <p:cTn id="43" fill="hold">
                            <p:stCondLst>
                              <p:cond delay="3000"/>
                            </p:stCondLst>
                            <p:childTnLst>
                              <p:par>
                                <p:cTn id="44" presetID="42" presetClass="entr" presetSubtype="0" fill="hold" grpId="0" nodeType="afterEffect">
                                  <p:stCondLst>
                                    <p:cond delay="0"/>
                                  </p:stCondLst>
                                  <p:childTnLst>
                                    <p:set>
                                      <p:cBhvr>
                                        <p:cTn id="45" dur="1" fill="hold">
                                          <p:stCondLst>
                                            <p:cond delay="0"/>
                                          </p:stCondLst>
                                        </p:cTn>
                                        <p:tgtEl>
                                          <p:spTgt spid="36"/>
                                        </p:tgtEl>
                                        <p:attrNameLst>
                                          <p:attrName>style.visibility</p:attrName>
                                        </p:attrNameLst>
                                      </p:cBhvr>
                                      <p:to>
                                        <p:strVal val="visible"/>
                                      </p:to>
                                    </p:set>
                                    <p:animEffect transition="in" filter="fade">
                                      <p:cBhvr>
                                        <p:cTn id="46" dur="1000"/>
                                        <p:tgtEl>
                                          <p:spTgt spid="36"/>
                                        </p:tgtEl>
                                      </p:cBhvr>
                                    </p:animEffect>
                                    <p:anim calcmode="lin" valueType="num">
                                      <p:cBhvr>
                                        <p:cTn id="47" dur="1000" fill="hold"/>
                                        <p:tgtEl>
                                          <p:spTgt spid="36"/>
                                        </p:tgtEl>
                                        <p:attrNameLst>
                                          <p:attrName>ppt_x</p:attrName>
                                        </p:attrNameLst>
                                      </p:cBhvr>
                                      <p:tavLst>
                                        <p:tav tm="0">
                                          <p:val>
                                            <p:strVal val="#ppt_x"/>
                                          </p:val>
                                        </p:tav>
                                        <p:tav tm="100000">
                                          <p:val>
                                            <p:strVal val="#ppt_x"/>
                                          </p:val>
                                        </p:tav>
                                      </p:tavLst>
                                    </p:anim>
                                    <p:anim calcmode="lin" valueType="num">
                                      <p:cBhvr>
                                        <p:cTn id="48" dur="1000" fill="hold"/>
                                        <p:tgtEl>
                                          <p:spTgt spid="36"/>
                                        </p:tgtEl>
                                        <p:attrNameLst>
                                          <p:attrName>ppt_y</p:attrName>
                                        </p:attrNameLst>
                                      </p:cBhvr>
                                      <p:tavLst>
                                        <p:tav tm="0">
                                          <p:val>
                                            <p:strVal val="#ppt_y+.1"/>
                                          </p:val>
                                        </p:tav>
                                        <p:tav tm="100000">
                                          <p:val>
                                            <p:strVal val="#ppt_y"/>
                                          </p:val>
                                        </p:tav>
                                      </p:tavLst>
                                    </p:anim>
                                  </p:childTnLst>
                                </p:cTn>
                              </p:par>
                              <p:par>
                                <p:cTn id="49" presetID="16" presetClass="entr" presetSubtype="21" fill="hold" grpId="0" nodeType="withEffect">
                                  <p:stCondLst>
                                    <p:cond delay="0"/>
                                  </p:stCondLst>
                                  <p:childTnLst>
                                    <p:set>
                                      <p:cBhvr>
                                        <p:cTn id="50" dur="1" fill="hold">
                                          <p:stCondLst>
                                            <p:cond delay="0"/>
                                          </p:stCondLst>
                                        </p:cTn>
                                        <p:tgtEl>
                                          <p:spTgt spid="31"/>
                                        </p:tgtEl>
                                        <p:attrNameLst>
                                          <p:attrName>style.visibility</p:attrName>
                                        </p:attrNameLst>
                                      </p:cBhvr>
                                      <p:to>
                                        <p:strVal val="visible"/>
                                      </p:to>
                                    </p:set>
                                    <p:animEffect transition="in" filter="barn(inVertical)">
                                      <p:cBhvr>
                                        <p:cTn id="51" dur="1000"/>
                                        <p:tgtEl>
                                          <p:spTgt spid="31"/>
                                        </p:tgtEl>
                                      </p:cBhvr>
                                    </p:animEffect>
                                  </p:childTnLst>
                                </p:cTn>
                              </p:par>
                              <p:par>
                                <p:cTn id="52" presetID="53" presetClass="entr" presetSubtype="16" fill="hold" nodeType="withEffect">
                                  <p:stCondLst>
                                    <p:cond delay="0"/>
                                  </p:stCondLst>
                                  <p:childTnLst>
                                    <p:set>
                                      <p:cBhvr>
                                        <p:cTn id="53" dur="1" fill="hold">
                                          <p:stCondLst>
                                            <p:cond delay="0"/>
                                          </p:stCondLst>
                                        </p:cTn>
                                        <p:tgtEl>
                                          <p:spTgt spid="27"/>
                                        </p:tgtEl>
                                        <p:attrNameLst>
                                          <p:attrName>style.visibility</p:attrName>
                                        </p:attrNameLst>
                                      </p:cBhvr>
                                      <p:to>
                                        <p:strVal val="visible"/>
                                      </p:to>
                                    </p:set>
                                    <p:anim calcmode="lin" valueType="num">
                                      <p:cBhvr>
                                        <p:cTn id="54" dur="1000" fill="hold"/>
                                        <p:tgtEl>
                                          <p:spTgt spid="27"/>
                                        </p:tgtEl>
                                        <p:attrNameLst>
                                          <p:attrName>ppt_w</p:attrName>
                                        </p:attrNameLst>
                                      </p:cBhvr>
                                      <p:tavLst>
                                        <p:tav tm="0">
                                          <p:val>
                                            <p:fltVal val="0"/>
                                          </p:val>
                                        </p:tav>
                                        <p:tav tm="100000">
                                          <p:val>
                                            <p:strVal val="#ppt_w"/>
                                          </p:val>
                                        </p:tav>
                                      </p:tavLst>
                                    </p:anim>
                                    <p:anim calcmode="lin" valueType="num">
                                      <p:cBhvr>
                                        <p:cTn id="55" dur="1000" fill="hold"/>
                                        <p:tgtEl>
                                          <p:spTgt spid="27"/>
                                        </p:tgtEl>
                                        <p:attrNameLst>
                                          <p:attrName>ppt_h</p:attrName>
                                        </p:attrNameLst>
                                      </p:cBhvr>
                                      <p:tavLst>
                                        <p:tav tm="0">
                                          <p:val>
                                            <p:fltVal val="0"/>
                                          </p:val>
                                        </p:tav>
                                        <p:tav tm="100000">
                                          <p:val>
                                            <p:strVal val="#ppt_h"/>
                                          </p:val>
                                        </p:tav>
                                      </p:tavLst>
                                    </p:anim>
                                    <p:animEffect transition="in" filter="fade">
                                      <p:cBhvr>
                                        <p:cTn id="56" dur="1000"/>
                                        <p:tgtEl>
                                          <p:spTgt spid="27"/>
                                        </p:tgtEl>
                                      </p:cBhvr>
                                    </p:animEffect>
                                  </p:childTnLst>
                                </p:cTn>
                              </p:par>
                            </p:childTnLst>
                          </p:cTn>
                        </p:par>
                        <p:par>
                          <p:cTn id="57" fill="hold">
                            <p:stCondLst>
                              <p:cond delay="4000"/>
                            </p:stCondLst>
                            <p:childTnLst>
                              <p:par>
                                <p:cTn id="58" presetID="2" presetClass="entr" presetSubtype="8" fill="hold" nodeType="afterEffect">
                                  <p:stCondLst>
                                    <p:cond delay="0"/>
                                  </p:stCondLst>
                                  <p:childTnLst>
                                    <p:set>
                                      <p:cBhvr>
                                        <p:cTn id="59" dur="1" fill="hold">
                                          <p:stCondLst>
                                            <p:cond delay="0"/>
                                          </p:stCondLst>
                                        </p:cTn>
                                        <p:tgtEl>
                                          <p:spTgt spid="38"/>
                                        </p:tgtEl>
                                        <p:attrNameLst>
                                          <p:attrName>style.visibility</p:attrName>
                                        </p:attrNameLst>
                                      </p:cBhvr>
                                      <p:to>
                                        <p:strVal val="visible"/>
                                      </p:to>
                                    </p:set>
                                    <p:anim calcmode="lin" valueType="num">
                                      <p:cBhvr additive="base">
                                        <p:cTn id="60" dur="500" fill="hold"/>
                                        <p:tgtEl>
                                          <p:spTgt spid="38"/>
                                        </p:tgtEl>
                                        <p:attrNameLst>
                                          <p:attrName>ppt_x</p:attrName>
                                        </p:attrNameLst>
                                      </p:cBhvr>
                                      <p:tavLst>
                                        <p:tav tm="0">
                                          <p:val>
                                            <p:strVal val="0-#ppt_w/2"/>
                                          </p:val>
                                        </p:tav>
                                        <p:tav tm="100000">
                                          <p:val>
                                            <p:strVal val="#ppt_x"/>
                                          </p:val>
                                        </p:tav>
                                      </p:tavLst>
                                    </p:anim>
                                    <p:anim calcmode="lin" valueType="num">
                                      <p:cBhvr additive="base">
                                        <p:cTn id="61" dur="500" fill="hold"/>
                                        <p:tgtEl>
                                          <p:spTgt spid="38"/>
                                        </p:tgtEl>
                                        <p:attrNameLst>
                                          <p:attrName>ppt_y</p:attrName>
                                        </p:attrNameLst>
                                      </p:cBhvr>
                                      <p:tavLst>
                                        <p:tav tm="0">
                                          <p:val>
                                            <p:strVal val="#ppt_y"/>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1" presetClass="exit" presetSubtype="0" fill="hold" grpId="1" nodeType="clickEffect">
                                  <p:stCondLst>
                                    <p:cond delay="0"/>
                                  </p:stCondLst>
                                  <p:childTnLst>
                                    <p:set>
                                      <p:cBhvr>
                                        <p:cTn id="65" dur="1" fill="hold">
                                          <p:stCondLst>
                                            <p:cond delay="0"/>
                                          </p:stCondLst>
                                        </p:cTn>
                                        <p:tgtEl>
                                          <p:spTgt spid="30"/>
                                        </p:tgtEl>
                                        <p:attrNameLst>
                                          <p:attrName>style.visibility</p:attrName>
                                        </p:attrNameLst>
                                      </p:cBhvr>
                                      <p:to>
                                        <p:strVal val="hidden"/>
                                      </p:to>
                                    </p:set>
                                  </p:childTnLst>
                                  <p:subTnLst>
                                    <p:audio>
                                      <p:cMediaNode>
                                        <p:cTn display="0" masterRel="sameClick">
                                          <p:stCondLst>
                                            <p:cond evt="begin" delay="0">
                                              <p:tn val="64"/>
                                            </p:cond>
                                          </p:stCondLst>
                                          <p:endCondLst>
                                            <p:cond evt="onStopAudio" delay="0">
                                              <p:tgtEl>
                                                <p:sldTgt/>
                                              </p:tgtEl>
                                            </p:cond>
                                          </p:endCondLst>
                                        </p:cTn>
                                        <p:tgtEl>
                                          <p:sndTgt r:embed="rId2" name="applause.wav"/>
                                        </p:tgtEl>
                                      </p:cMediaNode>
                                    </p:audio>
                                  </p:subTnLst>
                                </p:cTn>
                              </p:par>
                              <p:par>
                                <p:cTn id="66" presetID="1" presetClass="exit" presetSubtype="0" fill="hold" grpId="1" nodeType="withEffect">
                                  <p:stCondLst>
                                    <p:cond delay="0"/>
                                  </p:stCondLst>
                                  <p:childTnLst>
                                    <p:set>
                                      <p:cBhvr>
                                        <p:cTn id="67" dur="1" fill="hold">
                                          <p:stCondLst>
                                            <p:cond delay="0"/>
                                          </p:stCondLst>
                                        </p:cTn>
                                        <p:tgtEl>
                                          <p:spTgt spid="3"/>
                                        </p:tgtEl>
                                        <p:attrNameLst>
                                          <p:attrName>style.visibility</p:attrName>
                                        </p:attrNameLst>
                                      </p:cBhvr>
                                      <p:to>
                                        <p:strVal val="hidden"/>
                                      </p:to>
                                    </p:set>
                                  </p:childTnLst>
                                </p:cTn>
                              </p:par>
                              <p:par>
                                <p:cTn id="68" presetID="1" presetClass="exit" presetSubtype="0" fill="hold" nodeType="withEffect">
                                  <p:stCondLst>
                                    <p:cond delay="0"/>
                                  </p:stCondLst>
                                  <p:childTnLst>
                                    <p:set>
                                      <p:cBhvr>
                                        <p:cTn id="69" dur="1" fill="hold">
                                          <p:stCondLst>
                                            <p:cond delay="0"/>
                                          </p:stCondLst>
                                        </p:cTn>
                                        <p:tgtEl>
                                          <p:spTgt spid="41"/>
                                        </p:tgtEl>
                                        <p:attrNameLst>
                                          <p:attrName>style.visibility</p:attrName>
                                        </p:attrNameLst>
                                      </p:cBhvr>
                                      <p:to>
                                        <p:strVal val="hidden"/>
                                      </p:to>
                                    </p:set>
                                  </p:childTnLst>
                                </p:cTn>
                              </p:par>
                              <p:par>
                                <p:cTn id="70" presetID="1" presetClass="exit" presetSubtype="0" fill="hold" grpId="1" nodeType="withEffect">
                                  <p:stCondLst>
                                    <p:cond delay="0"/>
                                  </p:stCondLst>
                                  <p:childTnLst>
                                    <p:set>
                                      <p:cBhvr>
                                        <p:cTn id="71" dur="1" fill="hold">
                                          <p:stCondLst>
                                            <p:cond delay="0"/>
                                          </p:stCondLst>
                                        </p:cTn>
                                        <p:tgtEl>
                                          <p:spTgt spid="35"/>
                                        </p:tgtEl>
                                        <p:attrNameLst>
                                          <p:attrName>style.visibility</p:attrName>
                                        </p:attrNameLst>
                                      </p:cBhvr>
                                      <p:to>
                                        <p:strVal val="hidden"/>
                                      </p:to>
                                    </p:set>
                                  </p:childTnLst>
                                </p:cTn>
                              </p:par>
                              <p:par>
                                <p:cTn id="72" presetID="1" presetClass="exit" presetSubtype="0" fill="hold" nodeType="withEffect">
                                  <p:stCondLst>
                                    <p:cond delay="0"/>
                                  </p:stCondLst>
                                  <p:childTnLst>
                                    <p:set>
                                      <p:cBhvr>
                                        <p:cTn id="73" dur="1" fill="hold">
                                          <p:stCondLst>
                                            <p:cond delay="0"/>
                                          </p:stCondLst>
                                        </p:cTn>
                                        <p:tgtEl>
                                          <p:spTgt spid="40"/>
                                        </p:tgtEl>
                                        <p:attrNameLst>
                                          <p:attrName>style.visibility</p:attrName>
                                        </p:attrNameLst>
                                      </p:cBhvr>
                                      <p:to>
                                        <p:strVal val="hidden"/>
                                      </p:to>
                                    </p:set>
                                  </p:childTnLst>
                                </p:cTn>
                              </p:par>
                              <p:par>
                                <p:cTn id="74" presetID="1" presetClass="exit" presetSubtype="0" fill="hold" grpId="1" nodeType="withEffect">
                                  <p:stCondLst>
                                    <p:cond delay="0"/>
                                  </p:stCondLst>
                                  <p:childTnLst>
                                    <p:set>
                                      <p:cBhvr>
                                        <p:cTn id="75" dur="1" fill="hold">
                                          <p:stCondLst>
                                            <p:cond delay="0"/>
                                          </p:stCondLst>
                                        </p:cTn>
                                        <p:tgtEl>
                                          <p:spTgt spid="29"/>
                                        </p:tgtEl>
                                        <p:attrNameLst>
                                          <p:attrName>style.visibility</p:attrName>
                                        </p:attrNameLst>
                                      </p:cBhvr>
                                      <p:to>
                                        <p:strVal val="hidden"/>
                                      </p:to>
                                    </p:set>
                                  </p:childTnLst>
                                </p:cTn>
                              </p:par>
                            </p:childTnLst>
                          </p:cTn>
                        </p:par>
                        <p:par>
                          <p:cTn id="76" fill="hold">
                            <p:stCondLst>
                              <p:cond delay="0"/>
                            </p:stCondLst>
                            <p:childTnLst>
                              <p:par>
                                <p:cTn id="77" presetID="35" presetClass="path" presetSubtype="0" accel="50000" decel="50000" fill="hold" nodeType="afterEffect">
                                  <p:stCondLst>
                                    <p:cond delay="0"/>
                                  </p:stCondLst>
                                  <p:childTnLst>
                                    <p:animMotion origin="layout" path="M 0.00325 -0.00116 L -0.15052 0.07916 " pathEditMode="relative" rAng="0" ptsTypes="AA">
                                      <p:cBhvr>
                                        <p:cTn id="78" dur="2000" fill="hold"/>
                                        <p:tgtEl>
                                          <p:spTgt spid="27"/>
                                        </p:tgtEl>
                                        <p:attrNameLst>
                                          <p:attrName>ppt_x</p:attrName>
                                          <p:attrName>ppt_y</p:attrName>
                                        </p:attrNameLst>
                                      </p:cBhvr>
                                      <p:rCtr x="-7695" y="4005"/>
                                    </p:animMotion>
                                  </p:childTnLst>
                                </p:cTn>
                              </p:par>
                            </p:childTnLst>
                          </p:cTn>
                        </p:par>
                        <p:par>
                          <p:cTn id="79" fill="hold">
                            <p:stCondLst>
                              <p:cond delay="2000"/>
                            </p:stCondLst>
                            <p:childTnLst>
                              <p:par>
                                <p:cTn id="80" presetID="1" presetClass="exit" presetSubtype="0" fill="hold" grpId="1" nodeType="afterEffect">
                                  <p:stCondLst>
                                    <p:cond delay="0"/>
                                  </p:stCondLst>
                                  <p:childTnLst>
                                    <p:set>
                                      <p:cBhvr>
                                        <p:cTn id="81" dur="1" fill="hold">
                                          <p:stCondLst>
                                            <p:cond delay="0"/>
                                          </p:stCondLst>
                                        </p:cTn>
                                        <p:tgtEl>
                                          <p:spTgt spid="36"/>
                                        </p:tgtEl>
                                        <p:attrNameLst>
                                          <p:attrName>style.visibility</p:attrName>
                                        </p:attrNameLst>
                                      </p:cBhvr>
                                      <p:to>
                                        <p:strVal val="hidden"/>
                                      </p:to>
                                    </p:set>
                                  </p:childTnLst>
                                </p:cTn>
                              </p:par>
                            </p:childTnLst>
                          </p:cTn>
                        </p:par>
                        <p:par>
                          <p:cTn id="82" fill="hold">
                            <p:stCondLst>
                              <p:cond delay="2000"/>
                            </p:stCondLst>
                            <p:childTnLst>
                              <p:par>
                                <p:cTn id="83" presetID="1" presetClass="exit" presetSubtype="0" fill="hold" grpId="1" nodeType="afterEffect">
                                  <p:stCondLst>
                                    <p:cond delay="0"/>
                                  </p:stCondLst>
                                  <p:childTnLst>
                                    <p:set>
                                      <p:cBhvr>
                                        <p:cTn id="84" dur="1" fill="hold">
                                          <p:stCondLst>
                                            <p:cond delay="0"/>
                                          </p:stCondLst>
                                        </p:cTn>
                                        <p:tgtEl>
                                          <p:spTgt spid="31"/>
                                        </p:tgtEl>
                                        <p:attrNameLst>
                                          <p:attrName>style.visibility</p:attrName>
                                        </p:attrNameLst>
                                      </p:cBhvr>
                                      <p:to>
                                        <p:strVal val="hidden"/>
                                      </p:to>
                                    </p:set>
                                  </p:childTnLst>
                                </p:cTn>
                              </p:par>
                              <p:par>
                                <p:cTn id="85" presetID="1" presetClass="exit" presetSubtype="0" fill="hold" nodeType="withEffect">
                                  <p:stCondLst>
                                    <p:cond delay="0"/>
                                  </p:stCondLst>
                                  <p:childTnLst>
                                    <p:set>
                                      <p:cBhvr>
                                        <p:cTn id="86" dur="1" fill="hold">
                                          <p:stCondLst>
                                            <p:cond delay="0"/>
                                          </p:stCondLst>
                                        </p:cTn>
                                        <p:tgtEl>
                                          <p:spTgt spid="27"/>
                                        </p:tgtEl>
                                        <p:attrNameLst>
                                          <p:attrName>style.visibility</p:attrName>
                                        </p:attrNameLst>
                                      </p:cBhvr>
                                      <p:to>
                                        <p:strVal val="hidden"/>
                                      </p:to>
                                    </p:set>
                                  </p:childTnLst>
                                </p:cTn>
                              </p:par>
                              <p:par>
                                <p:cTn id="87" presetID="1" presetClass="exit" presetSubtype="0" fill="hold" nodeType="withEffect">
                                  <p:stCondLst>
                                    <p:cond delay="0"/>
                                  </p:stCondLst>
                                  <p:childTnLst>
                                    <p:set>
                                      <p:cBhvr>
                                        <p:cTn id="88" dur="1" fill="hold">
                                          <p:stCondLst>
                                            <p:cond delay="0"/>
                                          </p:stCondLst>
                                        </p:cTn>
                                        <p:tgtEl>
                                          <p:spTgt spid="38"/>
                                        </p:tgtEl>
                                        <p:attrNameLst>
                                          <p:attrName>style.visibility</p:attrName>
                                        </p:attrNameLst>
                                      </p:cBhvr>
                                      <p:to>
                                        <p:strVal val="hidden"/>
                                      </p:to>
                                    </p:set>
                                  </p:childTnLst>
                                </p:cTn>
                              </p:par>
                              <p:par>
                                <p:cTn id="89" presetID="1" presetClass="entr" presetSubtype="0" fill="hold" nodeType="withEffect">
                                  <p:stCondLst>
                                    <p:cond delay="0"/>
                                  </p:stCondLst>
                                  <p:childTnLst>
                                    <p:set>
                                      <p:cBhvr>
                                        <p:cTn id="90" dur="1" fill="hold">
                                          <p:stCondLst>
                                            <p:cond delay="0"/>
                                          </p:stCondLst>
                                        </p:cTn>
                                        <p:tgtEl>
                                          <p:spTgt spid="5"/>
                                        </p:tgtEl>
                                        <p:attrNameLst>
                                          <p:attrName>style.visibility</p:attrName>
                                        </p:attrNameLst>
                                      </p:cBhvr>
                                      <p:to>
                                        <p:strVal val="visible"/>
                                      </p:to>
                                    </p:set>
                                  </p:childTnLst>
                                </p:cTn>
                              </p:par>
                            </p:childTnLst>
                          </p:cTn>
                        </p:par>
                        <p:par>
                          <p:cTn id="91" fill="hold">
                            <p:stCondLst>
                              <p:cond delay="2000"/>
                            </p:stCondLst>
                            <p:childTnLst>
                              <p:par>
                                <p:cTn id="92" presetID="2" presetClass="exit" presetSubtype="2" fill="hold" nodeType="afterEffect">
                                  <p:stCondLst>
                                    <p:cond delay="0"/>
                                  </p:stCondLst>
                                  <p:childTnLst>
                                    <p:anim calcmode="lin" valueType="num">
                                      <p:cBhvr additive="base">
                                        <p:cTn id="93" dur="2000"/>
                                        <p:tgtEl>
                                          <p:spTgt spid="5"/>
                                        </p:tgtEl>
                                        <p:attrNameLst>
                                          <p:attrName>ppt_x</p:attrName>
                                        </p:attrNameLst>
                                      </p:cBhvr>
                                      <p:tavLst>
                                        <p:tav tm="0">
                                          <p:val>
                                            <p:strVal val="ppt_x"/>
                                          </p:val>
                                        </p:tav>
                                        <p:tav tm="100000">
                                          <p:val>
                                            <p:strVal val="1+ppt_w/2"/>
                                          </p:val>
                                        </p:tav>
                                      </p:tavLst>
                                    </p:anim>
                                    <p:anim calcmode="lin" valueType="num">
                                      <p:cBhvr additive="base">
                                        <p:cTn id="94" dur="2000"/>
                                        <p:tgtEl>
                                          <p:spTgt spid="5"/>
                                        </p:tgtEl>
                                        <p:attrNameLst>
                                          <p:attrName>ppt_y</p:attrName>
                                        </p:attrNameLst>
                                      </p:cBhvr>
                                      <p:tavLst>
                                        <p:tav tm="0">
                                          <p:val>
                                            <p:strVal val="ppt_y"/>
                                          </p:val>
                                        </p:tav>
                                        <p:tav tm="100000">
                                          <p:val>
                                            <p:strVal val="ppt_y"/>
                                          </p:val>
                                        </p:tav>
                                      </p:tavLst>
                                    </p:anim>
                                    <p:set>
                                      <p:cBhvr>
                                        <p:cTn id="95" dur="1" fill="hold">
                                          <p:stCondLst>
                                            <p:cond delay="19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0" grpId="0" animBg="1"/>
      <p:bldP spid="30" grpId="1" animBg="1"/>
      <p:bldP spid="35" grpId="0" animBg="1"/>
      <p:bldP spid="35" grpId="1" animBg="1"/>
      <p:bldP spid="36" grpId="0" animBg="1"/>
      <p:bldP spid="36" grpId="1" animBg="1"/>
      <p:bldP spid="3" grpId="0"/>
      <p:bldP spid="3" grpId="1"/>
      <p:bldP spid="29" grpId="0"/>
      <p:bldP spid="29" grpId="1"/>
      <p:bldP spid="31" grpId="0"/>
      <p:bldP spid="31"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图片 11">
            <a:extLst>
              <a:ext uri="{FF2B5EF4-FFF2-40B4-BE49-F238E27FC236}">
                <a16:creationId xmlns:a16="http://schemas.microsoft.com/office/drawing/2014/main" id="{BC333C2A-16E1-6878-5CCF-04A1E682CA7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1" y="1"/>
            <a:ext cx="2801257" cy="4629751"/>
          </a:xfrm>
          <a:custGeom>
            <a:avLst/>
            <a:gdLst>
              <a:gd name="connsiteX0" fmla="*/ 0 w 2801257"/>
              <a:gd name="connsiteY0" fmla="*/ 0 h 4629751"/>
              <a:gd name="connsiteX1" fmla="*/ 2801257 w 2801257"/>
              <a:gd name="connsiteY1" fmla="*/ 0 h 4629751"/>
              <a:gd name="connsiteX2" fmla="*/ 2801257 w 2801257"/>
              <a:gd name="connsiteY2" fmla="*/ 3896077 h 4629751"/>
              <a:gd name="connsiteX3" fmla="*/ 1386037 w 2801257"/>
              <a:gd name="connsiteY3" fmla="*/ 3705726 h 4629751"/>
              <a:gd name="connsiteX4" fmla="*/ 529388 w 2801257"/>
              <a:gd name="connsiteY4" fmla="*/ 4109987 h 4629751"/>
              <a:gd name="connsiteX5" fmla="*/ 0 w 2801257"/>
              <a:gd name="connsiteY5" fmla="*/ 4629751 h 4629751"/>
              <a:gd name="connsiteX6" fmla="*/ 0 w 2801257"/>
              <a:gd name="connsiteY6" fmla="*/ 0 h 4629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1257" h="4629751">
                <a:moveTo>
                  <a:pt x="0" y="0"/>
                </a:moveTo>
                <a:lnTo>
                  <a:pt x="2801257" y="0"/>
                </a:lnTo>
                <a:lnTo>
                  <a:pt x="2801257" y="3896077"/>
                </a:lnTo>
                <a:lnTo>
                  <a:pt x="1386037" y="3705726"/>
                </a:lnTo>
                <a:lnTo>
                  <a:pt x="529388" y="4109987"/>
                </a:lnTo>
                <a:lnTo>
                  <a:pt x="0" y="4629751"/>
                </a:lnTo>
                <a:lnTo>
                  <a:pt x="0" y="0"/>
                </a:lnTo>
                <a:close/>
              </a:path>
            </a:pathLst>
          </a:custGeom>
        </p:spPr>
      </p:pic>
      <p:pic>
        <p:nvPicPr>
          <p:cNvPr id="35" name="图片 16">
            <a:extLst>
              <a:ext uri="{FF2B5EF4-FFF2-40B4-BE49-F238E27FC236}">
                <a16:creationId xmlns:a16="http://schemas.microsoft.com/office/drawing/2014/main" id="{90406A9D-19CF-1915-D6C3-726B5C4F96BC}"/>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10305126" y="4629752"/>
            <a:ext cx="1886875" cy="2228248"/>
          </a:xfrm>
          <a:custGeom>
            <a:avLst/>
            <a:gdLst>
              <a:gd name="connsiteX0" fmla="*/ 902940 w 2274541"/>
              <a:gd name="connsiteY0" fmla="*/ 0 h 2686050"/>
              <a:gd name="connsiteX1" fmla="*/ 1360140 w 2274541"/>
              <a:gd name="connsiteY1" fmla="*/ 133350 h 2686050"/>
              <a:gd name="connsiteX2" fmla="*/ 1436340 w 2274541"/>
              <a:gd name="connsiteY2" fmla="*/ 133350 h 2686050"/>
              <a:gd name="connsiteX3" fmla="*/ 2274541 w 2274541"/>
              <a:gd name="connsiteY3" fmla="*/ 1399205 h 2686050"/>
              <a:gd name="connsiteX4" fmla="*/ 2274541 w 2274541"/>
              <a:gd name="connsiteY4" fmla="*/ 2686050 h 2686050"/>
              <a:gd name="connsiteX5" fmla="*/ 0 w 2274541"/>
              <a:gd name="connsiteY5" fmla="*/ 2686050 h 2686050"/>
              <a:gd name="connsiteX6" fmla="*/ 0 w 2274541"/>
              <a:gd name="connsiteY6" fmla="*/ 1175526 h 2686050"/>
              <a:gd name="connsiteX7" fmla="*/ 902940 w 2274541"/>
              <a:gd name="connsiteY7" fmla="*/ 0 h 2686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4541" h="2686050">
                <a:moveTo>
                  <a:pt x="902940" y="0"/>
                </a:moveTo>
                <a:lnTo>
                  <a:pt x="1360140" y="133350"/>
                </a:lnTo>
                <a:lnTo>
                  <a:pt x="1436340" y="133350"/>
                </a:lnTo>
                <a:lnTo>
                  <a:pt x="2274541" y="1399205"/>
                </a:lnTo>
                <a:lnTo>
                  <a:pt x="2274541" y="2686050"/>
                </a:lnTo>
                <a:lnTo>
                  <a:pt x="0" y="2686050"/>
                </a:lnTo>
                <a:lnTo>
                  <a:pt x="0" y="1175526"/>
                </a:lnTo>
                <a:lnTo>
                  <a:pt x="902940" y="0"/>
                </a:lnTo>
                <a:close/>
              </a:path>
            </a:pathLst>
          </a:custGeom>
        </p:spPr>
      </p:pic>
      <p:pic>
        <p:nvPicPr>
          <p:cNvPr id="36" name="图片 15">
            <a:extLst>
              <a:ext uri="{FF2B5EF4-FFF2-40B4-BE49-F238E27FC236}">
                <a16:creationId xmlns:a16="http://schemas.microsoft.com/office/drawing/2014/main" id="{1FAB313F-65D9-B710-3DFC-28C586875718}"/>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a:xfrm>
            <a:off x="9917460" y="1"/>
            <a:ext cx="2274541" cy="5571155"/>
          </a:xfrm>
          <a:custGeom>
            <a:avLst/>
            <a:gdLst>
              <a:gd name="connsiteX0" fmla="*/ 0 w 2274541"/>
              <a:gd name="connsiteY0" fmla="*/ 0 h 5571155"/>
              <a:gd name="connsiteX1" fmla="*/ 2274541 w 2274541"/>
              <a:gd name="connsiteY1" fmla="*/ 0 h 5571155"/>
              <a:gd name="connsiteX2" fmla="*/ 2274541 w 2274541"/>
              <a:gd name="connsiteY2" fmla="*/ 5571155 h 5571155"/>
              <a:gd name="connsiteX3" fmla="*/ 1436340 w 2274541"/>
              <a:gd name="connsiteY3" fmla="*/ 4305300 h 5571155"/>
              <a:gd name="connsiteX4" fmla="*/ 1360140 w 2274541"/>
              <a:gd name="connsiteY4" fmla="*/ 4305300 h 5571155"/>
              <a:gd name="connsiteX5" fmla="*/ 902940 w 2274541"/>
              <a:gd name="connsiteY5" fmla="*/ 4171950 h 5571155"/>
              <a:gd name="connsiteX6" fmla="*/ 0 w 2274541"/>
              <a:gd name="connsiteY6" fmla="*/ 5347476 h 5571155"/>
              <a:gd name="connsiteX7" fmla="*/ 0 w 2274541"/>
              <a:gd name="connsiteY7" fmla="*/ 0 h 5571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4541" h="5571155">
                <a:moveTo>
                  <a:pt x="0" y="0"/>
                </a:moveTo>
                <a:lnTo>
                  <a:pt x="2274541" y="0"/>
                </a:lnTo>
                <a:lnTo>
                  <a:pt x="2274541" y="5571155"/>
                </a:lnTo>
                <a:lnTo>
                  <a:pt x="1436340" y="4305300"/>
                </a:lnTo>
                <a:lnTo>
                  <a:pt x="1360140" y="4305300"/>
                </a:lnTo>
                <a:lnTo>
                  <a:pt x="902940" y="4171950"/>
                </a:lnTo>
                <a:lnTo>
                  <a:pt x="0" y="5347476"/>
                </a:lnTo>
                <a:lnTo>
                  <a:pt x="0" y="0"/>
                </a:lnTo>
                <a:close/>
              </a:path>
            </a:pathLst>
          </a:custGeom>
        </p:spPr>
      </p:pic>
      <p:grpSp>
        <p:nvGrpSpPr>
          <p:cNvPr id="37" name="Group 36">
            <a:extLst>
              <a:ext uri="{FF2B5EF4-FFF2-40B4-BE49-F238E27FC236}">
                <a16:creationId xmlns:a16="http://schemas.microsoft.com/office/drawing/2014/main" id="{B8DE0BFC-FD43-A24A-B5C1-EC8568F16DB1}"/>
              </a:ext>
            </a:extLst>
          </p:cNvPr>
          <p:cNvGrpSpPr/>
          <p:nvPr/>
        </p:nvGrpSpPr>
        <p:grpSpPr>
          <a:xfrm>
            <a:off x="1280809" y="506172"/>
            <a:ext cx="5225499" cy="4216073"/>
            <a:chOff x="703958" y="407598"/>
            <a:chExt cx="10148204" cy="1607426"/>
          </a:xfrm>
        </p:grpSpPr>
        <p:sp>
          <p:nvSpPr>
            <p:cNvPr id="40" name="Rectangle: Rounded Corners 39">
              <a:extLst>
                <a:ext uri="{FF2B5EF4-FFF2-40B4-BE49-F238E27FC236}">
                  <a16:creationId xmlns:a16="http://schemas.microsoft.com/office/drawing/2014/main" id="{5E9F5AC3-298E-7822-9F08-32C861EF02B7}"/>
                </a:ext>
              </a:extLst>
            </p:cNvPr>
            <p:cNvSpPr/>
            <p:nvPr/>
          </p:nvSpPr>
          <p:spPr>
            <a:xfrm>
              <a:off x="1108722" y="501185"/>
              <a:ext cx="9743440" cy="1513839"/>
            </a:xfrm>
            <a:prstGeom prst="roundRect">
              <a:avLst/>
            </a:prstGeom>
            <a:solidFill>
              <a:srgbClr val="CCCE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Rounded Corners 40">
              <a:extLst>
                <a:ext uri="{FF2B5EF4-FFF2-40B4-BE49-F238E27FC236}">
                  <a16:creationId xmlns:a16="http://schemas.microsoft.com/office/drawing/2014/main" id="{8A970649-EFCE-9889-C5F1-A4E46CF74DF1}"/>
                </a:ext>
              </a:extLst>
            </p:cNvPr>
            <p:cNvSpPr/>
            <p:nvPr/>
          </p:nvSpPr>
          <p:spPr>
            <a:xfrm>
              <a:off x="703958" y="407598"/>
              <a:ext cx="9743439" cy="151384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2" name="TextBox 41">
            <a:extLst>
              <a:ext uri="{FF2B5EF4-FFF2-40B4-BE49-F238E27FC236}">
                <a16:creationId xmlns:a16="http://schemas.microsoft.com/office/drawing/2014/main" id="{D14CDA77-7999-618A-7456-D129D03787D1}"/>
              </a:ext>
            </a:extLst>
          </p:cNvPr>
          <p:cNvSpPr txBox="1"/>
          <p:nvPr/>
        </p:nvSpPr>
        <p:spPr>
          <a:xfrm>
            <a:off x="1742569" y="1065816"/>
            <a:ext cx="4220059" cy="3170099"/>
          </a:xfrm>
          <a:prstGeom prst="rect">
            <a:avLst/>
          </a:prstGeom>
          <a:noFill/>
        </p:spPr>
        <p:txBody>
          <a:bodyPr wrap="square" rtlCol="0">
            <a:spAutoFit/>
          </a:bodyPr>
          <a:lstStyle/>
          <a:p>
            <a:pPr algn="ctr"/>
            <a:r>
              <a:rPr lang="en-US" sz="4000" b="1" dirty="0" err="1">
                <a:latin typeface="Arial" panose="020B0604020202020204" pitchFamily="34" charset="0"/>
                <a:cs typeface="Arial" panose="020B0604020202020204" pitchFamily="34" charset="0"/>
              </a:rPr>
              <a:t>Kể</a:t>
            </a:r>
            <a:r>
              <a:rPr lang="en-US" sz="4000" b="1" dirty="0">
                <a:latin typeface="Arial" panose="020B0604020202020204" pitchFamily="34" charset="0"/>
                <a:cs typeface="Arial" panose="020B0604020202020204" pitchFamily="34" charset="0"/>
              </a:rPr>
              <a:t> </a:t>
            </a:r>
            <a:r>
              <a:rPr lang="en-US" sz="4000" b="1" dirty="0" err="1">
                <a:latin typeface="Arial" panose="020B0604020202020204" pitchFamily="34" charset="0"/>
                <a:cs typeface="Arial" panose="020B0604020202020204" pitchFamily="34" charset="0"/>
              </a:rPr>
              <a:t>tên</a:t>
            </a:r>
            <a:r>
              <a:rPr lang="en-US" sz="4000" b="1" dirty="0">
                <a:latin typeface="Arial" panose="020B0604020202020204" pitchFamily="34" charset="0"/>
                <a:cs typeface="Arial" panose="020B0604020202020204" pitchFamily="34" charset="0"/>
              </a:rPr>
              <a:t> </a:t>
            </a:r>
            <a:r>
              <a:rPr lang="en-US" sz="4000" b="1" dirty="0" err="1">
                <a:latin typeface="Arial" panose="020B0604020202020204" pitchFamily="34" charset="0"/>
                <a:cs typeface="Arial" panose="020B0604020202020204" pitchFamily="34" charset="0"/>
              </a:rPr>
              <a:t>một</a:t>
            </a:r>
            <a:r>
              <a:rPr lang="en-US" sz="4000" b="1" dirty="0">
                <a:latin typeface="Arial" panose="020B0604020202020204" pitchFamily="34" charset="0"/>
                <a:cs typeface="Arial" panose="020B0604020202020204" pitchFamily="34" charset="0"/>
              </a:rPr>
              <a:t> </a:t>
            </a:r>
            <a:r>
              <a:rPr lang="en-US" sz="4000" b="1" dirty="0" err="1">
                <a:latin typeface="Arial" panose="020B0604020202020204" pitchFamily="34" charset="0"/>
                <a:cs typeface="Arial" panose="020B0604020202020204" pitchFamily="34" charset="0"/>
              </a:rPr>
              <a:t>số</a:t>
            </a:r>
            <a:r>
              <a:rPr lang="en-US" sz="4000" b="1" dirty="0">
                <a:latin typeface="Arial" panose="020B0604020202020204" pitchFamily="34" charset="0"/>
                <a:cs typeface="Arial" panose="020B0604020202020204" pitchFamily="34" charset="0"/>
              </a:rPr>
              <a:t> song </a:t>
            </a:r>
            <a:r>
              <a:rPr lang="en-US" sz="4000" b="1" dirty="0" err="1">
                <a:latin typeface="Arial" panose="020B0604020202020204" pitchFamily="34" charset="0"/>
                <a:cs typeface="Arial" panose="020B0604020202020204" pitchFamily="34" charset="0"/>
              </a:rPr>
              <a:t>lớn</a:t>
            </a:r>
            <a:r>
              <a:rPr lang="en-US" sz="4000" b="1" dirty="0">
                <a:latin typeface="Arial" panose="020B0604020202020204" pitchFamily="34" charset="0"/>
                <a:cs typeface="Arial" panose="020B0604020202020204" pitchFamily="34" charset="0"/>
              </a:rPr>
              <a:t> ở </a:t>
            </a:r>
            <a:r>
              <a:rPr lang="en-US" sz="4000" b="1" dirty="0" err="1">
                <a:latin typeface="Arial" panose="020B0604020202020204" pitchFamily="34" charset="0"/>
                <a:cs typeface="Arial" panose="020B0604020202020204" pitchFamily="34" charset="0"/>
              </a:rPr>
              <a:t>vùng</a:t>
            </a:r>
            <a:r>
              <a:rPr lang="en-US" sz="4000" b="1" dirty="0">
                <a:latin typeface="Arial" panose="020B0604020202020204" pitchFamily="34" charset="0"/>
                <a:cs typeface="Arial" panose="020B0604020202020204" pitchFamily="34" charset="0"/>
              </a:rPr>
              <a:t> Trung du </a:t>
            </a:r>
            <a:r>
              <a:rPr lang="en-US" sz="4000" b="1" dirty="0" err="1">
                <a:latin typeface="Arial" panose="020B0604020202020204" pitchFamily="34" charset="0"/>
                <a:cs typeface="Arial" panose="020B0604020202020204" pitchFamily="34" charset="0"/>
              </a:rPr>
              <a:t>và</a:t>
            </a:r>
            <a:r>
              <a:rPr lang="en-US" sz="4000" b="1" dirty="0">
                <a:latin typeface="Arial" panose="020B0604020202020204" pitchFamily="34" charset="0"/>
                <a:cs typeface="Arial" panose="020B0604020202020204" pitchFamily="34" charset="0"/>
              </a:rPr>
              <a:t> </a:t>
            </a:r>
            <a:r>
              <a:rPr lang="en-US" sz="4000" b="1" dirty="0" err="1">
                <a:latin typeface="Arial" panose="020B0604020202020204" pitchFamily="34" charset="0"/>
                <a:cs typeface="Arial" panose="020B0604020202020204" pitchFamily="34" charset="0"/>
              </a:rPr>
              <a:t>miền</a:t>
            </a:r>
            <a:r>
              <a:rPr lang="en-US" sz="4000" b="1" dirty="0">
                <a:latin typeface="Arial" panose="020B0604020202020204" pitchFamily="34" charset="0"/>
                <a:cs typeface="Arial" panose="020B0604020202020204" pitchFamily="34" charset="0"/>
              </a:rPr>
              <a:t> </a:t>
            </a:r>
            <a:r>
              <a:rPr lang="en-US" sz="4000" b="1" dirty="0" err="1">
                <a:latin typeface="Arial" panose="020B0604020202020204" pitchFamily="34" charset="0"/>
                <a:cs typeface="Arial" panose="020B0604020202020204" pitchFamily="34" charset="0"/>
              </a:rPr>
              <a:t>núi</a:t>
            </a:r>
            <a:r>
              <a:rPr lang="en-US" sz="4000" b="1" dirty="0">
                <a:latin typeface="Arial" panose="020B0604020202020204" pitchFamily="34" charset="0"/>
                <a:cs typeface="Arial" panose="020B0604020202020204" pitchFamily="34" charset="0"/>
              </a:rPr>
              <a:t> </a:t>
            </a:r>
            <a:r>
              <a:rPr lang="en-US" sz="4000" b="1" dirty="0" err="1">
                <a:latin typeface="Arial" panose="020B0604020202020204" pitchFamily="34" charset="0"/>
                <a:cs typeface="Arial" panose="020B0604020202020204" pitchFamily="34" charset="0"/>
              </a:rPr>
              <a:t>Bắc</a:t>
            </a:r>
            <a:r>
              <a:rPr lang="en-US" sz="4000" b="1" dirty="0">
                <a:latin typeface="Arial" panose="020B0604020202020204" pitchFamily="34" charset="0"/>
                <a:cs typeface="Arial" panose="020B0604020202020204" pitchFamily="34" charset="0"/>
              </a:rPr>
              <a:t> </a:t>
            </a:r>
            <a:r>
              <a:rPr lang="en-US" sz="4000" b="1" dirty="0" err="1">
                <a:latin typeface="Arial" panose="020B0604020202020204" pitchFamily="34" charset="0"/>
                <a:cs typeface="Arial" panose="020B0604020202020204" pitchFamily="34" charset="0"/>
              </a:rPr>
              <a:t>Bộ</a:t>
            </a:r>
            <a:r>
              <a:rPr lang="en-US" sz="4000" b="1" dirty="0">
                <a:latin typeface="Arial" panose="020B0604020202020204" pitchFamily="34" charset="0"/>
                <a:cs typeface="Arial" panose="020B0604020202020204" pitchFamily="34" charset="0"/>
              </a:rPr>
              <a:t>?</a:t>
            </a:r>
          </a:p>
        </p:txBody>
      </p:sp>
      <p:sp>
        <p:nvSpPr>
          <p:cNvPr id="43" name="TextBox 42">
            <a:extLst>
              <a:ext uri="{FF2B5EF4-FFF2-40B4-BE49-F238E27FC236}">
                <a16:creationId xmlns:a16="http://schemas.microsoft.com/office/drawing/2014/main" id="{7A1C5A7C-3841-E7E2-072E-A9153E0E80FC}"/>
              </a:ext>
            </a:extLst>
          </p:cNvPr>
          <p:cNvSpPr txBox="1"/>
          <p:nvPr/>
        </p:nvSpPr>
        <p:spPr>
          <a:xfrm>
            <a:off x="1484963" y="1139472"/>
            <a:ext cx="4849573" cy="2554545"/>
          </a:xfrm>
          <a:prstGeom prst="rect">
            <a:avLst/>
          </a:prstGeom>
          <a:noFill/>
        </p:spPr>
        <p:txBody>
          <a:bodyPr wrap="square" rtlCol="0">
            <a:spAutoFit/>
          </a:bodyPr>
          <a:lstStyle/>
          <a:p>
            <a:pPr algn="ctr"/>
            <a:r>
              <a:rPr lang="en-US" sz="4000" b="1" dirty="0" err="1">
                <a:solidFill>
                  <a:srgbClr val="FFC000"/>
                </a:solidFill>
                <a:latin typeface="Arial" panose="020B0604020202020204" pitchFamily="34" charset="0"/>
                <a:cs typeface="Arial" panose="020B0604020202020204" pitchFamily="34" charset="0"/>
              </a:rPr>
              <a:t>Sông</a:t>
            </a:r>
            <a:r>
              <a:rPr lang="en-US" sz="4000" b="1" dirty="0">
                <a:solidFill>
                  <a:srgbClr val="FFC000"/>
                </a:solidFill>
                <a:latin typeface="Arial" panose="020B0604020202020204" pitchFamily="34" charset="0"/>
                <a:cs typeface="Arial" panose="020B0604020202020204" pitchFamily="34" charset="0"/>
              </a:rPr>
              <a:t> </a:t>
            </a:r>
            <a:r>
              <a:rPr lang="en-US" sz="4000" b="1" dirty="0" err="1">
                <a:solidFill>
                  <a:srgbClr val="FFC000"/>
                </a:solidFill>
                <a:latin typeface="Arial" panose="020B0604020202020204" pitchFamily="34" charset="0"/>
                <a:cs typeface="Arial" panose="020B0604020202020204" pitchFamily="34" charset="0"/>
              </a:rPr>
              <a:t>Hồng</a:t>
            </a:r>
            <a:r>
              <a:rPr lang="en-US" sz="4000" b="1" dirty="0">
                <a:solidFill>
                  <a:srgbClr val="FFC000"/>
                </a:solidFill>
                <a:latin typeface="Arial" panose="020B0604020202020204" pitchFamily="34" charset="0"/>
                <a:cs typeface="Arial" panose="020B0604020202020204" pitchFamily="34" charset="0"/>
              </a:rPr>
              <a:t>, song </a:t>
            </a:r>
            <a:r>
              <a:rPr lang="en-US" sz="4000" b="1" dirty="0" err="1">
                <a:solidFill>
                  <a:srgbClr val="FFC000"/>
                </a:solidFill>
                <a:latin typeface="Arial" panose="020B0604020202020204" pitchFamily="34" charset="0"/>
                <a:cs typeface="Arial" panose="020B0604020202020204" pitchFamily="34" charset="0"/>
              </a:rPr>
              <a:t>Đà</a:t>
            </a:r>
            <a:r>
              <a:rPr lang="en-US" sz="4000" b="1" dirty="0">
                <a:solidFill>
                  <a:srgbClr val="FFC000"/>
                </a:solidFill>
                <a:latin typeface="Arial" panose="020B0604020202020204" pitchFamily="34" charset="0"/>
                <a:cs typeface="Arial" panose="020B0604020202020204" pitchFamily="34" charset="0"/>
              </a:rPr>
              <a:t>, song </a:t>
            </a:r>
            <a:r>
              <a:rPr lang="en-US" sz="4000" b="1" dirty="0" err="1">
                <a:solidFill>
                  <a:srgbClr val="FFC000"/>
                </a:solidFill>
                <a:latin typeface="Arial" panose="020B0604020202020204" pitchFamily="34" charset="0"/>
                <a:cs typeface="Arial" panose="020B0604020202020204" pitchFamily="34" charset="0"/>
              </a:rPr>
              <a:t>Chảy</a:t>
            </a:r>
            <a:r>
              <a:rPr lang="en-US" sz="4000" b="1" dirty="0">
                <a:solidFill>
                  <a:srgbClr val="FFC000"/>
                </a:solidFill>
                <a:latin typeface="Arial" panose="020B0604020202020204" pitchFamily="34" charset="0"/>
                <a:cs typeface="Arial" panose="020B0604020202020204" pitchFamily="34" charset="0"/>
              </a:rPr>
              <a:t>, </a:t>
            </a:r>
            <a:r>
              <a:rPr lang="en-US" sz="4000" b="1" dirty="0" err="1">
                <a:solidFill>
                  <a:srgbClr val="FFC000"/>
                </a:solidFill>
                <a:latin typeface="Arial" panose="020B0604020202020204" pitchFamily="34" charset="0"/>
                <a:cs typeface="Arial" panose="020B0604020202020204" pitchFamily="34" charset="0"/>
              </a:rPr>
              <a:t>Sông</a:t>
            </a:r>
            <a:r>
              <a:rPr lang="en-US" sz="4000" b="1" dirty="0">
                <a:solidFill>
                  <a:srgbClr val="FFC000"/>
                </a:solidFill>
                <a:latin typeface="Arial" panose="020B0604020202020204" pitchFamily="34" charset="0"/>
                <a:cs typeface="Arial" panose="020B0604020202020204" pitchFamily="34" charset="0"/>
              </a:rPr>
              <a:t> Lô, </a:t>
            </a:r>
            <a:r>
              <a:rPr lang="en-US" sz="4000" b="1" dirty="0" err="1">
                <a:solidFill>
                  <a:srgbClr val="FFC000"/>
                </a:solidFill>
                <a:latin typeface="Arial" panose="020B0604020202020204" pitchFamily="34" charset="0"/>
                <a:cs typeface="Arial" panose="020B0604020202020204" pitchFamily="34" charset="0"/>
              </a:rPr>
              <a:t>Sông</a:t>
            </a:r>
            <a:r>
              <a:rPr lang="en-US" sz="4000" b="1" dirty="0">
                <a:solidFill>
                  <a:srgbClr val="FFC000"/>
                </a:solidFill>
                <a:latin typeface="Arial" panose="020B0604020202020204" pitchFamily="34" charset="0"/>
                <a:cs typeface="Arial" panose="020B0604020202020204" pitchFamily="34" charset="0"/>
              </a:rPr>
              <a:t> </a:t>
            </a:r>
            <a:r>
              <a:rPr lang="en-US" sz="4000" b="1" dirty="0" err="1">
                <a:solidFill>
                  <a:srgbClr val="FFC000"/>
                </a:solidFill>
                <a:latin typeface="Arial" panose="020B0604020202020204" pitchFamily="34" charset="0"/>
                <a:cs typeface="Arial" panose="020B0604020202020204" pitchFamily="34" charset="0"/>
              </a:rPr>
              <a:t>Gâm</a:t>
            </a:r>
            <a:r>
              <a:rPr lang="en-US" sz="4000" b="1" dirty="0">
                <a:solidFill>
                  <a:srgbClr val="FFC000"/>
                </a:solidFill>
                <a:latin typeface="Arial" panose="020B0604020202020204" pitchFamily="34" charset="0"/>
                <a:cs typeface="Arial" panose="020B0604020202020204" pitchFamily="34" charset="0"/>
              </a:rPr>
              <a:t>…</a:t>
            </a:r>
          </a:p>
        </p:txBody>
      </p:sp>
      <p:pic>
        <p:nvPicPr>
          <p:cNvPr id="44" name="Picture 43">
            <a:extLst>
              <a:ext uri="{FF2B5EF4-FFF2-40B4-BE49-F238E27FC236}">
                <a16:creationId xmlns:a16="http://schemas.microsoft.com/office/drawing/2014/main" id="{0C686642-B432-BF4C-0D0B-0DC8367B906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5407223" y="907916"/>
            <a:ext cx="7067764" cy="6152351"/>
          </a:xfrm>
          <a:prstGeom prst="rect">
            <a:avLst/>
          </a:prstGeom>
        </p:spPr>
      </p:pic>
      <p:pic>
        <p:nvPicPr>
          <p:cNvPr id="45" name="Picture 44">
            <a:extLst>
              <a:ext uri="{FF2B5EF4-FFF2-40B4-BE49-F238E27FC236}">
                <a16:creationId xmlns:a16="http://schemas.microsoft.com/office/drawing/2014/main" id="{BE48337B-D0AB-8EBC-1326-4F0D1868F53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35791" y="3399845"/>
            <a:ext cx="2571791" cy="2571791"/>
          </a:xfrm>
          <a:prstGeom prst="rect">
            <a:avLst/>
          </a:prstGeom>
        </p:spPr>
      </p:pic>
      <p:pic>
        <p:nvPicPr>
          <p:cNvPr id="46" name="Picture 45">
            <a:extLst>
              <a:ext uri="{FF2B5EF4-FFF2-40B4-BE49-F238E27FC236}">
                <a16:creationId xmlns:a16="http://schemas.microsoft.com/office/drawing/2014/main" id="{8B549399-A950-04A7-796E-6039E4FFF2A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08249" y="3898911"/>
            <a:ext cx="2571791" cy="2571791"/>
          </a:xfrm>
          <a:prstGeom prst="rect">
            <a:avLst/>
          </a:prstGeom>
        </p:spPr>
      </p:pic>
      <p:pic>
        <p:nvPicPr>
          <p:cNvPr id="47" name="图片 15">
            <a:extLst>
              <a:ext uri="{FF2B5EF4-FFF2-40B4-BE49-F238E27FC236}">
                <a16:creationId xmlns:a16="http://schemas.microsoft.com/office/drawing/2014/main" id="{DBA9455D-ACAD-85CC-B1B7-0B205C3CBFD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4669536"/>
            <a:ext cx="12192000" cy="2188464"/>
          </a:xfrm>
          <a:prstGeom prst="rect">
            <a:avLst/>
          </a:prstGeom>
        </p:spPr>
      </p:pic>
      <p:pic>
        <p:nvPicPr>
          <p:cNvPr id="48" name="图片 12">
            <a:extLst>
              <a:ext uri="{FF2B5EF4-FFF2-40B4-BE49-F238E27FC236}">
                <a16:creationId xmlns:a16="http://schemas.microsoft.com/office/drawing/2014/main" id="{622785AF-BE05-A80B-D2C4-3C63D5673B88}"/>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a:xfrm>
            <a:off x="0" y="4757862"/>
            <a:ext cx="1886875" cy="2123313"/>
          </a:xfrm>
          <a:custGeom>
            <a:avLst/>
            <a:gdLst>
              <a:gd name="connsiteX0" fmla="*/ 1386037 w 2801257"/>
              <a:gd name="connsiteY0" fmla="*/ 0 h 3152274"/>
              <a:gd name="connsiteX1" fmla="*/ 2801257 w 2801257"/>
              <a:gd name="connsiteY1" fmla="*/ 190351 h 3152274"/>
              <a:gd name="connsiteX2" fmla="*/ 2801257 w 2801257"/>
              <a:gd name="connsiteY2" fmla="*/ 3152274 h 3152274"/>
              <a:gd name="connsiteX3" fmla="*/ 0 w 2801257"/>
              <a:gd name="connsiteY3" fmla="*/ 3152274 h 3152274"/>
              <a:gd name="connsiteX4" fmla="*/ 0 w 2801257"/>
              <a:gd name="connsiteY4" fmla="*/ 924025 h 3152274"/>
              <a:gd name="connsiteX5" fmla="*/ 529388 w 2801257"/>
              <a:gd name="connsiteY5" fmla="*/ 404261 h 3152274"/>
              <a:gd name="connsiteX6" fmla="*/ 1386037 w 2801257"/>
              <a:gd name="connsiteY6" fmla="*/ 0 h 315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1257" h="3152274">
                <a:moveTo>
                  <a:pt x="1386037" y="0"/>
                </a:moveTo>
                <a:lnTo>
                  <a:pt x="2801257" y="190351"/>
                </a:lnTo>
                <a:lnTo>
                  <a:pt x="2801257" y="3152274"/>
                </a:lnTo>
                <a:lnTo>
                  <a:pt x="0" y="3152274"/>
                </a:lnTo>
                <a:lnTo>
                  <a:pt x="0" y="924025"/>
                </a:lnTo>
                <a:lnTo>
                  <a:pt x="529388" y="404261"/>
                </a:lnTo>
                <a:lnTo>
                  <a:pt x="1386037" y="0"/>
                </a:lnTo>
                <a:close/>
              </a:path>
            </a:pathLst>
          </a:custGeom>
        </p:spPr>
      </p:pic>
      <p:pic>
        <p:nvPicPr>
          <p:cNvPr id="49" name="Picture 48">
            <a:extLst>
              <a:ext uri="{FF2B5EF4-FFF2-40B4-BE49-F238E27FC236}">
                <a16:creationId xmlns:a16="http://schemas.microsoft.com/office/drawing/2014/main" id="{B5EC5064-CD88-4316-A1DD-59FDA449818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407223" y="921616"/>
            <a:ext cx="7057320" cy="6138651"/>
          </a:xfrm>
          <a:prstGeom prst="rect">
            <a:avLst/>
          </a:prstGeom>
        </p:spPr>
      </p:pic>
    </p:spTree>
    <p:extLst>
      <p:ext uri="{BB962C8B-B14F-4D97-AF65-F5344CB8AC3E}">
        <p14:creationId xmlns:p14="http://schemas.microsoft.com/office/powerpoint/2010/main" val="20291005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p:cTn id="7" dur="1000" fill="hold"/>
                                        <p:tgtEl>
                                          <p:spTgt spid="37"/>
                                        </p:tgtEl>
                                        <p:attrNameLst>
                                          <p:attrName>ppt_w</p:attrName>
                                        </p:attrNameLst>
                                      </p:cBhvr>
                                      <p:tavLst>
                                        <p:tav tm="0">
                                          <p:val>
                                            <p:strVal val="#ppt_w+.3"/>
                                          </p:val>
                                        </p:tav>
                                        <p:tav tm="100000">
                                          <p:val>
                                            <p:strVal val="#ppt_w"/>
                                          </p:val>
                                        </p:tav>
                                      </p:tavLst>
                                    </p:anim>
                                    <p:anim calcmode="lin" valueType="num">
                                      <p:cBhvr>
                                        <p:cTn id="8" dur="1000" fill="hold"/>
                                        <p:tgtEl>
                                          <p:spTgt spid="37"/>
                                        </p:tgtEl>
                                        <p:attrNameLst>
                                          <p:attrName>ppt_h</p:attrName>
                                        </p:attrNameLst>
                                      </p:cBhvr>
                                      <p:tavLst>
                                        <p:tav tm="0">
                                          <p:val>
                                            <p:strVal val="#ppt_h"/>
                                          </p:val>
                                        </p:tav>
                                        <p:tav tm="100000">
                                          <p:val>
                                            <p:strVal val="#ppt_h"/>
                                          </p:val>
                                        </p:tav>
                                      </p:tavLst>
                                    </p:anim>
                                    <p:animEffect transition="in" filter="fade">
                                      <p:cBhvr>
                                        <p:cTn id="9" dur="1000"/>
                                        <p:tgtEl>
                                          <p:spTgt spid="37"/>
                                        </p:tgtEl>
                                      </p:cBhvr>
                                    </p:animEffect>
                                  </p:childTnLst>
                                </p:cTn>
                              </p:par>
                              <p:par>
                                <p:cTn id="10" presetID="50" presetClass="entr" presetSubtype="0" decel="100000" fill="hold" grpId="0" nodeType="withEffect">
                                  <p:stCondLst>
                                    <p:cond delay="0"/>
                                  </p:stCondLst>
                                  <p:childTnLst>
                                    <p:set>
                                      <p:cBhvr>
                                        <p:cTn id="11" dur="1" fill="hold">
                                          <p:stCondLst>
                                            <p:cond delay="0"/>
                                          </p:stCondLst>
                                        </p:cTn>
                                        <p:tgtEl>
                                          <p:spTgt spid="42"/>
                                        </p:tgtEl>
                                        <p:attrNameLst>
                                          <p:attrName>style.visibility</p:attrName>
                                        </p:attrNameLst>
                                      </p:cBhvr>
                                      <p:to>
                                        <p:strVal val="visible"/>
                                      </p:to>
                                    </p:set>
                                    <p:anim calcmode="lin" valueType="num">
                                      <p:cBhvr>
                                        <p:cTn id="12" dur="1000" fill="hold"/>
                                        <p:tgtEl>
                                          <p:spTgt spid="42"/>
                                        </p:tgtEl>
                                        <p:attrNameLst>
                                          <p:attrName>ppt_w</p:attrName>
                                        </p:attrNameLst>
                                      </p:cBhvr>
                                      <p:tavLst>
                                        <p:tav tm="0">
                                          <p:val>
                                            <p:strVal val="#ppt_w+.3"/>
                                          </p:val>
                                        </p:tav>
                                        <p:tav tm="100000">
                                          <p:val>
                                            <p:strVal val="#ppt_w"/>
                                          </p:val>
                                        </p:tav>
                                      </p:tavLst>
                                    </p:anim>
                                    <p:anim calcmode="lin" valueType="num">
                                      <p:cBhvr>
                                        <p:cTn id="13" dur="1000" fill="hold"/>
                                        <p:tgtEl>
                                          <p:spTgt spid="42"/>
                                        </p:tgtEl>
                                        <p:attrNameLst>
                                          <p:attrName>ppt_h</p:attrName>
                                        </p:attrNameLst>
                                      </p:cBhvr>
                                      <p:tavLst>
                                        <p:tav tm="0">
                                          <p:val>
                                            <p:strVal val="#ppt_h"/>
                                          </p:val>
                                        </p:tav>
                                        <p:tav tm="100000">
                                          <p:val>
                                            <p:strVal val="#ppt_h"/>
                                          </p:val>
                                        </p:tav>
                                      </p:tavLst>
                                    </p:anim>
                                    <p:animEffect transition="in" filter="fade">
                                      <p:cBhvr>
                                        <p:cTn id="14" dur="1000"/>
                                        <p:tgtEl>
                                          <p:spTgt spid="42"/>
                                        </p:tgtEl>
                                      </p:cBhvr>
                                    </p:animEffect>
                                  </p:childTnLst>
                                </p:cTn>
                              </p:par>
                              <p:par>
                                <p:cTn id="15" presetID="2" presetClass="entr" presetSubtype="2" fill="hold" nodeType="withEffect">
                                  <p:stCondLst>
                                    <p:cond delay="0"/>
                                  </p:stCondLst>
                                  <p:childTnLst>
                                    <p:set>
                                      <p:cBhvr>
                                        <p:cTn id="16" dur="1" fill="hold">
                                          <p:stCondLst>
                                            <p:cond delay="0"/>
                                          </p:stCondLst>
                                        </p:cTn>
                                        <p:tgtEl>
                                          <p:spTgt spid="44"/>
                                        </p:tgtEl>
                                        <p:attrNameLst>
                                          <p:attrName>style.visibility</p:attrName>
                                        </p:attrNameLst>
                                      </p:cBhvr>
                                      <p:to>
                                        <p:strVal val="visible"/>
                                      </p:to>
                                    </p:set>
                                    <p:anim calcmode="lin" valueType="num">
                                      <p:cBhvr additive="base">
                                        <p:cTn id="17" dur="1000" fill="hold"/>
                                        <p:tgtEl>
                                          <p:spTgt spid="44"/>
                                        </p:tgtEl>
                                        <p:attrNameLst>
                                          <p:attrName>ppt_x</p:attrName>
                                        </p:attrNameLst>
                                      </p:cBhvr>
                                      <p:tavLst>
                                        <p:tav tm="0">
                                          <p:val>
                                            <p:strVal val="1+#ppt_w/2"/>
                                          </p:val>
                                        </p:tav>
                                        <p:tav tm="100000">
                                          <p:val>
                                            <p:strVal val="#ppt_x"/>
                                          </p:val>
                                        </p:tav>
                                      </p:tavLst>
                                    </p:anim>
                                    <p:anim calcmode="lin" valueType="num">
                                      <p:cBhvr additive="base">
                                        <p:cTn id="18" dur="1000" fill="hold"/>
                                        <p:tgtEl>
                                          <p:spTgt spid="44"/>
                                        </p:tgtEl>
                                        <p:attrNameLst>
                                          <p:attrName>ppt_y</p:attrName>
                                        </p:attrNameLst>
                                      </p:cBhvr>
                                      <p:tavLst>
                                        <p:tav tm="0">
                                          <p:val>
                                            <p:strVal val="#ppt_y"/>
                                          </p:val>
                                        </p:tav>
                                        <p:tav tm="100000">
                                          <p:val>
                                            <p:strVal val="#ppt_y"/>
                                          </p:val>
                                        </p:tav>
                                      </p:tavLst>
                                    </p:anim>
                                  </p:childTnLst>
                                </p:cTn>
                              </p:par>
                            </p:childTnLst>
                          </p:cTn>
                        </p:par>
                        <p:par>
                          <p:cTn id="19" fill="hold">
                            <p:stCondLst>
                              <p:cond delay="1000"/>
                            </p:stCondLst>
                            <p:childTnLst>
                              <p:par>
                                <p:cTn id="20" presetID="22" presetClass="entr" presetSubtype="4" fill="hold" nodeType="afterEffect">
                                  <p:stCondLst>
                                    <p:cond delay="0"/>
                                  </p:stCondLst>
                                  <p:childTnLst>
                                    <p:set>
                                      <p:cBhvr>
                                        <p:cTn id="21" dur="1" fill="hold">
                                          <p:stCondLst>
                                            <p:cond delay="0"/>
                                          </p:stCondLst>
                                        </p:cTn>
                                        <p:tgtEl>
                                          <p:spTgt spid="45"/>
                                        </p:tgtEl>
                                        <p:attrNameLst>
                                          <p:attrName>style.visibility</p:attrName>
                                        </p:attrNameLst>
                                      </p:cBhvr>
                                      <p:to>
                                        <p:strVal val="visible"/>
                                      </p:to>
                                    </p:set>
                                    <p:animEffect transition="in" filter="wipe(down)">
                                      <p:cBhvr>
                                        <p:cTn id="22" dur="1000"/>
                                        <p:tgtEl>
                                          <p:spTgt spid="45"/>
                                        </p:tgtEl>
                                      </p:cBhvr>
                                    </p:animEffect>
                                  </p:childTnLst>
                                </p:cTn>
                              </p:par>
                            </p:childTnLst>
                          </p:cTn>
                        </p:par>
                        <p:par>
                          <p:cTn id="23" fill="hold">
                            <p:stCondLst>
                              <p:cond delay="2000"/>
                            </p:stCondLst>
                            <p:childTnLst>
                              <p:par>
                                <p:cTn id="24" presetID="22" presetClass="entr" presetSubtype="4" fill="hold" nodeType="afterEffect">
                                  <p:stCondLst>
                                    <p:cond delay="0"/>
                                  </p:stCondLst>
                                  <p:childTnLst>
                                    <p:set>
                                      <p:cBhvr>
                                        <p:cTn id="25" dur="1" fill="hold">
                                          <p:stCondLst>
                                            <p:cond delay="0"/>
                                          </p:stCondLst>
                                        </p:cTn>
                                        <p:tgtEl>
                                          <p:spTgt spid="46"/>
                                        </p:tgtEl>
                                        <p:attrNameLst>
                                          <p:attrName>style.visibility</p:attrName>
                                        </p:attrNameLst>
                                      </p:cBhvr>
                                      <p:to>
                                        <p:strVal val="visible"/>
                                      </p:to>
                                    </p:set>
                                    <p:animEffect transition="in" filter="wipe(down)">
                                      <p:cBhvr>
                                        <p:cTn id="26" dur="1000"/>
                                        <p:tgtEl>
                                          <p:spTgt spid="46"/>
                                        </p:tgtEl>
                                      </p:cBhvr>
                                    </p:animEffect>
                                  </p:childTnLst>
                                </p:cTn>
                              </p:par>
                            </p:childTnLst>
                          </p:cTn>
                        </p:par>
                      </p:childTnLst>
                    </p:cTn>
                  </p:par>
                  <p:par>
                    <p:cTn id="27" fill="hold">
                      <p:stCondLst>
                        <p:cond delay="indefinite"/>
                      </p:stCondLst>
                      <p:childTnLst>
                        <p:par>
                          <p:cTn id="28" fill="hold">
                            <p:stCondLst>
                              <p:cond delay="0"/>
                            </p:stCondLst>
                            <p:childTnLst>
                              <p:par>
                                <p:cTn id="29" presetID="50" presetClass="entr" presetSubtype="0" decel="100000" fill="hold" grpId="0" nodeType="clickEffect">
                                  <p:stCondLst>
                                    <p:cond delay="0"/>
                                  </p:stCondLst>
                                  <p:childTnLst>
                                    <p:set>
                                      <p:cBhvr>
                                        <p:cTn id="30" dur="1" fill="hold">
                                          <p:stCondLst>
                                            <p:cond delay="0"/>
                                          </p:stCondLst>
                                        </p:cTn>
                                        <p:tgtEl>
                                          <p:spTgt spid="43"/>
                                        </p:tgtEl>
                                        <p:attrNameLst>
                                          <p:attrName>style.visibility</p:attrName>
                                        </p:attrNameLst>
                                      </p:cBhvr>
                                      <p:to>
                                        <p:strVal val="visible"/>
                                      </p:to>
                                    </p:set>
                                    <p:anim calcmode="lin" valueType="num">
                                      <p:cBhvr>
                                        <p:cTn id="31" dur="1000" fill="hold"/>
                                        <p:tgtEl>
                                          <p:spTgt spid="43"/>
                                        </p:tgtEl>
                                        <p:attrNameLst>
                                          <p:attrName>ppt_w</p:attrName>
                                        </p:attrNameLst>
                                      </p:cBhvr>
                                      <p:tavLst>
                                        <p:tav tm="0">
                                          <p:val>
                                            <p:strVal val="#ppt_w+.3"/>
                                          </p:val>
                                        </p:tav>
                                        <p:tav tm="100000">
                                          <p:val>
                                            <p:strVal val="#ppt_w"/>
                                          </p:val>
                                        </p:tav>
                                      </p:tavLst>
                                    </p:anim>
                                    <p:anim calcmode="lin" valueType="num">
                                      <p:cBhvr>
                                        <p:cTn id="32" dur="1000" fill="hold"/>
                                        <p:tgtEl>
                                          <p:spTgt spid="43"/>
                                        </p:tgtEl>
                                        <p:attrNameLst>
                                          <p:attrName>ppt_h</p:attrName>
                                        </p:attrNameLst>
                                      </p:cBhvr>
                                      <p:tavLst>
                                        <p:tav tm="0">
                                          <p:val>
                                            <p:strVal val="#ppt_h"/>
                                          </p:val>
                                        </p:tav>
                                        <p:tav tm="100000">
                                          <p:val>
                                            <p:strVal val="#ppt_h"/>
                                          </p:val>
                                        </p:tav>
                                      </p:tavLst>
                                    </p:anim>
                                    <p:animEffect transition="in" filter="fade">
                                      <p:cBhvr>
                                        <p:cTn id="33" dur="1000"/>
                                        <p:tgtEl>
                                          <p:spTgt spid="43"/>
                                        </p:tgtEl>
                                      </p:cBhvr>
                                    </p:animEffect>
                                  </p:childTnLst>
                                  <p:subTnLst>
                                    <p:audio>
                                      <p:cMediaNode>
                                        <p:cTn display="0" masterRel="sameClick">
                                          <p:stCondLst>
                                            <p:cond evt="begin" delay="0">
                                              <p:tn val="29"/>
                                            </p:cond>
                                          </p:stCondLst>
                                          <p:endCondLst>
                                            <p:cond evt="onStopAudio" delay="0">
                                              <p:tgtEl>
                                                <p:sldTgt/>
                                              </p:tgtEl>
                                            </p:cond>
                                          </p:endCondLst>
                                        </p:cTn>
                                        <p:tgtEl>
                                          <p:sndTgt r:embed="rId2" name="applause.wav"/>
                                        </p:tgtEl>
                                      </p:cMediaNode>
                                    </p:audio>
                                  </p:subTnLst>
                                </p:cTn>
                              </p:par>
                              <p:par>
                                <p:cTn id="34" presetID="1" presetClass="exit" presetSubtype="0" fill="hold" grpId="1" nodeType="withEffect">
                                  <p:stCondLst>
                                    <p:cond delay="0"/>
                                  </p:stCondLst>
                                  <p:childTnLst>
                                    <p:set>
                                      <p:cBhvr>
                                        <p:cTn id="35" dur="1" fill="hold">
                                          <p:stCondLst>
                                            <p:cond delay="0"/>
                                          </p:stCondLst>
                                        </p:cTn>
                                        <p:tgtEl>
                                          <p:spTgt spid="42"/>
                                        </p:tgtEl>
                                        <p:attrNameLst>
                                          <p:attrName>style.visibility</p:attrName>
                                        </p:attrNameLst>
                                      </p:cBhvr>
                                      <p:to>
                                        <p:strVal val="hidden"/>
                                      </p:to>
                                    </p:set>
                                  </p:childTnLst>
                                </p:cTn>
                              </p:par>
                            </p:childTnLst>
                          </p:cTn>
                        </p:par>
                        <p:par>
                          <p:cTn id="36" fill="hold">
                            <p:stCondLst>
                              <p:cond delay="1000"/>
                            </p:stCondLst>
                            <p:childTnLst>
                              <p:par>
                                <p:cTn id="37" presetID="63" presetClass="path" presetSubtype="0" accel="50000" decel="50000" fill="hold" nodeType="afterEffect">
                                  <p:stCondLst>
                                    <p:cond delay="0"/>
                                  </p:stCondLst>
                                  <p:childTnLst>
                                    <p:animMotion origin="layout" path="M 1.45833E-6 2.59259E-6 L 0.44336 -0.22662 " pathEditMode="relative" rAng="0" ptsTypes="AA">
                                      <p:cBhvr>
                                        <p:cTn id="38" dur="2000" fill="hold"/>
                                        <p:tgtEl>
                                          <p:spTgt spid="46"/>
                                        </p:tgtEl>
                                        <p:attrNameLst>
                                          <p:attrName>ppt_x</p:attrName>
                                          <p:attrName>ppt_y</p:attrName>
                                        </p:attrNameLst>
                                      </p:cBhvr>
                                      <p:rCtr x="22240" y="-11412"/>
                                    </p:animMotion>
                                  </p:childTnLst>
                                </p:cTn>
                              </p:par>
                            </p:childTnLst>
                          </p:cTn>
                        </p:par>
                        <p:par>
                          <p:cTn id="39" fill="hold">
                            <p:stCondLst>
                              <p:cond delay="3000"/>
                            </p:stCondLst>
                            <p:childTnLst>
                              <p:par>
                                <p:cTn id="40" presetID="63" presetClass="path" presetSubtype="0" accel="50000" decel="50000" fill="hold" nodeType="afterEffect">
                                  <p:stCondLst>
                                    <p:cond delay="0"/>
                                  </p:stCondLst>
                                  <p:childTnLst>
                                    <p:animMotion origin="layout" path="M -2.91667E-6 -3.33333E-6 L 0.72696 -0.02384 " pathEditMode="relative" rAng="0" ptsTypes="AA">
                                      <p:cBhvr>
                                        <p:cTn id="41" dur="2000" fill="hold"/>
                                        <p:tgtEl>
                                          <p:spTgt spid="45"/>
                                        </p:tgtEl>
                                        <p:attrNameLst>
                                          <p:attrName>ppt_x</p:attrName>
                                          <p:attrName>ppt_y</p:attrName>
                                        </p:attrNameLst>
                                      </p:cBhvr>
                                      <p:rCtr x="36341" y="-1204"/>
                                    </p:animMotion>
                                  </p:childTnLst>
                                </p:cTn>
                              </p:par>
                            </p:childTnLst>
                          </p:cTn>
                        </p:par>
                        <p:par>
                          <p:cTn id="42" fill="hold">
                            <p:stCondLst>
                              <p:cond delay="5000"/>
                            </p:stCondLst>
                            <p:childTnLst>
                              <p:par>
                                <p:cTn id="43" presetID="1" presetClass="exit" presetSubtype="0" fill="hold" nodeType="afterEffect">
                                  <p:stCondLst>
                                    <p:cond delay="0"/>
                                  </p:stCondLst>
                                  <p:childTnLst>
                                    <p:set>
                                      <p:cBhvr>
                                        <p:cTn id="44" dur="1" fill="hold">
                                          <p:stCondLst>
                                            <p:cond delay="0"/>
                                          </p:stCondLst>
                                        </p:cTn>
                                        <p:tgtEl>
                                          <p:spTgt spid="44"/>
                                        </p:tgtEl>
                                        <p:attrNameLst>
                                          <p:attrName>style.visibility</p:attrName>
                                        </p:attrNameLst>
                                      </p:cBhvr>
                                      <p:to>
                                        <p:strVal val="hidden"/>
                                      </p:to>
                                    </p:set>
                                  </p:childTnLst>
                                </p:cTn>
                              </p:par>
                              <p:par>
                                <p:cTn id="45" presetID="1" presetClass="exit" presetSubtype="0" fill="hold" nodeType="withEffect">
                                  <p:stCondLst>
                                    <p:cond delay="0"/>
                                  </p:stCondLst>
                                  <p:childTnLst>
                                    <p:set>
                                      <p:cBhvr>
                                        <p:cTn id="46" dur="1" fill="hold">
                                          <p:stCondLst>
                                            <p:cond delay="0"/>
                                          </p:stCondLst>
                                        </p:cTn>
                                        <p:tgtEl>
                                          <p:spTgt spid="46"/>
                                        </p:tgtEl>
                                        <p:attrNameLst>
                                          <p:attrName>style.visibility</p:attrName>
                                        </p:attrNameLst>
                                      </p:cBhvr>
                                      <p:to>
                                        <p:strVal val="hidden"/>
                                      </p:to>
                                    </p:set>
                                  </p:childTnLst>
                                </p:cTn>
                              </p:par>
                              <p:par>
                                <p:cTn id="47" presetID="1" presetClass="exit" presetSubtype="0" fill="hold" nodeType="withEffect">
                                  <p:stCondLst>
                                    <p:cond delay="0"/>
                                  </p:stCondLst>
                                  <p:childTnLst>
                                    <p:set>
                                      <p:cBhvr>
                                        <p:cTn id="48" dur="1" fill="hold">
                                          <p:stCondLst>
                                            <p:cond delay="0"/>
                                          </p:stCondLst>
                                        </p:cTn>
                                        <p:tgtEl>
                                          <p:spTgt spid="45"/>
                                        </p:tgtEl>
                                        <p:attrNameLst>
                                          <p:attrName>style.visibility</p:attrName>
                                        </p:attrNameLst>
                                      </p:cBhvr>
                                      <p:to>
                                        <p:strVal val="hidden"/>
                                      </p:to>
                                    </p:set>
                                  </p:childTnLst>
                                </p:cTn>
                              </p:par>
                              <p:par>
                                <p:cTn id="49" presetID="1" presetClass="entr" presetSubtype="0" fill="hold" nodeType="withEffect">
                                  <p:stCondLst>
                                    <p:cond delay="0"/>
                                  </p:stCondLst>
                                  <p:childTnLst>
                                    <p:set>
                                      <p:cBhvr>
                                        <p:cTn id="50" dur="1" fill="hold">
                                          <p:stCondLst>
                                            <p:cond delay="0"/>
                                          </p:stCondLst>
                                        </p:cTn>
                                        <p:tgtEl>
                                          <p:spTgt spid="49"/>
                                        </p:tgtEl>
                                        <p:attrNameLst>
                                          <p:attrName>style.visibility</p:attrName>
                                        </p:attrNameLst>
                                      </p:cBhvr>
                                      <p:to>
                                        <p:strVal val="visible"/>
                                      </p:to>
                                    </p:set>
                                  </p:childTnLst>
                                </p:cTn>
                              </p:par>
                            </p:childTnLst>
                          </p:cTn>
                        </p:par>
                        <p:par>
                          <p:cTn id="51" fill="hold">
                            <p:stCondLst>
                              <p:cond delay="5000"/>
                            </p:stCondLst>
                            <p:childTnLst>
                              <p:par>
                                <p:cTn id="52" presetID="2" presetClass="exit" presetSubtype="8" fill="hold" nodeType="afterEffect">
                                  <p:stCondLst>
                                    <p:cond delay="0"/>
                                  </p:stCondLst>
                                  <p:childTnLst>
                                    <p:anim calcmode="lin" valueType="num">
                                      <p:cBhvr additive="base">
                                        <p:cTn id="53" dur="1000"/>
                                        <p:tgtEl>
                                          <p:spTgt spid="49"/>
                                        </p:tgtEl>
                                        <p:attrNameLst>
                                          <p:attrName>ppt_x</p:attrName>
                                        </p:attrNameLst>
                                      </p:cBhvr>
                                      <p:tavLst>
                                        <p:tav tm="0">
                                          <p:val>
                                            <p:strVal val="ppt_x"/>
                                          </p:val>
                                        </p:tav>
                                        <p:tav tm="100000">
                                          <p:val>
                                            <p:strVal val="0-ppt_w/2"/>
                                          </p:val>
                                        </p:tav>
                                      </p:tavLst>
                                    </p:anim>
                                    <p:anim calcmode="lin" valueType="num">
                                      <p:cBhvr additive="base">
                                        <p:cTn id="54" dur="1000"/>
                                        <p:tgtEl>
                                          <p:spTgt spid="49"/>
                                        </p:tgtEl>
                                        <p:attrNameLst>
                                          <p:attrName>ppt_y</p:attrName>
                                        </p:attrNameLst>
                                      </p:cBhvr>
                                      <p:tavLst>
                                        <p:tav tm="0">
                                          <p:val>
                                            <p:strVal val="ppt_y"/>
                                          </p:val>
                                        </p:tav>
                                        <p:tav tm="100000">
                                          <p:val>
                                            <p:strVal val="ppt_y"/>
                                          </p:val>
                                        </p:tav>
                                      </p:tavLst>
                                    </p:anim>
                                    <p:set>
                                      <p:cBhvr>
                                        <p:cTn id="55" dur="1" fill="hold">
                                          <p:stCondLst>
                                            <p:cond delay="999"/>
                                          </p:stCondLst>
                                        </p:cTn>
                                        <p:tgtEl>
                                          <p:spTgt spid="4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42" grpId="1"/>
      <p:bldP spid="4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83436" y="679225"/>
            <a:ext cx="7917984" cy="7917984"/>
          </a:xfrm>
          <a:prstGeom prst="rect">
            <a:avLst/>
          </a:prstGeom>
        </p:spPr>
      </p:pic>
      <p:pic>
        <p:nvPicPr>
          <p:cNvPr id="51" name="图片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8121857" y="1"/>
            <a:ext cx="4064000" cy="2514044"/>
          </a:xfrm>
          <a:prstGeom prst="rect">
            <a:avLst/>
          </a:prstGeom>
        </p:spPr>
      </p:pic>
      <p:pic>
        <p:nvPicPr>
          <p:cNvPr id="6" name="图片 5">
            <a:extLst>
              <a:ext uri="{FF2B5EF4-FFF2-40B4-BE49-F238E27FC236}">
                <a16:creationId xmlns:a16="http://schemas.microsoft.com/office/drawing/2014/main" id="{8C78EC29-5FE3-4880-9830-6C3E5AE3F21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 y="1"/>
            <a:ext cx="4064000" cy="2514044"/>
          </a:xfrm>
          <a:prstGeom prst="rect">
            <a:avLst/>
          </a:prstGeom>
        </p:spPr>
      </p:pic>
      <p:sp>
        <p:nvSpPr>
          <p:cNvPr id="10" name="文本框 36"/>
          <p:cNvSpPr txBox="1"/>
          <p:nvPr/>
        </p:nvSpPr>
        <p:spPr>
          <a:xfrm>
            <a:off x="923431" y="236394"/>
            <a:ext cx="6021254" cy="452431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6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rPr>
              <a:t>THÓC ĐÃ ĐẦY THÔN</a:t>
            </a:r>
          </a:p>
        </p:txBody>
      </p:sp>
      <p:pic>
        <p:nvPicPr>
          <p:cNvPr id="2" name="Picture 1"/>
          <p:cNvPicPr>
            <a:picLocks noChangeAspect="1"/>
          </p:cNvPicPr>
          <p:nvPr/>
        </p:nvPicPr>
        <p:blipFill rotWithShape="1">
          <a:blip r:embed="rId6">
            <a:extLst>
              <a:ext uri="{28A0092B-C50C-407E-A947-70E740481C1C}">
                <a14:useLocalDpi xmlns:a14="http://schemas.microsoft.com/office/drawing/2010/main" val="0"/>
              </a:ext>
            </a:extLst>
          </a:blip>
          <a:srcRect l="53899" t="-4218" r="2130" b="4218"/>
          <a:stretch/>
        </p:blipFill>
        <p:spPr>
          <a:xfrm>
            <a:off x="-1" y="3990328"/>
            <a:ext cx="6413501" cy="3442859"/>
          </a:xfrm>
          <a:prstGeom prst="rect">
            <a:avLst/>
          </a:prstGeom>
        </p:spPr>
      </p:pic>
      <p:pic>
        <p:nvPicPr>
          <p:cNvPr id="3" name="Am-thanh-chien-thang-www_tiengdong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87363" y="679225"/>
            <a:ext cx="487363" cy="487363"/>
          </a:xfrm>
          <a:prstGeom prst="rect">
            <a:avLst/>
          </a:prstGeom>
        </p:spPr>
      </p:pic>
      <p:pic>
        <p:nvPicPr>
          <p:cNvPr id="7" name="Pictur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673511" y="3376148"/>
            <a:ext cx="4213169" cy="3664731"/>
          </a:xfrm>
          <a:prstGeom prst="rect">
            <a:avLst/>
          </a:prstGeom>
        </p:spPr>
      </p:pic>
      <p:sp>
        <p:nvSpPr>
          <p:cNvPr id="11" name="TextBox 10">
            <a:extLst>
              <a:ext uri="{FF2B5EF4-FFF2-40B4-BE49-F238E27FC236}">
                <a16:creationId xmlns:a16="http://schemas.microsoft.com/office/drawing/2014/main" id="{3A5D081A-9661-469C-9555-07C196BC4000}"/>
              </a:ext>
            </a:extLst>
          </p:cNvPr>
          <p:cNvSpPr txBox="1"/>
          <p:nvPr/>
        </p:nvSpPr>
        <p:spPr>
          <a:xfrm>
            <a:off x="0" y="6440541"/>
            <a:ext cx="102143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C2F784"/>
                </a:solidFill>
                <a:effectLst/>
                <a:uLnTx/>
                <a:uFillTx/>
                <a:latin typeface="UTM Trajan Pro Bold" panose="02040603050506020204" pitchFamily="18" charset="0"/>
                <a:ea typeface="+mn-ea"/>
                <a:cs typeface="+mn-cs"/>
              </a:rPr>
              <a:t>KTUTS</a:t>
            </a:r>
          </a:p>
        </p:txBody>
      </p:sp>
    </p:spTree>
    <p:extLst>
      <p:ext uri="{BB962C8B-B14F-4D97-AF65-F5344CB8AC3E}">
        <p14:creationId xmlns:p14="http://schemas.microsoft.com/office/powerpoint/2010/main" val="24471337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7439" fill="hold"/>
                                        <p:tgtEl>
                                          <p:spTgt spid="3"/>
                                        </p:tgtEl>
                                      </p:cBhvr>
                                    </p:cmd>
                                  </p:childTnLst>
                                </p:cTn>
                              </p:par>
                              <p:par>
                                <p:cTn id="7" presetID="53" presetClass="entr" presetSubtype="16"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anim calcmode="lin" valueType="num">
                                      <p:cBhvr>
                                        <p:cTn id="9" dur="1000" fill="hold"/>
                                        <p:tgtEl>
                                          <p:spTgt spid="10"/>
                                        </p:tgtEl>
                                        <p:attrNameLst>
                                          <p:attrName>ppt_w</p:attrName>
                                        </p:attrNameLst>
                                      </p:cBhvr>
                                      <p:tavLst>
                                        <p:tav tm="0">
                                          <p:val>
                                            <p:fltVal val="0"/>
                                          </p:val>
                                        </p:tav>
                                        <p:tav tm="100000">
                                          <p:val>
                                            <p:strVal val="#ppt_w"/>
                                          </p:val>
                                        </p:tav>
                                      </p:tavLst>
                                    </p:anim>
                                    <p:anim calcmode="lin" valueType="num">
                                      <p:cBhvr>
                                        <p:cTn id="10" dur="1000" fill="hold"/>
                                        <p:tgtEl>
                                          <p:spTgt spid="10"/>
                                        </p:tgtEl>
                                        <p:attrNameLst>
                                          <p:attrName>ppt_h</p:attrName>
                                        </p:attrNameLst>
                                      </p:cBhvr>
                                      <p:tavLst>
                                        <p:tav tm="0">
                                          <p:val>
                                            <p:fltVal val="0"/>
                                          </p:val>
                                        </p:tav>
                                        <p:tav tm="100000">
                                          <p:val>
                                            <p:strVal val="#ppt_h"/>
                                          </p:val>
                                        </p:tav>
                                      </p:tavLst>
                                    </p:anim>
                                    <p:animEffect transition="in" filter="fade">
                                      <p:cBhvr>
                                        <p:cTn id="11" dur="1000"/>
                                        <p:tgtEl>
                                          <p:spTgt spid="10"/>
                                        </p:tgtEl>
                                      </p:cBhvr>
                                    </p:animEffect>
                                  </p:childTnLst>
                                </p:cTn>
                              </p:par>
                              <p:par>
                                <p:cTn id="12" presetID="2" presetClass="entr" presetSubtype="2" fill="hold" nodeType="withEffect">
                                  <p:stCondLst>
                                    <p:cond delay="50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1000" fill="hold"/>
                                        <p:tgtEl>
                                          <p:spTgt spid="7"/>
                                        </p:tgtEl>
                                        <p:attrNameLst>
                                          <p:attrName>ppt_x</p:attrName>
                                        </p:attrNameLst>
                                      </p:cBhvr>
                                      <p:tavLst>
                                        <p:tav tm="0">
                                          <p:val>
                                            <p:strVal val="1+#ppt_w/2"/>
                                          </p:val>
                                        </p:tav>
                                        <p:tav tm="100000">
                                          <p:val>
                                            <p:strVal val="#ppt_x"/>
                                          </p:val>
                                        </p:tav>
                                      </p:tavLst>
                                    </p:anim>
                                    <p:anim calcmode="lin" valueType="num">
                                      <p:cBhvr additive="base">
                                        <p:cTn id="15" dur="1000" fill="hold"/>
                                        <p:tgtEl>
                                          <p:spTgt spid="7"/>
                                        </p:tgtEl>
                                        <p:attrNameLst>
                                          <p:attrName>ppt_y</p:attrName>
                                        </p:attrNameLst>
                                      </p:cBhvr>
                                      <p:tavLst>
                                        <p:tav tm="0">
                                          <p:val>
                                            <p:strVal val="#ppt_y"/>
                                          </p:val>
                                        </p:tav>
                                        <p:tav tm="100000">
                                          <p:val>
                                            <p:strVal val="#ppt_y"/>
                                          </p:val>
                                        </p:tav>
                                      </p:tavLst>
                                    </p:anim>
                                  </p:childTnLst>
                                </p:cTn>
                              </p:par>
                              <p:par>
                                <p:cTn id="16" presetID="35" presetClass="path" presetSubtype="0" accel="50000" decel="50000" fill="hold" nodeType="withEffect">
                                  <p:stCondLst>
                                    <p:cond delay="1500"/>
                                  </p:stCondLst>
                                  <p:childTnLst>
                                    <p:animMotion origin="layout" path="M -4.79167E-6 -7.40741E-7 L -0.18346 -7.40741E-7 " pathEditMode="relative" rAng="0" ptsTypes="AA">
                                      <p:cBhvr>
                                        <p:cTn id="17" dur="2000" fill="hold"/>
                                        <p:tgtEl>
                                          <p:spTgt spid="7"/>
                                        </p:tgtEl>
                                        <p:attrNameLst>
                                          <p:attrName>ppt_x</p:attrName>
                                          <p:attrName>ppt_y</p:attrName>
                                        </p:attrNameLst>
                                      </p:cBhvr>
                                      <p:rCtr x="-9180" y="0"/>
                                    </p:animMotion>
                                  </p:childTnLst>
                                </p:cTn>
                              </p:par>
                              <p:par>
                                <p:cTn id="18" presetID="23" presetClass="exit" presetSubtype="32" fill="hold" nodeType="withEffect">
                                  <p:stCondLst>
                                    <p:cond delay="2500"/>
                                  </p:stCondLst>
                                  <p:childTnLst>
                                    <p:anim calcmode="lin" valueType="num">
                                      <p:cBhvr>
                                        <p:cTn id="19" dur="2000"/>
                                        <p:tgtEl>
                                          <p:spTgt spid="7"/>
                                        </p:tgtEl>
                                        <p:attrNameLst>
                                          <p:attrName>ppt_w</p:attrName>
                                        </p:attrNameLst>
                                      </p:cBhvr>
                                      <p:tavLst>
                                        <p:tav tm="0">
                                          <p:val>
                                            <p:strVal val="ppt_w"/>
                                          </p:val>
                                        </p:tav>
                                        <p:tav tm="100000">
                                          <p:val>
                                            <p:fltVal val="0"/>
                                          </p:val>
                                        </p:tav>
                                      </p:tavLst>
                                    </p:anim>
                                    <p:anim calcmode="lin" valueType="num">
                                      <p:cBhvr>
                                        <p:cTn id="20" dur="2000"/>
                                        <p:tgtEl>
                                          <p:spTgt spid="7"/>
                                        </p:tgtEl>
                                        <p:attrNameLst>
                                          <p:attrName>ppt_h</p:attrName>
                                        </p:attrNameLst>
                                      </p:cBhvr>
                                      <p:tavLst>
                                        <p:tav tm="0">
                                          <p:val>
                                            <p:strVal val="ppt_h"/>
                                          </p:val>
                                        </p:tav>
                                        <p:tav tm="100000">
                                          <p:val>
                                            <p:fltVal val="0"/>
                                          </p:val>
                                        </p:tav>
                                      </p:tavLst>
                                    </p:anim>
                                    <p:set>
                                      <p:cBhvr>
                                        <p:cTn id="21" dur="1" fill="hold">
                                          <p:stCondLst>
                                            <p:cond delay="1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2" fill="hold" display="0">
                  <p:stCondLst>
                    <p:cond delay="indefinite"/>
                  </p:stCondLst>
                  <p:endCondLst>
                    <p:cond evt="onStopAudio" delay="0">
                      <p:tgtEl>
                        <p:sldTgt/>
                      </p:tgtEl>
                    </p:cond>
                  </p:endCondLst>
                </p:cTn>
                <p:tgtEl>
                  <p:spTgt spid="3"/>
                </p:tgtEl>
              </p:cMediaNode>
            </p:audio>
          </p:childTnLst>
        </p:cTn>
      </p:par>
    </p:tnLst>
    <p:bldLst>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pic>
        <p:nvPicPr>
          <p:cNvPr id="1026" name="Picture 2" descr="Vietnamese girl and boy in red costume Free Vecto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99434" l="0" r="100000">
                        <a14:foregroundMark x1="72843" y1="27736" x2="72843" y2="27736"/>
                        <a14:foregroundMark x1="65974" y1="88868" x2="65974" y2="88868"/>
                        <a14:foregroundMark x1="80831" y1="83019" x2="80831" y2="83019"/>
                        <a14:foregroundMark x1="87061" y1="90377" x2="88658" y2="88679"/>
                        <a14:foregroundMark x1="76677" y1="79434" x2="81310" y2="88679"/>
                        <a14:foregroundMark x1="61661" y1="80943" x2="63099" y2="94528"/>
                        <a14:foregroundMark x1="81629" y1="75094" x2="85463" y2="87358"/>
                        <a14:foregroundMark x1="38179" y1="75660" x2="42652" y2="91132"/>
                        <a14:foregroundMark x1="34505" y1="78491" x2="42173" y2="91698"/>
                        <a14:foregroundMark x1="29553" y1="71698" x2="26837" y2="9358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09134" y="2975382"/>
            <a:ext cx="4585884" cy="388261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BCED7F8E-4C96-F782-E263-8F457065EAF0}"/>
              </a:ext>
            </a:extLst>
          </p:cNvPr>
          <p:cNvPicPr>
            <a:picLocks noChangeAspect="1"/>
          </p:cNvPicPr>
          <p:nvPr/>
        </p:nvPicPr>
        <p:blipFill>
          <a:blip r:embed="rId5"/>
          <a:stretch>
            <a:fillRect/>
          </a:stretch>
        </p:blipFill>
        <p:spPr>
          <a:xfrm>
            <a:off x="4010888" y="1651920"/>
            <a:ext cx="6456224" cy="2200847"/>
          </a:xfrm>
          <a:prstGeom prst="rect">
            <a:avLst/>
          </a:prstGeom>
        </p:spPr>
      </p:pic>
    </p:spTree>
    <p:extLst>
      <p:ext uri="{BB962C8B-B14F-4D97-AF65-F5344CB8AC3E}">
        <p14:creationId xmlns:p14="http://schemas.microsoft.com/office/powerpoint/2010/main" val="739684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0.7|1.1|1.1|1|1.1|1.1|1.3|1.4|1.6|2"/>
</p:tagLst>
</file>

<file path=ppt/tags/tag2.xml><?xml version="1.0" encoding="utf-8"?>
<p:tagLst xmlns:a="http://schemas.openxmlformats.org/drawingml/2006/main" xmlns:r="http://schemas.openxmlformats.org/officeDocument/2006/relationships" xmlns:p="http://schemas.openxmlformats.org/presentationml/2006/main">
  <p:tag name="TIMING" val="|0.7|1.1|1.1|1|1.1|1.1|1.3|1.4|1.6|2"/>
</p:tagLst>
</file>

<file path=ppt/tags/tag3.xml><?xml version="1.0" encoding="utf-8"?>
<p:tagLst xmlns:a="http://schemas.openxmlformats.org/drawingml/2006/main" xmlns:r="http://schemas.openxmlformats.org/officeDocument/2006/relationships" xmlns:p="http://schemas.openxmlformats.org/presentationml/2006/main">
  <p:tag name="TIMING" val="|0.7|1.1|1.1|1|1.1|1.1|1.3|1.4|1.6|2"/>
</p:tagLst>
</file>

<file path=ppt/tags/tag4.xml><?xml version="1.0" encoding="utf-8"?>
<p:tagLst xmlns:a="http://schemas.openxmlformats.org/drawingml/2006/main" xmlns:r="http://schemas.openxmlformats.org/officeDocument/2006/relationships" xmlns:p="http://schemas.openxmlformats.org/presentationml/2006/main">
  <p:tag name="TIMING" val="|0.7|1.1|1.1|1|1.1|1.1|1.3|1.4|1.6|2"/>
</p:tagLst>
</file>

<file path=ppt/tags/tag5.xml><?xml version="1.0" encoding="utf-8"?>
<p:tagLst xmlns:a="http://schemas.openxmlformats.org/drawingml/2006/main" xmlns:r="http://schemas.openxmlformats.org/officeDocument/2006/relationships" xmlns:p="http://schemas.openxmlformats.org/presentationml/2006/main">
  <p:tag name="TIMING" val="|0.7|1.1|1.1|1|1.1|1.1|1.3|1.4|1.6|2"/>
</p:tagLst>
</file>

<file path=ppt/tags/tag6.xml><?xml version="1.0" encoding="utf-8"?>
<p:tagLst xmlns:a="http://schemas.openxmlformats.org/drawingml/2006/main" xmlns:r="http://schemas.openxmlformats.org/officeDocument/2006/relationships" xmlns:p="http://schemas.openxmlformats.org/presentationml/2006/main">
  <p:tag name="TIMING" val="|0.7|1.1|1.1|1|1.1|1.1|1.3|1.4|1.6|2"/>
</p:tagLst>
</file>

<file path=ppt/tags/tag7.xml><?xml version="1.0" encoding="utf-8"?>
<p:tagLst xmlns:a="http://schemas.openxmlformats.org/drawingml/2006/main" xmlns:r="http://schemas.openxmlformats.org/officeDocument/2006/relationships" xmlns:p="http://schemas.openxmlformats.org/presentationml/2006/main">
  <p:tag name="TIMING" val="|0.7|1.1|1.1|1|1.1|1.1|1.3|1.4|1.6|2"/>
</p:tagLst>
</file>

<file path=ppt/tags/tag8.xml><?xml version="1.0" encoding="utf-8"?>
<p:tagLst xmlns:a="http://schemas.openxmlformats.org/drawingml/2006/main" xmlns:r="http://schemas.openxmlformats.org/officeDocument/2006/relationships" xmlns:p="http://schemas.openxmlformats.org/presentationml/2006/main">
  <p:tag name="TIMING" val="|0.7|1.1|1.1|1|1.1|1.1|1.3|1.4|1.6|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205</TotalTime>
  <Words>468</Words>
  <Application>Microsoft Office PowerPoint</Application>
  <PresentationFormat>Widescreen</PresentationFormat>
  <Paragraphs>53</Paragraphs>
  <Slides>19</Slides>
  <Notes>0</Notes>
  <HiddenSlides>0</HiddenSlides>
  <MMClips>1</MMClips>
  <ScaleCrop>false</ScaleCrop>
  <HeadingPairs>
    <vt:vector size="6" baseType="variant">
      <vt:variant>
        <vt:lpstr>Fonts Used</vt:lpstr>
      </vt:variant>
      <vt:variant>
        <vt:i4>9</vt:i4>
      </vt:variant>
      <vt:variant>
        <vt:lpstr>Theme</vt:lpstr>
      </vt:variant>
      <vt:variant>
        <vt:i4>5</vt:i4>
      </vt:variant>
      <vt:variant>
        <vt:lpstr>Slide Titles</vt:lpstr>
      </vt:variant>
      <vt:variant>
        <vt:i4>19</vt:i4>
      </vt:variant>
    </vt:vector>
  </HeadingPairs>
  <TitlesOfParts>
    <vt:vector size="33" baseType="lpstr">
      <vt:lpstr>等线</vt:lpstr>
      <vt:lpstr>Arial</vt:lpstr>
      <vt:lpstr>Baloo</vt:lpstr>
      <vt:lpstr>Calibri</vt:lpstr>
      <vt:lpstr>Calibri Light</vt:lpstr>
      <vt:lpstr>Cambria</vt:lpstr>
      <vt:lpstr>Pattaya</vt:lpstr>
      <vt:lpstr>UTM Futura Extra</vt:lpstr>
      <vt:lpstr>UTM Trajan Pro Bold</vt:lpstr>
      <vt:lpstr>Office Theme</vt:lpstr>
      <vt:lpstr>1_Office Theme</vt:lpstr>
      <vt:lpstr>2_Office Theme</vt:lpstr>
      <vt:lpstr>Office 主题​​</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landinh</cp:lastModifiedBy>
  <cp:revision>46</cp:revision>
  <dcterms:created xsi:type="dcterms:W3CDTF">2023-07-08T11:53:29Z</dcterms:created>
  <dcterms:modified xsi:type="dcterms:W3CDTF">2024-06-20T15:47:39Z</dcterms:modified>
</cp:coreProperties>
</file>