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audio2.wav" ContentType="audio/wav"/>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8" r:id="rId3"/>
    <p:sldMasterId id="2147483710" r:id="rId4"/>
    <p:sldMasterId id="2147483714" r:id="rId5"/>
    <p:sldMasterId id="2147483733" r:id="rId6"/>
  </p:sldMasterIdLst>
  <p:notesMasterIdLst>
    <p:notesMasterId r:id="rId35"/>
  </p:notesMasterIdLst>
  <p:sldIdLst>
    <p:sldId id="2667" r:id="rId7"/>
    <p:sldId id="2673" r:id="rId8"/>
    <p:sldId id="314" r:id="rId9"/>
    <p:sldId id="320" r:id="rId10"/>
    <p:sldId id="2670" r:id="rId11"/>
    <p:sldId id="2671" r:id="rId12"/>
    <p:sldId id="2672" r:id="rId13"/>
    <p:sldId id="324" r:id="rId14"/>
    <p:sldId id="321" r:id="rId15"/>
    <p:sldId id="325" r:id="rId16"/>
    <p:sldId id="328" r:id="rId17"/>
    <p:sldId id="2569" r:id="rId18"/>
    <p:sldId id="2674" r:id="rId19"/>
    <p:sldId id="2646" r:id="rId20"/>
    <p:sldId id="315" r:id="rId21"/>
    <p:sldId id="317" r:id="rId22"/>
    <p:sldId id="313" r:id="rId23"/>
    <p:sldId id="337" r:id="rId24"/>
    <p:sldId id="338" r:id="rId25"/>
    <p:sldId id="339" r:id="rId26"/>
    <p:sldId id="343" r:id="rId27"/>
    <p:sldId id="2675" r:id="rId28"/>
    <p:sldId id="353" r:id="rId29"/>
    <p:sldId id="322" r:id="rId30"/>
    <p:sldId id="2676" r:id="rId31"/>
    <p:sldId id="348" r:id="rId32"/>
    <p:sldId id="349" r:id="rId33"/>
    <p:sldId id="267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3" autoAdjust="0"/>
    <p:restoredTop sz="94660"/>
  </p:normalViewPr>
  <p:slideViewPr>
    <p:cSldViewPr snapToGrid="0">
      <p:cViewPr varScale="1">
        <p:scale>
          <a:sx n="69" d="100"/>
          <a:sy n="69" d="100"/>
        </p:scale>
        <p:origin x="888"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66F813-6AD7-4D8A-BD70-A3C63EA7D706}"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CCCDEA-4F12-4DA3-BF73-4FE5A3F5B726}" type="slidenum">
              <a:rPr lang="en-US" smtClean="0"/>
              <a:t>‹#›</a:t>
            </a:fld>
            <a:endParaRPr lang="en-US"/>
          </a:p>
        </p:txBody>
      </p:sp>
    </p:spTree>
    <p:extLst>
      <p:ext uri="{BB962C8B-B14F-4D97-AF65-F5344CB8AC3E}">
        <p14:creationId xmlns:p14="http://schemas.microsoft.com/office/powerpoint/2010/main" val="315009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9"/>
        <p:cNvGrpSpPr/>
        <p:nvPr/>
      </p:nvGrpSpPr>
      <p:grpSpPr>
        <a:xfrm>
          <a:off x="0" y="0"/>
          <a:ext cx="0" cy="0"/>
          <a:chOff x="0" y="0"/>
          <a:chExt cx="0" cy="0"/>
        </a:xfrm>
      </p:grpSpPr>
      <p:sp>
        <p:nvSpPr>
          <p:cNvPr id="4140" name="Google Shape;4140;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1" name="Google Shape;414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0468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1194090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5947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7"/>
        <p:cNvGrpSpPr/>
        <p:nvPr/>
      </p:nvGrpSpPr>
      <p:grpSpPr>
        <a:xfrm>
          <a:off x="0" y="0"/>
          <a:ext cx="0" cy="0"/>
          <a:chOff x="0" y="0"/>
          <a:chExt cx="0" cy="0"/>
        </a:xfrm>
      </p:grpSpPr>
      <p:sp>
        <p:nvSpPr>
          <p:cNvPr id="4758" name="Google Shape;475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9" name="Google Shape;475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481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9"/>
        <p:cNvGrpSpPr/>
        <p:nvPr/>
      </p:nvGrpSpPr>
      <p:grpSpPr>
        <a:xfrm>
          <a:off x="0" y="0"/>
          <a:ext cx="0" cy="0"/>
          <a:chOff x="0" y="0"/>
          <a:chExt cx="0" cy="0"/>
        </a:xfrm>
      </p:grpSpPr>
      <p:sp>
        <p:nvSpPr>
          <p:cNvPr id="4480" name="Google Shape;4480;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1" name="Google Shape;4481;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2989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1"/>
        <p:cNvGrpSpPr/>
        <p:nvPr/>
      </p:nvGrpSpPr>
      <p:grpSpPr>
        <a:xfrm>
          <a:off x="0" y="0"/>
          <a:ext cx="0" cy="0"/>
          <a:chOff x="0" y="0"/>
          <a:chExt cx="0" cy="0"/>
        </a:xfrm>
      </p:grpSpPr>
      <p:sp>
        <p:nvSpPr>
          <p:cNvPr id="5632" name="Google Shape;5632;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3" name="Google Shape;5633;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9298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4159205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04065"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04065"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1741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4A405-9C7F-4DE0-AD81-14AC81E24F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37020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9"/>
        <p:cNvGrpSpPr/>
        <p:nvPr/>
      </p:nvGrpSpPr>
      <p:grpSpPr>
        <a:xfrm>
          <a:off x="0" y="0"/>
          <a:ext cx="0" cy="0"/>
          <a:chOff x="0" y="0"/>
          <a:chExt cx="0" cy="0"/>
        </a:xfrm>
      </p:grpSpPr>
      <p:sp>
        <p:nvSpPr>
          <p:cNvPr id="4480" name="Google Shape;4480;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1" name="Google Shape;4481;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9773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Gv</a:t>
            </a:r>
            <a:r>
              <a:rPr lang="en-US" altLang="zh-CN" dirty="0"/>
              <a:t> </a:t>
            </a:r>
            <a:r>
              <a:rPr lang="en-US" altLang="zh-CN" dirty="0" err="1"/>
              <a:t>nhập</a:t>
            </a:r>
            <a:r>
              <a:rPr lang="en-US" altLang="zh-CN" dirty="0"/>
              <a:t> </a:t>
            </a:r>
            <a:r>
              <a:rPr lang="en-US" altLang="zh-CN" dirty="0" err="1"/>
              <a:t>trực</a:t>
            </a:r>
            <a:r>
              <a:rPr lang="en-US" altLang="zh-CN" dirty="0"/>
              <a:t> </a:t>
            </a:r>
            <a:r>
              <a:rPr lang="en-US" altLang="zh-CN" dirty="0" err="1"/>
              <a:t>tiếp</a:t>
            </a:r>
            <a:r>
              <a:rPr lang="en-US" altLang="zh-CN" dirty="0"/>
              <a:t> </a:t>
            </a:r>
            <a:r>
              <a:rPr lang="en-US" altLang="zh-CN" dirty="0" err="1"/>
              <a:t>từ</a:t>
            </a:r>
            <a:r>
              <a:rPr lang="en-US" altLang="zh-CN" dirty="0"/>
              <a:t> </a:t>
            </a:r>
            <a:r>
              <a:rPr lang="en-US" altLang="zh-CN" dirty="0" err="1"/>
              <a:t>khó</a:t>
            </a:r>
            <a:r>
              <a:rPr lang="en-US" altLang="zh-CN" dirty="0"/>
              <a:t> </a:t>
            </a:r>
            <a:r>
              <a:rPr lang="en-US" altLang="zh-CN" dirty="0" err="1"/>
              <a:t>đọc</a:t>
            </a:r>
            <a:r>
              <a:rPr lang="en-US" altLang="zh-CN" dirty="0"/>
              <a:t> </a:t>
            </a:r>
            <a:r>
              <a:rPr lang="en-US" altLang="zh-CN" dirty="0" err="1"/>
              <a:t>khi</a:t>
            </a:r>
            <a:r>
              <a:rPr lang="en-US" altLang="zh-CN" dirty="0"/>
              <a:t> </a:t>
            </a:r>
            <a:r>
              <a:rPr lang="en-US" altLang="zh-CN" dirty="0" err="1"/>
              <a:t>đang</a:t>
            </a:r>
            <a:r>
              <a:rPr lang="en-US" altLang="zh-CN" dirty="0"/>
              <a:t> </a:t>
            </a:r>
            <a:r>
              <a:rPr lang="en-US" altLang="zh-CN" dirty="0" err="1"/>
              <a:t>trình</a:t>
            </a:r>
            <a:r>
              <a:rPr lang="en-US" altLang="zh-CN" dirty="0"/>
              <a:t> </a:t>
            </a:r>
            <a:r>
              <a:rPr lang="en-US" altLang="zh-CN" dirty="0" err="1"/>
              <a:t>chiếu</a:t>
            </a:r>
            <a:endParaRPr lang="zh-CN" altLang="en-US" dirty="0"/>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173650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2235581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rot="10800000">
            <a:off x="-194901" y="-718444"/>
            <a:ext cx="2922777" cy="2256568"/>
            <a:chOff x="427500" y="238125"/>
            <a:chExt cx="6763600" cy="5221925"/>
          </a:xfrm>
        </p:grpSpPr>
        <p:sp>
          <p:nvSpPr>
            <p:cNvPr id="10" name="Google Shape;10;p2"/>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 name="Google Shape;48;p2"/>
          <p:cNvSpPr txBox="1">
            <a:spLocks noGrp="1"/>
          </p:cNvSpPr>
          <p:nvPr>
            <p:ph type="ctrTitle"/>
          </p:nvPr>
        </p:nvSpPr>
        <p:spPr>
          <a:xfrm>
            <a:off x="950967" y="1508233"/>
            <a:ext cx="6727200" cy="34104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49" name="Google Shape;49;p2"/>
          <p:cNvSpPr txBox="1">
            <a:spLocks noGrp="1"/>
          </p:cNvSpPr>
          <p:nvPr>
            <p:ph type="subTitle" idx="1"/>
          </p:nvPr>
        </p:nvSpPr>
        <p:spPr>
          <a:xfrm>
            <a:off x="950967" y="4715400"/>
            <a:ext cx="6722400" cy="63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2133" i="1">
                <a:solidFill>
                  <a:schemeClr val="dk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0" name="Google Shape;50;p2"/>
          <p:cNvGrpSpPr/>
          <p:nvPr/>
        </p:nvGrpSpPr>
        <p:grpSpPr>
          <a:xfrm>
            <a:off x="-2092011" y="4708445"/>
            <a:ext cx="5699180" cy="5721700"/>
            <a:chOff x="-1569009" y="3531333"/>
            <a:chExt cx="4274385" cy="4291275"/>
          </a:xfrm>
        </p:grpSpPr>
        <p:sp>
          <p:nvSpPr>
            <p:cNvPr id="51" name="Google Shape;51;p2"/>
            <p:cNvSpPr/>
            <p:nvPr/>
          </p:nvSpPr>
          <p:spPr>
            <a:xfrm rot="-1800240">
              <a:off x="-987873" y="4097836"/>
              <a:ext cx="3112112" cy="3158269"/>
            </a:xfrm>
            <a:custGeom>
              <a:avLst/>
              <a:gdLst/>
              <a:ahLst/>
              <a:cxnLst/>
              <a:rect l="l" t="t" r="r" b="b"/>
              <a:pathLst>
                <a:path w="205377" h="208423" extrusionOk="0">
                  <a:moveTo>
                    <a:pt x="197031" y="121731"/>
                  </a:moveTo>
                  <a:cubicBezTo>
                    <a:pt x="187369" y="113385"/>
                    <a:pt x="181918" y="115340"/>
                    <a:pt x="176091" y="105264"/>
                  </a:cubicBezTo>
                  <a:cubicBezTo>
                    <a:pt x="169888" y="94550"/>
                    <a:pt x="174963" y="91467"/>
                    <a:pt x="167594" y="81392"/>
                  </a:cubicBezTo>
                  <a:cubicBezTo>
                    <a:pt x="160226" y="71279"/>
                    <a:pt x="153985" y="75001"/>
                    <a:pt x="146617" y="64926"/>
                  </a:cubicBezTo>
                  <a:cubicBezTo>
                    <a:pt x="139249" y="54851"/>
                    <a:pt x="145527" y="51129"/>
                    <a:pt x="138158" y="41016"/>
                  </a:cubicBezTo>
                  <a:cubicBezTo>
                    <a:pt x="130827" y="30941"/>
                    <a:pt x="125188" y="32933"/>
                    <a:pt x="119512" y="23760"/>
                  </a:cubicBezTo>
                  <a:cubicBezTo>
                    <a:pt x="113421" y="14023"/>
                    <a:pt x="113872" y="4775"/>
                    <a:pt x="102707" y="1"/>
                  </a:cubicBezTo>
                  <a:cubicBezTo>
                    <a:pt x="91579" y="4775"/>
                    <a:pt x="91993" y="14023"/>
                    <a:pt x="85940" y="23760"/>
                  </a:cubicBezTo>
                  <a:cubicBezTo>
                    <a:pt x="80263" y="32933"/>
                    <a:pt x="74624" y="30941"/>
                    <a:pt x="67256" y="41016"/>
                  </a:cubicBezTo>
                  <a:cubicBezTo>
                    <a:pt x="59887" y="51091"/>
                    <a:pt x="66166" y="54851"/>
                    <a:pt x="58797" y="64926"/>
                  </a:cubicBezTo>
                  <a:cubicBezTo>
                    <a:pt x="51466" y="75001"/>
                    <a:pt x="45188" y="71279"/>
                    <a:pt x="37857" y="81392"/>
                  </a:cubicBezTo>
                  <a:cubicBezTo>
                    <a:pt x="30489" y="91467"/>
                    <a:pt x="35564" y="94550"/>
                    <a:pt x="29399" y="105264"/>
                  </a:cubicBezTo>
                  <a:cubicBezTo>
                    <a:pt x="23534" y="115340"/>
                    <a:pt x="18120" y="113385"/>
                    <a:pt x="8421" y="121731"/>
                  </a:cubicBezTo>
                  <a:cubicBezTo>
                    <a:pt x="3008" y="126392"/>
                    <a:pt x="977" y="131655"/>
                    <a:pt x="0" y="136242"/>
                  </a:cubicBezTo>
                  <a:lnTo>
                    <a:pt x="0" y="208423"/>
                  </a:lnTo>
                  <a:lnTo>
                    <a:pt x="205377" y="208423"/>
                  </a:lnTo>
                  <a:lnTo>
                    <a:pt x="205377" y="136242"/>
                  </a:lnTo>
                  <a:cubicBezTo>
                    <a:pt x="204437" y="131655"/>
                    <a:pt x="202407" y="126392"/>
                    <a:pt x="197031" y="121731"/>
                  </a:cubicBezTo>
                  <a:close/>
                </a:path>
              </a:pathLst>
            </a:custGeom>
            <a:gradFill>
              <a:gsLst>
                <a:gs pos="0">
                  <a:schemeClr val="accent3"/>
                </a:gs>
                <a:gs pos="26000">
                  <a:schemeClr val="accent3"/>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001092" y="4632772"/>
              <a:ext cx="395673" cy="364235"/>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026669" y="4626912"/>
              <a:ext cx="388143" cy="37762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019900" y="4644221"/>
              <a:ext cx="200096" cy="360317"/>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 name="Google Shape;55;p2"/>
            <p:cNvGrpSpPr/>
            <p:nvPr/>
          </p:nvGrpSpPr>
          <p:grpSpPr>
            <a:xfrm>
              <a:off x="112972" y="4388763"/>
              <a:ext cx="405451" cy="385144"/>
              <a:chOff x="559072" y="1101613"/>
              <a:chExt cx="405451" cy="385144"/>
            </a:xfrm>
          </p:grpSpPr>
          <p:sp>
            <p:nvSpPr>
              <p:cNvPr id="56" name="Google Shape;56;p2"/>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284261034"/>
      </p:ext>
    </p:extLst>
  </p:cSld>
  <p:clrMapOvr>
    <a:masterClrMapping/>
  </p:clrMapOvr>
  <p:transition spd="slow">
    <p:wip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969"/>
        <p:cNvGrpSpPr/>
        <p:nvPr/>
      </p:nvGrpSpPr>
      <p:grpSpPr>
        <a:xfrm>
          <a:off x="0" y="0"/>
          <a:ext cx="0" cy="0"/>
          <a:chOff x="0" y="0"/>
          <a:chExt cx="0" cy="0"/>
        </a:xfrm>
      </p:grpSpPr>
      <p:grpSp>
        <p:nvGrpSpPr>
          <p:cNvPr id="3970" name="Google Shape;3970;p39"/>
          <p:cNvGrpSpPr/>
          <p:nvPr/>
        </p:nvGrpSpPr>
        <p:grpSpPr>
          <a:xfrm>
            <a:off x="-300547" y="-144866"/>
            <a:ext cx="12848347" cy="7064433"/>
            <a:chOff x="-225410" y="-108650"/>
            <a:chExt cx="9636260" cy="5298325"/>
          </a:xfrm>
        </p:grpSpPr>
        <p:grpSp>
          <p:nvGrpSpPr>
            <p:cNvPr id="3971" name="Google Shape;3971;p39"/>
            <p:cNvGrpSpPr/>
            <p:nvPr/>
          </p:nvGrpSpPr>
          <p:grpSpPr>
            <a:xfrm>
              <a:off x="-37650" y="0"/>
              <a:ext cx="9144229" cy="5189675"/>
              <a:chOff x="-280300" y="0"/>
              <a:chExt cx="9424125" cy="5698556"/>
            </a:xfrm>
          </p:grpSpPr>
          <p:sp>
            <p:nvSpPr>
              <p:cNvPr id="3972" name="Google Shape;3972;p39"/>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3" name="Google Shape;3973;p39"/>
              <p:cNvSpPr/>
              <p:nvPr/>
            </p:nvSpPr>
            <p:spPr>
              <a:xfrm>
                <a:off x="-280300" y="0"/>
                <a:ext cx="9424084" cy="5698556"/>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74" name="Google Shape;3974;p39"/>
              <p:cNvGrpSpPr/>
              <p:nvPr/>
            </p:nvGrpSpPr>
            <p:grpSpPr>
              <a:xfrm>
                <a:off x="-280300" y="0"/>
                <a:ext cx="9424125" cy="5698476"/>
                <a:chOff x="-280300" y="119986"/>
                <a:chExt cx="9424125" cy="5391689"/>
              </a:xfrm>
            </p:grpSpPr>
            <p:sp>
              <p:nvSpPr>
                <p:cNvPr id="3975" name="Google Shape;3975;p39"/>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6" name="Google Shape;3976;p39"/>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77" name="Google Shape;3977;p39"/>
            <p:cNvSpPr/>
            <p:nvPr/>
          </p:nvSpPr>
          <p:spPr>
            <a:xfrm flipH="1">
              <a:off x="-225410" y="-108650"/>
              <a:ext cx="9464660" cy="1299075"/>
            </a:xfrm>
            <a:custGeom>
              <a:avLst/>
              <a:gdLst/>
              <a:ahLst/>
              <a:cxnLst/>
              <a:rect l="l" t="t" r="r" b="b"/>
              <a:pathLst>
                <a:path w="289838" h="51963" extrusionOk="0">
                  <a:moveTo>
                    <a:pt x="280610" y="6784"/>
                  </a:moveTo>
                  <a:cubicBezTo>
                    <a:pt x="280610" y="6784"/>
                    <a:pt x="280992" y="8309"/>
                    <a:pt x="281545" y="10799"/>
                  </a:cubicBezTo>
                  <a:lnTo>
                    <a:pt x="281545" y="10799"/>
                  </a:lnTo>
                  <a:cubicBezTo>
                    <a:pt x="281952" y="9346"/>
                    <a:pt x="281730" y="7767"/>
                    <a:pt x="280610" y="6784"/>
                  </a:cubicBezTo>
                  <a:close/>
                  <a:moveTo>
                    <a:pt x="186976" y="1"/>
                  </a:moveTo>
                  <a:cubicBezTo>
                    <a:pt x="184489" y="1"/>
                    <a:pt x="181990" y="152"/>
                    <a:pt x="179479" y="484"/>
                  </a:cubicBezTo>
                  <a:cubicBezTo>
                    <a:pt x="158484" y="3267"/>
                    <a:pt x="140947" y="18262"/>
                    <a:pt x="120281" y="22880"/>
                  </a:cubicBezTo>
                  <a:cubicBezTo>
                    <a:pt x="115129" y="24031"/>
                    <a:pt x="109969" y="24510"/>
                    <a:pt x="104799" y="24510"/>
                  </a:cubicBezTo>
                  <a:cubicBezTo>
                    <a:pt x="79024" y="24510"/>
                    <a:pt x="53015" y="12602"/>
                    <a:pt x="26712" y="12602"/>
                  </a:cubicBezTo>
                  <a:cubicBezTo>
                    <a:pt x="26339" y="12602"/>
                    <a:pt x="25967" y="12605"/>
                    <a:pt x="25594" y="12610"/>
                  </a:cubicBezTo>
                  <a:cubicBezTo>
                    <a:pt x="16077" y="12735"/>
                    <a:pt x="5643" y="15044"/>
                    <a:pt x="0" y="22706"/>
                  </a:cubicBezTo>
                  <a:lnTo>
                    <a:pt x="0" y="51962"/>
                  </a:lnTo>
                  <a:lnTo>
                    <a:pt x="280610" y="51962"/>
                  </a:lnTo>
                  <a:cubicBezTo>
                    <a:pt x="289837" y="51962"/>
                    <a:pt x="284001" y="21862"/>
                    <a:pt x="281545" y="10799"/>
                  </a:cubicBezTo>
                  <a:lnTo>
                    <a:pt x="281545" y="10799"/>
                  </a:lnTo>
                  <a:cubicBezTo>
                    <a:pt x="281287" y="11716"/>
                    <a:pt x="280780" y="12583"/>
                    <a:pt x="280088" y="13218"/>
                  </a:cubicBezTo>
                  <a:cubicBezTo>
                    <a:pt x="278291" y="14871"/>
                    <a:pt x="275750" y="15344"/>
                    <a:pt x="273335" y="15634"/>
                  </a:cubicBezTo>
                  <a:cubicBezTo>
                    <a:pt x="270291" y="16005"/>
                    <a:pt x="267231" y="16190"/>
                    <a:pt x="264168" y="16190"/>
                  </a:cubicBezTo>
                  <a:cubicBezTo>
                    <a:pt x="261727" y="16190"/>
                    <a:pt x="259286" y="16072"/>
                    <a:pt x="256851" y="15837"/>
                  </a:cubicBezTo>
                  <a:cubicBezTo>
                    <a:pt x="233025" y="13513"/>
                    <a:pt x="210479" y="1"/>
                    <a:pt x="1869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8" name="Google Shape;3978;p39"/>
            <p:cNvSpPr/>
            <p:nvPr/>
          </p:nvSpPr>
          <p:spPr>
            <a:xfrm>
              <a:off x="-171450" y="1085850"/>
              <a:ext cx="9582300" cy="1549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9" name="Google Shape;3979;p39"/>
            <p:cNvSpPr/>
            <p:nvPr/>
          </p:nvSpPr>
          <p:spPr>
            <a:xfrm>
              <a:off x="-300" y="2551125"/>
              <a:ext cx="9144312"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0" name="Google Shape;3980;p39"/>
          <p:cNvGrpSpPr/>
          <p:nvPr/>
        </p:nvGrpSpPr>
        <p:grpSpPr>
          <a:xfrm>
            <a:off x="-174791" y="4496562"/>
            <a:ext cx="13229443" cy="2923425"/>
            <a:chOff x="-131093" y="3372421"/>
            <a:chExt cx="9922082" cy="2192569"/>
          </a:xfrm>
        </p:grpSpPr>
        <p:grpSp>
          <p:nvGrpSpPr>
            <p:cNvPr id="3981" name="Google Shape;3981;p39"/>
            <p:cNvGrpSpPr/>
            <p:nvPr/>
          </p:nvGrpSpPr>
          <p:grpSpPr>
            <a:xfrm>
              <a:off x="719994" y="4603992"/>
              <a:ext cx="835244" cy="299483"/>
              <a:chOff x="-228625" y="1370825"/>
              <a:chExt cx="7887100" cy="2827975"/>
            </a:xfrm>
          </p:grpSpPr>
          <p:sp>
            <p:nvSpPr>
              <p:cNvPr id="3982" name="Google Shape;3982;p39"/>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3" name="Google Shape;3983;p39"/>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4" name="Google Shape;3984;p39"/>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5" name="Google Shape;3985;p39"/>
            <p:cNvGrpSpPr/>
            <p:nvPr/>
          </p:nvGrpSpPr>
          <p:grpSpPr>
            <a:xfrm>
              <a:off x="7596630" y="3714099"/>
              <a:ext cx="2194359" cy="1779797"/>
              <a:chOff x="598400" y="238125"/>
              <a:chExt cx="6364150" cy="5161825"/>
            </a:xfrm>
          </p:grpSpPr>
          <p:sp>
            <p:nvSpPr>
              <p:cNvPr id="3986" name="Google Shape;3986;p39"/>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7" name="Google Shape;3987;p39"/>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8" name="Google Shape;3988;p39"/>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9" name="Google Shape;3989;p39"/>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0" name="Google Shape;3990;p39"/>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1" name="Google Shape;3991;p39"/>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2" name="Google Shape;3992;p39"/>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3" name="Google Shape;3993;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4" name="Google Shape;3994;p39"/>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5" name="Google Shape;3995;p39"/>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6" name="Google Shape;3996;p39"/>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7" name="Google Shape;3997;p39"/>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8" name="Google Shape;3998;p39"/>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9" name="Google Shape;3999;p39"/>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0" name="Google Shape;4000;p39"/>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1" name="Google Shape;4001;p39"/>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2" name="Google Shape;4002;p39"/>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3" name="Google Shape;4003;p39"/>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4" name="Google Shape;4004;p39"/>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5" name="Google Shape;4005;p39"/>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6" name="Google Shape;4006;p39"/>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7" name="Google Shape;4007;p39"/>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8" name="Google Shape;4008;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9" name="Google Shape;4009;p39"/>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0" name="Google Shape;4010;p39"/>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1" name="Google Shape;4011;p39"/>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2" name="Google Shape;4012;p39"/>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3" name="Google Shape;4013;p39"/>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4" name="Google Shape;4014;p39"/>
            <p:cNvGrpSpPr/>
            <p:nvPr/>
          </p:nvGrpSpPr>
          <p:grpSpPr>
            <a:xfrm>
              <a:off x="4304415" y="4695910"/>
              <a:ext cx="1127633" cy="447717"/>
              <a:chOff x="70025" y="1263450"/>
              <a:chExt cx="7552800" cy="2998775"/>
            </a:xfrm>
          </p:grpSpPr>
          <p:sp>
            <p:nvSpPr>
              <p:cNvPr id="4015" name="Google Shape;4015;p39"/>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6" name="Google Shape;4016;p39"/>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7" name="Google Shape;4017;p39"/>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8" name="Google Shape;4018;p39"/>
            <p:cNvGrpSpPr/>
            <p:nvPr/>
          </p:nvGrpSpPr>
          <p:grpSpPr>
            <a:xfrm>
              <a:off x="6198131" y="4402190"/>
              <a:ext cx="632424" cy="403600"/>
              <a:chOff x="-245250" y="327975"/>
              <a:chExt cx="7564875" cy="4827750"/>
            </a:xfrm>
          </p:grpSpPr>
          <p:sp>
            <p:nvSpPr>
              <p:cNvPr id="4019" name="Google Shape;4019;p39"/>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0" name="Google Shape;4020;p39"/>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1" name="Google Shape;4021;p39"/>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2" name="Google Shape;4022;p39"/>
            <p:cNvGrpSpPr/>
            <p:nvPr/>
          </p:nvGrpSpPr>
          <p:grpSpPr>
            <a:xfrm>
              <a:off x="2524270" y="4770062"/>
              <a:ext cx="472660" cy="299397"/>
              <a:chOff x="238125" y="348350"/>
              <a:chExt cx="7478800" cy="4737300"/>
            </a:xfrm>
          </p:grpSpPr>
          <p:sp>
            <p:nvSpPr>
              <p:cNvPr id="4023" name="Google Shape;4023;p39"/>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4" name="Google Shape;4024;p39"/>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5" name="Google Shape;4025;p39"/>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6" name="Google Shape;4026;p39"/>
            <p:cNvGrpSpPr/>
            <p:nvPr/>
          </p:nvGrpSpPr>
          <p:grpSpPr>
            <a:xfrm>
              <a:off x="5555963" y="4770050"/>
              <a:ext cx="297475" cy="164900"/>
              <a:chOff x="2547738" y="5819350"/>
              <a:chExt cx="297475" cy="164900"/>
            </a:xfrm>
          </p:grpSpPr>
          <p:sp>
            <p:nvSpPr>
              <p:cNvPr id="4027" name="Google Shape;4027;p39"/>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8" name="Google Shape;4028;p39"/>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29" name="Google Shape;4029;p39"/>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0" name="Google Shape;4030;p39"/>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1" name="Google Shape;4031;p39"/>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2" name="Google Shape;4032;p39"/>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3" name="Google Shape;4033;p39"/>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4" name="Google Shape;4034;p39"/>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35" name="Google Shape;4035;p39"/>
            <p:cNvGrpSpPr/>
            <p:nvPr/>
          </p:nvGrpSpPr>
          <p:grpSpPr>
            <a:xfrm>
              <a:off x="7508938" y="4934938"/>
              <a:ext cx="171150" cy="93875"/>
              <a:chOff x="3670363" y="5663463"/>
              <a:chExt cx="171150" cy="93875"/>
            </a:xfrm>
          </p:grpSpPr>
          <p:sp>
            <p:nvSpPr>
              <p:cNvPr id="4036" name="Google Shape;4036;p39"/>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7" name="Google Shape;4037;p39"/>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38" name="Google Shape;4038;p39"/>
            <p:cNvGrpSpPr/>
            <p:nvPr/>
          </p:nvGrpSpPr>
          <p:grpSpPr>
            <a:xfrm>
              <a:off x="6227488" y="4890300"/>
              <a:ext cx="170300" cy="93875"/>
              <a:chOff x="5617888" y="5423700"/>
              <a:chExt cx="170300" cy="93875"/>
            </a:xfrm>
          </p:grpSpPr>
          <p:sp>
            <p:nvSpPr>
              <p:cNvPr id="4039" name="Google Shape;4039;p39"/>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0" name="Google Shape;4040;p39"/>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41" name="Google Shape;4041;p39"/>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2" name="Google Shape;4042;p39"/>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43" name="Google Shape;4043;p39"/>
            <p:cNvGrpSpPr/>
            <p:nvPr/>
          </p:nvGrpSpPr>
          <p:grpSpPr>
            <a:xfrm>
              <a:off x="-131093" y="3372421"/>
              <a:ext cx="1460031" cy="2192569"/>
              <a:chOff x="2079925" y="238125"/>
              <a:chExt cx="3458150" cy="5193200"/>
            </a:xfrm>
          </p:grpSpPr>
          <p:sp>
            <p:nvSpPr>
              <p:cNvPr id="4044" name="Google Shape;4044;p39"/>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5" name="Google Shape;4045;p39"/>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6" name="Google Shape;4046;p39"/>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7" name="Google Shape;4047;p39"/>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8" name="Google Shape;4048;p39"/>
              <p:cNvSpPr/>
              <p:nvPr/>
            </p:nvSpPr>
            <p:spPr>
              <a:xfrm>
                <a:off x="2446325" y="3353625"/>
                <a:ext cx="2505500" cy="1877675"/>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9" name="Google Shape;4049;p39"/>
              <p:cNvSpPr/>
              <p:nvPr/>
            </p:nvSpPr>
            <p:spPr>
              <a:xfrm>
                <a:off x="4238775" y="3668550"/>
                <a:ext cx="651650" cy="103025"/>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0" name="Google Shape;4050;p39"/>
              <p:cNvSpPr/>
              <p:nvPr/>
            </p:nvSpPr>
            <p:spPr>
              <a:xfrm>
                <a:off x="4834950" y="3687198"/>
                <a:ext cx="236550" cy="134875"/>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1" name="Google Shape;4051;p39"/>
              <p:cNvSpPr/>
              <p:nvPr/>
            </p:nvSpPr>
            <p:spPr>
              <a:xfrm>
                <a:off x="4906250" y="3294500"/>
                <a:ext cx="234175" cy="133250"/>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2" name="Google Shape;4052;p39"/>
              <p:cNvSpPr/>
              <p:nvPr/>
            </p:nvSpPr>
            <p:spPr>
              <a:xfrm>
                <a:off x="4364575" y="3042675"/>
                <a:ext cx="330775" cy="576375"/>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3" name="Google Shape;4053;p39"/>
              <p:cNvSpPr/>
              <p:nvPr/>
            </p:nvSpPr>
            <p:spPr>
              <a:xfrm>
                <a:off x="4623025" y="2870423"/>
                <a:ext cx="149650" cy="198800"/>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4" name="Google Shape;4054;p39"/>
              <p:cNvSpPr/>
              <p:nvPr/>
            </p:nvSpPr>
            <p:spPr>
              <a:xfrm>
                <a:off x="4049650" y="3197175"/>
                <a:ext cx="253550" cy="608075"/>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5" name="Google Shape;4055;p39"/>
              <p:cNvSpPr/>
              <p:nvPr/>
            </p:nvSpPr>
            <p:spPr>
              <a:xfrm>
                <a:off x="4220950" y="3018398"/>
                <a:ext cx="140100" cy="200725"/>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6" name="Google Shape;4056;p39"/>
              <p:cNvSpPr/>
              <p:nvPr/>
            </p:nvSpPr>
            <p:spPr>
              <a:xfrm>
                <a:off x="3717875" y="3399200"/>
                <a:ext cx="192150" cy="623900"/>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7" name="Google Shape;4057;p39"/>
              <p:cNvSpPr/>
              <p:nvPr/>
            </p:nvSpPr>
            <p:spPr>
              <a:xfrm>
                <a:off x="3816900" y="3220948"/>
                <a:ext cx="130750" cy="198100"/>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8" name="Google Shape;4058;p39"/>
              <p:cNvSpPr/>
              <p:nvPr/>
            </p:nvSpPr>
            <p:spPr>
              <a:xfrm>
                <a:off x="3323725" y="3704200"/>
                <a:ext cx="194125" cy="625900"/>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9" name="Google Shape;4059;p39"/>
              <p:cNvSpPr/>
              <p:nvPr/>
            </p:nvSpPr>
            <p:spPr>
              <a:xfrm>
                <a:off x="3424750" y="3522998"/>
                <a:ext cx="131750" cy="201050"/>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0" name="Google Shape;4060;p39"/>
              <p:cNvSpPr/>
              <p:nvPr/>
            </p:nvSpPr>
            <p:spPr>
              <a:xfrm>
                <a:off x="2983075" y="4027050"/>
                <a:ext cx="112925" cy="637775"/>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1" name="Google Shape;4061;p39"/>
              <p:cNvSpPr/>
              <p:nvPr/>
            </p:nvSpPr>
            <p:spPr>
              <a:xfrm>
                <a:off x="2988825" y="3852023"/>
                <a:ext cx="138850" cy="196975"/>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2" name="Google Shape;4062;p39"/>
              <p:cNvSpPr/>
              <p:nvPr/>
            </p:nvSpPr>
            <p:spPr>
              <a:xfrm>
                <a:off x="3971400" y="3828975"/>
                <a:ext cx="641725" cy="144625"/>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3" name="Google Shape;4063;p39"/>
              <p:cNvSpPr/>
              <p:nvPr/>
            </p:nvSpPr>
            <p:spPr>
              <a:xfrm>
                <a:off x="4555675" y="3895223"/>
                <a:ext cx="236750" cy="138450"/>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4" name="Google Shape;4064;p39"/>
              <p:cNvSpPr/>
              <p:nvPr/>
            </p:nvSpPr>
            <p:spPr>
              <a:xfrm>
                <a:off x="3656475" y="4064675"/>
                <a:ext cx="631850" cy="204025"/>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5" name="Google Shape;4065;p39"/>
              <p:cNvSpPr/>
              <p:nvPr/>
            </p:nvSpPr>
            <p:spPr>
              <a:xfrm>
                <a:off x="4228875" y="4192973"/>
                <a:ext cx="234875" cy="144525"/>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6" name="Google Shape;4066;p39"/>
              <p:cNvSpPr/>
              <p:nvPr/>
            </p:nvSpPr>
            <p:spPr>
              <a:xfrm>
                <a:off x="3286100" y="4328100"/>
                <a:ext cx="637775" cy="162425"/>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7" name="Google Shape;4067;p39"/>
              <p:cNvSpPr/>
              <p:nvPr/>
            </p:nvSpPr>
            <p:spPr>
              <a:xfrm>
                <a:off x="3866425" y="4414273"/>
                <a:ext cx="236350" cy="140950"/>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8" name="Google Shape;4068;p39"/>
              <p:cNvSpPr/>
              <p:nvPr/>
            </p:nvSpPr>
            <p:spPr>
              <a:xfrm>
                <a:off x="2907800" y="4583600"/>
                <a:ext cx="629875" cy="160450"/>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9" name="Google Shape;4069;p39"/>
              <p:cNvSpPr/>
              <p:nvPr/>
            </p:nvSpPr>
            <p:spPr>
              <a:xfrm>
                <a:off x="3498025" y="4533998"/>
                <a:ext cx="223850" cy="130850"/>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0" name="Google Shape;4070;p39"/>
          <p:cNvGrpSpPr/>
          <p:nvPr/>
        </p:nvGrpSpPr>
        <p:grpSpPr>
          <a:xfrm>
            <a:off x="-3054443" y="-1326398"/>
            <a:ext cx="4322139" cy="5933903"/>
            <a:chOff x="-2161157" y="-968874"/>
            <a:chExt cx="3241604" cy="4450427"/>
          </a:xfrm>
        </p:grpSpPr>
        <p:grpSp>
          <p:nvGrpSpPr>
            <p:cNvPr id="4071" name="Google Shape;4071;p39"/>
            <p:cNvGrpSpPr/>
            <p:nvPr/>
          </p:nvGrpSpPr>
          <p:grpSpPr>
            <a:xfrm rot="5400000">
              <a:off x="-1366114" y="-917727"/>
              <a:ext cx="2250070" cy="2147776"/>
              <a:chOff x="1049700" y="147150"/>
              <a:chExt cx="5509475" cy="5259000"/>
            </a:xfrm>
          </p:grpSpPr>
          <p:sp>
            <p:nvSpPr>
              <p:cNvPr id="4072" name="Google Shape;4072;p39"/>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3" name="Google Shape;4073;p39"/>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4" name="Google Shape;4074;p39"/>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75" name="Google Shape;4075;p39"/>
            <p:cNvGrpSpPr/>
            <p:nvPr/>
          </p:nvGrpSpPr>
          <p:grpSpPr>
            <a:xfrm rot="2700000">
              <a:off x="-1665139" y="693376"/>
              <a:ext cx="2249570" cy="2334751"/>
              <a:chOff x="1296625" y="218400"/>
              <a:chExt cx="5051400" cy="5242675"/>
            </a:xfrm>
          </p:grpSpPr>
          <p:sp>
            <p:nvSpPr>
              <p:cNvPr id="4076" name="Google Shape;4076;p39"/>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7" name="Google Shape;4077;p39"/>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8" name="Google Shape;4078;p39"/>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9" name="Google Shape;4079;p39"/>
          <p:cNvGrpSpPr/>
          <p:nvPr/>
        </p:nvGrpSpPr>
        <p:grpSpPr>
          <a:xfrm rot="-5400000">
            <a:off x="10241242" y="-844384"/>
            <a:ext cx="1999572" cy="2863655"/>
            <a:chOff x="4643500" y="2144275"/>
            <a:chExt cx="2026046" cy="2901568"/>
          </a:xfrm>
        </p:grpSpPr>
        <p:sp>
          <p:nvSpPr>
            <p:cNvPr id="4080" name="Google Shape;4080;p3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1" name="Google Shape;4081;p3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2" name="Google Shape;4082;p3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3" name="Google Shape;4083;p3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4" name="Google Shape;4084;p3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5" name="Google Shape;4085;p3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6" name="Google Shape;4086;p3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7" name="Google Shape;4087;p3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8" name="Google Shape;4088;p3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9" name="Google Shape;4089;p3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0" name="Google Shape;4090;p3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1" name="Google Shape;4091;p3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2" name="Google Shape;4092;p3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3" name="Google Shape;4093;p3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4" name="Google Shape;4094;p3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5" name="Google Shape;4095;p3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6" name="Google Shape;4096;p3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7" name="Google Shape;4097;p3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8" name="Google Shape;4098;p3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9" name="Google Shape;4099;p3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0" name="Google Shape;4100;p3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1" name="Google Shape;4101;p3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2" name="Google Shape;4102;p3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3" name="Google Shape;4103;p3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4" name="Google Shape;4104;p3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5" name="Google Shape;4105;p3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6" name="Google Shape;4106;p3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7" name="Google Shape;4107;p3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8" name="Google Shape;4108;p3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9" name="Google Shape;4109;p3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0" name="Google Shape;4110;p3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1" name="Google Shape;4111;p3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2" name="Google Shape;4112;p3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3" name="Google Shape;4113;p3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4" name="Google Shape;4114;p3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5" name="Google Shape;4115;p3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6" name="Google Shape;4116;p3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7" name="Google Shape;4117;p3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8" name="Google Shape;4118;p3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9" name="Google Shape;4119;p3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0" name="Google Shape;4120;p3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1" name="Google Shape;4121;p3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2" name="Google Shape;4122;p3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3" name="Google Shape;4123;p3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4" name="Google Shape;4124;p3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5" name="Google Shape;4125;p3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6" name="Google Shape;4126;p3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7" name="Google Shape;4127;p3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8" name="Google Shape;4128;p3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9" name="Google Shape;4129;p3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0" name="Google Shape;4130;p3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1" name="Google Shape;4131;p3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2" name="Google Shape;4132;p3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16083606"/>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614436" y="2402026"/>
            <a:ext cx="4271051" cy="2700705"/>
          </a:xfrm>
          <a:custGeom>
            <a:avLst/>
            <a:gdLst>
              <a:gd name="connsiteX0" fmla="*/ 0 w 4271050"/>
              <a:gd name="connsiteY0" fmla="*/ 0 h 2700705"/>
              <a:gd name="connsiteX1" fmla="*/ 4271050 w 4271050"/>
              <a:gd name="connsiteY1" fmla="*/ 0 h 2700705"/>
              <a:gd name="connsiteX2" fmla="*/ 4271050 w 4271050"/>
              <a:gd name="connsiteY2" fmla="*/ 2700705 h 2700705"/>
              <a:gd name="connsiteX3" fmla="*/ 0 w 4271050"/>
              <a:gd name="connsiteY3" fmla="*/ 2700705 h 2700705"/>
            </a:gdLst>
            <a:ahLst/>
            <a:cxnLst>
              <a:cxn ang="0">
                <a:pos x="connsiteX0" y="connsiteY0"/>
              </a:cxn>
              <a:cxn ang="0">
                <a:pos x="connsiteX1" y="connsiteY1"/>
              </a:cxn>
              <a:cxn ang="0">
                <a:pos x="connsiteX2" y="connsiteY2"/>
              </a:cxn>
              <a:cxn ang="0">
                <a:pos x="connsiteX3" y="connsiteY3"/>
              </a:cxn>
            </a:cxnLst>
            <a:rect l="l" t="t" r="r" b="b"/>
            <a:pathLst>
              <a:path w="4271050" h="2700705">
                <a:moveTo>
                  <a:pt x="0" y="0"/>
                </a:moveTo>
                <a:lnTo>
                  <a:pt x="4271050" y="0"/>
                </a:lnTo>
                <a:lnTo>
                  <a:pt x="4271050" y="2700705"/>
                </a:lnTo>
                <a:lnTo>
                  <a:pt x="0" y="2700705"/>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0219200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4" y="1849257"/>
            <a:ext cx="6054999" cy="3880215"/>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68045105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325681"/>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932"/>
        <p:cNvGrpSpPr/>
        <p:nvPr/>
      </p:nvGrpSpPr>
      <p:grpSpPr>
        <a:xfrm>
          <a:off x="0" y="0"/>
          <a:ext cx="0" cy="0"/>
          <a:chOff x="0" y="0"/>
          <a:chExt cx="0" cy="0"/>
        </a:xfrm>
      </p:grpSpPr>
      <p:sp>
        <p:nvSpPr>
          <p:cNvPr id="2933" name="Google Shape;2933;p31"/>
          <p:cNvSpPr txBox="1">
            <a:spLocks noGrp="1"/>
          </p:cNvSpPr>
          <p:nvPr>
            <p:ph type="title"/>
          </p:nvPr>
        </p:nvSpPr>
        <p:spPr>
          <a:xfrm>
            <a:off x="960000" y="10505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34" name="Google Shape;2934;p31"/>
          <p:cNvSpPr txBox="1">
            <a:spLocks noGrp="1"/>
          </p:cNvSpPr>
          <p:nvPr>
            <p:ph type="subTitle" idx="1"/>
          </p:nvPr>
        </p:nvSpPr>
        <p:spPr>
          <a:xfrm>
            <a:off x="6321499" y="2020300"/>
            <a:ext cx="4146400" cy="362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35" name="Google Shape;2935;p31"/>
          <p:cNvSpPr txBox="1">
            <a:spLocks noGrp="1"/>
          </p:cNvSpPr>
          <p:nvPr>
            <p:ph type="subTitle" idx="2"/>
          </p:nvPr>
        </p:nvSpPr>
        <p:spPr>
          <a:xfrm>
            <a:off x="1724101" y="2020300"/>
            <a:ext cx="4146400" cy="362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936" name="Google Shape;2936;p31"/>
          <p:cNvGrpSpPr/>
          <p:nvPr/>
        </p:nvGrpSpPr>
        <p:grpSpPr>
          <a:xfrm flipH="1">
            <a:off x="-470448" y="4085712"/>
            <a:ext cx="2008216" cy="2876035"/>
            <a:chOff x="4643500" y="2144275"/>
            <a:chExt cx="2026046" cy="2901568"/>
          </a:xfrm>
        </p:grpSpPr>
        <p:sp>
          <p:nvSpPr>
            <p:cNvPr id="2937" name="Google Shape;2937;p31"/>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38" name="Google Shape;2938;p31"/>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39" name="Google Shape;2939;p31"/>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0" name="Google Shape;2940;p31"/>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1" name="Google Shape;2941;p31"/>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2" name="Google Shape;2942;p31"/>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3" name="Google Shape;2943;p31"/>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4" name="Google Shape;2944;p31"/>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5" name="Google Shape;2945;p31"/>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6" name="Google Shape;2946;p31"/>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7" name="Google Shape;2947;p31"/>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8" name="Google Shape;2948;p31"/>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9" name="Google Shape;2949;p31"/>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0" name="Google Shape;2950;p31"/>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1" name="Google Shape;2951;p31"/>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2" name="Google Shape;2952;p31"/>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3" name="Google Shape;2953;p31"/>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4" name="Google Shape;2954;p31"/>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5" name="Google Shape;2955;p31"/>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6" name="Google Shape;2956;p31"/>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7" name="Google Shape;2957;p31"/>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8" name="Google Shape;2958;p31"/>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9" name="Google Shape;2959;p31"/>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0" name="Google Shape;2960;p31"/>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1" name="Google Shape;2961;p31"/>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2" name="Google Shape;2962;p31"/>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3" name="Google Shape;2963;p31"/>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4" name="Google Shape;2964;p31"/>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5" name="Google Shape;2965;p31"/>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6" name="Google Shape;2966;p31"/>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7" name="Google Shape;2967;p31"/>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8" name="Google Shape;2968;p31"/>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9" name="Google Shape;2969;p31"/>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0" name="Google Shape;2970;p31"/>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1" name="Google Shape;2971;p31"/>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2" name="Google Shape;2972;p31"/>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3" name="Google Shape;2973;p31"/>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4" name="Google Shape;2974;p31"/>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5" name="Google Shape;2975;p31"/>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6" name="Google Shape;2976;p31"/>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7" name="Google Shape;2977;p31"/>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8" name="Google Shape;2978;p31"/>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9" name="Google Shape;2979;p31"/>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0" name="Google Shape;2980;p31"/>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1" name="Google Shape;2981;p31"/>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2" name="Google Shape;2982;p31"/>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3" name="Google Shape;2983;p31"/>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4" name="Google Shape;2984;p31"/>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5" name="Google Shape;2985;p31"/>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6" name="Google Shape;2986;p31"/>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7" name="Google Shape;2987;p31"/>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8" name="Google Shape;2988;p31"/>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9" name="Google Shape;2989;p31"/>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2990" name="Google Shape;2990;p31"/>
          <p:cNvGrpSpPr/>
          <p:nvPr/>
        </p:nvGrpSpPr>
        <p:grpSpPr>
          <a:xfrm>
            <a:off x="-904984" y="-1010098"/>
            <a:ext cx="3053063" cy="3984081"/>
            <a:chOff x="-1059738" y="-757574"/>
            <a:chExt cx="2289797" cy="2988061"/>
          </a:xfrm>
        </p:grpSpPr>
        <p:grpSp>
          <p:nvGrpSpPr>
            <p:cNvPr id="2991" name="Google Shape;2991;p31"/>
            <p:cNvGrpSpPr/>
            <p:nvPr/>
          </p:nvGrpSpPr>
          <p:grpSpPr>
            <a:xfrm>
              <a:off x="541500" y="196038"/>
              <a:ext cx="170300" cy="93875"/>
              <a:chOff x="541500" y="196038"/>
              <a:chExt cx="170300" cy="93875"/>
            </a:xfrm>
          </p:grpSpPr>
          <p:sp>
            <p:nvSpPr>
              <p:cNvPr id="2992" name="Google Shape;2992;p31"/>
              <p:cNvSpPr/>
              <p:nvPr/>
            </p:nvSpPr>
            <p:spPr>
              <a:xfrm>
                <a:off x="541500" y="196038"/>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93" name="Google Shape;2993;p31"/>
              <p:cNvSpPr/>
              <p:nvPr/>
            </p:nvSpPr>
            <p:spPr>
              <a:xfrm>
                <a:off x="612200" y="234438"/>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sp>
          <p:nvSpPr>
            <p:cNvPr id="2994" name="Google Shape;2994;p31"/>
            <p:cNvSpPr/>
            <p:nvPr/>
          </p:nvSpPr>
          <p:spPr>
            <a:xfrm rot="942959">
              <a:off x="-824980" y="-548149"/>
              <a:ext cx="1820281" cy="1984158"/>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nvGrpSpPr>
            <p:cNvPr id="2995" name="Google Shape;2995;p31"/>
            <p:cNvGrpSpPr/>
            <p:nvPr/>
          </p:nvGrpSpPr>
          <p:grpSpPr>
            <a:xfrm>
              <a:off x="-223225" y="925363"/>
              <a:ext cx="297475" cy="164900"/>
              <a:chOff x="-223225" y="925363"/>
              <a:chExt cx="297475" cy="164900"/>
            </a:xfrm>
          </p:grpSpPr>
          <p:sp>
            <p:nvSpPr>
              <p:cNvPr id="2996" name="Google Shape;2996;p31"/>
              <p:cNvSpPr/>
              <p:nvPr/>
            </p:nvSpPr>
            <p:spPr>
              <a:xfrm>
                <a:off x="-223225" y="925363"/>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97" name="Google Shape;2997;p31"/>
              <p:cNvSpPr/>
              <p:nvPr/>
            </p:nvSpPr>
            <p:spPr>
              <a:xfrm>
                <a:off x="-98925" y="993013"/>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2998" name="Google Shape;2998;p31"/>
            <p:cNvGrpSpPr/>
            <p:nvPr/>
          </p:nvGrpSpPr>
          <p:grpSpPr>
            <a:xfrm>
              <a:off x="191500" y="-299762"/>
              <a:ext cx="297775" cy="163975"/>
              <a:chOff x="191500" y="-299762"/>
              <a:chExt cx="297775" cy="163975"/>
            </a:xfrm>
          </p:grpSpPr>
          <p:sp>
            <p:nvSpPr>
              <p:cNvPr id="2999" name="Google Shape;2999;p31"/>
              <p:cNvSpPr/>
              <p:nvPr/>
            </p:nvSpPr>
            <p:spPr>
              <a:xfrm>
                <a:off x="191500" y="-299762"/>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0" name="Google Shape;3000;p31"/>
              <p:cNvSpPr/>
              <p:nvPr/>
            </p:nvSpPr>
            <p:spPr>
              <a:xfrm>
                <a:off x="314950" y="-233012"/>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1" name="Google Shape;3001;p31"/>
            <p:cNvGrpSpPr/>
            <p:nvPr/>
          </p:nvGrpSpPr>
          <p:grpSpPr>
            <a:xfrm>
              <a:off x="74250" y="1381788"/>
              <a:ext cx="297775" cy="164900"/>
              <a:chOff x="86875" y="1920888"/>
              <a:chExt cx="297775" cy="164900"/>
            </a:xfrm>
          </p:grpSpPr>
          <p:sp>
            <p:nvSpPr>
              <p:cNvPr id="3002" name="Google Shape;3002;p31"/>
              <p:cNvSpPr/>
              <p:nvPr/>
            </p:nvSpPr>
            <p:spPr>
              <a:xfrm>
                <a:off x="86875" y="1920888"/>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3" name="Google Shape;3003;p31"/>
              <p:cNvSpPr/>
              <p:nvPr/>
            </p:nvSpPr>
            <p:spPr>
              <a:xfrm>
                <a:off x="211550" y="1988863"/>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4" name="Google Shape;3004;p31"/>
            <p:cNvGrpSpPr/>
            <p:nvPr/>
          </p:nvGrpSpPr>
          <p:grpSpPr>
            <a:xfrm>
              <a:off x="-294775" y="396525"/>
              <a:ext cx="171175" cy="94800"/>
              <a:chOff x="-294775" y="396525"/>
              <a:chExt cx="171175" cy="94800"/>
            </a:xfrm>
          </p:grpSpPr>
          <p:sp>
            <p:nvSpPr>
              <p:cNvPr id="3005" name="Google Shape;3005;p31"/>
              <p:cNvSpPr/>
              <p:nvPr/>
            </p:nvSpPr>
            <p:spPr>
              <a:xfrm>
                <a:off x="-294775" y="396525"/>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6" name="Google Shape;3006;p31"/>
              <p:cNvSpPr/>
              <p:nvPr/>
            </p:nvSpPr>
            <p:spPr>
              <a:xfrm>
                <a:off x="-223225" y="434925"/>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7" name="Google Shape;3007;p31"/>
            <p:cNvGrpSpPr/>
            <p:nvPr/>
          </p:nvGrpSpPr>
          <p:grpSpPr>
            <a:xfrm>
              <a:off x="254813" y="492563"/>
              <a:ext cx="171150" cy="93875"/>
              <a:chOff x="899400" y="769475"/>
              <a:chExt cx="171150" cy="93875"/>
            </a:xfrm>
          </p:grpSpPr>
          <p:sp>
            <p:nvSpPr>
              <p:cNvPr id="3008" name="Google Shape;3008;p31"/>
              <p:cNvSpPr/>
              <p:nvPr/>
            </p:nvSpPr>
            <p:spPr>
              <a:xfrm>
                <a:off x="899400" y="769475"/>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9" name="Google Shape;3009;p31"/>
              <p:cNvSpPr/>
              <p:nvPr/>
            </p:nvSpPr>
            <p:spPr>
              <a:xfrm>
                <a:off x="970950" y="807875"/>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10" name="Google Shape;3010;p31"/>
            <p:cNvGrpSpPr/>
            <p:nvPr/>
          </p:nvGrpSpPr>
          <p:grpSpPr>
            <a:xfrm>
              <a:off x="0" y="2136613"/>
              <a:ext cx="170300" cy="93875"/>
              <a:chOff x="-991650" y="1258238"/>
              <a:chExt cx="170300" cy="93875"/>
            </a:xfrm>
          </p:grpSpPr>
          <p:sp>
            <p:nvSpPr>
              <p:cNvPr id="3011" name="Google Shape;3011;p31"/>
              <p:cNvSpPr/>
              <p:nvPr/>
            </p:nvSpPr>
            <p:spPr>
              <a:xfrm>
                <a:off x="-991650" y="1258238"/>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2" name="Google Shape;3012;p31"/>
              <p:cNvSpPr/>
              <p:nvPr/>
            </p:nvSpPr>
            <p:spPr>
              <a:xfrm>
                <a:off x="-920100" y="1296638"/>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13" name="Google Shape;3013;p31"/>
            <p:cNvGrpSpPr/>
            <p:nvPr/>
          </p:nvGrpSpPr>
          <p:grpSpPr>
            <a:xfrm rot="10800000">
              <a:off x="-202293" y="-326662"/>
              <a:ext cx="915520" cy="1914129"/>
              <a:chOff x="2527475" y="238125"/>
              <a:chExt cx="2485800" cy="5197200"/>
            </a:xfrm>
          </p:grpSpPr>
          <p:sp>
            <p:nvSpPr>
              <p:cNvPr id="3014" name="Google Shape;3014;p31"/>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5" name="Google Shape;3015;p31"/>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6" name="Google Shape;3016;p31"/>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7" name="Google Shape;3017;p31"/>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8" name="Google Shape;3018;p31"/>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9" name="Google Shape;3019;p31"/>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0" name="Google Shape;3020;p31"/>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1" name="Google Shape;3021;p31"/>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2" name="Google Shape;3022;p31"/>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3" name="Google Shape;3023;p31"/>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4" name="Google Shape;3024;p31"/>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5" name="Google Shape;3025;p31"/>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6" name="Google Shape;3026;p31"/>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grpSp>
        <p:nvGrpSpPr>
          <p:cNvPr id="3027" name="Google Shape;3027;p31"/>
          <p:cNvGrpSpPr/>
          <p:nvPr/>
        </p:nvGrpSpPr>
        <p:grpSpPr>
          <a:xfrm>
            <a:off x="10891334" y="-78100"/>
            <a:ext cx="3039033" cy="7037720"/>
            <a:chOff x="8168500" y="-134775"/>
            <a:chExt cx="2279275" cy="5278290"/>
          </a:xfrm>
        </p:grpSpPr>
        <p:sp>
          <p:nvSpPr>
            <p:cNvPr id="3028" name="Google Shape;3028;p31"/>
            <p:cNvSpPr/>
            <p:nvPr/>
          </p:nvSpPr>
          <p:spPr>
            <a:xfrm>
              <a:off x="8168500" y="-134775"/>
              <a:ext cx="2279275" cy="5233000"/>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accent3"/>
                </a:gs>
                <a:gs pos="26000">
                  <a:schemeClr val="accent3"/>
                </a:gs>
                <a:gs pos="100000">
                  <a:schemeClr val="dk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nvGrpSpPr>
            <p:cNvPr id="3029" name="Google Shape;3029;p31"/>
            <p:cNvGrpSpPr/>
            <p:nvPr/>
          </p:nvGrpSpPr>
          <p:grpSpPr>
            <a:xfrm>
              <a:off x="8240805" y="3364225"/>
              <a:ext cx="1640617" cy="1779289"/>
              <a:chOff x="1404575" y="238125"/>
              <a:chExt cx="4767850" cy="5170850"/>
            </a:xfrm>
          </p:grpSpPr>
          <p:sp>
            <p:nvSpPr>
              <p:cNvPr id="3030" name="Google Shape;3030;p31"/>
              <p:cNvSpPr/>
              <p:nvPr/>
            </p:nvSpPr>
            <p:spPr>
              <a:xfrm>
                <a:off x="2149400" y="3058875"/>
                <a:ext cx="4018500" cy="1188100"/>
              </a:xfrm>
              <a:custGeom>
                <a:avLst/>
                <a:gdLst/>
                <a:ahLst/>
                <a:cxnLst/>
                <a:rect l="l" t="t" r="r" b="b"/>
                <a:pathLst>
                  <a:path w="160740" h="47524" extrusionOk="0">
                    <a:moveTo>
                      <a:pt x="92742" y="1"/>
                    </a:moveTo>
                    <a:cubicBezTo>
                      <a:pt x="80942" y="1"/>
                      <a:pt x="68280" y="804"/>
                      <a:pt x="55331" y="2902"/>
                    </a:cubicBezTo>
                    <a:cubicBezTo>
                      <a:pt x="0" y="11958"/>
                      <a:pt x="16935" y="38582"/>
                      <a:pt x="57595" y="45917"/>
                    </a:cubicBezTo>
                    <a:cubicBezTo>
                      <a:pt x="63681" y="47029"/>
                      <a:pt x="69515" y="47523"/>
                      <a:pt x="75074" y="47523"/>
                    </a:cubicBezTo>
                    <a:cubicBezTo>
                      <a:pt x="106652" y="47523"/>
                      <a:pt x="129326" y="31558"/>
                      <a:pt x="138643" y="22010"/>
                    </a:cubicBezTo>
                    <a:cubicBezTo>
                      <a:pt x="155759" y="20199"/>
                      <a:pt x="160739" y="8608"/>
                      <a:pt x="160739" y="8608"/>
                    </a:cubicBezTo>
                    <a:cubicBezTo>
                      <a:pt x="160739" y="8608"/>
                      <a:pt x="131359" y="1"/>
                      <a:pt x="92742"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1" name="Google Shape;3031;p31"/>
              <p:cNvSpPr/>
              <p:nvPr/>
            </p:nvSpPr>
            <p:spPr>
              <a:xfrm>
                <a:off x="3195325" y="1428000"/>
                <a:ext cx="2977100" cy="2111025"/>
              </a:xfrm>
              <a:custGeom>
                <a:avLst/>
                <a:gdLst/>
                <a:ahLst/>
                <a:cxnLst/>
                <a:rect l="l" t="t" r="r" b="b"/>
                <a:pathLst>
                  <a:path w="119084" h="84441" extrusionOk="0">
                    <a:moveTo>
                      <a:pt x="53788" y="1"/>
                    </a:moveTo>
                    <a:cubicBezTo>
                      <a:pt x="40549" y="1"/>
                      <a:pt x="27418" y="5522"/>
                      <a:pt x="18837" y="18331"/>
                    </a:cubicBezTo>
                    <a:cubicBezTo>
                      <a:pt x="8875" y="24942"/>
                      <a:pt x="1" y="55188"/>
                      <a:pt x="725" y="66598"/>
                    </a:cubicBezTo>
                    <a:cubicBezTo>
                      <a:pt x="816" y="68500"/>
                      <a:pt x="10958" y="73028"/>
                      <a:pt x="10958" y="73028"/>
                    </a:cubicBezTo>
                    <a:cubicBezTo>
                      <a:pt x="14943" y="77103"/>
                      <a:pt x="32782" y="84438"/>
                      <a:pt x="56327" y="84438"/>
                    </a:cubicBezTo>
                    <a:cubicBezTo>
                      <a:pt x="56680" y="84440"/>
                      <a:pt x="57033" y="84441"/>
                      <a:pt x="57385" y="84441"/>
                    </a:cubicBezTo>
                    <a:cubicBezTo>
                      <a:pt x="73242" y="84441"/>
                      <a:pt x="89090" y="82451"/>
                      <a:pt x="104504" y="78642"/>
                    </a:cubicBezTo>
                    <a:cubicBezTo>
                      <a:pt x="113288" y="77737"/>
                      <a:pt x="118631" y="75382"/>
                      <a:pt x="118902" y="73843"/>
                    </a:cubicBezTo>
                    <a:cubicBezTo>
                      <a:pt x="119083" y="72394"/>
                      <a:pt x="116638" y="29651"/>
                      <a:pt x="92460" y="18331"/>
                    </a:cubicBezTo>
                    <a:cubicBezTo>
                      <a:pt x="83605" y="6940"/>
                      <a:pt x="68629" y="1"/>
                      <a:pt x="537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2" name="Google Shape;3032;p31"/>
              <p:cNvSpPr/>
              <p:nvPr/>
            </p:nvSpPr>
            <p:spPr>
              <a:xfrm>
                <a:off x="3197600" y="1958700"/>
                <a:ext cx="1688900" cy="1580250"/>
              </a:xfrm>
              <a:custGeom>
                <a:avLst/>
                <a:gdLst/>
                <a:ahLst/>
                <a:cxnLst/>
                <a:rect l="l" t="t" r="r" b="b"/>
                <a:pathLst>
                  <a:path w="67556" h="63210" extrusionOk="0">
                    <a:moveTo>
                      <a:pt x="15486" y="1"/>
                    </a:moveTo>
                    <a:cubicBezTo>
                      <a:pt x="6973" y="10053"/>
                      <a:pt x="0" y="35137"/>
                      <a:pt x="544" y="45279"/>
                    </a:cubicBezTo>
                    <a:cubicBezTo>
                      <a:pt x="634" y="47272"/>
                      <a:pt x="10867" y="51800"/>
                      <a:pt x="10867" y="51800"/>
                    </a:cubicBezTo>
                    <a:cubicBezTo>
                      <a:pt x="14852" y="55875"/>
                      <a:pt x="32691" y="63210"/>
                      <a:pt x="56236" y="63210"/>
                    </a:cubicBezTo>
                    <a:cubicBezTo>
                      <a:pt x="60040" y="63210"/>
                      <a:pt x="63843" y="63119"/>
                      <a:pt x="67556" y="62848"/>
                    </a:cubicBezTo>
                    <a:cubicBezTo>
                      <a:pt x="66469" y="56146"/>
                      <a:pt x="63119" y="41929"/>
                      <a:pt x="52614" y="32149"/>
                    </a:cubicBezTo>
                    <a:cubicBezTo>
                      <a:pt x="50531" y="17388"/>
                      <a:pt x="37491" y="1540"/>
                      <a:pt x="15486" y="1"/>
                    </a:cubicBezTo>
                    <a:close/>
                  </a:path>
                </a:pathLst>
              </a:custGeom>
              <a:solidFill>
                <a:srgbClr val="F9FAF0"/>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3" name="Google Shape;3033;p31"/>
              <p:cNvSpPr/>
              <p:nvPr/>
            </p:nvSpPr>
            <p:spPr>
              <a:xfrm>
                <a:off x="5493225" y="2194150"/>
                <a:ext cx="344125" cy="314800"/>
              </a:xfrm>
              <a:custGeom>
                <a:avLst/>
                <a:gdLst/>
                <a:ahLst/>
                <a:cxnLst/>
                <a:rect l="l" t="t" r="r" b="b"/>
                <a:pathLst>
                  <a:path w="13765" h="12592" extrusionOk="0">
                    <a:moveTo>
                      <a:pt x="4442" y="0"/>
                    </a:moveTo>
                    <a:cubicBezTo>
                      <a:pt x="3462" y="0"/>
                      <a:pt x="2578" y="292"/>
                      <a:pt x="1902" y="906"/>
                    </a:cubicBezTo>
                    <a:cubicBezTo>
                      <a:pt x="0" y="2717"/>
                      <a:pt x="634" y="6611"/>
                      <a:pt x="3351" y="9600"/>
                    </a:cubicBezTo>
                    <a:cubicBezTo>
                      <a:pt x="5140" y="11508"/>
                      <a:pt x="7401" y="12592"/>
                      <a:pt x="9305" y="12592"/>
                    </a:cubicBezTo>
                    <a:cubicBezTo>
                      <a:pt x="10292" y="12592"/>
                      <a:pt x="11183" y="12301"/>
                      <a:pt x="11863" y="11683"/>
                    </a:cubicBezTo>
                    <a:cubicBezTo>
                      <a:pt x="13765" y="9871"/>
                      <a:pt x="13131" y="6068"/>
                      <a:pt x="10414" y="3080"/>
                    </a:cubicBezTo>
                    <a:cubicBezTo>
                      <a:pt x="8619" y="1105"/>
                      <a:pt x="6350" y="0"/>
                      <a:pt x="444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4" name="Google Shape;3034;p31"/>
              <p:cNvSpPr/>
              <p:nvPr/>
            </p:nvSpPr>
            <p:spPr>
              <a:xfrm>
                <a:off x="5610950" y="2583250"/>
                <a:ext cx="162375" cy="155175"/>
              </a:xfrm>
              <a:custGeom>
                <a:avLst/>
                <a:gdLst/>
                <a:ahLst/>
                <a:cxnLst/>
                <a:rect l="l" t="t" r="r" b="b"/>
                <a:pathLst>
                  <a:path w="6495" h="6207" extrusionOk="0">
                    <a:moveTo>
                      <a:pt x="3311" y="0"/>
                    </a:moveTo>
                    <a:cubicBezTo>
                      <a:pt x="2595" y="0"/>
                      <a:pt x="1868" y="256"/>
                      <a:pt x="1268" y="828"/>
                    </a:cubicBezTo>
                    <a:cubicBezTo>
                      <a:pt x="0" y="2186"/>
                      <a:pt x="91" y="4269"/>
                      <a:pt x="1449" y="5537"/>
                    </a:cubicBezTo>
                    <a:cubicBezTo>
                      <a:pt x="2040" y="5999"/>
                      <a:pt x="2703" y="6206"/>
                      <a:pt x="3349" y="6206"/>
                    </a:cubicBezTo>
                    <a:cubicBezTo>
                      <a:pt x="4979" y="6206"/>
                      <a:pt x="6495" y="4882"/>
                      <a:pt x="6430" y="3001"/>
                    </a:cubicBezTo>
                    <a:cubicBezTo>
                      <a:pt x="6368" y="1204"/>
                      <a:pt x="4864" y="0"/>
                      <a:pt x="33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5" name="Google Shape;3035;p31"/>
              <p:cNvSpPr/>
              <p:nvPr/>
            </p:nvSpPr>
            <p:spPr>
              <a:xfrm>
                <a:off x="5411725" y="2474100"/>
                <a:ext cx="181300" cy="153275"/>
              </a:xfrm>
              <a:custGeom>
                <a:avLst/>
                <a:gdLst/>
                <a:ahLst/>
                <a:cxnLst/>
                <a:rect l="l" t="t" r="r" b="b"/>
                <a:pathLst>
                  <a:path w="7252" h="6131" extrusionOk="0">
                    <a:moveTo>
                      <a:pt x="3343" y="1"/>
                    </a:moveTo>
                    <a:cubicBezTo>
                      <a:pt x="3198" y="1"/>
                      <a:pt x="3049" y="11"/>
                      <a:pt x="2898" y="32"/>
                    </a:cubicBezTo>
                    <a:cubicBezTo>
                      <a:pt x="1177" y="394"/>
                      <a:pt x="0" y="2115"/>
                      <a:pt x="362" y="3926"/>
                    </a:cubicBezTo>
                    <a:cubicBezTo>
                      <a:pt x="824" y="5363"/>
                      <a:pt x="2101" y="6131"/>
                      <a:pt x="3368" y="6131"/>
                    </a:cubicBezTo>
                    <a:cubicBezTo>
                      <a:pt x="4336" y="6131"/>
                      <a:pt x="5298" y="5682"/>
                      <a:pt x="5886" y="4741"/>
                    </a:cubicBezTo>
                    <a:cubicBezTo>
                      <a:pt x="7252" y="2693"/>
                      <a:pt x="5722" y="1"/>
                      <a:pt x="334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6" name="Google Shape;3036;p31"/>
              <p:cNvSpPr/>
              <p:nvPr/>
            </p:nvSpPr>
            <p:spPr>
              <a:xfrm>
                <a:off x="3994500" y="1572950"/>
                <a:ext cx="380375" cy="281650"/>
              </a:xfrm>
              <a:custGeom>
                <a:avLst/>
                <a:gdLst/>
                <a:ahLst/>
                <a:cxnLst/>
                <a:rect l="l" t="t" r="r" b="b"/>
                <a:pathLst>
                  <a:path w="15215" h="11266" extrusionOk="0">
                    <a:moveTo>
                      <a:pt x="10019" y="0"/>
                    </a:moveTo>
                    <a:cubicBezTo>
                      <a:pt x="8469" y="0"/>
                      <a:pt x="6696" y="522"/>
                      <a:pt x="5072" y="1575"/>
                    </a:cubicBezTo>
                    <a:cubicBezTo>
                      <a:pt x="1630" y="3749"/>
                      <a:pt x="0" y="7281"/>
                      <a:pt x="1359" y="9544"/>
                    </a:cubicBezTo>
                    <a:cubicBezTo>
                      <a:pt x="2098" y="10700"/>
                      <a:pt x="3498" y="11266"/>
                      <a:pt x="5138" y="11266"/>
                    </a:cubicBezTo>
                    <a:cubicBezTo>
                      <a:pt x="6710" y="11266"/>
                      <a:pt x="8502" y="10745"/>
                      <a:pt x="10143" y="9726"/>
                    </a:cubicBezTo>
                    <a:cubicBezTo>
                      <a:pt x="13584" y="7552"/>
                      <a:pt x="15214" y="3930"/>
                      <a:pt x="13765" y="1757"/>
                    </a:cubicBezTo>
                    <a:cubicBezTo>
                      <a:pt x="13065" y="590"/>
                      <a:pt x="11668" y="0"/>
                      <a:pt x="100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7" name="Google Shape;3037;p31"/>
              <p:cNvSpPr/>
              <p:nvPr/>
            </p:nvSpPr>
            <p:spPr>
              <a:xfrm>
                <a:off x="3796375" y="1826425"/>
                <a:ext cx="175500" cy="154150"/>
              </a:xfrm>
              <a:custGeom>
                <a:avLst/>
                <a:gdLst/>
                <a:ahLst/>
                <a:cxnLst/>
                <a:rect l="l" t="t" r="r" b="b"/>
                <a:pathLst>
                  <a:path w="7020" h="6166" extrusionOk="0">
                    <a:moveTo>
                      <a:pt x="3595" y="0"/>
                    </a:moveTo>
                    <a:cubicBezTo>
                      <a:pt x="2330" y="0"/>
                      <a:pt x="1089" y="745"/>
                      <a:pt x="681" y="2122"/>
                    </a:cubicBezTo>
                    <a:cubicBezTo>
                      <a:pt x="1" y="4239"/>
                      <a:pt x="1655" y="6166"/>
                      <a:pt x="3642" y="6166"/>
                    </a:cubicBezTo>
                    <a:cubicBezTo>
                      <a:pt x="4036" y="6166"/>
                      <a:pt x="4442" y="6090"/>
                      <a:pt x="4846" y="5926"/>
                    </a:cubicBezTo>
                    <a:cubicBezTo>
                      <a:pt x="6386" y="5020"/>
                      <a:pt x="7020" y="3028"/>
                      <a:pt x="6205" y="1398"/>
                    </a:cubicBezTo>
                    <a:cubicBezTo>
                      <a:pt x="5572" y="448"/>
                      <a:pt x="4576" y="0"/>
                      <a:pt x="35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8" name="Google Shape;3038;p31"/>
              <p:cNvSpPr/>
              <p:nvPr/>
            </p:nvSpPr>
            <p:spPr>
              <a:xfrm>
                <a:off x="4526525" y="1511750"/>
                <a:ext cx="178875" cy="154400"/>
              </a:xfrm>
              <a:custGeom>
                <a:avLst/>
                <a:gdLst/>
                <a:ahLst/>
                <a:cxnLst/>
                <a:rect l="l" t="t" r="r" b="b"/>
                <a:pathLst>
                  <a:path w="7155" h="6176" extrusionOk="0">
                    <a:moveTo>
                      <a:pt x="3677" y="0"/>
                    </a:moveTo>
                    <a:cubicBezTo>
                      <a:pt x="1843" y="0"/>
                      <a:pt x="0" y="1312"/>
                      <a:pt x="0" y="3661"/>
                    </a:cubicBezTo>
                    <a:cubicBezTo>
                      <a:pt x="394" y="5159"/>
                      <a:pt x="1817" y="6176"/>
                      <a:pt x="3314" y="6176"/>
                    </a:cubicBezTo>
                    <a:cubicBezTo>
                      <a:pt x="3537" y="6176"/>
                      <a:pt x="3762" y="6153"/>
                      <a:pt x="3985" y="6106"/>
                    </a:cubicBezTo>
                    <a:cubicBezTo>
                      <a:pt x="5796" y="5835"/>
                      <a:pt x="7154" y="4295"/>
                      <a:pt x="7064" y="2484"/>
                    </a:cubicBezTo>
                    <a:cubicBezTo>
                      <a:pt x="6511" y="785"/>
                      <a:pt x="5096" y="0"/>
                      <a:pt x="3677" y="0"/>
                    </a:cubicBezTo>
                    <a:close/>
                  </a:path>
                </a:pathLst>
              </a:custGeom>
              <a:solidFill>
                <a:srgbClr val="357E4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9" name="Google Shape;3039;p31"/>
              <p:cNvSpPr/>
              <p:nvPr/>
            </p:nvSpPr>
            <p:spPr>
              <a:xfrm>
                <a:off x="3854125" y="238125"/>
                <a:ext cx="1722875" cy="2802775"/>
              </a:xfrm>
              <a:custGeom>
                <a:avLst/>
                <a:gdLst/>
                <a:ahLst/>
                <a:cxnLst/>
                <a:rect l="l" t="t" r="r" b="b"/>
                <a:pathLst>
                  <a:path w="68915" h="112111" extrusionOk="0">
                    <a:moveTo>
                      <a:pt x="1450" y="112110"/>
                    </a:moveTo>
                    <a:lnTo>
                      <a:pt x="2355" y="110933"/>
                    </a:lnTo>
                    <a:cubicBezTo>
                      <a:pt x="2989" y="110118"/>
                      <a:pt x="3895" y="109031"/>
                      <a:pt x="4982" y="107582"/>
                    </a:cubicBezTo>
                    <a:cubicBezTo>
                      <a:pt x="6068" y="106133"/>
                      <a:pt x="7245" y="104232"/>
                      <a:pt x="8604" y="102149"/>
                    </a:cubicBezTo>
                    <a:cubicBezTo>
                      <a:pt x="10053" y="99975"/>
                      <a:pt x="11411" y="97621"/>
                      <a:pt x="12951" y="94995"/>
                    </a:cubicBezTo>
                    <a:cubicBezTo>
                      <a:pt x="14490" y="92369"/>
                      <a:pt x="16120" y="89471"/>
                      <a:pt x="17660" y="86392"/>
                    </a:cubicBezTo>
                    <a:cubicBezTo>
                      <a:pt x="18475" y="84852"/>
                      <a:pt x="19290" y="83222"/>
                      <a:pt x="20105" y="81592"/>
                    </a:cubicBezTo>
                    <a:cubicBezTo>
                      <a:pt x="20920" y="79962"/>
                      <a:pt x="21644" y="78332"/>
                      <a:pt x="22550" y="76612"/>
                    </a:cubicBezTo>
                    <a:cubicBezTo>
                      <a:pt x="24270" y="73261"/>
                      <a:pt x="25991" y="69820"/>
                      <a:pt x="27892" y="66288"/>
                    </a:cubicBezTo>
                    <a:lnTo>
                      <a:pt x="30790" y="61036"/>
                    </a:lnTo>
                    <a:lnTo>
                      <a:pt x="33779" y="55783"/>
                    </a:lnTo>
                    <a:cubicBezTo>
                      <a:pt x="35680" y="52071"/>
                      <a:pt x="37763" y="48720"/>
                      <a:pt x="39755" y="45279"/>
                    </a:cubicBezTo>
                    <a:cubicBezTo>
                      <a:pt x="41838" y="41928"/>
                      <a:pt x="43921" y="38577"/>
                      <a:pt x="45913" y="35317"/>
                    </a:cubicBezTo>
                    <a:cubicBezTo>
                      <a:pt x="47815" y="32057"/>
                      <a:pt x="49898" y="28978"/>
                      <a:pt x="51800" y="26081"/>
                    </a:cubicBezTo>
                    <a:cubicBezTo>
                      <a:pt x="52796" y="24632"/>
                      <a:pt x="53611" y="23183"/>
                      <a:pt x="54607" y="21824"/>
                    </a:cubicBezTo>
                    <a:lnTo>
                      <a:pt x="57233" y="17840"/>
                    </a:lnTo>
                    <a:lnTo>
                      <a:pt x="61942" y="10957"/>
                    </a:lnTo>
                    <a:lnTo>
                      <a:pt x="65745" y="5705"/>
                    </a:lnTo>
                    <a:cubicBezTo>
                      <a:pt x="67828" y="2717"/>
                      <a:pt x="68915" y="996"/>
                      <a:pt x="68915" y="996"/>
                    </a:cubicBezTo>
                    <a:lnTo>
                      <a:pt x="67919" y="0"/>
                    </a:lnTo>
                    <a:cubicBezTo>
                      <a:pt x="67919" y="0"/>
                      <a:pt x="66379" y="1358"/>
                      <a:pt x="63572" y="3713"/>
                    </a:cubicBezTo>
                    <a:lnTo>
                      <a:pt x="58682" y="8060"/>
                    </a:lnTo>
                    <a:cubicBezTo>
                      <a:pt x="56780" y="9690"/>
                      <a:pt x="54788" y="11772"/>
                      <a:pt x="52615" y="14036"/>
                    </a:cubicBezTo>
                    <a:lnTo>
                      <a:pt x="49173" y="17478"/>
                    </a:lnTo>
                    <a:cubicBezTo>
                      <a:pt x="48087" y="18745"/>
                      <a:pt x="46909" y="20013"/>
                      <a:pt x="45732" y="21372"/>
                    </a:cubicBezTo>
                    <a:cubicBezTo>
                      <a:pt x="43378" y="24088"/>
                      <a:pt x="40842" y="26805"/>
                      <a:pt x="38488" y="29975"/>
                    </a:cubicBezTo>
                    <a:cubicBezTo>
                      <a:pt x="36133" y="33053"/>
                      <a:pt x="33507" y="36223"/>
                      <a:pt x="31153" y="39664"/>
                    </a:cubicBezTo>
                    <a:cubicBezTo>
                      <a:pt x="28798" y="43015"/>
                      <a:pt x="26353" y="46456"/>
                      <a:pt x="24180" y="49897"/>
                    </a:cubicBezTo>
                    <a:lnTo>
                      <a:pt x="20738" y="55150"/>
                    </a:lnTo>
                    <a:cubicBezTo>
                      <a:pt x="19652" y="56961"/>
                      <a:pt x="18656" y="58772"/>
                      <a:pt x="17660" y="60583"/>
                    </a:cubicBezTo>
                    <a:cubicBezTo>
                      <a:pt x="15486" y="64024"/>
                      <a:pt x="13675" y="67646"/>
                      <a:pt x="11773" y="71088"/>
                    </a:cubicBezTo>
                    <a:cubicBezTo>
                      <a:pt x="9962" y="74619"/>
                      <a:pt x="8332" y="77970"/>
                      <a:pt x="6883" y="81321"/>
                    </a:cubicBezTo>
                    <a:cubicBezTo>
                      <a:pt x="5434" y="84581"/>
                      <a:pt x="4348" y="87841"/>
                      <a:pt x="3442" y="90829"/>
                    </a:cubicBezTo>
                    <a:cubicBezTo>
                      <a:pt x="2536" y="93546"/>
                      <a:pt x="1812" y="96353"/>
                      <a:pt x="1269" y="99160"/>
                    </a:cubicBezTo>
                    <a:cubicBezTo>
                      <a:pt x="816" y="101334"/>
                      <a:pt x="454" y="103598"/>
                      <a:pt x="273" y="105771"/>
                    </a:cubicBezTo>
                    <a:cubicBezTo>
                      <a:pt x="91" y="107220"/>
                      <a:pt x="1" y="108760"/>
                      <a:pt x="1" y="110208"/>
                    </a:cubicBezTo>
                    <a:cubicBezTo>
                      <a:pt x="1" y="110752"/>
                      <a:pt x="1" y="111205"/>
                      <a:pt x="1" y="11174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0" name="Google Shape;3040;p31"/>
              <p:cNvSpPr/>
              <p:nvPr/>
            </p:nvSpPr>
            <p:spPr>
              <a:xfrm>
                <a:off x="3872250" y="249425"/>
                <a:ext cx="1704750" cy="2791475"/>
              </a:xfrm>
              <a:custGeom>
                <a:avLst/>
                <a:gdLst/>
                <a:ahLst/>
                <a:cxnLst/>
                <a:rect l="l" t="t" r="r" b="b"/>
                <a:pathLst>
                  <a:path w="68190" h="111659" extrusionOk="0">
                    <a:moveTo>
                      <a:pt x="68190" y="544"/>
                    </a:moveTo>
                    <a:cubicBezTo>
                      <a:pt x="68190" y="544"/>
                      <a:pt x="67103" y="2265"/>
                      <a:pt x="65020" y="5253"/>
                    </a:cubicBezTo>
                    <a:lnTo>
                      <a:pt x="61217" y="10505"/>
                    </a:lnTo>
                    <a:lnTo>
                      <a:pt x="56508" y="17388"/>
                    </a:lnTo>
                    <a:lnTo>
                      <a:pt x="53882" y="21282"/>
                    </a:lnTo>
                    <a:cubicBezTo>
                      <a:pt x="52886" y="22640"/>
                      <a:pt x="51980" y="24089"/>
                      <a:pt x="51075" y="25629"/>
                    </a:cubicBezTo>
                    <a:cubicBezTo>
                      <a:pt x="49173" y="28526"/>
                      <a:pt x="47090" y="31515"/>
                      <a:pt x="45188" y="34775"/>
                    </a:cubicBezTo>
                    <a:cubicBezTo>
                      <a:pt x="43196" y="38035"/>
                      <a:pt x="41023" y="41295"/>
                      <a:pt x="39030" y="44827"/>
                    </a:cubicBezTo>
                    <a:cubicBezTo>
                      <a:pt x="37129" y="48268"/>
                      <a:pt x="34955" y="51619"/>
                      <a:pt x="33054" y="55241"/>
                    </a:cubicBezTo>
                    <a:lnTo>
                      <a:pt x="30065" y="60493"/>
                    </a:lnTo>
                    <a:lnTo>
                      <a:pt x="27167" y="65746"/>
                    </a:lnTo>
                    <a:cubicBezTo>
                      <a:pt x="25266" y="69277"/>
                      <a:pt x="23545" y="72718"/>
                      <a:pt x="21825" y="76069"/>
                    </a:cubicBezTo>
                    <a:cubicBezTo>
                      <a:pt x="20919" y="77790"/>
                      <a:pt x="20104" y="79510"/>
                      <a:pt x="19380" y="81050"/>
                    </a:cubicBezTo>
                    <a:cubicBezTo>
                      <a:pt x="18565" y="82680"/>
                      <a:pt x="17750" y="84310"/>
                      <a:pt x="16935" y="85849"/>
                    </a:cubicBezTo>
                    <a:cubicBezTo>
                      <a:pt x="15395" y="89019"/>
                      <a:pt x="13674" y="91736"/>
                      <a:pt x="12226" y="94452"/>
                    </a:cubicBezTo>
                    <a:cubicBezTo>
                      <a:pt x="10777" y="97078"/>
                      <a:pt x="9237" y="99433"/>
                      <a:pt x="7879" y="101606"/>
                    </a:cubicBezTo>
                    <a:cubicBezTo>
                      <a:pt x="6520" y="103689"/>
                      <a:pt x="5343" y="105500"/>
                      <a:pt x="4257" y="107040"/>
                    </a:cubicBezTo>
                    <a:cubicBezTo>
                      <a:pt x="3170" y="108489"/>
                      <a:pt x="2264" y="109666"/>
                      <a:pt x="1630" y="110390"/>
                    </a:cubicBezTo>
                    <a:lnTo>
                      <a:pt x="725" y="111658"/>
                    </a:lnTo>
                    <a:lnTo>
                      <a:pt x="0" y="111386"/>
                    </a:lnTo>
                    <a:cubicBezTo>
                      <a:pt x="0" y="111386"/>
                      <a:pt x="19017" y="51256"/>
                      <a:pt x="67737"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1" name="Google Shape;3041;p31"/>
              <p:cNvSpPr/>
              <p:nvPr/>
            </p:nvSpPr>
            <p:spPr>
              <a:xfrm>
                <a:off x="3999025" y="1442525"/>
                <a:ext cx="1935675" cy="1566675"/>
              </a:xfrm>
              <a:custGeom>
                <a:avLst/>
                <a:gdLst/>
                <a:ahLst/>
                <a:cxnLst/>
                <a:rect l="l" t="t" r="r" b="b"/>
                <a:pathLst>
                  <a:path w="77427" h="62667" extrusionOk="0">
                    <a:moveTo>
                      <a:pt x="816" y="62666"/>
                    </a:moveTo>
                    <a:lnTo>
                      <a:pt x="1812" y="62032"/>
                    </a:lnTo>
                    <a:cubicBezTo>
                      <a:pt x="2446" y="61670"/>
                      <a:pt x="3442" y="61036"/>
                      <a:pt x="4528" y="60221"/>
                    </a:cubicBezTo>
                    <a:cubicBezTo>
                      <a:pt x="5706" y="59497"/>
                      <a:pt x="7064" y="58501"/>
                      <a:pt x="8513" y="57323"/>
                    </a:cubicBezTo>
                    <a:cubicBezTo>
                      <a:pt x="10052" y="56237"/>
                      <a:pt x="11682" y="54878"/>
                      <a:pt x="13494" y="53339"/>
                    </a:cubicBezTo>
                    <a:cubicBezTo>
                      <a:pt x="15305" y="51890"/>
                      <a:pt x="17116" y="50260"/>
                      <a:pt x="19018" y="48449"/>
                    </a:cubicBezTo>
                    <a:cubicBezTo>
                      <a:pt x="20014" y="47543"/>
                      <a:pt x="20919" y="46638"/>
                      <a:pt x="21915" y="45732"/>
                    </a:cubicBezTo>
                    <a:cubicBezTo>
                      <a:pt x="23002" y="44736"/>
                      <a:pt x="23908" y="43740"/>
                      <a:pt x="24994" y="42834"/>
                    </a:cubicBezTo>
                    <a:cubicBezTo>
                      <a:pt x="27077" y="40842"/>
                      <a:pt x="29251" y="38850"/>
                      <a:pt x="31514" y="36857"/>
                    </a:cubicBezTo>
                    <a:lnTo>
                      <a:pt x="34865" y="33779"/>
                    </a:lnTo>
                    <a:lnTo>
                      <a:pt x="38306" y="30790"/>
                    </a:lnTo>
                    <a:cubicBezTo>
                      <a:pt x="40570" y="28798"/>
                      <a:pt x="43015" y="26896"/>
                      <a:pt x="45279" y="24994"/>
                    </a:cubicBezTo>
                    <a:cubicBezTo>
                      <a:pt x="47634" y="23002"/>
                      <a:pt x="49988" y="21282"/>
                      <a:pt x="52161" y="19380"/>
                    </a:cubicBezTo>
                    <a:cubicBezTo>
                      <a:pt x="54425" y="17569"/>
                      <a:pt x="56689" y="16029"/>
                      <a:pt x="58772" y="14399"/>
                    </a:cubicBezTo>
                    <a:cubicBezTo>
                      <a:pt x="59859" y="13584"/>
                      <a:pt x="60855" y="12769"/>
                      <a:pt x="61851" y="12045"/>
                    </a:cubicBezTo>
                    <a:lnTo>
                      <a:pt x="64749" y="9962"/>
                    </a:lnTo>
                    <a:lnTo>
                      <a:pt x="69911" y="6249"/>
                    </a:lnTo>
                    <a:lnTo>
                      <a:pt x="73986" y="3442"/>
                    </a:lnTo>
                    <a:cubicBezTo>
                      <a:pt x="76250" y="1902"/>
                      <a:pt x="77427" y="997"/>
                      <a:pt x="77427" y="997"/>
                    </a:cubicBezTo>
                    <a:lnTo>
                      <a:pt x="76974" y="1"/>
                    </a:lnTo>
                    <a:cubicBezTo>
                      <a:pt x="76974" y="1"/>
                      <a:pt x="75435" y="544"/>
                      <a:pt x="72899" y="1540"/>
                    </a:cubicBezTo>
                    <a:lnTo>
                      <a:pt x="68281" y="3351"/>
                    </a:lnTo>
                    <a:cubicBezTo>
                      <a:pt x="66469" y="4076"/>
                      <a:pt x="64568" y="5072"/>
                      <a:pt x="62485" y="6068"/>
                    </a:cubicBezTo>
                    <a:lnTo>
                      <a:pt x="59134" y="7607"/>
                    </a:lnTo>
                    <a:cubicBezTo>
                      <a:pt x="57957" y="8241"/>
                      <a:pt x="56870" y="8875"/>
                      <a:pt x="55693" y="9509"/>
                    </a:cubicBezTo>
                    <a:cubicBezTo>
                      <a:pt x="53339" y="10867"/>
                      <a:pt x="50713" y="12135"/>
                      <a:pt x="48268" y="13765"/>
                    </a:cubicBezTo>
                    <a:cubicBezTo>
                      <a:pt x="45822" y="15395"/>
                      <a:pt x="43106" y="16935"/>
                      <a:pt x="40570" y="18746"/>
                    </a:cubicBezTo>
                    <a:cubicBezTo>
                      <a:pt x="38125" y="20467"/>
                      <a:pt x="35499" y="22278"/>
                      <a:pt x="32963" y="24270"/>
                    </a:cubicBezTo>
                    <a:lnTo>
                      <a:pt x="29251" y="27168"/>
                    </a:lnTo>
                    <a:cubicBezTo>
                      <a:pt x="27983" y="28164"/>
                      <a:pt x="26805" y="29160"/>
                      <a:pt x="25628" y="30156"/>
                    </a:cubicBezTo>
                    <a:cubicBezTo>
                      <a:pt x="23183" y="32148"/>
                      <a:pt x="20919" y="34231"/>
                      <a:pt x="18836" y="36224"/>
                    </a:cubicBezTo>
                    <a:cubicBezTo>
                      <a:pt x="16754" y="38216"/>
                      <a:pt x="14580" y="40208"/>
                      <a:pt x="12769" y="42200"/>
                    </a:cubicBezTo>
                    <a:cubicBezTo>
                      <a:pt x="10867" y="44102"/>
                      <a:pt x="9237" y="46094"/>
                      <a:pt x="7788" y="47996"/>
                    </a:cubicBezTo>
                    <a:cubicBezTo>
                      <a:pt x="6521" y="49717"/>
                      <a:pt x="5253" y="51528"/>
                      <a:pt x="4166" y="53429"/>
                    </a:cubicBezTo>
                    <a:cubicBezTo>
                      <a:pt x="3079" y="55060"/>
                      <a:pt x="2355" y="56599"/>
                      <a:pt x="1721" y="57867"/>
                    </a:cubicBezTo>
                    <a:cubicBezTo>
                      <a:pt x="1178" y="58863"/>
                      <a:pt x="725" y="59859"/>
                      <a:pt x="363" y="60855"/>
                    </a:cubicBezTo>
                    <a:cubicBezTo>
                      <a:pt x="91" y="61580"/>
                      <a:pt x="1" y="62032"/>
                      <a:pt x="1" y="620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2" name="Google Shape;3042;p31"/>
              <p:cNvSpPr/>
              <p:nvPr/>
            </p:nvSpPr>
            <p:spPr>
              <a:xfrm>
                <a:off x="4008075" y="1456100"/>
                <a:ext cx="1926625" cy="1553100"/>
              </a:xfrm>
              <a:custGeom>
                <a:avLst/>
                <a:gdLst/>
                <a:ahLst/>
                <a:cxnLst/>
                <a:rect l="l" t="t" r="r" b="b"/>
                <a:pathLst>
                  <a:path w="77065" h="62124" extrusionOk="0">
                    <a:moveTo>
                      <a:pt x="77065" y="454"/>
                    </a:moveTo>
                    <a:cubicBezTo>
                      <a:pt x="77065" y="454"/>
                      <a:pt x="75797" y="1359"/>
                      <a:pt x="73533" y="2899"/>
                    </a:cubicBezTo>
                    <a:lnTo>
                      <a:pt x="69549" y="5706"/>
                    </a:lnTo>
                    <a:lnTo>
                      <a:pt x="64387" y="9419"/>
                    </a:lnTo>
                    <a:lnTo>
                      <a:pt x="61489" y="11502"/>
                    </a:lnTo>
                    <a:cubicBezTo>
                      <a:pt x="60493" y="12226"/>
                      <a:pt x="59497" y="13041"/>
                      <a:pt x="58410" y="13856"/>
                    </a:cubicBezTo>
                    <a:cubicBezTo>
                      <a:pt x="56327" y="15486"/>
                      <a:pt x="54063" y="17026"/>
                      <a:pt x="51799" y="18837"/>
                    </a:cubicBezTo>
                    <a:cubicBezTo>
                      <a:pt x="49626" y="20739"/>
                      <a:pt x="47181" y="22459"/>
                      <a:pt x="44917" y="24451"/>
                    </a:cubicBezTo>
                    <a:cubicBezTo>
                      <a:pt x="42653" y="26353"/>
                      <a:pt x="40208" y="28255"/>
                      <a:pt x="37944" y="30247"/>
                    </a:cubicBezTo>
                    <a:lnTo>
                      <a:pt x="34503" y="33236"/>
                    </a:lnTo>
                    <a:lnTo>
                      <a:pt x="31062" y="36314"/>
                    </a:lnTo>
                    <a:cubicBezTo>
                      <a:pt x="28798" y="38307"/>
                      <a:pt x="26715" y="40299"/>
                      <a:pt x="24632" y="42291"/>
                    </a:cubicBezTo>
                    <a:cubicBezTo>
                      <a:pt x="23546" y="43197"/>
                      <a:pt x="22549" y="44193"/>
                      <a:pt x="21553" y="45189"/>
                    </a:cubicBezTo>
                    <a:cubicBezTo>
                      <a:pt x="20557" y="46095"/>
                      <a:pt x="19561" y="47000"/>
                      <a:pt x="18656" y="47906"/>
                    </a:cubicBezTo>
                    <a:cubicBezTo>
                      <a:pt x="16754" y="49717"/>
                      <a:pt x="14762" y="51347"/>
                      <a:pt x="13132" y="52796"/>
                    </a:cubicBezTo>
                    <a:cubicBezTo>
                      <a:pt x="11411" y="54335"/>
                      <a:pt x="9690" y="55603"/>
                      <a:pt x="8151" y="56780"/>
                    </a:cubicBezTo>
                    <a:cubicBezTo>
                      <a:pt x="6611" y="57958"/>
                      <a:pt x="5344" y="58954"/>
                      <a:pt x="4166" y="59678"/>
                    </a:cubicBezTo>
                    <a:cubicBezTo>
                      <a:pt x="2989" y="60493"/>
                      <a:pt x="2084" y="61127"/>
                      <a:pt x="1450" y="61489"/>
                    </a:cubicBezTo>
                    <a:lnTo>
                      <a:pt x="454" y="62123"/>
                    </a:lnTo>
                    <a:lnTo>
                      <a:pt x="1" y="61852"/>
                    </a:lnTo>
                    <a:cubicBezTo>
                      <a:pt x="1" y="61852"/>
                      <a:pt x="29070" y="23908"/>
                      <a:pt x="76793"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3" name="Google Shape;3043;p31"/>
              <p:cNvSpPr/>
              <p:nvPr/>
            </p:nvSpPr>
            <p:spPr>
              <a:xfrm>
                <a:off x="3783950" y="541475"/>
                <a:ext cx="765225" cy="2372625"/>
              </a:xfrm>
              <a:custGeom>
                <a:avLst/>
                <a:gdLst/>
                <a:ahLst/>
                <a:cxnLst/>
                <a:rect l="l" t="t" r="r" b="b"/>
                <a:pathLst>
                  <a:path w="30609" h="94905" extrusionOk="0">
                    <a:moveTo>
                      <a:pt x="2808" y="94905"/>
                    </a:moveTo>
                    <a:cubicBezTo>
                      <a:pt x="2808" y="94905"/>
                      <a:pt x="2898" y="94452"/>
                      <a:pt x="3261" y="93728"/>
                    </a:cubicBezTo>
                    <a:cubicBezTo>
                      <a:pt x="3532" y="93003"/>
                      <a:pt x="3985" y="92007"/>
                      <a:pt x="4438" y="90739"/>
                    </a:cubicBezTo>
                    <a:cubicBezTo>
                      <a:pt x="4891" y="89562"/>
                      <a:pt x="5434" y="87841"/>
                      <a:pt x="6068" y="86121"/>
                    </a:cubicBezTo>
                    <a:cubicBezTo>
                      <a:pt x="6611" y="84310"/>
                      <a:pt x="7155" y="82227"/>
                      <a:pt x="7879" y="80054"/>
                    </a:cubicBezTo>
                    <a:cubicBezTo>
                      <a:pt x="8513" y="77790"/>
                      <a:pt x="9147" y="75435"/>
                      <a:pt x="9600" y="72809"/>
                    </a:cubicBezTo>
                    <a:cubicBezTo>
                      <a:pt x="9962" y="71541"/>
                      <a:pt x="10143" y="70273"/>
                      <a:pt x="10505" y="68915"/>
                    </a:cubicBezTo>
                    <a:cubicBezTo>
                      <a:pt x="10777" y="67557"/>
                      <a:pt x="10958" y="66198"/>
                      <a:pt x="11320" y="64749"/>
                    </a:cubicBezTo>
                    <a:cubicBezTo>
                      <a:pt x="11954" y="61942"/>
                      <a:pt x="12497" y="59135"/>
                      <a:pt x="13222" y="56146"/>
                    </a:cubicBezTo>
                    <a:cubicBezTo>
                      <a:pt x="13584" y="54697"/>
                      <a:pt x="13946" y="53249"/>
                      <a:pt x="14309" y="51800"/>
                    </a:cubicBezTo>
                    <a:lnTo>
                      <a:pt x="15395" y="47362"/>
                    </a:lnTo>
                    <a:cubicBezTo>
                      <a:pt x="16210" y="44374"/>
                      <a:pt x="17025" y="41476"/>
                      <a:pt x="17840" y="38578"/>
                    </a:cubicBezTo>
                    <a:cubicBezTo>
                      <a:pt x="18655" y="35680"/>
                      <a:pt x="19561" y="32873"/>
                      <a:pt x="20376" y="30066"/>
                    </a:cubicBezTo>
                    <a:cubicBezTo>
                      <a:pt x="21191" y="27259"/>
                      <a:pt x="22097" y="24723"/>
                      <a:pt x="22912" y="22187"/>
                    </a:cubicBezTo>
                    <a:cubicBezTo>
                      <a:pt x="23364" y="20919"/>
                      <a:pt x="23727" y="19652"/>
                      <a:pt x="24089" y="18474"/>
                    </a:cubicBezTo>
                    <a:lnTo>
                      <a:pt x="25357" y="15124"/>
                    </a:lnTo>
                    <a:lnTo>
                      <a:pt x="27439" y="9147"/>
                    </a:lnTo>
                    <a:cubicBezTo>
                      <a:pt x="28073" y="7336"/>
                      <a:pt x="28707" y="5796"/>
                      <a:pt x="29160" y="4619"/>
                    </a:cubicBezTo>
                    <a:cubicBezTo>
                      <a:pt x="30066" y="2084"/>
                      <a:pt x="30609" y="544"/>
                      <a:pt x="30609" y="544"/>
                    </a:cubicBezTo>
                    <a:lnTo>
                      <a:pt x="29703" y="1"/>
                    </a:lnTo>
                    <a:cubicBezTo>
                      <a:pt x="29703" y="1"/>
                      <a:pt x="28798" y="1269"/>
                      <a:pt x="27168" y="3532"/>
                    </a:cubicBezTo>
                    <a:lnTo>
                      <a:pt x="24451" y="7698"/>
                    </a:lnTo>
                    <a:cubicBezTo>
                      <a:pt x="23364" y="9328"/>
                      <a:pt x="22368" y="11230"/>
                      <a:pt x="21191" y="13222"/>
                    </a:cubicBezTo>
                    <a:lnTo>
                      <a:pt x="19380" y="16482"/>
                    </a:lnTo>
                    <a:cubicBezTo>
                      <a:pt x="18746" y="17569"/>
                      <a:pt x="18203" y="18746"/>
                      <a:pt x="17569" y="19923"/>
                    </a:cubicBezTo>
                    <a:cubicBezTo>
                      <a:pt x="16391" y="22368"/>
                      <a:pt x="15033" y="24904"/>
                      <a:pt x="13946" y="27621"/>
                    </a:cubicBezTo>
                    <a:cubicBezTo>
                      <a:pt x="12769" y="30337"/>
                      <a:pt x="11501" y="33145"/>
                      <a:pt x="10505" y="36043"/>
                    </a:cubicBezTo>
                    <a:cubicBezTo>
                      <a:pt x="9419" y="39031"/>
                      <a:pt x="8241" y="41929"/>
                      <a:pt x="7336" y="44917"/>
                    </a:cubicBezTo>
                    <a:lnTo>
                      <a:pt x="5887" y="49445"/>
                    </a:lnTo>
                    <a:cubicBezTo>
                      <a:pt x="5434" y="50985"/>
                      <a:pt x="5072" y="52524"/>
                      <a:pt x="4619" y="53973"/>
                    </a:cubicBezTo>
                    <a:cubicBezTo>
                      <a:pt x="3804" y="56961"/>
                      <a:pt x="3080" y="59950"/>
                      <a:pt x="2446" y="62848"/>
                    </a:cubicBezTo>
                    <a:cubicBezTo>
                      <a:pt x="1812" y="65745"/>
                      <a:pt x="1268" y="68553"/>
                      <a:pt x="816" y="71269"/>
                    </a:cubicBezTo>
                    <a:cubicBezTo>
                      <a:pt x="453" y="73986"/>
                      <a:pt x="182" y="76522"/>
                      <a:pt x="91" y="78876"/>
                    </a:cubicBezTo>
                    <a:cubicBezTo>
                      <a:pt x="1" y="81050"/>
                      <a:pt x="1" y="83223"/>
                      <a:pt x="91" y="85396"/>
                    </a:cubicBezTo>
                    <a:cubicBezTo>
                      <a:pt x="182" y="87117"/>
                      <a:pt x="363" y="88747"/>
                      <a:pt x="635" y="90468"/>
                    </a:cubicBezTo>
                    <a:cubicBezTo>
                      <a:pt x="816" y="91554"/>
                      <a:pt x="997" y="92641"/>
                      <a:pt x="1359" y="93728"/>
                    </a:cubicBezTo>
                    <a:cubicBezTo>
                      <a:pt x="1359" y="94090"/>
                      <a:pt x="1540" y="94452"/>
                      <a:pt x="1631" y="9481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4" name="Google Shape;3044;p31"/>
              <p:cNvSpPr/>
              <p:nvPr/>
            </p:nvSpPr>
            <p:spPr>
              <a:xfrm>
                <a:off x="3840550" y="550525"/>
                <a:ext cx="708625" cy="2363575"/>
              </a:xfrm>
              <a:custGeom>
                <a:avLst/>
                <a:gdLst/>
                <a:ahLst/>
                <a:cxnLst/>
                <a:rect l="l" t="t" r="r" b="b"/>
                <a:pathLst>
                  <a:path w="28345" h="94543" extrusionOk="0">
                    <a:moveTo>
                      <a:pt x="28345" y="182"/>
                    </a:moveTo>
                    <a:cubicBezTo>
                      <a:pt x="28345" y="182"/>
                      <a:pt x="27892" y="1722"/>
                      <a:pt x="26896" y="4257"/>
                    </a:cubicBezTo>
                    <a:cubicBezTo>
                      <a:pt x="26443" y="5525"/>
                      <a:pt x="25900" y="7064"/>
                      <a:pt x="25175" y="8785"/>
                    </a:cubicBezTo>
                    <a:lnTo>
                      <a:pt x="23093" y="14762"/>
                    </a:lnTo>
                    <a:lnTo>
                      <a:pt x="21915" y="18112"/>
                    </a:lnTo>
                    <a:cubicBezTo>
                      <a:pt x="21463" y="19290"/>
                      <a:pt x="21100" y="20557"/>
                      <a:pt x="20648" y="21825"/>
                    </a:cubicBezTo>
                    <a:cubicBezTo>
                      <a:pt x="19833" y="24270"/>
                      <a:pt x="18927" y="26897"/>
                      <a:pt x="18112" y="29704"/>
                    </a:cubicBezTo>
                    <a:cubicBezTo>
                      <a:pt x="17388" y="32511"/>
                      <a:pt x="16391" y="35228"/>
                      <a:pt x="15576" y="38216"/>
                    </a:cubicBezTo>
                    <a:cubicBezTo>
                      <a:pt x="14852" y="41114"/>
                      <a:pt x="13946" y="44012"/>
                      <a:pt x="13222" y="47000"/>
                    </a:cubicBezTo>
                    <a:lnTo>
                      <a:pt x="12045" y="51438"/>
                    </a:lnTo>
                    <a:cubicBezTo>
                      <a:pt x="11682" y="52887"/>
                      <a:pt x="11411" y="54335"/>
                      <a:pt x="11049" y="55784"/>
                    </a:cubicBezTo>
                    <a:cubicBezTo>
                      <a:pt x="10324" y="58682"/>
                      <a:pt x="9690" y="61580"/>
                      <a:pt x="9056" y="64387"/>
                    </a:cubicBezTo>
                    <a:cubicBezTo>
                      <a:pt x="8785" y="65836"/>
                      <a:pt x="8513" y="67195"/>
                      <a:pt x="8241" y="68553"/>
                    </a:cubicBezTo>
                    <a:cubicBezTo>
                      <a:pt x="7970" y="69821"/>
                      <a:pt x="7698" y="71179"/>
                      <a:pt x="7426" y="72447"/>
                    </a:cubicBezTo>
                    <a:cubicBezTo>
                      <a:pt x="6883" y="74983"/>
                      <a:pt x="6158" y="77428"/>
                      <a:pt x="5615" y="79692"/>
                    </a:cubicBezTo>
                    <a:cubicBezTo>
                      <a:pt x="5072" y="81865"/>
                      <a:pt x="4438" y="83948"/>
                      <a:pt x="3804" y="85759"/>
                    </a:cubicBezTo>
                    <a:cubicBezTo>
                      <a:pt x="3170" y="87479"/>
                      <a:pt x="2717" y="89109"/>
                      <a:pt x="2174" y="90377"/>
                    </a:cubicBezTo>
                    <a:cubicBezTo>
                      <a:pt x="1721" y="91736"/>
                      <a:pt x="1268" y="92641"/>
                      <a:pt x="997" y="93456"/>
                    </a:cubicBezTo>
                    <a:cubicBezTo>
                      <a:pt x="634" y="94181"/>
                      <a:pt x="544" y="94543"/>
                      <a:pt x="544" y="94543"/>
                    </a:cubicBezTo>
                    <a:lnTo>
                      <a:pt x="1" y="94543"/>
                    </a:lnTo>
                    <a:cubicBezTo>
                      <a:pt x="1" y="94543"/>
                      <a:pt x="2264" y="46819"/>
                      <a:pt x="27892"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5" name="Google Shape;3045;p31"/>
              <p:cNvSpPr/>
              <p:nvPr/>
            </p:nvSpPr>
            <p:spPr>
              <a:xfrm>
                <a:off x="1404575" y="1173000"/>
                <a:ext cx="3221575" cy="4235975"/>
              </a:xfrm>
              <a:custGeom>
                <a:avLst/>
                <a:gdLst/>
                <a:ahLst/>
                <a:cxnLst/>
                <a:rect l="l" t="t" r="r" b="b"/>
                <a:pathLst>
                  <a:path w="128863" h="169439" extrusionOk="0">
                    <a:moveTo>
                      <a:pt x="56762" y="0"/>
                    </a:moveTo>
                    <a:cubicBezTo>
                      <a:pt x="56557" y="0"/>
                      <a:pt x="56352" y="2"/>
                      <a:pt x="56145" y="5"/>
                    </a:cubicBezTo>
                    <a:cubicBezTo>
                      <a:pt x="29431" y="367"/>
                      <a:pt x="14761" y="19928"/>
                      <a:pt x="8965" y="67742"/>
                    </a:cubicBezTo>
                    <a:cubicBezTo>
                      <a:pt x="3170" y="115557"/>
                      <a:pt x="0" y="144988"/>
                      <a:pt x="0" y="169438"/>
                    </a:cubicBezTo>
                    <a:lnTo>
                      <a:pt x="127957" y="169438"/>
                    </a:lnTo>
                    <a:cubicBezTo>
                      <a:pt x="127957" y="169438"/>
                      <a:pt x="128863" y="132581"/>
                      <a:pt x="119173" y="115375"/>
                    </a:cubicBezTo>
                    <a:cubicBezTo>
                      <a:pt x="118902" y="79967"/>
                      <a:pt x="109574" y="55517"/>
                      <a:pt x="104412" y="42114"/>
                    </a:cubicBezTo>
                    <a:cubicBezTo>
                      <a:pt x="99290" y="28725"/>
                      <a:pt x="83112" y="0"/>
                      <a:pt x="5676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6" name="Google Shape;3046;p31"/>
              <p:cNvSpPr/>
              <p:nvPr/>
            </p:nvSpPr>
            <p:spPr>
              <a:xfrm>
                <a:off x="2670100" y="3903050"/>
                <a:ext cx="1956050" cy="1505925"/>
              </a:xfrm>
              <a:custGeom>
                <a:avLst/>
                <a:gdLst/>
                <a:ahLst/>
                <a:cxnLst/>
                <a:rect l="l" t="t" r="r" b="b"/>
                <a:pathLst>
                  <a:path w="78242" h="60237" extrusionOk="0">
                    <a:moveTo>
                      <a:pt x="60619" y="1"/>
                    </a:moveTo>
                    <a:cubicBezTo>
                      <a:pt x="50015" y="1"/>
                      <a:pt x="30573" y="3305"/>
                      <a:pt x="16391" y="24828"/>
                    </a:cubicBezTo>
                    <a:cubicBezTo>
                      <a:pt x="6611" y="39770"/>
                      <a:pt x="2083" y="51724"/>
                      <a:pt x="0" y="60236"/>
                    </a:cubicBezTo>
                    <a:lnTo>
                      <a:pt x="77336" y="60236"/>
                    </a:lnTo>
                    <a:cubicBezTo>
                      <a:pt x="77336" y="60236"/>
                      <a:pt x="78242" y="23379"/>
                      <a:pt x="68552" y="6173"/>
                    </a:cubicBezTo>
                    <a:cubicBezTo>
                      <a:pt x="68552" y="4272"/>
                      <a:pt x="68552" y="2461"/>
                      <a:pt x="68371" y="649"/>
                    </a:cubicBezTo>
                    <a:lnTo>
                      <a:pt x="68281" y="649"/>
                    </a:lnTo>
                    <a:cubicBezTo>
                      <a:pt x="68281" y="649"/>
                      <a:pt x="65318" y="1"/>
                      <a:pt x="6061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7" name="Google Shape;3047;p31"/>
              <p:cNvSpPr/>
              <p:nvPr/>
            </p:nvSpPr>
            <p:spPr>
              <a:xfrm>
                <a:off x="3134200" y="1560275"/>
                <a:ext cx="339625" cy="381425"/>
              </a:xfrm>
              <a:custGeom>
                <a:avLst/>
                <a:gdLst/>
                <a:ahLst/>
                <a:cxnLst/>
                <a:rect l="l" t="t" r="r" b="b"/>
                <a:pathLst>
                  <a:path w="13585" h="15257" extrusionOk="0">
                    <a:moveTo>
                      <a:pt x="4801" y="1"/>
                    </a:moveTo>
                    <a:cubicBezTo>
                      <a:pt x="4228" y="1"/>
                      <a:pt x="3677" y="117"/>
                      <a:pt x="3170" y="362"/>
                    </a:cubicBezTo>
                    <a:cubicBezTo>
                      <a:pt x="544" y="1720"/>
                      <a:pt x="1" y="5976"/>
                      <a:pt x="2084" y="10051"/>
                    </a:cubicBezTo>
                    <a:cubicBezTo>
                      <a:pt x="3673" y="13230"/>
                      <a:pt x="6415" y="15256"/>
                      <a:pt x="8792" y="15256"/>
                    </a:cubicBezTo>
                    <a:cubicBezTo>
                      <a:pt x="9395" y="15256"/>
                      <a:pt x="9974" y="15126"/>
                      <a:pt x="10505" y="14851"/>
                    </a:cubicBezTo>
                    <a:cubicBezTo>
                      <a:pt x="13131" y="13493"/>
                      <a:pt x="13584" y="9236"/>
                      <a:pt x="11592" y="5252"/>
                    </a:cubicBezTo>
                    <a:cubicBezTo>
                      <a:pt x="9984" y="2037"/>
                      <a:pt x="7197" y="1"/>
                      <a:pt x="480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8" name="Google Shape;3048;p31"/>
              <p:cNvSpPr/>
              <p:nvPr/>
            </p:nvSpPr>
            <p:spPr>
              <a:xfrm>
                <a:off x="3132050" y="2010350"/>
                <a:ext cx="234500" cy="183000"/>
              </a:xfrm>
              <a:custGeom>
                <a:avLst/>
                <a:gdLst/>
                <a:ahLst/>
                <a:cxnLst/>
                <a:rect l="l" t="t" r="r" b="b"/>
                <a:pathLst>
                  <a:path w="9380" h="7320" extrusionOk="0">
                    <a:moveTo>
                      <a:pt x="4713" y="1"/>
                    </a:moveTo>
                    <a:cubicBezTo>
                      <a:pt x="2378" y="1"/>
                      <a:pt x="1" y="2410"/>
                      <a:pt x="1626" y="5179"/>
                    </a:cubicBezTo>
                    <a:cubicBezTo>
                      <a:pt x="2264" y="6697"/>
                      <a:pt x="3440" y="7319"/>
                      <a:pt x="4627" y="7319"/>
                    </a:cubicBezTo>
                    <a:cubicBezTo>
                      <a:pt x="6982" y="7319"/>
                      <a:pt x="9379" y="4870"/>
                      <a:pt x="7693" y="2100"/>
                    </a:cubicBezTo>
                    <a:cubicBezTo>
                      <a:pt x="7056" y="613"/>
                      <a:pt x="5890" y="1"/>
                      <a:pt x="471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9" name="Google Shape;3049;p31"/>
              <p:cNvSpPr/>
              <p:nvPr/>
            </p:nvSpPr>
            <p:spPr>
              <a:xfrm>
                <a:off x="2975725" y="1822500"/>
                <a:ext cx="192475" cy="168575"/>
              </a:xfrm>
              <a:custGeom>
                <a:avLst/>
                <a:gdLst/>
                <a:ahLst/>
                <a:cxnLst/>
                <a:rect l="l" t="t" r="r" b="b"/>
                <a:pathLst>
                  <a:path w="7699" h="6743" extrusionOk="0">
                    <a:moveTo>
                      <a:pt x="3653" y="1"/>
                    </a:moveTo>
                    <a:cubicBezTo>
                      <a:pt x="1713" y="1"/>
                      <a:pt x="86" y="1485"/>
                      <a:pt x="1" y="3456"/>
                    </a:cubicBezTo>
                    <a:cubicBezTo>
                      <a:pt x="1" y="5405"/>
                      <a:pt x="1615" y="6743"/>
                      <a:pt x="3330" y="6743"/>
                    </a:cubicBezTo>
                    <a:cubicBezTo>
                      <a:pt x="4085" y="6743"/>
                      <a:pt x="4860" y="6483"/>
                      <a:pt x="5525" y="5901"/>
                    </a:cubicBezTo>
                    <a:cubicBezTo>
                      <a:pt x="7698" y="4090"/>
                      <a:pt x="6792" y="559"/>
                      <a:pt x="3985" y="15"/>
                    </a:cubicBezTo>
                    <a:cubicBezTo>
                      <a:pt x="3874" y="6"/>
                      <a:pt x="3763" y="1"/>
                      <a:pt x="365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0" name="Google Shape;3050;p31"/>
              <p:cNvSpPr/>
              <p:nvPr/>
            </p:nvSpPr>
            <p:spPr>
              <a:xfrm>
                <a:off x="1970550" y="2602800"/>
                <a:ext cx="2010400" cy="2702050"/>
              </a:xfrm>
              <a:custGeom>
                <a:avLst/>
                <a:gdLst/>
                <a:ahLst/>
                <a:cxnLst/>
                <a:rect l="l" t="t" r="r" b="b"/>
                <a:pathLst>
                  <a:path w="80416" h="108082" extrusionOk="0">
                    <a:moveTo>
                      <a:pt x="24677" y="0"/>
                    </a:moveTo>
                    <a:cubicBezTo>
                      <a:pt x="19289" y="0"/>
                      <a:pt x="15757" y="1494"/>
                      <a:pt x="15757" y="1494"/>
                    </a:cubicBezTo>
                    <a:cubicBezTo>
                      <a:pt x="15757" y="1494"/>
                      <a:pt x="0" y="10550"/>
                      <a:pt x="815" y="33552"/>
                    </a:cubicBezTo>
                    <a:lnTo>
                      <a:pt x="13403" y="37265"/>
                    </a:lnTo>
                    <a:lnTo>
                      <a:pt x="1268" y="38985"/>
                    </a:lnTo>
                    <a:cubicBezTo>
                      <a:pt x="2445" y="47317"/>
                      <a:pt x="5796" y="57278"/>
                      <a:pt x="12407" y="68960"/>
                    </a:cubicBezTo>
                    <a:lnTo>
                      <a:pt x="34412" y="71858"/>
                    </a:lnTo>
                    <a:lnTo>
                      <a:pt x="16119" y="75208"/>
                    </a:lnTo>
                    <a:cubicBezTo>
                      <a:pt x="37169" y="107572"/>
                      <a:pt x="62465" y="108081"/>
                      <a:pt x="64038" y="108081"/>
                    </a:cubicBezTo>
                    <a:cubicBezTo>
                      <a:pt x="64089" y="108081"/>
                      <a:pt x="64115" y="108081"/>
                      <a:pt x="64115" y="108081"/>
                    </a:cubicBezTo>
                    <a:cubicBezTo>
                      <a:pt x="64115" y="108081"/>
                      <a:pt x="80415" y="85713"/>
                      <a:pt x="67013" y="44509"/>
                    </a:cubicBezTo>
                    <a:lnTo>
                      <a:pt x="67013" y="44509"/>
                    </a:lnTo>
                    <a:lnTo>
                      <a:pt x="61217" y="46139"/>
                    </a:lnTo>
                    <a:lnTo>
                      <a:pt x="64839" y="38442"/>
                    </a:lnTo>
                    <a:cubicBezTo>
                      <a:pt x="60764" y="27666"/>
                      <a:pt x="56236" y="19878"/>
                      <a:pt x="51527" y="14173"/>
                    </a:cubicBezTo>
                    <a:lnTo>
                      <a:pt x="42562" y="25311"/>
                    </a:lnTo>
                    <a:lnTo>
                      <a:pt x="44736" y="7471"/>
                    </a:lnTo>
                    <a:cubicBezTo>
                      <a:pt x="37310" y="1494"/>
                      <a:pt x="30065" y="0"/>
                      <a:pt x="2467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1" name="Google Shape;3051;p31"/>
              <p:cNvSpPr/>
              <p:nvPr/>
            </p:nvSpPr>
            <p:spPr>
              <a:xfrm>
                <a:off x="2785550" y="2271125"/>
                <a:ext cx="1353875" cy="3038225"/>
              </a:xfrm>
              <a:custGeom>
                <a:avLst/>
                <a:gdLst/>
                <a:ahLst/>
                <a:cxnLst/>
                <a:rect l="l" t="t" r="r" b="b"/>
                <a:pathLst>
                  <a:path w="54155" h="121529" extrusionOk="0">
                    <a:moveTo>
                      <a:pt x="40208" y="56961"/>
                    </a:moveTo>
                    <a:lnTo>
                      <a:pt x="45189" y="49626"/>
                    </a:lnTo>
                    <a:cubicBezTo>
                      <a:pt x="42563" y="37854"/>
                      <a:pt x="38940" y="29160"/>
                      <a:pt x="34956" y="22549"/>
                    </a:cubicBezTo>
                    <a:lnTo>
                      <a:pt x="24089" y="32782"/>
                    </a:lnTo>
                    <a:lnTo>
                      <a:pt x="28979" y="14671"/>
                    </a:lnTo>
                    <a:cubicBezTo>
                      <a:pt x="15396" y="1"/>
                      <a:pt x="1" y="4076"/>
                      <a:pt x="1" y="4076"/>
                    </a:cubicBezTo>
                    <a:lnTo>
                      <a:pt x="34050" y="121529"/>
                    </a:lnTo>
                    <a:cubicBezTo>
                      <a:pt x="34050" y="121529"/>
                      <a:pt x="54154" y="100701"/>
                      <a:pt x="46457" y="5614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2" name="Google Shape;3052;p31"/>
              <p:cNvSpPr/>
              <p:nvPr/>
            </p:nvSpPr>
            <p:spPr>
              <a:xfrm>
                <a:off x="2269375" y="2373000"/>
                <a:ext cx="1367450" cy="2934100"/>
              </a:xfrm>
              <a:custGeom>
                <a:avLst/>
                <a:gdLst/>
                <a:ahLst/>
                <a:cxnLst/>
                <a:rect l="l" t="t" r="r" b="b"/>
                <a:pathLst>
                  <a:path w="54698" h="117364" extrusionOk="0">
                    <a:moveTo>
                      <a:pt x="20557" y="1"/>
                    </a:moveTo>
                    <a:cubicBezTo>
                      <a:pt x="20557" y="1"/>
                      <a:pt x="2899" y="7064"/>
                      <a:pt x="363" y="30971"/>
                    </a:cubicBezTo>
                    <a:lnTo>
                      <a:pt x="12769" y="36676"/>
                    </a:lnTo>
                    <a:lnTo>
                      <a:pt x="1" y="36676"/>
                    </a:lnTo>
                    <a:cubicBezTo>
                      <a:pt x="1" y="45461"/>
                      <a:pt x="1993" y="56237"/>
                      <a:pt x="7064" y="69277"/>
                    </a:cubicBezTo>
                    <a:lnTo>
                      <a:pt x="29341" y="75526"/>
                    </a:lnTo>
                    <a:lnTo>
                      <a:pt x="9962" y="76341"/>
                    </a:lnTo>
                    <a:cubicBezTo>
                      <a:pt x="27530" y="114103"/>
                      <a:pt x="54697" y="117363"/>
                      <a:pt x="54697" y="1173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3" name="Google Shape;3053;p31"/>
              <p:cNvSpPr/>
              <p:nvPr/>
            </p:nvSpPr>
            <p:spPr>
              <a:xfrm>
                <a:off x="3571150" y="2307350"/>
                <a:ext cx="1299525" cy="2424700"/>
              </a:xfrm>
              <a:custGeom>
                <a:avLst/>
                <a:gdLst/>
                <a:ahLst/>
                <a:cxnLst/>
                <a:rect l="l" t="t" r="r" b="b"/>
                <a:pathLst>
                  <a:path w="51981" h="96988" extrusionOk="0">
                    <a:moveTo>
                      <a:pt x="29703" y="1"/>
                    </a:moveTo>
                    <a:cubicBezTo>
                      <a:pt x="29703" y="1"/>
                      <a:pt x="14580" y="272"/>
                      <a:pt x="5977" y="17297"/>
                    </a:cubicBezTo>
                    <a:lnTo>
                      <a:pt x="13584" y="25085"/>
                    </a:lnTo>
                    <a:lnTo>
                      <a:pt x="4075" y="21372"/>
                    </a:lnTo>
                    <a:cubicBezTo>
                      <a:pt x="1630" y="27892"/>
                      <a:pt x="0" y="36495"/>
                      <a:pt x="91" y="47634"/>
                    </a:cubicBezTo>
                    <a:lnTo>
                      <a:pt x="14942" y="58591"/>
                    </a:lnTo>
                    <a:lnTo>
                      <a:pt x="14942" y="58591"/>
                    </a:lnTo>
                    <a:lnTo>
                      <a:pt x="272" y="53792"/>
                    </a:lnTo>
                    <a:lnTo>
                      <a:pt x="272" y="53792"/>
                    </a:lnTo>
                    <a:cubicBezTo>
                      <a:pt x="2626" y="86845"/>
                      <a:pt x="22006" y="96988"/>
                      <a:pt x="22006" y="96988"/>
                    </a:cubicBezTo>
                    <a:cubicBezTo>
                      <a:pt x="22006" y="96988"/>
                      <a:pt x="42834" y="87207"/>
                      <a:pt x="49626" y="51799"/>
                    </a:cubicBezTo>
                    <a:lnTo>
                      <a:pt x="44826" y="50713"/>
                    </a:lnTo>
                    <a:lnTo>
                      <a:pt x="50531" y="46638"/>
                    </a:lnTo>
                    <a:cubicBezTo>
                      <a:pt x="51980" y="37129"/>
                      <a:pt x="51708" y="29613"/>
                      <a:pt x="50531" y="23636"/>
                    </a:cubicBezTo>
                    <a:lnTo>
                      <a:pt x="39574" y="28164"/>
                    </a:lnTo>
                    <a:lnTo>
                      <a:pt x="39574" y="28164"/>
                    </a:lnTo>
                    <a:lnTo>
                      <a:pt x="48358" y="16029"/>
                    </a:lnTo>
                    <a:cubicBezTo>
                      <a:pt x="42381" y="1359"/>
                      <a:pt x="29703" y="1"/>
                      <a:pt x="29703"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4" name="Google Shape;3054;p31"/>
              <p:cNvSpPr/>
              <p:nvPr/>
            </p:nvSpPr>
            <p:spPr>
              <a:xfrm>
                <a:off x="4164300" y="2280175"/>
                <a:ext cx="1021050" cy="2479050"/>
              </a:xfrm>
              <a:custGeom>
                <a:avLst/>
                <a:gdLst/>
                <a:ahLst/>
                <a:cxnLst/>
                <a:rect l="l" t="t" r="r" b="b"/>
                <a:pathLst>
                  <a:path w="40842" h="99162" extrusionOk="0">
                    <a:moveTo>
                      <a:pt x="30518" y="54698"/>
                    </a:moveTo>
                    <a:lnTo>
                      <a:pt x="37038" y="51347"/>
                    </a:lnTo>
                    <a:cubicBezTo>
                      <a:pt x="39936" y="41748"/>
                      <a:pt x="40841" y="33960"/>
                      <a:pt x="40570" y="27530"/>
                    </a:cubicBezTo>
                    <a:lnTo>
                      <a:pt x="28526" y="30609"/>
                    </a:lnTo>
                    <a:lnTo>
                      <a:pt x="39393" y="19380"/>
                    </a:lnTo>
                    <a:cubicBezTo>
                      <a:pt x="35408" y="3261"/>
                      <a:pt x="22549" y="1"/>
                      <a:pt x="22549" y="1"/>
                    </a:cubicBezTo>
                    <a:lnTo>
                      <a:pt x="0" y="99161"/>
                    </a:lnTo>
                    <a:cubicBezTo>
                      <a:pt x="0" y="99161"/>
                      <a:pt x="23002" y="92098"/>
                      <a:pt x="35408" y="565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5" name="Google Shape;3055;p31"/>
              <p:cNvSpPr/>
              <p:nvPr/>
            </p:nvSpPr>
            <p:spPr>
              <a:xfrm>
                <a:off x="3702450" y="2232650"/>
                <a:ext cx="1025575" cy="2526575"/>
              </a:xfrm>
              <a:custGeom>
                <a:avLst/>
                <a:gdLst/>
                <a:ahLst/>
                <a:cxnLst/>
                <a:rect l="l" t="t" r="r" b="b"/>
                <a:pathLst>
                  <a:path w="41023" h="101063" extrusionOk="0">
                    <a:moveTo>
                      <a:pt x="41023" y="1902"/>
                    </a:moveTo>
                    <a:cubicBezTo>
                      <a:pt x="41023" y="1902"/>
                      <a:pt x="25266" y="0"/>
                      <a:pt x="13856" y="16300"/>
                    </a:cubicBezTo>
                    <a:lnTo>
                      <a:pt x="20648" y="25447"/>
                    </a:lnTo>
                    <a:lnTo>
                      <a:pt x="11320" y="20285"/>
                    </a:lnTo>
                    <a:cubicBezTo>
                      <a:pt x="7698" y="26715"/>
                      <a:pt x="4800" y="35318"/>
                      <a:pt x="3170" y="46818"/>
                    </a:cubicBezTo>
                    <a:lnTo>
                      <a:pt x="16935" y="60402"/>
                    </a:lnTo>
                    <a:lnTo>
                      <a:pt x="2536" y="53248"/>
                    </a:lnTo>
                    <a:cubicBezTo>
                      <a:pt x="1" y="87750"/>
                      <a:pt x="18474" y="101062"/>
                      <a:pt x="18474" y="10106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6" name="Google Shape;3056;p31"/>
              <p:cNvSpPr/>
              <p:nvPr/>
            </p:nvSpPr>
            <p:spPr>
              <a:xfrm>
                <a:off x="3292675" y="3984075"/>
                <a:ext cx="1910775" cy="1424900"/>
              </a:xfrm>
              <a:custGeom>
                <a:avLst/>
                <a:gdLst/>
                <a:ahLst/>
                <a:cxnLst/>
                <a:rect l="l" t="t" r="r" b="b"/>
                <a:pathLst>
                  <a:path w="76431" h="56996" extrusionOk="0">
                    <a:moveTo>
                      <a:pt x="36712" y="1"/>
                    </a:moveTo>
                    <a:cubicBezTo>
                      <a:pt x="19085" y="1"/>
                      <a:pt x="6005" y="24370"/>
                      <a:pt x="3080" y="35895"/>
                    </a:cubicBezTo>
                    <a:cubicBezTo>
                      <a:pt x="1268" y="42778"/>
                      <a:pt x="272" y="49841"/>
                      <a:pt x="1" y="56995"/>
                    </a:cubicBezTo>
                    <a:lnTo>
                      <a:pt x="76069" y="56995"/>
                    </a:lnTo>
                    <a:cubicBezTo>
                      <a:pt x="76431" y="48121"/>
                      <a:pt x="71813" y="43955"/>
                      <a:pt x="68552" y="28470"/>
                    </a:cubicBezTo>
                    <a:cubicBezTo>
                      <a:pt x="65383" y="13075"/>
                      <a:pt x="56056" y="1121"/>
                      <a:pt x="37854" y="35"/>
                    </a:cubicBezTo>
                    <a:cubicBezTo>
                      <a:pt x="37471" y="12"/>
                      <a:pt x="37090" y="1"/>
                      <a:pt x="367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7" name="Google Shape;3057;p31"/>
              <p:cNvSpPr/>
              <p:nvPr/>
            </p:nvSpPr>
            <p:spPr>
              <a:xfrm>
                <a:off x="4494825" y="4254350"/>
                <a:ext cx="339625" cy="381425"/>
              </a:xfrm>
              <a:custGeom>
                <a:avLst/>
                <a:gdLst/>
                <a:ahLst/>
                <a:cxnLst/>
                <a:rect l="l" t="t" r="r" b="b"/>
                <a:pathLst>
                  <a:path w="13585" h="15257" extrusionOk="0">
                    <a:moveTo>
                      <a:pt x="4801" y="1"/>
                    </a:moveTo>
                    <a:cubicBezTo>
                      <a:pt x="4228" y="1"/>
                      <a:pt x="3677" y="117"/>
                      <a:pt x="3170" y="362"/>
                    </a:cubicBezTo>
                    <a:cubicBezTo>
                      <a:pt x="544" y="1721"/>
                      <a:pt x="1" y="6067"/>
                      <a:pt x="2083" y="10052"/>
                    </a:cubicBezTo>
                    <a:cubicBezTo>
                      <a:pt x="3673" y="13230"/>
                      <a:pt x="6414" y="15256"/>
                      <a:pt x="8792" y="15256"/>
                    </a:cubicBezTo>
                    <a:cubicBezTo>
                      <a:pt x="9395" y="15256"/>
                      <a:pt x="9974" y="15126"/>
                      <a:pt x="10505" y="14851"/>
                    </a:cubicBezTo>
                    <a:cubicBezTo>
                      <a:pt x="13131" y="13584"/>
                      <a:pt x="13584" y="9237"/>
                      <a:pt x="11592" y="5252"/>
                    </a:cubicBezTo>
                    <a:cubicBezTo>
                      <a:pt x="9984" y="2037"/>
                      <a:pt x="7197" y="1"/>
                      <a:pt x="4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8" name="Google Shape;3058;p31"/>
              <p:cNvSpPr/>
              <p:nvPr/>
            </p:nvSpPr>
            <p:spPr>
              <a:xfrm>
                <a:off x="4506150" y="4698325"/>
                <a:ext cx="191700" cy="170225"/>
              </a:xfrm>
              <a:custGeom>
                <a:avLst/>
                <a:gdLst/>
                <a:ahLst/>
                <a:cxnLst/>
                <a:rect l="l" t="t" r="r" b="b"/>
                <a:pathLst>
                  <a:path w="7668" h="6809" extrusionOk="0">
                    <a:moveTo>
                      <a:pt x="3820" y="0"/>
                    </a:moveTo>
                    <a:cubicBezTo>
                      <a:pt x="3336" y="0"/>
                      <a:pt x="2839" y="110"/>
                      <a:pt x="2355" y="352"/>
                    </a:cubicBezTo>
                    <a:cubicBezTo>
                      <a:pt x="634" y="1439"/>
                      <a:pt x="0" y="3703"/>
                      <a:pt x="1087" y="5424"/>
                    </a:cubicBezTo>
                    <a:cubicBezTo>
                      <a:pt x="1782" y="6375"/>
                      <a:pt x="2788" y="6809"/>
                      <a:pt x="3788" y="6809"/>
                    </a:cubicBezTo>
                    <a:cubicBezTo>
                      <a:pt x="5262" y="6809"/>
                      <a:pt x="6723" y="5865"/>
                      <a:pt x="7154" y="4246"/>
                    </a:cubicBezTo>
                    <a:cubicBezTo>
                      <a:pt x="7667" y="1975"/>
                      <a:pt x="5868" y="0"/>
                      <a:pt x="382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9" name="Google Shape;3059;p31"/>
              <p:cNvSpPr/>
              <p:nvPr/>
            </p:nvSpPr>
            <p:spPr>
              <a:xfrm>
                <a:off x="4336350" y="4523375"/>
                <a:ext cx="194725" cy="168525"/>
              </a:xfrm>
              <a:custGeom>
                <a:avLst/>
                <a:gdLst/>
                <a:ahLst/>
                <a:cxnLst/>
                <a:rect l="l" t="t" r="r" b="b"/>
                <a:pathLst>
                  <a:path w="7789" h="6741" extrusionOk="0">
                    <a:moveTo>
                      <a:pt x="3666" y="1"/>
                    </a:moveTo>
                    <a:cubicBezTo>
                      <a:pt x="1803" y="1"/>
                      <a:pt x="172" y="1481"/>
                      <a:pt x="1" y="3366"/>
                    </a:cubicBezTo>
                    <a:cubicBezTo>
                      <a:pt x="64" y="5382"/>
                      <a:pt x="1704" y="6740"/>
                      <a:pt x="3429" y="6740"/>
                    </a:cubicBezTo>
                    <a:cubicBezTo>
                      <a:pt x="4183" y="6740"/>
                      <a:pt x="4954" y="6480"/>
                      <a:pt x="5615" y="5902"/>
                    </a:cubicBezTo>
                    <a:cubicBezTo>
                      <a:pt x="7788" y="4000"/>
                      <a:pt x="6792" y="468"/>
                      <a:pt x="3985" y="15"/>
                    </a:cubicBezTo>
                    <a:cubicBezTo>
                      <a:pt x="3878" y="6"/>
                      <a:pt x="3772" y="1"/>
                      <a:pt x="366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0" name="Google Shape;3060;p31"/>
            <p:cNvGrpSpPr/>
            <p:nvPr/>
          </p:nvGrpSpPr>
          <p:grpSpPr>
            <a:xfrm>
              <a:off x="9095931" y="1535197"/>
              <a:ext cx="550946" cy="513550"/>
              <a:chOff x="381554" y="2258499"/>
              <a:chExt cx="409960" cy="382134"/>
            </a:xfrm>
          </p:grpSpPr>
          <p:sp>
            <p:nvSpPr>
              <p:cNvPr id="3061" name="Google Shape;3061;p31"/>
              <p:cNvSpPr/>
              <p:nvPr/>
            </p:nvSpPr>
            <p:spPr>
              <a:xfrm>
                <a:off x="401862" y="2275796"/>
                <a:ext cx="389653" cy="363485"/>
              </a:xfrm>
              <a:custGeom>
                <a:avLst/>
                <a:gdLst/>
                <a:ahLst/>
                <a:cxnLst/>
                <a:rect l="l" t="t" r="r" b="b"/>
                <a:pathLst>
                  <a:path w="34308" h="32004" extrusionOk="0">
                    <a:moveTo>
                      <a:pt x="15366" y="1"/>
                    </a:moveTo>
                    <a:cubicBezTo>
                      <a:pt x="7418" y="597"/>
                      <a:pt x="1060" y="6955"/>
                      <a:pt x="530" y="14969"/>
                    </a:cubicBezTo>
                    <a:cubicBezTo>
                      <a:pt x="1" y="22916"/>
                      <a:pt x="5431" y="30069"/>
                      <a:pt x="13313" y="31659"/>
                    </a:cubicBezTo>
                    <a:cubicBezTo>
                      <a:pt x="14412" y="31892"/>
                      <a:pt x="15512" y="32004"/>
                      <a:pt x="16597" y="32004"/>
                    </a:cubicBezTo>
                    <a:cubicBezTo>
                      <a:pt x="23225" y="32004"/>
                      <a:pt x="29316" y="27815"/>
                      <a:pt x="31592" y="21327"/>
                    </a:cubicBezTo>
                    <a:cubicBezTo>
                      <a:pt x="34307" y="13777"/>
                      <a:pt x="30930" y="5432"/>
                      <a:pt x="23843" y="1723"/>
                    </a:cubicBezTo>
                    <a:lnTo>
                      <a:pt x="16425" y="14770"/>
                    </a:lnTo>
                    <a:lnTo>
                      <a:pt x="15366" y="1"/>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2" name="Google Shape;3062;p31"/>
              <p:cNvSpPr/>
              <p:nvPr/>
            </p:nvSpPr>
            <p:spPr>
              <a:xfrm>
                <a:off x="381554" y="2258499"/>
                <a:ext cx="396422" cy="382134"/>
              </a:xfrm>
              <a:custGeom>
                <a:avLst/>
                <a:gdLst/>
                <a:ahLst/>
                <a:cxnLst/>
                <a:rect l="l" t="t" r="r" b="b"/>
                <a:pathLst>
                  <a:path w="34904" h="33646" extrusionOk="0">
                    <a:moveTo>
                      <a:pt x="25366" y="2385"/>
                    </a:moveTo>
                    <a:lnTo>
                      <a:pt x="17088" y="14770"/>
                    </a:lnTo>
                    <a:lnTo>
                      <a:pt x="17088" y="67"/>
                    </a:lnTo>
                    <a:cubicBezTo>
                      <a:pt x="9074" y="1"/>
                      <a:pt x="2252" y="5895"/>
                      <a:pt x="1126" y="13843"/>
                    </a:cubicBezTo>
                    <a:cubicBezTo>
                      <a:pt x="0" y="21790"/>
                      <a:pt x="4968" y="29274"/>
                      <a:pt x="12650" y="31460"/>
                    </a:cubicBezTo>
                    <a:cubicBezTo>
                      <a:pt x="20399" y="33645"/>
                      <a:pt x="28479" y="29804"/>
                      <a:pt x="31724" y="22452"/>
                    </a:cubicBezTo>
                    <a:cubicBezTo>
                      <a:pt x="34903" y="15101"/>
                      <a:pt x="32188" y="6557"/>
                      <a:pt x="25366" y="2385"/>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3" name="Google Shape;3063;p31"/>
              <p:cNvSpPr/>
              <p:nvPr/>
            </p:nvSpPr>
            <p:spPr>
              <a:xfrm>
                <a:off x="520707" y="2285575"/>
                <a:ext cx="251251" cy="337000"/>
              </a:xfrm>
              <a:custGeom>
                <a:avLst/>
                <a:gdLst/>
                <a:ahLst/>
                <a:cxnLst/>
                <a:rect l="l" t="t" r="r" b="b"/>
                <a:pathLst>
                  <a:path w="22122" h="29672" extrusionOk="0">
                    <a:moveTo>
                      <a:pt x="13114" y="1"/>
                    </a:moveTo>
                    <a:lnTo>
                      <a:pt x="4836" y="12386"/>
                    </a:lnTo>
                    <a:lnTo>
                      <a:pt x="1" y="28943"/>
                    </a:lnTo>
                    <a:cubicBezTo>
                      <a:pt x="1524" y="29407"/>
                      <a:pt x="3180" y="29672"/>
                      <a:pt x="4769" y="29672"/>
                    </a:cubicBezTo>
                    <a:cubicBezTo>
                      <a:pt x="11988" y="29672"/>
                      <a:pt x="18280" y="24903"/>
                      <a:pt x="20201" y="18015"/>
                    </a:cubicBezTo>
                    <a:cubicBezTo>
                      <a:pt x="22121" y="11061"/>
                      <a:pt x="19207" y="3710"/>
                      <a:pt x="13048"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4" name="Google Shape;3064;p31"/>
            <p:cNvGrpSpPr/>
            <p:nvPr/>
          </p:nvGrpSpPr>
          <p:grpSpPr>
            <a:xfrm>
              <a:off x="8930367" y="390599"/>
              <a:ext cx="465028" cy="479605"/>
              <a:chOff x="1129991" y="3111493"/>
              <a:chExt cx="346029" cy="356875"/>
            </a:xfrm>
          </p:grpSpPr>
          <p:sp>
            <p:nvSpPr>
              <p:cNvPr id="3065" name="Google Shape;3065;p31"/>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6" name="Google Shape;3066;p31"/>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7" name="Google Shape;3067;p31"/>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8" name="Google Shape;3068;p31"/>
            <p:cNvGrpSpPr/>
            <p:nvPr/>
          </p:nvGrpSpPr>
          <p:grpSpPr>
            <a:xfrm>
              <a:off x="8430772" y="958457"/>
              <a:ext cx="544886" cy="517595"/>
              <a:chOff x="559072" y="1101613"/>
              <a:chExt cx="405451" cy="385144"/>
            </a:xfrm>
          </p:grpSpPr>
          <p:sp>
            <p:nvSpPr>
              <p:cNvPr id="3069" name="Google Shape;3069;p31"/>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70" name="Google Shape;3070;p31"/>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71" name="Google Shape;3071;p31"/>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spTree>
    <p:extLst>
      <p:ext uri="{BB962C8B-B14F-4D97-AF65-F5344CB8AC3E}">
        <p14:creationId xmlns:p14="http://schemas.microsoft.com/office/powerpoint/2010/main" val="1128114785"/>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0B00-3067-48DF-B643-E72335EE679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301D0D-9B9C-404A-AFF4-A383F40F47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AAD009-7F8D-407A-B9B9-90DD0A4CB569}"/>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5" name="Footer Placeholder 4">
            <a:extLst>
              <a:ext uri="{FF2B5EF4-FFF2-40B4-BE49-F238E27FC236}">
                <a16:creationId xmlns:a16="http://schemas.microsoft.com/office/drawing/2014/main" id="{685C8519-F3B9-4F99-BDF3-3C574403B58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CBB3F0F-6821-42AA-85BA-B67677944106}"/>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75733871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575C-7C72-40F3-B52C-4D9FF5B2E0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41888AF-A729-46A1-9839-2645CA7E86AD}"/>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F7FB6-D70A-41EF-BB06-8448617E4C1F}"/>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5" name="Footer Placeholder 4">
            <a:extLst>
              <a:ext uri="{FF2B5EF4-FFF2-40B4-BE49-F238E27FC236}">
                <a16:creationId xmlns:a16="http://schemas.microsoft.com/office/drawing/2014/main" id="{5CE03461-2006-4326-940A-9BFD51649F89}"/>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6782DE-5D87-4752-A47F-3241862426C0}"/>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886985651"/>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F87E1-147C-4A7D-A220-7AB05F523261}"/>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DB0ABA-AA5C-47C0-A5DC-5D2FE8DA16DF}"/>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E7B892-F24B-445A-B829-FB6DAE1E18C2}"/>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5" name="Footer Placeholder 4">
            <a:extLst>
              <a:ext uri="{FF2B5EF4-FFF2-40B4-BE49-F238E27FC236}">
                <a16:creationId xmlns:a16="http://schemas.microsoft.com/office/drawing/2014/main" id="{EEFBE965-618B-40D5-BE87-3E08ABE905B9}"/>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6223FCA-DF6B-40FA-8835-8A2B45F363A3}"/>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60790386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8DE3-B2F7-47CE-B22E-AC653954905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DEE94F-4CF6-413D-B0EA-708D7B0150F2}"/>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DE2B77-03F1-4572-9AEB-E1B3EBE35573}"/>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EC6075-63B1-4A4C-AF60-9E790CDAC42B}"/>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6" name="Footer Placeholder 5">
            <a:extLst>
              <a:ext uri="{FF2B5EF4-FFF2-40B4-BE49-F238E27FC236}">
                <a16:creationId xmlns:a16="http://schemas.microsoft.com/office/drawing/2014/main" id="{7E40913A-50AB-45B4-B1D3-C9280E21DB6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B2A6F1C-8E39-4710-A373-D55E31188777}"/>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50575202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50202-AF3C-435D-B081-B0BEE746779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31AF7E9-1CD6-457E-AE18-9E159F03E20E}"/>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78C35-AECD-4096-BB99-D47167E7C897}"/>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1E8193-1AA0-4150-90B7-BF79EDF71830}"/>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3D236E-D71C-4081-BA1A-DCD29B27815A}"/>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FCDD53-EAD1-4596-8311-A1DF93360796}"/>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8" name="Footer Placeholder 7">
            <a:extLst>
              <a:ext uri="{FF2B5EF4-FFF2-40B4-BE49-F238E27FC236}">
                <a16:creationId xmlns:a16="http://schemas.microsoft.com/office/drawing/2014/main" id="{2306316E-2198-4E26-85F8-657F8ACE3F7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15BB8B8-347A-4EDC-95F3-521DD0FCB9AF}"/>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12364314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3"/>
        <p:cNvGrpSpPr/>
        <p:nvPr/>
      </p:nvGrpSpPr>
      <p:grpSpPr>
        <a:xfrm>
          <a:off x="0" y="0"/>
          <a:ext cx="0" cy="0"/>
          <a:chOff x="0" y="0"/>
          <a:chExt cx="0" cy="0"/>
        </a:xfrm>
      </p:grpSpPr>
      <p:sp>
        <p:nvSpPr>
          <p:cNvPr id="64" name="Google Shape;6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4"/>
          <p:cNvSpPr txBox="1">
            <a:spLocks noGrp="1"/>
          </p:cNvSpPr>
          <p:nvPr>
            <p:ph type="body" idx="1"/>
          </p:nvPr>
        </p:nvSpPr>
        <p:spPr>
          <a:xfrm>
            <a:off x="960000" y="1430881"/>
            <a:ext cx="10272000" cy="548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grpSp>
        <p:nvGrpSpPr>
          <p:cNvPr id="66" name="Google Shape;66;p4"/>
          <p:cNvGrpSpPr/>
          <p:nvPr/>
        </p:nvGrpSpPr>
        <p:grpSpPr>
          <a:xfrm>
            <a:off x="-501288" y="-1159479"/>
            <a:ext cx="2024243" cy="2380213"/>
            <a:chOff x="-375966" y="-869609"/>
            <a:chExt cx="1518182" cy="1785160"/>
          </a:xfrm>
        </p:grpSpPr>
        <p:grpSp>
          <p:nvGrpSpPr>
            <p:cNvPr id="67" name="Google Shape;67;p4"/>
            <p:cNvGrpSpPr/>
            <p:nvPr/>
          </p:nvGrpSpPr>
          <p:grpSpPr>
            <a:xfrm rot="7199442">
              <a:off x="-242283" y="-17721"/>
              <a:ext cx="812325" cy="775395"/>
              <a:chOff x="1049700" y="147150"/>
              <a:chExt cx="5509475" cy="5259000"/>
            </a:xfrm>
          </p:grpSpPr>
          <p:sp>
            <p:nvSpPr>
              <p:cNvPr id="68" name="Google Shape;68;p4"/>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4"/>
            <p:cNvGrpSpPr/>
            <p:nvPr/>
          </p:nvGrpSpPr>
          <p:grpSpPr>
            <a:xfrm rot="7199378">
              <a:off x="-159565" y="-681284"/>
              <a:ext cx="1085381" cy="1126480"/>
              <a:chOff x="1296625" y="218400"/>
              <a:chExt cx="5051400" cy="5242675"/>
            </a:xfrm>
          </p:grpSpPr>
          <p:sp>
            <p:nvSpPr>
              <p:cNvPr id="72" name="Google Shape;72;p4"/>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4"/>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5" name="Google Shape;75;p4"/>
          <p:cNvGrpSpPr/>
          <p:nvPr/>
        </p:nvGrpSpPr>
        <p:grpSpPr>
          <a:xfrm rot="-900811" flipH="1">
            <a:off x="10339067" y="5807764"/>
            <a:ext cx="2393308" cy="1910621"/>
            <a:chOff x="504650" y="238125"/>
            <a:chExt cx="6440225" cy="5141350"/>
          </a:xfrm>
        </p:grpSpPr>
        <p:sp>
          <p:nvSpPr>
            <p:cNvPr id="76" name="Google Shape;76;p4"/>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4"/>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4"/>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4"/>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4"/>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4"/>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4"/>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4"/>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4"/>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4"/>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4"/>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4"/>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4"/>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4"/>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4"/>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4"/>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4"/>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 name="Google Shape;104;p4"/>
          <p:cNvSpPr/>
          <p:nvPr/>
        </p:nvSpPr>
        <p:spPr>
          <a:xfrm rot="-8100000">
            <a:off x="-1552465" y="4695216"/>
            <a:ext cx="5162352" cy="4523465"/>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accent2"/>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35963725"/>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5712-CB61-4DDE-B3B4-999C548612A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F3015F1-2FEF-4B8B-BF51-B95E7517F4A3}"/>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4" name="Footer Placeholder 3">
            <a:extLst>
              <a:ext uri="{FF2B5EF4-FFF2-40B4-BE49-F238E27FC236}">
                <a16:creationId xmlns:a16="http://schemas.microsoft.com/office/drawing/2014/main" id="{8360FB28-E074-42D5-B371-1F8E6D6EADC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49CB7B7-7DD7-4B1C-9FD2-F6A7370C768A}"/>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25895687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2DBC11-0A61-4158-B580-4575C086580A}"/>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3" name="Footer Placeholder 2">
            <a:extLst>
              <a:ext uri="{FF2B5EF4-FFF2-40B4-BE49-F238E27FC236}">
                <a16:creationId xmlns:a16="http://schemas.microsoft.com/office/drawing/2014/main" id="{F4C590C5-34A9-4416-BDF4-65A61A330CF5}"/>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E361B17-F65D-4863-A529-46FA88642C0C}"/>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51428103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C7839-ED62-4BD5-BA85-28FBBE95518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63DCC5-F297-482C-BB8C-CB470B776DE2}"/>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94F861-F5FA-4998-A21F-B93DB0BA262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BC6EB5-6882-49D3-817F-AC85A5E9C494}"/>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6" name="Footer Placeholder 5">
            <a:extLst>
              <a:ext uri="{FF2B5EF4-FFF2-40B4-BE49-F238E27FC236}">
                <a16:creationId xmlns:a16="http://schemas.microsoft.com/office/drawing/2014/main" id="{932E9E31-1762-4D41-B501-7B95C7C7C3F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4A570FB-ED51-4E82-885B-333D58C31752}"/>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008088305"/>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8095E-104D-408D-B361-03A89FB4C3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5C23AC-A768-49BC-B0E6-6E4E7CCA7EA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3C140800-A615-4457-8EBA-D9560E698A10}"/>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0239C-BE40-4515-9180-A81E3A44A372}"/>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6" name="Footer Placeholder 5">
            <a:extLst>
              <a:ext uri="{FF2B5EF4-FFF2-40B4-BE49-F238E27FC236}">
                <a16:creationId xmlns:a16="http://schemas.microsoft.com/office/drawing/2014/main" id="{2DB9C5EF-C768-401D-90FC-0280DF971090}"/>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EC7CC3B-7C4A-4C07-AC45-A01BD60A47EC}"/>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5037940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871AD-9549-4037-8BE3-E3899EB0FC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37F8CF-4E89-4EE1-B363-B07B47EA4633}"/>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74CC93-27D7-4A19-9043-066A6A431989}"/>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5" name="Footer Placeholder 4">
            <a:extLst>
              <a:ext uri="{FF2B5EF4-FFF2-40B4-BE49-F238E27FC236}">
                <a16:creationId xmlns:a16="http://schemas.microsoft.com/office/drawing/2014/main" id="{AD35A64A-620C-448C-AA7D-81C737740CC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D3AD9C-00E1-442F-B4F9-F6F354924753}"/>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599197368"/>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AE3E36-2A46-43D2-B5FF-7B6E81F1D6D7}"/>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957581-0075-4578-BDAF-1CBA29EE1882}"/>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FEB02-E186-4750-AE64-EEB1E1EAF413}"/>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19/06/2024</a:t>
            </a:fld>
            <a:endParaRPr lang="en-US"/>
          </a:p>
        </p:txBody>
      </p:sp>
      <p:sp>
        <p:nvSpPr>
          <p:cNvPr id="5" name="Footer Placeholder 4">
            <a:extLst>
              <a:ext uri="{FF2B5EF4-FFF2-40B4-BE49-F238E27FC236}">
                <a16:creationId xmlns:a16="http://schemas.microsoft.com/office/drawing/2014/main" id="{0BA7463F-6DBE-4A14-9725-8F507DF74B2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CB41FA-38C2-49D5-A7D1-245A9B47E336}"/>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164203054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and Content" preserve="1" userDrawn="1">
  <p:cSld name="1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pPr/>
              <a:t>19/06/2024</a:t>
            </a:fld>
            <a:endParaRPr lang="en-US" dirty="0"/>
          </a:p>
        </p:txBody>
      </p:sp>
      <p:sp>
        <p:nvSpPr>
          <p:cNvPr id="24" name="Google Shape;24;p8"/>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pPr/>
              <a:t>‹#›</a:t>
            </a:fld>
            <a:endParaRPr lang="en-US" dirty="0"/>
          </a:p>
        </p:txBody>
      </p:sp>
    </p:spTree>
    <p:extLst>
      <p:ext uri="{BB962C8B-B14F-4D97-AF65-F5344CB8AC3E}">
        <p14:creationId xmlns:p14="http://schemas.microsoft.com/office/powerpoint/2010/main" val="3364060746"/>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_Title and Content" preserve="1" userDrawn="1">
  <p:cSld name="1_Title and Content">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353858248"/>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pPr/>
              <a:t>19/06/2024</a:t>
            </a:fld>
            <a:endParaRPr lang="en-US" dirty="0"/>
          </a:p>
        </p:txBody>
      </p:sp>
      <p:sp>
        <p:nvSpPr>
          <p:cNvPr id="38" name="Google Shape;38;p10"/>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pPr/>
              <a:t>‹#›</a:t>
            </a:fld>
            <a:endParaRPr lang="en-US" dirty="0"/>
          </a:p>
        </p:txBody>
      </p:sp>
    </p:spTree>
    <p:extLst>
      <p:ext uri="{BB962C8B-B14F-4D97-AF65-F5344CB8AC3E}">
        <p14:creationId xmlns:p14="http://schemas.microsoft.com/office/powerpoint/2010/main" val="3769557598"/>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Comparison" preserve="1" userDrawn="1">
  <p:cSld name="1_Comparison">
    <p:spTree>
      <p:nvGrpSpPr>
        <p:cNvPr id="1" name="Shape 40"/>
        <p:cNvGrpSpPr/>
        <p:nvPr/>
      </p:nvGrpSpPr>
      <p:grpSpPr>
        <a:xfrm>
          <a:off x="0" y="0"/>
          <a:ext cx="0" cy="0"/>
          <a:chOff x="0" y="0"/>
          <a:chExt cx="0" cy="0"/>
        </a:xfrm>
      </p:grpSpPr>
    </p:spTree>
    <p:extLst>
      <p:ext uri="{BB962C8B-B14F-4D97-AF65-F5344CB8AC3E}">
        <p14:creationId xmlns:p14="http://schemas.microsoft.com/office/powerpoint/2010/main" val="357237248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7"/>
        <p:cNvGrpSpPr/>
        <p:nvPr/>
      </p:nvGrpSpPr>
      <p:grpSpPr>
        <a:xfrm>
          <a:off x="0" y="0"/>
          <a:ext cx="0" cy="0"/>
          <a:chOff x="0" y="0"/>
          <a:chExt cx="0" cy="0"/>
        </a:xfrm>
      </p:grpSpPr>
      <p:grpSp>
        <p:nvGrpSpPr>
          <p:cNvPr id="518" name="Google Shape;518;p9"/>
          <p:cNvGrpSpPr/>
          <p:nvPr/>
        </p:nvGrpSpPr>
        <p:grpSpPr>
          <a:xfrm>
            <a:off x="4313192" y="-1509920"/>
            <a:ext cx="9061024" cy="3300807"/>
            <a:chOff x="3234894" y="-1132440"/>
            <a:chExt cx="6795768" cy="2475605"/>
          </a:xfrm>
        </p:grpSpPr>
        <p:sp>
          <p:nvSpPr>
            <p:cNvPr id="519" name="Google Shape;519;p9"/>
            <p:cNvSpPr/>
            <p:nvPr/>
          </p:nvSpPr>
          <p:spPr>
            <a:xfrm rot="5898782" flipH="1">
              <a:off x="5946226" y="-3305236"/>
              <a:ext cx="1373103" cy="6667139"/>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0" name="Google Shape;520;p9"/>
            <p:cNvGrpSpPr/>
            <p:nvPr/>
          </p:nvGrpSpPr>
          <p:grpSpPr>
            <a:xfrm rot="-5400000">
              <a:off x="8413681" y="856383"/>
              <a:ext cx="503882" cy="469681"/>
              <a:chOff x="381554" y="2258499"/>
              <a:chExt cx="409960" cy="382134"/>
            </a:xfrm>
          </p:grpSpPr>
          <p:sp>
            <p:nvSpPr>
              <p:cNvPr id="521" name="Google Shape;521;p9"/>
              <p:cNvSpPr/>
              <p:nvPr/>
            </p:nvSpPr>
            <p:spPr>
              <a:xfrm>
                <a:off x="401862" y="2275796"/>
                <a:ext cx="389653" cy="363485"/>
              </a:xfrm>
              <a:custGeom>
                <a:avLst/>
                <a:gdLst/>
                <a:ahLst/>
                <a:cxnLst/>
                <a:rect l="l" t="t" r="r" b="b"/>
                <a:pathLst>
                  <a:path w="34308" h="32004" extrusionOk="0">
                    <a:moveTo>
                      <a:pt x="15366" y="1"/>
                    </a:moveTo>
                    <a:cubicBezTo>
                      <a:pt x="7418" y="597"/>
                      <a:pt x="1060" y="6955"/>
                      <a:pt x="530" y="14969"/>
                    </a:cubicBezTo>
                    <a:cubicBezTo>
                      <a:pt x="1" y="22916"/>
                      <a:pt x="5431" y="30069"/>
                      <a:pt x="13313" y="31659"/>
                    </a:cubicBezTo>
                    <a:cubicBezTo>
                      <a:pt x="14412" y="31892"/>
                      <a:pt x="15512" y="32004"/>
                      <a:pt x="16597" y="32004"/>
                    </a:cubicBezTo>
                    <a:cubicBezTo>
                      <a:pt x="23225" y="32004"/>
                      <a:pt x="29316" y="27815"/>
                      <a:pt x="31592" y="21327"/>
                    </a:cubicBezTo>
                    <a:cubicBezTo>
                      <a:pt x="34307" y="13777"/>
                      <a:pt x="30930" y="5432"/>
                      <a:pt x="23843" y="1723"/>
                    </a:cubicBezTo>
                    <a:lnTo>
                      <a:pt x="16425" y="14770"/>
                    </a:lnTo>
                    <a:lnTo>
                      <a:pt x="15366"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9"/>
              <p:cNvSpPr/>
              <p:nvPr/>
            </p:nvSpPr>
            <p:spPr>
              <a:xfrm>
                <a:off x="381554" y="2258499"/>
                <a:ext cx="396422" cy="382134"/>
              </a:xfrm>
              <a:custGeom>
                <a:avLst/>
                <a:gdLst/>
                <a:ahLst/>
                <a:cxnLst/>
                <a:rect l="l" t="t" r="r" b="b"/>
                <a:pathLst>
                  <a:path w="34904" h="33646" extrusionOk="0">
                    <a:moveTo>
                      <a:pt x="25366" y="2385"/>
                    </a:moveTo>
                    <a:lnTo>
                      <a:pt x="17088" y="14770"/>
                    </a:lnTo>
                    <a:lnTo>
                      <a:pt x="17088" y="67"/>
                    </a:lnTo>
                    <a:cubicBezTo>
                      <a:pt x="9074" y="1"/>
                      <a:pt x="2252" y="5895"/>
                      <a:pt x="1126" y="13843"/>
                    </a:cubicBezTo>
                    <a:cubicBezTo>
                      <a:pt x="0" y="21790"/>
                      <a:pt x="4968" y="29274"/>
                      <a:pt x="12650" y="31460"/>
                    </a:cubicBezTo>
                    <a:cubicBezTo>
                      <a:pt x="20399" y="33645"/>
                      <a:pt x="28479" y="29804"/>
                      <a:pt x="31724" y="22452"/>
                    </a:cubicBezTo>
                    <a:cubicBezTo>
                      <a:pt x="34903" y="15101"/>
                      <a:pt x="32188" y="6557"/>
                      <a:pt x="25366" y="2385"/>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9"/>
              <p:cNvSpPr/>
              <p:nvPr/>
            </p:nvSpPr>
            <p:spPr>
              <a:xfrm>
                <a:off x="520707" y="2285575"/>
                <a:ext cx="251251" cy="337000"/>
              </a:xfrm>
              <a:custGeom>
                <a:avLst/>
                <a:gdLst/>
                <a:ahLst/>
                <a:cxnLst/>
                <a:rect l="l" t="t" r="r" b="b"/>
                <a:pathLst>
                  <a:path w="22122" h="29672" extrusionOk="0">
                    <a:moveTo>
                      <a:pt x="13114" y="1"/>
                    </a:moveTo>
                    <a:lnTo>
                      <a:pt x="4836" y="12386"/>
                    </a:lnTo>
                    <a:lnTo>
                      <a:pt x="1" y="28943"/>
                    </a:lnTo>
                    <a:cubicBezTo>
                      <a:pt x="1524" y="29407"/>
                      <a:pt x="3180" y="29672"/>
                      <a:pt x="4769" y="29672"/>
                    </a:cubicBezTo>
                    <a:cubicBezTo>
                      <a:pt x="11988" y="29672"/>
                      <a:pt x="18280" y="24903"/>
                      <a:pt x="20201" y="18015"/>
                    </a:cubicBezTo>
                    <a:cubicBezTo>
                      <a:pt x="22121" y="11061"/>
                      <a:pt x="19207" y="3710"/>
                      <a:pt x="13048"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4" name="Google Shape;524;p9"/>
            <p:cNvSpPr/>
            <p:nvPr/>
          </p:nvSpPr>
          <p:spPr>
            <a:xfrm rot="-5400000">
              <a:off x="6794073" y="-418597"/>
              <a:ext cx="486338" cy="447697"/>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rot="-5400000">
              <a:off x="6799727" y="-453635"/>
              <a:ext cx="477083" cy="46415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rot="-5400000">
              <a:off x="6925931" y="-319110"/>
              <a:ext cx="245947" cy="442881"/>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7" name="Google Shape;527;p9"/>
            <p:cNvGrpSpPr/>
            <p:nvPr/>
          </p:nvGrpSpPr>
          <p:grpSpPr>
            <a:xfrm rot="-5400000">
              <a:off x="6522598" y="249742"/>
              <a:ext cx="498340" cy="473381"/>
              <a:chOff x="559072" y="1101613"/>
              <a:chExt cx="405451" cy="385144"/>
            </a:xfrm>
          </p:grpSpPr>
          <p:sp>
            <p:nvSpPr>
              <p:cNvPr id="528" name="Google Shape;528;p9"/>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1" name="Google Shape;531;p9"/>
            <p:cNvGrpSpPr/>
            <p:nvPr/>
          </p:nvGrpSpPr>
          <p:grpSpPr>
            <a:xfrm rot="-5400000">
              <a:off x="8452980" y="41450"/>
              <a:ext cx="425290" cy="439236"/>
              <a:chOff x="1181145" y="2013279"/>
              <a:chExt cx="346018" cy="357364"/>
            </a:xfrm>
          </p:grpSpPr>
          <p:sp>
            <p:nvSpPr>
              <p:cNvPr id="532" name="Google Shape;532;p9"/>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35" name="Google Shape;535;p9"/>
          <p:cNvSpPr txBox="1">
            <a:spLocks noGrp="1"/>
          </p:cNvSpPr>
          <p:nvPr>
            <p:ph type="title"/>
          </p:nvPr>
        </p:nvSpPr>
        <p:spPr>
          <a:xfrm>
            <a:off x="4371400" y="17886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3333" u="sng">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36" name="Google Shape;536;p9"/>
          <p:cNvSpPr txBox="1">
            <a:spLocks noGrp="1"/>
          </p:cNvSpPr>
          <p:nvPr>
            <p:ph type="subTitle" idx="1"/>
          </p:nvPr>
        </p:nvSpPr>
        <p:spPr>
          <a:xfrm>
            <a:off x="4371400" y="4407867"/>
            <a:ext cx="6497200" cy="8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478454533"/>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Slide"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19/06/2024</a:t>
            </a:fld>
            <a:endParaRPr lang="en-US" dirty="0"/>
          </a:p>
        </p:txBody>
      </p:sp>
      <p:sp>
        <p:nvSpPr>
          <p:cNvPr id="16" name="Google Shape;16;p7"/>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5" y="1930598"/>
            <a:ext cx="852023" cy="852023"/>
          </a:xfrm>
          <a:prstGeom prst="ellipse">
            <a:avLst/>
          </a:prstGeom>
          <a:solidFill>
            <a:srgbClr val="FEE599"/>
          </a:solidFill>
          <a:ln>
            <a:noFill/>
          </a:ln>
        </p:spPr>
        <p:txBody>
          <a:bodyPr spcFirstLastPara="1" wrap="square" lIns="91420" tIns="45699" rIns="91420" bIns="45699" anchor="ctr" anchorCtr="0">
            <a:noAutofit/>
          </a:bodyPr>
          <a:lstStyle/>
          <a:p>
            <a:pPr algn="ctr">
              <a:buClr>
                <a:srgbClr val="000000"/>
              </a:buClr>
              <a:buFont typeface="Arial"/>
              <a:buNone/>
            </a:pPr>
            <a:endParaRPr sz="1351" kern="0" dirty="0">
              <a:solidFill>
                <a:srgbClr val="FFFFFF"/>
              </a:solidFill>
              <a:latin typeface="UTM Avo" panose="02040603050506020204" pitchFamily="18" charset="0"/>
              <a:ea typeface="Cambria Math" panose="02040503050406030204" pitchFamily="18" charset="0"/>
              <a:cs typeface="Arial"/>
              <a:sym typeface="Arial"/>
            </a:endParaRPr>
          </a:p>
        </p:txBody>
      </p:sp>
      <p:sp>
        <p:nvSpPr>
          <p:cNvPr id="7" name="Oval 6">
            <a:extLst>
              <a:ext uri="{FF2B5EF4-FFF2-40B4-BE49-F238E27FC236}">
                <a16:creationId xmlns:a16="http://schemas.microsoft.com/office/drawing/2014/main" id="{27822692-4B90-4792-A69F-BD90DEDA2304}"/>
              </a:ext>
            </a:extLst>
          </p:cNvPr>
          <p:cNvSpPr/>
          <p:nvPr userDrawn="1"/>
        </p:nvSpPr>
        <p:spPr>
          <a:xfrm>
            <a:off x="11133829" y="4"/>
            <a:ext cx="1207699" cy="1431985"/>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buFont typeface="Arial"/>
              <a:buNone/>
            </a:pPr>
            <a:endParaRPr lang="en-US" sz="1800" dirty="0">
              <a:solidFill>
                <a:srgbClr val="FFFFFF"/>
              </a:solidFill>
              <a:latin typeface="UTM Avo" panose="02040603050506020204" pitchFamily="18" charset="0"/>
              <a:sym typeface="Arial"/>
            </a:endParaRPr>
          </a:p>
        </p:txBody>
      </p:sp>
    </p:spTree>
    <p:extLst>
      <p:ext uri="{BB962C8B-B14F-4D97-AF65-F5344CB8AC3E}">
        <p14:creationId xmlns:p14="http://schemas.microsoft.com/office/powerpoint/2010/main" val="557813477"/>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13066577"/>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1390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62324300"/>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75679458"/>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07708060"/>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7894840"/>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7480536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76941051"/>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0693235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51"/>
        <p:cNvGrpSpPr/>
        <p:nvPr/>
      </p:nvGrpSpPr>
      <p:grpSpPr>
        <a:xfrm>
          <a:off x="0" y="0"/>
          <a:ext cx="0" cy="0"/>
          <a:chOff x="0" y="0"/>
          <a:chExt cx="0" cy="0"/>
        </a:xfrm>
      </p:grpSpPr>
    </p:spTree>
    <p:extLst>
      <p:ext uri="{BB962C8B-B14F-4D97-AF65-F5344CB8AC3E}">
        <p14:creationId xmlns:p14="http://schemas.microsoft.com/office/powerpoint/2010/main" val="4006596276"/>
      </p:ext>
    </p:extLst>
  </p:cSld>
  <p:clrMapOvr>
    <a:masterClrMapping/>
  </p:clrMapOvr>
  <p:transition spd="slow">
    <p:wip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17691595"/>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39140407"/>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61249" y="170148"/>
            <a:ext cx="10515600" cy="511953"/>
          </a:xfrm>
        </p:spPr>
        <p:txBody>
          <a:bodyPr>
            <a:normAutofit/>
          </a:bodyPr>
          <a:lstStyle>
            <a:lvl1pPr>
              <a:defRPr sz="2800" b="1">
                <a:solidFill>
                  <a:srgbClr val="83AA03"/>
                </a:solidFill>
                <a:effectLst>
                  <a:glow rad="127000">
                    <a:schemeClr val="bg1"/>
                  </a:glow>
                </a:effectLst>
              </a:defRPr>
            </a:lvl1p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矩形 5"/>
          <p:cNvSpPr/>
          <p:nvPr userDrawn="1"/>
        </p:nvSpPr>
        <p:spPr>
          <a:xfrm>
            <a:off x="0" y="682101"/>
            <a:ext cx="12192000" cy="6175899"/>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1090856075"/>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1227236520"/>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4D78666-0AC1-4C17-A327-7232150460D8}"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1709F-6804-42DA-A477-9D1506A6D7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3165362260"/>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4000" y="4030775"/>
            <a:ext cx="10264000" cy="1158400"/>
          </a:xfrm>
          <a:prstGeom prst="rect">
            <a:avLst/>
          </a:prstGeom>
          <a:effectLst>
            <a:outerShdw dist="228600" dir="7620000" algn="bl" rotWithShape="0">
              <a:schemeClr val="accent1">
                <a:alpha val="54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72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731920" y="5361691"/>
            <a:ext cx="6728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pic>
        <p:nvPicPr>
          <p:cNvPr id="11" name="Google Shape;11;p2"/>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12" name="Google Shape;12;p2"/>
          <p:cNvPicPr preferRelativeResize="0"/>
          <p:nvPr/>
        </p:nvPicPr>
        <p:blipFill>
          <a:blip r:embed="rId2">
            <a:alphaModFix/>
          </a:blip>
          <a:stretch>
            <a:fillRect/>
          </a:stretch>
        </p:blipFill>
        <p:spPr>
          <a:xfrm>
            <a:off x="-1082494" y="-907100"/>
            <a:ext cx="2678663" cy="2702467"/>
          </a:xfrm>
          <a:prstGeom prst="rect">
            <a:avLst/>
          </a:prstGeom>
          <a:noFill/>
          <a:ln>
            <a:noFill/>
          </a:ln>
          <a:effectLst>
            <a:outerShdw dist="514350" dir="7440000" algn="bl" rotWithShape="0">
              <a:schemeClr val="accent1">
                <a:alpha val="61000"/>
              </a:schemeClr>
            </a:outerShdw>
          </a:effectLst>
        </p:spPr>
      </p:pic>
      <p:pic>
        <p:nvPicPr>
          <p:cNvPr id="13" name="Google Shape;13;p2"/>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2013564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33"/>
        <p:cNvGrpSpPr/>
        <p:nvPr/>
      </p:nvGrpSpPr>
      <p:grpSpPr>
        <a:xfrm>
          <a:off x="0" y="0"/>
          <a:ext cx="0" cy="0"/>
          <a:chOff x="0" y="0"/>
          <a:chExt cx="0" cy="0"/>
        </a:xfrm>
      </p:grpSpPr>
      <p:pic>
        <p:nvPicPr>
          <p:cNvPr id="34" name="Google Shape;34;p5"/>
          <p:cNvPicPr preferRelativeResize="0"/>
          <p:nvPr/>
        </p:nvPicPr>
        <p:blipFill>
          <a:blip r:embed="rId3">
            <a:alphaModFix/>
          </a:blip>
          <a:stretch>
            <a:fillRect/>
          </a:stretch>
        </p:blipFill>
        <p:spPr>
          <a:xfrm rot="10800000">
            <a:off x="10942449" y="5417067"/>
            <a:ext cx="2678663" cy="2702467"/>
          </a:xfrm>
          <a:prstGeom prst="rect">
            <a:avLst/>
          </a:prstGeom>
          <a:noFill/>
          <a:ln>
            <a:noFill/>
          </a:ln>
          <a:effectLst>
            <a:outerShdw dist="514350" dir="7440000" algn="bl" rotWithShape="0">
              <a:schemeClr val="accent1">
                <a:alpha val="61000"/>
              </a:schemeClr>
            </a:outerShdw>
          </a:effectLst>
        </p:spPr>
      </p:pic>
      <p:sp>
        <p:nvSpPr>
          <p:cNvPr id="35" name="Google Shape;35;p5"/>
          <p:cNvSpPr txBox="1">
            <a:spLocks noGrp="1"/>
          </p:cNvSpPr>
          <p:nvPr>
            <p:ph type="subTitle" idx="1"/>
          </p:nvPr>
        </p:nvSpPr>
        <p:spPr>
          <a:xfrm>
            <a:off x="1503484"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6" name="Google Shape;36;p5"/>
          <p:cNvSpPr txBox="1">
            <a:spLocks noGrp="1"/>
          </p:cNvSpPr>
          <p:nvPr>
            <p:ph type="subTitle" idx="2"/>
          </p:nvPr>
        </p:nvSpPr>
        <p:spPr>
          <a:xfrm>
            <a:off x="1503484"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 name="Google Shape;37;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3"/>
          </p:nvPr>
        </p:nvSpPr>
        <p:spPr>
          <a:xfrm>
            <a:off x="6811717"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9" name="Google Shape;39;p5"/>
          <p:cNvSpPr txBox="1">
            <a:spLocks noGrp="1"/>
          </p:cNvSpPr>
          <p:nvPr>
            <p:ph type="subTitle" idx="4"/>
          </p:nvPr>
        </p:nvSpPr>
        <p:spPr>
          <a:xfrm>
            <a:off x="6811717"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0" name="Google Shape;40;p5"/>
          <p:cNvPicPr preferRelativeResize="0"/>
          <p:nvPr/>
        </p:nvPicPr>
        <p:blipFill>
          <a:blip r:embed="rId4">
            <a:alphaModFix/>
          </a:blip>
          <a:stretch>
            <a:fillRect/>
          </a:stretch>
        </p:blipFill>
        <p:spPr>
          <a:xfrm rot="-1125477">
            <a:off x="11650068" y="-308265"/>
            <a:ext cx="1041731" cy="1044600"/>
          </a:xfrm>
          <a:prstGeom prst="rect">
            <a:avLst/>
          </a:prstGeom>
          <a:noFill/>
          <a:ln>
            <a:noFill/>
          </a:ln>
          <a:effectLst>
            <a:outerShdw dist="514350" dir="7440000" algn="bl" rotWithShape="0">
              <a:schemeClr val="accent1">
                <a:alpha val="61000"/>
              </a:schemeClr>
            </a:outerShdw>
          </a:effectLst>
        </p:spPr>
      </p:pic>
      <p:pic>
        <p:nvPicPr>
          <p:cNvPr id="41" name="Google Shape;41;p5"/>
          <p:cNvPicPr preferRelativeResize="0"/>
          <p:nvPr/>
        </p:nvPicPr>
        <p:blipFill>
          <a:blip r:embed="rId3">
            <a:alphaModFix/>
          </a:blip>
          <a:stretch>
            <a:fillRect/>
          </a:stretch>
        </p:blipFill>
        <p:spPr>
          <a:xfrm rot="10800000">
            <a:off x="-925118" y="-1137200"/>
            <a:ext cx="2678663" cy="2702467"/>
          </a:xfrm>
          <a:prstGeom prst="rect">
            <a:avLst/>
          </a:prstGeom>
          <a:noFill/>
          <a:ln>
            <a:noFill/>
          </a:ln>
          <a:effectLst>
            <a:outerShdw dist="514350" dir="7440000" algn="bl" rotWithShape="0">
              <a:schemeClr val="accent1">
                <a:alpha val="61000"/>
              </a:schemeClr>
            </a:outerShdw>
          </a:effectLst>
        </p:spPr>
      </p:pic>
      <p:pic>
        <p:nvPicPr>
          <p:cNvPr id="42" name="Google Shape;42;p5"/>
          <p:cNvPicPr preferRelativeResize="0"/>
          <p:nvPr/>
        </p:nvPicPr>
        <p:blipFill>
          <a:blip r:embed="rId5">
            <a:alphaModFix/>
          </a:blip>
          <a:stretch>
            <a:fillRect/>
          </a:stretch>
        </p:blipFill>
        <p:spPr>
          <a:xfrm rot="4871880" flipH="1">
            <a:off x="-853484" y="5669450"/>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324067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5" name="Google Shape;45;p6"/>
          <p:cNvPicPr preferRelativeResize="0"/>
          <p:nvPr/>
        </p:nvPicPr>
        <p:blipFill>
          <a:blip r:embed="rId3">
            <a:alphaModFix/>
          </a:blip>
          <a:stretch>
            <a:fillRect/>
          </a:stretch>
        </p:blipFill>
        <p:spPr>
          <a:xfrm rot="10800000" flipH="1">
            <a:off x="10728806" y="-1137200"/>
            <a:ext cx="2678663" cy="2702467"/>
          </a:xfrm>
          <a:prstGeom prst="rect">
            <a:avLst/>
          </a:prstGeom>
          <a:noFill/>
          <a:ln>
            <a:noFill/>
          </a:ln>
          <a:effectLst>
            <a:outerShdw dist="514350" dir="7440000" algn="bl" rotWithShape="0">
              <a:schemeClr val="accent1">
                <a:alpha val="61000"/>
              </a:schemeClr>
            </a:outerShdw>
          </a:effectLst>
        </p:spPr>
      </p:pic>
      <p:pic>
        <p:nvPicPr>
          <p:cNvPr id="46" name="Google Shape;46;p6"/>
          <p:cNvPicPr preferRelativeResize="0"/>
          <p:nvPr/>
        </p:nvPicPr>
        <p:blipFill>
          <a:blip r:embed="rId3">
            <a:alphaModFix/>
          </a:blip>
          <a:stretch>
            <a:fillRect/>
          </a:stretch>
        </p:blipFill>
        <p:spPr>
          <a:xfrm rot="10800000" flipH="1">
            <a:off x="-1138761" y="5417067"/>
            <a:ext cx="2678663" cy="2702467"/>
          </a:xfrm>
          <a:prstGeom prst="rect">
            <a:avLst/>
          </a:prstGeom>
          <a:noFill/>
          <a:ln>
            <a:noFill/>
          </a:ln>
          <a:effectLst>
            <a:outerShdw dist="514350" dir="7440000" algn="bl" rotWithShape="0">
              <a:schemeClr val="accent1">
                <a:alpha val="61000"/>
              </a:schemeClr>
            </a:outerShdw>
          </a:effectLst>
        </p:spPr>
      </p:pic>
      <p:pic>
        <p:nvPicPr>
          <p:cNvPr id="47" name="Google Shape;47;p6"/>
          <p:cNvPicPr preferRelativeResize="0"/>
          <p:nvPr/>
        </p:nvPicPr>
        <p:blipFill>
          <a:blip r:embed="rId4">
            <a:alphaModFix/>
          </a:blip>
          <a:stretch>
            <a:fillRect/>
          </a:stretch>
        </p:blipFill>
        <p:spPr>
          <a:xfrm>
            <a:off x="11270401" y="5530405"/>
            <a:ext cx="1006188" cy="1010796"/>
          </a:xfrm>
          <a:prstGeom prst="rect">
            <a:avLst/>
          </a:prstGeom>
          <a:noFill/>
          <a:ln>
            <a:noFill/>
          </a:ln>
          <a:effectLst>
            <a:outerShdw dist="514350" dir="7440000" algn="bl" rotWithShape="0">
              <a:schemeClr val="accent1">
                <a:alpha val="61000"/>
              </a:schemeClr>
            </a:outerShdw>
          </a:effectLst>
        </p:spPr>
      </p:pic>
      <p:pic>
        <p:nvPicPr>
          <p:cNvPr id="48" name="Google Shape;48;p6"/>
          <p:cNvPicPr preferRelativeResize="0"/>
          <p:nvPr/>
        </p:nvPicPr>
        <p:blipFill>
          <a:blip r:embed="rId5">
            <a:alphaModFix/>
          </a:blip>
          <a:stretch>
            <a:fillRect/>
          </a:stretch>
        </p:blipFill>
        <p:spPr>
          <a:xfrm rot="-4871880">
            <a:off x="44463" y="-761283"/>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1637206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946733" y="1942541"/>
            <a:ext cx="4919200" cy="14928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body" idx="1"/>
          </p:nvPr>
        </p:nvSpPr>
        <p:spPr>
          <a:xfrm>
            <a:off x="1191533" y="3588659"/>
            <a:ext cx="4429600" cy="13268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rgbClr val="434343"/>
              </a:buClr>
              <a:buSzPts val="1400"/>
              <a:buChar char="●"/>
              <a:defRPr sz="1867"/>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2" name="Google Shape;52;p7"/>
          <p:cNvPicPr preferRelativeResize="0"/>
          <p:nvPr/>
        </p:nvPicPr>
        <p:blipFill>
          <a:blip r:embed="rId2">
            <a:alphaModFix/>
          </a:blip>
          <a:stretch>
            <a:fillRect/>
          </a:stretch>
        </p:blipFill>
        <p:spPr>
          <a:xfrm flipH="1">
            <a:off x="10297305" y="5571233"/>
            <a:ext cx="2678663" cy="2702467"/>
          </a:xfrm>
          <a:prstGeom prst="rect">
            <a:avLst/>
          </a:prstGeom>
          <a:noFill/>
          <a:ln>
            <a:noFill/>
          </a:ln>
          <a:effectLst>
            <a:outerShdw dist="514350" dir="7440000" algn="bl" rotWithShape="0">
              <a:schemeClr val="accent1">
                <a:alpha val="61000"/>
              </a:schemeClr>
            </a:outerShdw>
          </a:effectLst>
        </p:spPr>
      </p:pic>
      <p:pic>
        <p:nvPicPr>
          <p:cNvPr id="53" name="Google Shape;53;p7"/>
          <p:cNvPicPr preferRelativeResize="0"/>
          <p:nvPr/>
        </p:nvPicPr>
        <p:blipFill>
          <a:blip r:embed="rId2">
            <a:alphaModFix/>
          </a:blip>
          <a:stretch>
            <a:fillRect/>
          </a:stretch>
        </p:blipFill>
        <p:spPr>
          <a:xfrm flipH="1">
            <a:off x="-1373129" y="-7634"/>
            <a:ext cx="2678663" cy="2702467"/>
          </a:xfrm>
          <a:prstGeom prst="rect">
            <a:avLst/>
          </a:prstGeom>
          <a:noFill/>
          <a:ln>
            <a:noFill/>
          </a:ln>
          <a:effectLst>
            <a:outerShdw dist="514350" dir="7440000" algn="bl" rotWithShape="0">
              <a:schemeClr val="accent1">
                <a:alpha val="61000"/>
              </a:schemeClr>
            </a:outerShdw>
          </a:effectLst>
        </p:spPr>
      </p:pic>
      <p:pic>
        <p:nvPicPr>
          <p:cNvPr id="54" name="Google Shape;54;p7"/>
          <p:cNvPicPr preferRelativeResize="0"/>
          <p:nvPr/>
        </p:nvPicPr>
        <p:blipFill>
          <a:blip r:embed="rId2">
            <a:alphaModFix/>
          </a:blip>
          <a:stretch>
            <a:fillRect/>
          </a:stretch>
        </p:blipFill>
        <p:spPr>
          <a:xfrm flipH="1">
            <a:off x="-84796" y="-1236067"/>
            <a:ext cx="2678663" cy="2702467"/>
          </a:xfrm>
          <a:prstGeom prst="rect">
            <a:avLst/>
          </a:prstGeom>
          <a:noFill/>
          <a:ln>
            <a:noFill/>
          </a:ln>
          <a:effectLst>
            <a:outerShdw dist="514350" dir="7440000" algn="bl" rotWithShape="0">
              <a:schemeClr val="accent1">
                <a:alpha val="61000"/>
              </a:schemeClr>
            </a:outerShdw>
          </a:effectLst>
        </p:spPr>
      </p:pic>
      <p:pic>
        <p:nvPicPr>
          <p:cNvPr id="55" name="Google Shape;55;p7"/>
          <p:cNvPicPr preferRelativeResize="0"/>
          <p:nvPr/>
        </p:nvPicPr>
        <p:blipFill>
          <a:blip r:embed="rId3">
            <a:alphaModFix/>
          </a:blip>
          <a:stretch>
            <a:fillRect/>
          </a:stretch>
        </p:blipFill>
        <p:spPr>
          <a:xfrm rot="-1125476">
            <a:off x="10660296" y="-191075"/>
            <a:ext cx="1047472" cy="1050353"/>
          </a:xfrm>
          <a:prstGeom prst="rect">
            <a:avLst/>
          </a:prstGeom>
          <a:noFill/>
          <a:ln>
            <a:noFill/>
          </a:ln>
          <a:effectLst>
            <a:outerShdw dist="514350" dir="7440000" algn="bl" rotWithShape="0">
              <a:schemeClr val="accent1">
                <a:alpha val="61000"/>
              </a:schemeClr>
            </a:outerShdw>
          </a:effectLst>
        </p:spPr>
      </p:pic>
      <p:pic>
        <p:nvPicPr>
          <p:cNvPr id="56" name="Google Shape;56;p7"/>
          <p:cNvPicPr preferRelativeResize="0"/>
          <p:nvPr/>
        </p:nvPicPr>
        <p:blipFill>
          <a:blip r:embed="rId4">
            <a:alphaModFix/>
          </a:blip>
          <a:stretch>
            <a:fillRect/>
          </a:stretch>
        </p:blipFill>
        <p:spPr>
          <a:xfrm rot="-8284422">
            <a:off x="11774529" y="2434623"/>
            <a:ext cx="720009" cy="723315"/>
          </a:xfrm>
          <a:prstGeom prst="rect">
            <a:avLst/>
          </a:prstGeom>
          <a:noFill/>
          <a:ln>
            <a:noFill/>
          </a:ln>
          <a:effectLst>
            <a:outerShdw dist="514350" dir="7440000" algn="bl" rotWithShape="0">
              <a:schemeClr val="accent1">
                <a:alpha val="61000"/>
              </a:schemeClr>
            </a:outerShdw>
          </a:effectLst>
        </p:spPr>
      </p:pic>
      <p:pic>
        <p:nvPicPr>
          <p:cNvPr id="57" name="Google Shape;57;p7"/>
          <p:cNvPicPr preferRelativeResize="0"/>
          <p:nvPr/>
        </p:nvPicPr>
        <p:blipFill>
          <a:blip r:embed="rId5">
            <a:alphaModFix/>
          </a:blip>
          <a:stretch>
            <a:fillRect/>
          </a:stretch>
        </p:blipFill>
        <p:spPr>
          <a:xfrm>
            <a:off x="-688235" y="5068793"/>
            <a:ext cx="2290865" cy="2297432"/>
          </a:xfrm>
          <a:prstGeom prst="rect">
            <a:avLst/>
          </a:prstGeom>
          <a:noFill/>
          <a:ln>
            <a:noFill/>
          </a:ln>
          <a:effectLst>
            <a:outerShdw dist="361950" dir="7440000" algn="bl" rotWithShape="0">
              <a:schemeClr val="accent1">
                <a:alpha val="61000"/>
              </a:schemeClr>
            </a:outerShdw>
          </a:effectLst>
        </p:spPr>
      </p:pic>
    </p:spTree>
    <p:extLst>
      <p:ext uri="{BB962C8B-B14F-4D97-AF65-F5344CB8AC3E}">
        <p14:creationId xmlns:p14="http://schemas.microsoft.com/office/powerpoint/2010/main" val="18986608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76200" y="2160200"/>
            <a:ext cx="8039600" cy="29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4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3832183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4 ">
  <p:cSld name="Title only 4 ">
    <p:spTree>
      <p:nvGrpSpPr>
        <p:cNvPr id="1" name="Shape 922"/>
        <p:cNvGrpSpPr/>
        <p:nvPr/>
      </p:nvGrpSpPr>
      <p:grpSpPr>
        <a:xfrm>
          <a:off x="0" y="0"/>
          <a:ext cx="0" cy="0"/>
          <a:chOff x="0" y="0"/>
          <a:chExt cx="0" cy="0"/>
        </a:xfrm>
      </p:grpSpPr>
      <p:sp>
        <p:nvSpPr>
          <p:cNvPr id="923" name="Google Shape;923;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40690054"/>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54533" y="1773367"/>
            <a:ext cx="80420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7333">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1254533" y="3144233"/>
            <a:ext cx="7103600" cy="19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solidFill>
                  <a:schemeClr val="accen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8611967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2367800" y="2210700"/>
            <a:ext cx="7456400" cy="17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800">
                <a:solidFill>
                  <a:schemeClr val="dk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 name="Google Shape;70;p11"/>
          <p:cNvSpPr txBox="1">
            <a:spLocks noGrp="1"/>
          </p:cNvSpPr>
          <p:nvPr>
            <p:ph type="subTitle" idx="1"/>
          </p:nvPr>
        </p:nvSpPr>
        <p:spPr>
          <a:xfrm>
            <a:off x="2367800" y="4086101"/>
            <a:ext cx="7456400" cy="5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5369685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2010660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9600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4" name="Google Shape;74;p13"/>
          <p:cNvSpPr txBox="1">
            <a:spLocks noGrp="1"/>
          </p:cNvSpPr>
          <p:nvPr>
            <p:ph type="title" idx="2" hasCustomPrompt="1"/>
          </p:nvPr>
        </p:nvSpPr>
        <p:spPr>
          <a:xfrm>
            <a:off x="19098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
          </p:nvPr>
        </p:nvSpPr>
        <p:spPr>
          <a:xfrm>
            <a:off x="9600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6" name="Google Shape;76;p13"/>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 name="Google Shape;77;p13"/>
          <p:cNvSpPr txBox="1">
            <a:spLocks noGrp="1"/>
          </p:cNvSpPr>
          <p:nvPr>
            <p:ph type="title" idx="4"/>
          </p:nvPr>
        </p:nvSpPr>
        <p:spPr>
          <a:xfrm>
            <a:off x="45384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8" name="Google Shape;78;p13"/>
          <p:cNvSpPr txBox="1">
            <a:spLocks noGrp="1"/>
          </p:cNvSpPr>
          <p:nvPr>
            <p:ph type="title" idx="5" hasCustomPrompt="1"/>
          </p:nvPr>
        </p:nvSpPr>
        <p:spPr>
          <a:xfrm>
            <a:off x="54882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9" name="Google Shape;79;p13"/>
          <p:cNvSpPr txBox="1">
            <a:spLocks noGrp="1"/>
          </p:cNvSpPr>
          <p:nvPr>
            <p:ph type="subTitle" idx="6"/>
          </p:nvPr>
        </p:nvSpPr>
        <p:spPr>
          <a:xfrm>
            <a:off x="45384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3"/>
          <p:cNvSpPr txBox="1">
            <a:spLocks noGrp="1"/>
          </p:cNvSpPr>
          <p:nvPr>
            <p:ph type="title" idx="7"/>
          </p:nvPr>
        </p:nvSpPr>
        <p:spPr>
          <a:xfrm>
            <a:off x="81168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1" name="Google Shape;81;p13"/>
          <p:cNvSpPr txBox="1">
            <a:spLocks noGrp="1"/>
          </p:cNvSpPr>
          <p:nvPr>
            <p:ph type="title" idx="8" hasCustomPrompt="1"/>
          </p:nvPr>
        </p:nvSpPr>
        <p:spPr>
          <a:xfrm>
            <a:off x="90666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 name="Google Shape;82;p13"/>
          <p:cNvSpPr txBox="1">
            <a:spLocks noGrp="1"/>
          </p:cNvSpPr>
          <p:nvPr>
            <p:ph type="subTitle" idx="9"/>
          </p:nvPr>
        </p:nvSpPr>
        <p:spPr>
          <a:xfrm>
            <a:off x="81168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3"/>
          <p:cNvSpPr txBox="1">
            <a:spLocks noGrp="1"/>
          </p:cNvSpPr>
          <p:nvPr>
            <p:ph type="title" idx="13"/>
          </p:nvPr>
        </p:nvSpPr>
        <p:spPr>
          <a:xfrm>
            <a:off x="9600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4" name="Google Shape;84;p13"/>
          <p:cNvSpPr txBox="1">
            <a:spLocks noGrp="1"/>
          </p:cNvSpPr>
          <p:nvPr>
            <p:ph type="title" idx="14" hasCustomPrompt="1"/>
          </p:nvPr>
        </p:nvSpPr>
        <p:spPr>
          <a:xfrm>
            <a:off x="19098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 name="Google Shape;85;p13"/>
          <p:cNvSpPr txBox="1">
            <a:spLocks noGrp="1"/>
          </p:cNvSpPr>
          <p:nvPr>
            <p:ph type="subTitle" idx="15"/>
          </p:nvPr>
        </p:nvSpPr>
        <p:spPr>
          <a:xfrm>
            <a:off x="1027233"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16"/>
          </p:nvPr>
        </p:nvSpPr>
        <p:spPr>
          <a:xfrm>
            <a:off x="4555208"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7" name="Google Shape;87;p13"/>
          <p:cNvSpPr txBox="1">
            <a:spLocks noGrp="1"/>
          </p:cNvSpPr>
          <p:nvPr>
            <p:ph type="title" idx="17" hasCustomPrompt="1"/>
          </p:nvPr>
        </p:nvSpPr>
        <p:spPr>
          <a:xfrm>
            <a:off x="54882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8" name="Google Shape;88;p13"/>
          <p:cNvSpPr txBox="1">
            <a:spLocks noGrp="1"/>
          </p:cNvSpPr>
          <p:nvPr>
            <p:ph type="subTitle" idx="18"/>
          </p:nvPr>
        </p:nvSpPr>
        <p:spPr>
          <a:xfrm>
            <a:off x="4555208"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19"/>
          </p:nvPr>
        </p:nvSpPr>
        <p:spPr>
          <a:xfrm>
            <a:off x="81168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 name="Google Shape;90;p13"/>
          <p:cNvSpPr txBox="1">
            <a:spLocks noGrp="1"/>
          </p:cNvSpPr>
          <p:nvPr>
            <p:ph type="title" idx="20" hasCustomPrompt="1"/>
          </p:nvPr>
        </p:nvSpPr>
        <p:spPr>
          <a:xfrm>
            <a:off x="90666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1" name="Google Shape;91;p13"/>
          <p:cNvSpPr txBox="1">
            <a:spLocks noGrp="1"/>
          </p:cNvSpPr>
          <p:nvPr>
            <p:ph type="subTitle" idx="21"/>
          </p:nvPr>
        </p:nvSpPr>
        <p:spPr>
          <a:xfrm>
            <a:off x="8116800"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pic>
        <p:nvPicPr>
          <p:cNvPr id="92" name="Google Shape;92;p13"/>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93" name="Google Shape;93;p13"/>
          <p:cNvPicPr preferRelativeResize="0"/>
          <p:nvPr/>
        </p:nvPicPr>
        <p:blipFill>
          <a:blip r:embed="rId3">
            <a:alphaModFix/>
          </a:blip>
          <a:stretch>
            <a:fillRect/>
          </a:stretch>
        </p:blipFill>
        <p:spPr>
          <a:xfrm rot="10800000" flipH="1">
            <a:off x="-1438894" y="347857"/>
            <a:ext cx="2678663" cy="2702467"/>
          </a:xfrm>
          <a:prstGeom prst="rect">
            <a:avLst/>
          </a:prstGeom>
          <a:noFill/>
          <a:ln>
            <a:noFill/>
          </a:ln>
          <a:effectLst>
            <a:outerShdw dist="514350" dir="7440000" algn="bl" rotWithShape="0">
              <a:schemeClr val="accent1">
                <a:alpha val="61000"/>
              </a:schemeClr>
            </a:outerShdw>
          </a:effectLst>
        </p:spPr>
      </p:pic>
      <p:pic>
        <p:nvPicPr>
          <p:cNvPr id="94" name="Google Shape;94;p13"/>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3889211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6"/>
        </a:solidFill>
        <a:effectLst/>
      </p:bgPr>
    </p:bg>
    <p:spTree>
      <p:nvGrpSpPr>
        <p:cNvPr id="1"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97" name="Google Shape;97;p14"/>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98" name="Google Shape;98;p14"/>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99" name="Google Shape;99;p14"/>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100" name="Google Shape;100;p14"/>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101" name="Google Shape;101;p14"/>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102" name="Google Shape;102;p14"/>
          <p:cNvPicPr preferRelativeResize="0"/>
          <p:nvPr/>
        </p:nvPicPr>
        <p:blipFill>
          <a:blip r:embed="rId3">
            <a:alphaModFix/>
          </a:blip>
          <a:stretch>
            <a:fillRect/>
          </a:stretch>
        </p:blipFill>
        <p:spPr>
          <a:xfrm flipH="1">
            <a:off x="1996840" y="5513499"/>
            <a:ext cx="1712401" cy="1727611"/>
          </a:xfrm>
          <a:prstGeom prst="rect">
            <a:avLst/>
          </a:prstGeom>
          <a:noFill/>
          <a:ln>
            <a:noFill/>
          </a:ln>
        </p:spPr>
      </p:pic>
      <p:sp>
        <p:nvSpPr>
          <p:cNvPr id="103" name="Google Shape;103;p14"/>
          <p:cNvSpPr txBox="1">
            <a:spLocks noGrp="1"/>
          </p:cNvSpPr>
          <p:nvPr>
            <p:ph type="title"/>
          </p:nvPr>
        </p:nvSpPr>
        <p:spPr>
          <a:xfrm flipH="1">
            <a:off x="4370900" y="4234605"/>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4" name="Google Shape;104;p14"/>
          <p:cNvSpPr txBox="1">
            <a:spLocks noGrp="1"/>
          </p:cNvSpPr>
          <p:nvPr>
            <p:ph type="subTitle" idx="1"/>
          </p:nvPr>
        </p:nvSpPr>
        <p:spPr>
          <a:xfrm flipH="1">
            <a:off x="3310500" y="1914195"/>
            <a:ext cx="7145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0327127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5"/>
        <p:cNvGrpSpPr/>
        <p:nvPr/>
      </p:nvGrpSpPr>
      <p:grpSpPr>
        <a:xfrm>
          <a:off x="0" y="0"/>
          <a:ext cx="0" cy="0"/>
          <a:chOff x="0" y="0"/>
          <a:chExt cx="0" cy="0"/>
        </a:xfrm>
      </p:grpSpPr>
      <p:sp>
        <p:nvSpPr>
          <p:cNvPr id="106" name="Google Shape;106;p15"/>
          <p:cNvSpPr txBox="1">
            <a:spLocks noGrp="1"/>
          </p:cNvSpPr>
          <p:nvPr>
            <p:ph type="subTitle" idx="1"/>
          </p:nvPr>
        </p:nvSpPr>
        <p:spPr>
          <a:xfrm>
            <a:off x="2682800" y="1805400"/>
            <a:ext cx="6826400" cy="294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7" name="Google Shape;107;p1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08" name="Google Shape;108;p15"/>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09" name="Google Shape;109;p15"/>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10" name="Google Shape;110;p15"/>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40186391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6"/>
        <p:cNvGrpSpPr/>
        <p:nvPr/>
      </p:nvGrpSpPr>
      <p:grpSpPr>
        <a:xfrm>
          <a:off x="0" y="0"/>
          <a:ext cx="0" cy="0"/>
          <a:chOff x="0" y="0"/>
          <a:chExt cx="0" cy="0"/>
        </a:xfrm>
      </p:grpSpPr>
      <p:pic>
        <p:nvPicPr>
          <p:cNvPr id="137" name="Google Shape;137;p18"/>
          <p:cNvPicPr preferRelativeResize="0"/>
          <p:nvPr/>
        </p:nvPicPr>
        <p:blipFill>
          <a:blip r:embed="rId2">
            <a:alphaModFix/>
          </a:blip>
          <a:stretch>
            <a:fillRect/>
          </a:stretch>
        </p:blipFill>
        <p:spPr>
          <a:xfrm rot="9141773" flipH="1">
            <a:off x="11162075" y="1319616"/>
            <a:ext cx="2262871" cy="1752571"/>
          </a:xfrm>
          <a:prstGeom prst="rect">
            <a:avLst/>
          </a:prstGeom>
          <a:noFill/>
          <a:ln>
            <a:noFill/>
          </a:ln>
          <a:effectLst>
            <a:outerShdw dist="514350" dir="7440000" algn="bl" rotWithShape="0">
              <a:schemeClr val="accent1">
                <a:alpha val="61000"/>
              </a:schemeClr>
            </a:outerShdw>
          </a:effectLst>
        </p:spPr>
      </p:pic>
      <p:sp>
        <p:nvSpPr>
          <p:cNvPr id="138" name="Google Shape;138;p18"/>
          <p:cNvSpPr txBox="1">
            <a:spLocks noGrp="1"/>
          </p:cNvSpPr>
          <p:nvPr>
            <p:ph type="title"/>
          </p:nvPr>
        </p:nvSpPr>
        <p:spPr>
          <a:xfrm>
            <a:off x="26800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39" name="Google Shape;139;p18"/>
          <p:cNvSpPr txBox="1">
            <a:spLocks noGrp="1"/>
          </p:cNvSpPr>
          <p:nvPr>
            <p:ph type="subTitle" idx="1"/>
          </p:nvPr>
        </p:nvSpPr>
        <p:spPr>
          <a:xfrm>
            <a:off x="26800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18"/>
          <p:cNvSpPr txBox="1">
            <a:spLocks noGrp="1"/>
          </p:cNvSpPr>
          <p:nvPr>
            <p:ph type="title" idx="3"/>
          </p:nvPr>
        </p:nvSpPr>
        <p:spPr>
          <a:xfrm>
            <a:off x="26800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2" name="Google Shape;142;p18"/>
          <p:cNvSpPr txBox="1">
            <a:spLocks noGrp="1"/>
          </p:cNvSpPr>
          <p:nvPr>
            <p:ph type="subTitle" idx="4"/>
          </p:nvPr>
        </p:nvSpPr>
        <p:spPr>
          <a:xfrm>
            <a:off x="26800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8"/>
          <p:cNvSpPr txBox="1">
            <a:spLocks noGrp="1"/>
          </p:cNvSpPr>
          <p:nvPr>
            <p:ph type="title" idx="5"/>
          </p:nvPr>
        </p:nvSpPr>
        <p:spPr>
          <a:xfrm>
            <a:off x="76584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4" name="Google Shape;144;p18"/>
          <p:cNvSpPr txBox="1">
            <a:spLocks noGrp="1"/>
          </p:cNvSpPr>
          <p:nvPr>
            <p:ph type="subTitle" idx="6"/>
          </p:nvPr>
        </p:nvSpPr>
        <p:spPr>
          <a:xfrm>
            <a:off x="76584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8"/>
          <p:cNvSpPr txBox="1">
            <a:spLocks noGrp="1"/>
          </p:cNvSpPr>
          <p:nvPr>
            <p:ph type="title" idx="7"/>
          </p:nvPr>
        </p:nvSpPr>
        <p:spPr>
          <a:xfrm>
            <a:off x="76584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6" name="Google Shape;146;p18"/>
          <p:cNvSpPr txBox="1">
            <a:spLocks noGrp="1"/>
          </p:cNvSpPr>
          <p:nvPr>
            <p:ph type="subTitle" idx="8"/>
          </p:nvPr>
        </p:nvSpPr>
        <p:spPr>
          <a:xfrm>
            <a:off x="76584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18"/>
          <p:cNvPicPr preferRelativeResize="0"/>
          <p:nvPr/>
        </p:nvPicPr>
        <p:blipFill>
          <a:blip r:embed="rId3">
            <a:alphaModFix/>
          </a:blip>
          <a:stretch>
            <a:fillRect/>
          </a:stretch>
        </p:blipFill>
        <p:spPr>
          <a:xfrm rot="10800000">
            <a:off x="10488939" y="-1428334"/>
            <a:ext cx="2678663" cy="2702467"/>
          </a:xfrm>
          <a:prstGeom prst="rect">
            <a:avLst/>
          </a:prstGeom>
          <a:noFill/>
          <a:ln>
            <a:noFill/>
          </a:ln>
          <a:effectLst>
            <a:outerShdw dist="514350" dir="7440000" algn="bl" rotWithShape="0">
              <a:schemeClr val="accent1">
                <a:alpha val="61000"/>
              </a:schemeClr>
            </a:outerShdw>
          </a:effectLst>
        </p:spPr>
      </p:pic>
      <p:pic>
        <p:nvPicPr>
          <p:cNvPr id="148" name="Google Shape;148;p18"/>
          <p:cNvPicPr preferRelativeResize="0"/>
          <p:nvPr/>
        </p:nvPicPr>
        <p:blipFill>
          <a:blip r:embed="rId3">
            <a:alphaModFix/>
          </a:blip>
          <a:stretch>
            <a:fillRect/>
          </a:stretch>
        </p:blipFill>
        <p:spPr>
          <a:xfrm rot="10800000">
            <a:off x="-1288328" y="4342800"/>
            <a:ext cx="2678663" cy="2702467"/>
          </a:xfrm>
          <a:prstGeom prst="rect">
            <a:avLst/>
          </a:prstGeom>
          <a:noFill/>
          <a:ln>
            <a:noFill/>
          </a:ln>
          <a:effectLst>
            <a:outerShdw dist="514350" dir="7440000" algn="bl" rotWithShape="0">
              <a:schemeClr val="accent1">
                <a:alpha val="61000"/>
              </a:schemeClr>
            </a:outerShdw>
          </a:effectLst>
        </p:spPr>
      </p:pic>
      <p:pic>
        <p:nvPicPr>
          <p:cNvPr id="149" name="Google Shape;149;p18"/>
          <p:cNvPicPr preferRelativeResize="0"/>
          <p:nvPr/>
        </p:nvPicPr>
        <p:blipFill>
          <a:blip r:embed="rId3">
            <a:alphaModFix/>
          </a:blip>
          <a:stretch>
            <a:fillRect/>
          </a:stretch>
        </p:blipFill>
        <p:spPr>
          <a:xfrm rot="10800000">
            <a:off x="6" y="5571233"/>
            <a:ext cx="2678663" cy="2702467"/>
          </a:xfrm>
          <a:prstGeom prst="rect">
            <a:avLst/>
          </a:prstGeom>
          <a:noFill/>
          <a:ln>
            <a:noFill/>
          </a:ln>
          <a:effectLst>
            <a:outerShdw dist="514350" dir="7440000" algn="bl" rotWithShape="0">
              <a:schemeClr val="accent1">
                <a:alpha val="61000"/>
              </a:schemeClr>
            </a:outerShdw>
          </a:effectLst>
        </p:spPr>
      </p:pic>
      <p:pic>
        <p:nvPicPr>
          <p:cNvPr id="150" name="Google Shape;150;p18"/>
          <p:cNvPicPr preferRelativeResize="0"/>
          <p:nvPr/>
        </p:nvPicPr>
        <p:blipFill>
          <a:blip r:embed="rId4">
            <a:alphaModFix/>
          </a:blip>
          <a:stretch>
            <a:fillRect/>
          </a:stretch>
        </p:blipFill>
        <p:spPr>
          <a:xfrm flipH="1">
            <a:off x="-195301" y="-115033"/>
            <a:ext cx="1694768" cy="1417801"/>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7800286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959969"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3" name="Google Shape;153;p19"/>
          <p:cNvSpPr txBox="1">
            <a:spLocks noGrp="1"/>
          </p:cNvSpPr>
          <p:nvPr>
            <p:ph type="subTitle" idx="1"/>
          </p:nvPr>
        </p:nvSpPr>
        <p:spPr>
          <a:xfrm>
            <a:off x="959969"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9"/>
          <p:cNvSpPr txBox="1">
            <a:spLocks noGrp="1"/>
          </p:cNvSpPr>
          <p:nvPr>
            <p:ph type="title" idx="2"/>
          </p:nvPr>
        </p:nvSpPr>
        <p:spPr>
          <a:xfrm>
            <a:off x="4559000"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5" name="Google Shape;155;p19"/>
          <p:cNvSpPr txBox="1">
            <a:spLocks noGrp="1"/>
          </p:cNvSpPr>
          <p:nvPr>
            <p:ph type="subTitle" idx="3"/>
          </p:nvPr>
        </p:nvSpPr>
        <p:spPr>
          <a:xfrm>
            <a:off x="4558996"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19"/>
          <p:cNvSpPr txBox="1">
            <a:spLocks noGrp="1"/>
          </p:cNvSpPr>
          <p:nvPr>
            <p:ph type="title" idx="4"/>
          </p:nvPr>
        </p:nvSpPr>
        <p:spPr>
          <a:xfrm>
            <a:off x="959969"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7" name="Google Shape;157;p19"/>
          <p:cNvSpPr txBox="1">
            <a:spLocks noGrp="1"/>
          </p:cNvSpPr>
          <p:nvPr>
            <p:ph type="subTitle" idx="5"/>
          </p:nvPr>
        </p:nvSpPr>
        <p:spPr>
          <a:xfrm>
            <a:off x="959969"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19"/>
          <p:cNvSpPr txBox="1">
            <a:spLocks noGrp="1"/>
          </p:cNvSpPr>
          <p:nvPr>
            <p:ph type="title" idx="6"/>
          </p:nvPr>
        </p:nvSpPr>
        <p:spPr>
          <a:xfrm>
            <a:off x="4559000"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9" name="Google Shape;159;p19"/>
          <p:cNvSpPr txBox="1">
            <a:spLocks noGrp="1"/>
          </p:cNvSpPr>
          <p:nvPr>
            <p:ph type="subTitle" idx="7"/>
          </p:nvPr>
        </p:nvSpPr>
        <p:spPr>
          <a:xfrm>
            <a:off x="4558996"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19"/>
          <p:cNvSpPr txBox="1">
            <a:spLocks noGrp="1"/>
          </p:cNvSpPr>
          <p:nvPr>
            <p:ph type="title" idx="8"/>
          </p:nvPr>
        </p:nvSpPr>
        <p:spPr>
          <a:xfrm>
            <a:off x="8158031"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1" name="Google Shape;161;p19"/>
          <p:cNvSpPr txBox="1">
            <a:spLocks noGrp="1"/>
          </p:cNvSpPr>
          <p:nvPr>
            <p:ph type="subTitle" idx="9"/>
          </p:nvPr>
        </p:nvSpPr>
        <p:spPr>
          <a:xfrm>
            <a:off x="8158031"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9"/>
          <p:cNvSpPr txBox="1">
            <a:spLocks noGrp="1"/>
          </p:cNvSpPr>
          <p:nvPr>
            <p:ph type="title" idx="13"/>
          </p:nvPr>
        </p:nvSpPr>
        <p:spPr>
          <a:xfrm>
            <a:off x="8158031"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3" name="Google Shape;163;p19"/>
          <p:cNvSpPr txBox="1">
            <a:spLocks noGrp="1"/>
          </p:cNvSpPr>
          <p:nvPr>
            <p:ph type="subTitle" idx="14"/>
          </p:nvPr>
        </p:nvSpPr>
        <p:spPr>
          <a:xfrm>
            <a:off x="8158031"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9"/>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65" name="Google Shape;165;p19"/>
          <p:cNvPicPr preferRelativeResize="0"/>
          <p:nvPr/>
        </p:nvPicPr>
        <p:blipFill>
          <a:blip r:embed="rId2">
            <a:alphaModFix/>
          </a:blip>
          <a:stretch>
            <a:fillRect/>
          </a:stretch>
        </p:blipFill>
        <p:spPr>
          <a:xfrm rot="10800000">
            <a:off x="10297305" y="-1236067"/>
            <a:ext cx="2678663" cy="2702467"/>
          </a:xfrm>
          <a:prstGeom prst="rect">
            <a:avLst/>
          </a:prstGeom>
          <a:noFill/>
          <a:ln>
            <a:noFill/>
          </a:ln>
          <a:effectLst>
            <a:outerShdw dist="514350" dir="7440000" algn="bl" rotWithShape="0">
              <a:schemeClr val="accent1">
                <a:alpha val="61000"/>
              </a:schemeClr>
            </a:outerShdw>
          </a:effectLst>
        </p:spPr>
      </p:pic>
      <p:pic>
        <p:nvPicPr>
          <p:cNvPr id="166" name="Google Shape;166;p19"/>
          <p:cNvPicPr preferRelativeResize="0"/>
          <p:nvPr/>
        </p:nvPicPr>
        <p:blipFill>
          <a:blip r:embed="rId2">
            <a:alphaModFix/>
          </a:blip>
          <a:stretch>
            <a:fillRect/>
          </a:stretch>
        </p:blipFill>
        <p:spPr>
          <a:xfrm rot="10800000">
            <a:off x="-1672229" y="4342800"/>
            <a:ext cx="2678663" cy="2702467"/>
          </a:xfrm>
          <a:prstGeom prst="rect">
            <a:avLst/>
          </a:prstGeom>
          <a:noFill/>
          <a:ln>
            <a:noFill/>
          </a:ln>
          <a:effectLst>
            <a:outerShdw dist="514350" dir="7440000" algn="bl" rotWithShape="0">
              <a:schemeClr val="accent1">
                <a:alpha val="61000"/>
              </a:schemeClr>
            </a:outerShdw>
          </a:effectLst>
        </p:spPr>
      </p:pic>
      <p:pic>
        <p:nvPicPr>
          <p:cNvPr id="167" name="Google Shape;167;p19"/>
          <p:cNvPicPr preferRelativeResize="0"/>
          <p:nvPr/>
        </p:nvPicPr>
        <p:blipFill>
          <a:blip r:embed="rId2">
            <a:alphaModFix/>
          </a:blip>
          <a:stretch>
            <a:fillRect/>
          </a:stretch>
        </p:blipFill>
        <p:spPr>
          <a:xfrm rot="10800000">
            <a:off x="-383896" y="5571233"/>
            <a:ext cx="2678663" cy="2702467"/>
          </a:xfrm>
          <a:prstGeom prst="rect">
            <a:avLst/>
          </a:prstGeom>
          <a:noFill/>
          <a:ln>
            <a:noFill/>
          </a:ln>
          <a:effectLst>
            <a:outerShdw dist="514350" dir="7440000" algn="bl" rotWithShape="0">
              <a:schemeClr val="accent1">
                <a:alpha val="61000"/>
              </a:schemeClr>
            </a:outerShdw>
          </a:effectLst>
        </p:spPr>
      </p:pic>
      <p:pic>
        <p:nvPicPr>
          <p:cNvPr id="168" name="Google Shape;168;p19"/>
          <p:cNvPicPr preferRelativeResize="0"/>
          <p:nvPr/>
        </p:nvPicPr>
        <p:blipFill>
          <a:blip r:embed="rId3">
            <a:alphaModFix/>
          </a:blip>
          <a:stretch>
            <a:fillRect/>
          </a:stretch>
        </p:blipFill>
        <p:spPr>
          <a:xfrm rot="-1362751" flipH="1">
            <a:off x="11606564" y="1271411"/>
            <a:ext cx="900312" cy="904448"/>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6370568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88" name="Google Shape;188;p22"/>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189" name="Google Shape;189;p22"/>
          <p:cNvPicPr preferRelativeResize="0"/>
          <p:nvPr/>
        </p:nvPicPr>
        <p:blipFill>
          <a:blip r:embed="rId3">
            <a:alphaModFix/>
          </a:blip>
          <a:stretch>
            <a:fillRect/>
          </a:stretch>
        </p:blipFill>
        <p:spPr>
          <a:xfrm rot="10800000" flipH="1">
            <a:off x="-1641728" y="347857"/>
            <a:ext cx="2678663" cy="2702467"/>
          </a:xfrm>
          <a:prstGeom prst="rect">
            <a:avLst/>
          </a:prstGeom>
          <a:noFill/>
          <a:ln>
            <a:noFill/>
          </a:ln>
          <a:effectLst>
            <a:outerShdw dist="514350" dir="7440000" algn="bl" rotWithShape="0">
              <a:schemeClr val="accent1">
                <a:alpha val="61000"/>
              </a:schemeClr>
            </a:outerShdw>
          </a:effectLst>
        </p:spPr>
      </p:pic>
      <p:pic>
        <p:nvPicPr>
          <p:cNvPr id="190" name="Google Shape;190;p22"/>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8660435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93" name="Google Shape;193;p23"/>
          <p:cNvPicPr preferRelativeResize="0"/>
          <p:nvPr/>
        </p:nvPicPr>
        <p:blipFill>
          <a:blip r:embed="rId2">
            <a:alphaModFix/>
          </a:blip>
          <a:stretch>
            <a:fillRect/>
          </a:stretch>
        </p:blipFill>
        <p:spPr>
          <a:xfrm>
            <a:off x="10502533" y="5323736"/>
            <a:ext cx="3037432" cy="3064400"/>
          </a:xfrm>
          <a:prstGeom prst="rect">
            <a:avLst/>
          </a:prstGeom>
          <a:noFill/>
          <a:ln>
            <a:noFill/>
          </a:ln>
          <a:effectLst>
            <a:outerShdw dist="514350" dir="7440000" algn="bl" rotWithShape="0">
              <a:schemeClr val="accent1">
                <a:alpha val="61000"/>
              </a:schemeClr>
            </a:outerShdw>
          </a:effectLst>
        </p:spPr>
      </p:pic>
      <p:pic>
        <p:nvPicPr>
          <p:cNvPr id="194" name="Google Shape;194;p23"/>
          <p:cNvPicPr preferRelativeResize="0"/>
          <p:nvPr/>
        </p:nvPicPr>
        <p:blipFill>
          <a:blip r:embed="rId3">
            <a:alphaModFix/>
          </a:blip>
          <a:stretch>
            <a:fillRect/>
          </a:stretch>
        </p:blipFill>
        <p:spPr>
          <a:xfrm rot="832123" flipH="1">
            <a:off x="-725096" y="5676672"/>
            <a:ext cx="2819255" cy="2358521"/>
          </a:xfrm>
          <a:prstGeom prst="rect">
            <a:avLst/>
          </a:prstGeom>
          <a:noFill/>
          <a:ln>
            <a:noFill/>
          </a:ln>
          <a:effectLst>
            <a:outerShdw dist="514350" dir="7440000" algn="bl" rotWithShape="0">
              <a:schemeClr val="accent1">
                <a:alpha val="61000"/>
              </a:schemeClr>
            </a:outerShdw>
          </a:effectLst>
        </p:spPr>
      </p:pic>
      <p:pic>
        <p:nvPicPr>
          <p:cNvPr id="195" name="Google Shape;195;p23"/>
          <p:cNvPicPr preferRelativeResize="0"/>
          <p:nvPr/>
        </p:nvPicPr>
        <p:blipFill>
          <a:blip r:embed="rId2">
            <a:alphaModFix/>
          </a:blip>
          <a:stretch>
            <a:fillRect/>
          </a:stretch>
        </p:blipFill>
        <p:spPr>
          <a:xfrm>
            <a:off x="-2002364" y="-1364219"/>
            <a:ext cx="3749101" cy="3782401"/>
          </a:xfrm>
          <a:prstGeom prst="rect">
            <a:avLst/>
          </a:prstGeom>
          <a:noFill/>
          <a:ln>
            <a:noFill/>
          </a:ln>
          <a:effectLst>
            <a:outerShdw dist="514350" dir="7440000" algn="bl" rotWithShape="0">
              <a:schemeClr val="accent1">
                <a:alpha val="61000"/>
              </a:schemeClr>
            </a:outerShdw>
          </a:effectLst>
        </p:spPr>
      </p:pic>
      <p:pic>
        <p:nvPicPr>
          <p:cNvPr id="196" name="Google Shape;196;p23"/>
          <p:cNvPicPr preferRelativeResize="0"/>
          <p:nvPr/>
        </p:nvPicPr>
        <p:blipFill>
          <a:blip r:embed="rId4">
            <a:alphaModFix/>
          </a:blip>
          <a:stretch>
            <a:fillRect/>
          </a:stretch>
        </p:blipFill>
        <p:spPr>
          <a:xfrm rot="2173333">
            <a:off x="10847673" y="-253669"/>
            <a:ext cx="845455" cy="84781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76155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1081"/>
        <p:cNvGrpSpPr/>
        <p:nvPr/>
      </p:nvGrpSpPr>
      <p:grpSpPr>
        <a:xfrm>
          <a:off x="0" y="0"/>
          <a:ext cx="0" cy="0"/>
          <a:chOff x="0" y="0"/>
          <a:chExt cx="0" cy="0"/>
        </a:xfrm>
      </p:grpSpPr>
      <p:grpSp>
        <p:nvGrpSpPr>
          <p:cNvPr id="1082" name="Google Shape;1082;p16"/>
          <p:cNvGrpSpPr/>
          <p:nvPr/>
        </p:nvGrpSpPr>
        <p:grpSpPr>
          <a:xfrm rot="4267449">
            <a:off x="-905679" y="-624843"/>
            <a:ext cx="1688388" cy="1752320"/>
            <a:chOff x="1296625" y="218400"/>
            <a:chExt cx="5051400" cy="5242675"/>
          </a:xfrm>
        </p:grpSpPr>
        <p:sp>
          <p:nvSpPr>
            <p:cNvPr id="1083" name="Google Shape;1083;p16"/>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6"/>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6"/>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6" name="Google Shape;1086;p16"/>
          <p:cNvGrpSpPr/>
          <p:nvPr/>
        </p:nvGrpSpPr>
        <p:grpSpPr>
          <a:xfrm>
            <a:off x="-634440" y="4459901"/>
            <a:ext cx="13357131" cy="3535700"/>
            <a:chOff x="-475830" y="3344925"/>
            <a:chExt cx="10017848" cy="2651775"/>
          </a:xfrm>
        </p:grpSpPr>
        <p:sp>
          <p:nvSpPr>
            <p:cNvPr id="1087" name="Google Shape;1087;p16"/>
            <p:cNvSpPr/>
            <p:nvPr/>
          </p:nvSpPr>
          <p:spPr>
            <a:xfrm rot="-5400000">
              <a:off x="3739523" y="194205"/>
              <a:ext cx="1664947" cy="9940044"/>
            </a:xfrm>
            <a:custGeom>
              <a:avLst/>
              <a:gdLst/>
              <a:ahLst/>
              <a:cxnLst/>
              <a:rect l="l" t="t" r="r" b="b"/>
              <a:pathLst>
                <a:path w="78332" h="209099" extrusionOk="0">
                  <a:moveTo>
                    <a:pt x="0" y="0"/>
                  </a:moveTo>
                  <a:lnTo>
                    <a:pt x="0" y="209098"/>
                  </a:lnTo>
                  <a:lnTo>
                    <a:pt x="72089" y="209098"/>
                  </a:lnTo>
                  <a:cubicBezTo>
                    <a:pt x="77163" y="203401"/>
                    <a:pt x="78332" y="195034"/>
                    <a:pt x="76884" y="187543"/>
                  </a:cubicBezTo>
                  <a:cubicBezTo>
                    <a:pt x="75423" y="180053"/>
                    <a:pt x="71678" y="173239"/>
                    <a:pt x="67840" y="166652"/>
                  </a:cubicBezTo>
                  <a:cubicBezTo>
                    <a:pt x="63829" y="159799"/>
                    <a:pt x="59565" y="152773"/>
                    <a:pt x="58556" y="144884"/>
                  </a:cubicBezTo>
                  <a:cubicBezTo>
                    <a:pt x="57919" y="139864"/>
                    <a:pt x="58636" y="134764"/>
                    <a:pt x="59685" y="129810"/>
                  </a:cubicBezTo>
                  <a:cubicBezTo>
                    <a:pt x="60721" y="124896"/>
                    <a:pt x="62076" y="119995"/>
                    <a:pt x="64360" y="115519"/>
                  </a:cubicBezTo>
                  <a:cubicBezTo>
                    <a:pt x="66936" y="110459"/>
                    <a:pt x="70695" y="105891"/>
                    <a:pt x="71996" y="100352"/>
                  </a:cubicBezTo>
                  <a:cubicBezTo>
                    <a:pt x="74321" y="90471"/>
                    <a:pt x="68079" y="80524"/>
                    <a:pt x="60628" y="73604"/>
                  </a:cubicBezTo>
                  <a:cubicBezTo>
                    <a:pt x="57175" y="70403"/>
                    <a:pt x="53363" y="67508"/>
                    <a:pt x="50641" y="63670"/>
                  </a:cubicBezTo>
                  <a:cubicBezTo>
                    <a:pt x="47918" y="59832"/>
                    <a:pt x="46430" y="54692"/>
                    <a:pt x="48277" y="50362"/>
                  </a:cubicBezTo>
                  <a:cubicBezTo>
                    <a:pt x="49658" y="47148"/>
                    <a:pt x="52593" y="44930"/>
                    <a:pt x="55223" y="42632"/>
                  </a:cubicBezTo>
                  <a:cubicBezTo>
                    <a:pt x="60588" y="37958"/>
                    <a:pt x="65130" y="32419"/>
                    <a:pt x="68676" y="26270"/>
                  </a:cubicBezTo>
                  <a:cubicBezTo>
                    <a:pt x="70695" y="22751"/>
                    <a:pt x="72421" y="18501"/>
                    <a:pt x="70934" y="14716"/>
                  </a:cubicBezTo>
                  <a:cubicBezTo>
                    <a:pt x="69712" y="11608"/>
                    <a:pt x="66644" y="9682"/>
                    <a:pt x="63669" y="8141"/>
                  </a:cubicBezTo>
                  <a:cubicBezTo>
                    <a:pt x="56112" y="4223"/>
                    <a:pt x="48011" y="1487"/>
                    <a:pt x="39644" y="0"/>
                  </a:cubicBezTo>
                  <a:close/>
                </a:path>
              </a:pathLst>
            </a:custGeom>
            <a:gradFill>
              <a:gsLst>
                <a:gs pos="0">
                  <a:schemeClr val="accent3"/>
                </a:gs>
                <a:gs pos="100000">
                  <a:schemeClr val="dk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88" name="Google Shape;1088;p16"/>
            <p:cNvGrpSpPr/>
            <p:nvPr/>
          </p:nvGrpSpPr>
          <p:grpSpPr>
            <a:xfrm>
              <a:off x="1655748" y="4655754"/>
              <a:ext cx="739057" cy="702041"/>
              <a:chOff x="559072" y="1101613"/>
              <a:chExt cx="405451" cy="385144"/>
            </a:xfrm>
          </p:grpSpPr>
          <p:sp>
            <p:nvSpPr>
              <p:cNvPr id="1089" name="Google Shape;1089;p16"/>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6"/>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6"/>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2" name="Google Shape;1092;p16"/>
            <p:cNvGrpSpPr/>
            <p:nvPr/>
          </p:nvGrpSpPr>
          <p:grpSpPr>
            <a:xfrm>
              <a:off x="-475830" y="3344925"/>
              <a:ext cx="1600937" cy="2518162"/>
              <a:chOff x="2146200" y="238125"/>
              <a:chExt cx="3303625" cy="5195300"/>
            </a:xfrm>
          </p:grpSpPr>
          <p:sp>
            <p:nvSpPr>
              <p:cNvPr id="1093" name="Google Shape;1093;p16"/>
              <p:cNvSpPr/>
              <p:nvPr/>
            </p:nvSpPr>
            <p:spPr>
              <a:xfrm>
                <a:off x="2254100" y="238125"/>
                <a:ext cx="920375" cy="3059325"/>
              </a:xfrm>
              <a:custGeom>
                <a:avLst/>
                <a:gdLst/>
                <a:ahLst/>
                <a:cxnLst/>
                <a:rect l="l" t="t" r="r" b="b"/>
                <a:pathLst>
                  <a:path w="36815" h="122373" extrusionOk="0">
                    <a:moveTo>
                      <a:pt x="8575" y="37233"/>
                    </a:moveTo>
                    <a:lnTo>
                      <a:pt x="13131" y="53062"/>
                    </a:lnTo>
                    <a:lnTo>
                      <a:pt x="5997" y="43649"/>
                    </a:lnTo>
                    <a:cubicBezTo>
                      <a:pt x="2819" y="52343"/>
                      <a:pt x="840" y="61456"/>
                      <a:pt x="181" y="70689"/>
                    </a:cubicBezTo>
                    <a:lnTo>
                      <a:pt x="4797" y="83220"/>
                    </a:lnTo>
                    <a:lnTo>
                      <a:pt x="1" y="77704"/>
                    </a:lnTo>
                    <a:cubicBezTo>
                      <a:pt x="121" y="93293"/>
                      <a:pt x="4078" y="108642"/>
                      <a:pt x="11453" y="122372"/>
                    </a:cubicBezTo>
                    <a:lnTo>
                      <a:pt x="17628" y="73208"/>
                    </a:lnTo>
                    <a:lnTo>
                      <a:pt x="36814" y="0"/>
                    </a:lnTo>
                    <a:cubicBezTo>
                      <a:pt x="25423" y="9173"/>
                      <a:pt x="15290" y="22064"/>
                      <a:pt x="8575" y="372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6"/>
              <p:cNvSpPr/>
              <p:nvPr/>
            </p:nvSpPr>
            <p:spPr>
              <a:xfrm>
                <a:off x="2416000" y="238125"/>
                <a:ext cx="836425" cy="3059325"/>
              </a:xfrm>
              <a:custGeom>
                <a:avLst/>
                <a:gdLst/>
                <a:ahLst/>
                <a:cxnLst/>
                <a:rect l="l" t="t" r="r" b="b"/>
                <a:pathLst>
                  <a:path w="33457" h="122373" extrusionOk="0">
                    <a:moveTo>
                      <a:pt x="16069" y="85019"/>
                    </a:moveTo>
                    <a:lnTo>
                      <a:pt x="24283" y="77824"/>
                    </a:lnTo>
                    <a:cubicBezTo>
                      <a:pt x="25782" y="72668"/>
                      <a:pt x="27161" y="67512"/>
                      <a:pt x="28300" y="62355"/>
                    </a:cubicBezTo>
                    <a:lnTo>
                      <a:pt x="14989" y="67332"/>
                    </a:lnTo>
                    <a:lnTo>
                      <a:pt x="29919" y="54141"/>
                    </a:lnTo>
                    <a:cubicBezTo>
                      <a:pt x="30878" y="48865"/>
                      <a:pt x="31657" y="43649"/>
                      <a:pt x="32137" y="38552"/>
                    </a:cubicBezTo>
                    <a:lnTo>
                      <a:pt x="20985" y="43049"/>
                    </a:lnTo>
                    <a:lnTo>
                      <a:pt x="32677" y="32137"/>
                    </a:lnTo>
                    <a:cubicBezTo>
                      <a:pt x="33456" y="20146"/>
                      <a:pt x="32737" y="8994"/>
                      <a:pt x="30338" y="0"/>
                    </a:cubicBezTo>
                    <a:cubicBezTo>
                      <a:pt x="0" y="57379"/>
                      <a:pt x="4977" y="122372"/>
                      <a:pt x="4977" y="122372"/>
                    </a:cubicBezTo>
                    <a:cubicBezTo>
                      <a:pt x="12052" y="111041"/>
                      <a:pt x="18167" y="97190"/>
                      <a:pt x="22844" y="825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6"/>
              <p:cNvSpPr/>
              <p:nvPr/>
            </p:nvSpPr>
            <p:spPr>
              <a:xfrm>
                <a:off x="2642325" y="956100"/>
                <a:ext cx="1424000" cy="2836000"/>
              </a:xfrm>
              <a:custGeom>
                <a:avLst/>
                <a:gdLst/>
                <a:ahLst/>
                <a:cxnLst/>
                <a:rect l="l" t="t" r="r" b="b"/>
                <a:pathLst>
                  <a:path w="56960" h="113440" extrusionOk="0">
                    <a:moveTo>
                      <a:pt x="20986" y="29859"/>
                    </a:moveTo>
                    <a:lnTo>
                      <a:pt x="21885" y="46287"/>
                    </a:lnTo>
                    <a:lnTo>
                      <a:pt x="17028" y="35495"/>
                    </a:lnTo>
                    <a:cubicBezTo>
                      <a:pt x="11932" y="43230"/>
                      <a:pt x="7975" y="51683"/>
                      <a:pt x="5217" y="60497"/>
                    </a:cubicBezTo>
                    <a:lnTo>
                      <a:pt x="6896" y="73748"/>
                    </a:lnTo>
                    <a:lnTo>
                      <a:pt x="3418" y="67272"/>
                    </a:lnTo>
                    <a:cubicBezTo>
                      <a:pt x="1" y="82501"/>
                      <a:pt x="360" y="98330"/>
                      <a:pt x="4378" y="113439"/>
                    </a:cubicBezTo>
                    <a:lnTo>
                      <a:pt x="21585" y="66913"/>
                    </a:lnTo>
                    <a:lnTo>
                      <a:pt x="56960" y="0"/>
                    </a:lnTo>
                    <a:cubicBezTo>
                      <a:pt x="43769" y="6356"/>
                      <a:pt x="30998" y="16609"/>
                      <a:pt x="20986" y="2985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6"/>
              <p:cNvSpPr/>
              <p:nvPr/>
            </p:nvSpPr>
            <p:spPr>
              <a:xfrm>
                <a:off x="2751750" y="956100"/>
                <a:ext cx="1322075" cy="2836000"/>
              </a:xfrm>
              <a:custGeom>
                <a:avLst/>
                <a:gdLst/>
                <a:ahLst/>
                <a:cxnLst/>
                <a:rect l="l" t="t" r="r" b="b"/>
                <a:pathLst>
                  <a:path w="52883" h="113440" extrusionOk="0">
                    <a:moveTo>
                      <a:pt x="19367" y="79563"/>
                    </a:moveTo>
                    <a:lnTo>
                      <a:pt x="29020" y="74407"/>
                    </a:lnTo>
                    <a:cubicBezTo>
                      <a:pt x="31658" y="69790"/>
                      <a:pt x="34116" y="65054"/>
                      <a:pt x="36394" y="60257"/>
                    </a:cubicBezTo>
                    <a:lnTo>
                      <a:pt x="22304" y="62056"/>
                    </a:lnTo>
                    <a:lnTo>
                      <a:pt x="39872" y="52643"/>
                    </a:lnTo>
                    <a:cubicBezTo>
                      <a:pt x="42030" y="47726"/>
                      <a:pt x="43949" y="42810"/>
                      <a:pt x="45568" y="38013"/>
                    </a:cubicBezTo>
                    <a:lnTo>
                      <a:pt x="33696" y="39872"/>
                    </a:lnTo>
                    <a:lnTo>
                      <a:pt x="47546" y="31838"/>
                    </a:lnTo>
                    <a:cubicBezTo>
                      <a:pt x="51024" y="20326"/>
                      <a:pt x="52882" y="9354"/>
                      <a:pt x="52583" y="0"/>
                    </a:cubicBezTo>
                    <a:cubicBezTo>
                      <a:pt x="9953" y="48985"/>
                      <a:pt x="1" y="113439"/>
                      <a:pt x="1" y="113439"/>
                    </a:cubicBezTo>
                    <a:cubicBezTo>
                      <a:pt x="9474" y="103966"/>
                      <a:pt x="18587" y="91855"/>
                      <a:pt x="26501" y="7866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6"/>
              <p:cNvSpPr/>
              <p:nvPr/>
            </p:nvSpPr>
            <p:spPr>
              <a:xfrm>
                <a:off x="3558175" y="2813275"/>
                <a:ext cx="686525" cy="1266600"/>
              </a:xfrm>
              <a:custGeom>
                <a:avLst/>
                <a:gdLst/>
                <a:ahLst/>
                <a:cxnLst/>
                <a:rect l="l" t="t" r="r" b="b"/>
                <a:pathLst>
                  <a:path w="27461" h="50664" extrusionOk="0">
                    <a:moveTo>
                      <a:pt x="19546" y="22964"/>
                    </a:moveTo>
                    <a:lnTo>
                      <a:pt x="21285" y="19606"/>
                    </a:lnTo>
                    <a:cubicBezTo>
                      <a:pt x="20026" y="15709"/>
                      <a:pt x="18167" y="11992"/>
                      <a:pt x="15709" y="8694"/>
                    </a:cubicBezTo>
                    <a:lnTo>
                      <a:pt x="11572" y="13491"/>
                    </a:lnTo>
                    <a:lnTo>
                      <a:pt x="12831" y="5576"/>
                    </a:lnTo>
                    <a:cubicBezTo>
                      <a:pt x="6356" y="0"/>
                      <a:pt x="0" y="2459"/>
                      <a:pt x="0" y="2459"/>
                    </a:cubicBezTo>
                    <a:lnTo>
                      <a:pt x="19906" y="50664"/>
                    </a:lnTo>
                    <a:cubicBezTo>
                      <a:pt x="19906" y="50664"/>
                      <a:pt x="27460" y="40891"/>
                      <a:pt x="22184" y="223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6"/>
              <p:cNvSpPr/>
              <p:nvPr/>
            </p:nvSpPr>
            <p:spPr>
              <a:xfrm>
                <a:off x="3379800" y="2874725"/>
                <a:ext cx="676025" cy="1205150"/>
              </a:xfrm>
              <a:custGeom>
                <a:avLst/>
                <a:gdLst/>
                <a:ahLst/>
                <a:cxnLst/>
                <a:rect l="l" t="t" r="r" b="b"/>
                <a:pathLst>
                  <a:path w="27041" h="48206" extrusionOk="0">
                    <a:moveTo>
                      <a:pt x="7135" y="1"/>
                    </a:moveTo>
                    <a:cubicBezTo>
                      <a:pt x="7135" y="1"/>
                      <a:pt x="0" y="3778"/>
                      <a:pt x="0" y="14030"/>
                    </a:cubicBezTo>
                    <a:lnTo>
                      <a:pt x="5516" y="15889"/>
                    </a:lnTo>
                    <a:lnTo>
                      <a:pt x="120" y="16429"/>
                    </a:lnTo>
                    <a:cubicBezTo>
                      <a:pt x="540" y="20206"/>
                      <a:pt x="1859" y="24643"/>
                      <a:pt x="4617" y="29919"/>
                    </a:cubicBezTo>
                    <a:lnTo>
                      <a:pt x="14390" y="31538"/>
                    </a:lnTo>
                    <a:lnTo>
                      <a:pt x="6236" y="32797"/>
                    </a:lnTo>
                    <a:cubicBezTo>
                      <a:pt x="15349" y="48026"/>
                      <a:pt x="27041" y="48206"/>
                      <a:pt x="27041" y="48206"/>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6"/>
              <p:cNvSpPr/>
              <p:nvPr/>
            </p:nvSpPr>
            <p:spPr>
              <a:xfrm>
                <a:off x="4757300" y="3241950"/>
                <a:ext cx="692525" cy="1191675"/>
              </a:xfrm>
              <a:custGeom>
                <a:avLst/>
                <a:gdLst/>
                <a:ahLst/>
                <a:cxnLst/>
                <a:rect l="l" t="t" r="r" b="b"/>
                <a:pathLst>
                  <a:path w="27701" h="47667" extrusionOk="0">
                    <a:moveTo>
                      <a:pt x="19786" y="28301"/>
                    </a:moveTo>
                    <a:lnTo>
                      <a:pt x="23384" y="27281"/>
                    </a:lnTo>
                    <a:cubicBezTo>
                      <a:pt x="25362" y="23624"/>
                      <a:pt x="26741" y="19727"/>
                      <a:pt x="27461" y="15650"/>
                    </a:cubicBezTo>
                    <a:lnTo>
                      <a:pt x="21105" y="15950"/>
                    </a:lnTo>
                    <a:lnTo>
                      <a:pt x="27701" y="11453"/>
                    </a:lnTo>
                    <a:cubicBezTo>
                      <a:pt x="27281" y="2939"/>
                      <a:pt x="21105" y="1"/>
                      <a:pt x="21105" y="1"/>
                    </a:cubicBezTo>
                    <a:lnTo>
                      <a:pt x="1" y="47667"/>
                    </a:lnTo>
                    <a:cubicBezTo>
                      <a:pt x="1" y="47667"/>
                      <a:pt x="12292" y="46408"/>
                      <a:pt x="22005" y="297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6"/>
              <p:cNvSpPr/>
              <p:nvPr/>
            </p:nvSpPr>
            <p:spPr>
              <a:xfrm>
                <a:off x="4559450" y="3179000"/>
                <a:ext cx="725500" cy="1254625"/>
              </a:xfrm>
              <a:custGeom>
                <a:avLst/>
                <a:gdLst/>
                <a:ahLst/>
                <a:cxnLst/>
                <a:rect l="l" t="t" r="r" b="b"/>
                <a:pathLst>
                  <a:path w="29020" h="50185" extrusionOk="0">
                    <a:moveTo>
                      <a:pt x="29019" y="2519"/>
                    </a:moveTo>
                    <a:cubicBezTo>
                      <a:pt x="29019" y="2519"/>
                      <a:pt x="21345" y="1"/>
                      <a:pt x="13910" y="7076"/>
                    </a:cubicBezTo>
                    <a:lnTo>
                      <a:pt x="16429" y="12352"/>
                    </a:lnTo>
                    <a:lnTo>
                      <a:pt x="12292" y="8814"/>
                    </a:lnTo>
                    <a:cubicBezTo>
                      <a:pt x="9833" y="11692"/>
                      <a:pt x="7495" y="15770"/>
                      <a:pt x="5576" y="21405"/>
                    </a:cubicBezTo>
                    <a:lnTo>
                      <a:pt x="11152" y="29560"/>
                    </a:lnTo>
                    <a:lnTo>
                      <a:pt x="4677" y="24523"/>
                    </a:lnTo>
                    <a:cubicBezTo>
                      <a:pt x="0" y="41671"/>
                      <a:pt x="7975" y="50185"/>
                      <a:pt x="7975" y="5018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6"/>
              <p:cNvSpPr/>
              <p:nvPr/>
            </p:nvSpPr>
            <p:spPr>
              <a:xfrm>
                <a:off x="4214700" y="2535975"/>
                <a:ext cx="771975" cy="1773250"/>
              </a:xfrm>
              <a:custGeom>
                <a:avLst/>
                <a:gdLst/>
                <a:ahLst/>
                <a:cxnLst/>
                <a:rect l="l" t="t" r="r" b="b"/>
                <a:pathLst>
                  <a:path w="30879" h="70930" extrusionOk="0">
                    <a:moveTo>
                      <a:pt x="23024" y="39572"/>
                    </a:moveTo>
                    <a:lnTo>
                      <a:pt x="27760" y="37353"/>
                    </a:lnTo>
                    <a:cubicBezTo>
                      <a:pt x="30039" y="30518"/>
                      <a:pt x="30878" y="24882"/>
                      <a:pt x="30818" y="20266"/>
                    </a:cubicBezTo>
                    <a:lnTo>
                      <a:pt x="22124" y="22124"/>
                    </a:lnTo>
                    <a:lnTo>
                      <a:pt x="30219" y="14330"/>
                    </a:lnTo>
                    <a:cubicBezTo>
                      <a:pt x="27640" y="2638"/>
                      <a:pt x="18467" y="0"/>
                      <a:pt x="18467" y="0"/>
                    </a:cubicBezTo>
                    <a:lnTo>
                      <a:pt x="0" y="70929"/>
                    </a:lnTo>
                    <a:cubicBezTo>
                      <a:pt x="0" y="70929"/>
                      <a:pt x="16728" y="66433"/>
                      <a:pt x="26381" y="4107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3889425" y="2492500"/>
                <a:ext cx="786950" cy="1816725"/>
              </a:xfrm>
              <a:custGeom>
                <a:avLst/>
                <a:gdLst/>
                <a:ahLst/>
                <a:cxnLst/>
                <a:rect l="l" t="t" r="r" b="b"/>
                <a:pathLst>
                  <a:path w="31478" h="72669" extrusionOk="0">
                    <a:moveTo>
                      <a:pt x="31478" y="1739"/>
                    </a:moveTo>
                    <a:cubicBezTo>
                      <a:pt x="31478" y="1739"/>
                      <a:pt x="20206" y="0"/>
                      <a:pt x="11512" y="11512"/>
                    </a:cubicBezTo>
                    <a:lnTo>
                      <a:pt x="16189" y="18227"/>
                    </a:lnTo>
                    <a:lnTo>
                      <a:pt x="9654" y="14330"/>
                    </a:lnTo>
                    <a:cubicBezTo>
                      <a:pt x="6896" y="18827"/>
                      <a:pt x="4617" y="25003"/>
                      <a:pt x="3238" y="33277"/>
                    </a:cubicBezTo>
                    <a:lnTo>
                      <a:pt x="12831" y="43349"/>
                    </a:lnTo>
                    <a:lnTo>
                      <a:pt x="2579" y="37833"/>
                    </a:lnTo>
                    <a:cubicBezTo>
                      <a:pt x="1" y="62656"/>
                      <a:pt x="13011" y="72668"/>
                      <a:pt x="13011" y="7266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6"/>
              <p:cNvSpPr/>
              <p:nvPr/>
            </p:nvSpPr>
            <p:spPr>
              <a:xfrm>
                <a:off x="3189425" y="4391825"/>
                <a:ext cx="1926150" cy="569050"/>
              </a:xfrm>
              <a:custGeom>
                <a:avLst/>
                <a:gdLst/>
                <a:ahLst/>
                <a:cxnLst/>
                <a:rect l="l" t="t" r="r" b="b"/>
                <a:pathLst>
                  <a:path w="77046" h="22762" extrusionOk="0">
                    <a:moveTo>
                      <a:pt x="44312" y="1"/>
                    </a:moveTo>
                    <a:cubicBezTo>
                      <a:pt x="38685" y="1"/>
                      <a:pt x="32657" y="381"/>
                      <a:pt x="26502" y="1372"/>
                    </a:cubicBezTo>
                    <a:cubicBezTo>
                      <a:pt x="1" y="5689"/>
                      <a:pt x="8155" y="18460"/>
                      <a:pt x="27581" y="21997"/>
                    </a:cubicBezTo>
                    <a:cubicBezTo>
                      <a:pt x="30493" y="22526"/>
                      <a:pt x="33284" y="22761"/>
                      <a:pt x="35944" y="22761"/>
                    </a:cubicBezTo>
                    <a:cubicBezTo>
                      <a:pt x="51081" y="22761"/>
                      <a:pt x="61945" y="15135"/>
                      <a:pt x="66433" y="10546"/>
                    </a:cubicBezTo>
                    <a:cubicBezTo>
                      <a:pt x="74647" y="9646"/>
                      <a:pt x="77045" y="4130"/>
                      <a:pt x="77045" y="4130"/>
                    </a:cubicBezTo>
                    <a:cubicBezTo>
                      <a:pt x="77045" y="4130"/>
                      <a:pt x="62858" y="1"/>
                      <a:pt x="44312"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6"/>
              <p:cNvSpPr/>
              <p:nvPr/>
            </p:nvSpPr>
            <p:spPr>
              <a:xfrm>
                <a:off x="3691575" y="3610150"/>
                <a:ext cx="1427000" cy="1010925"/>
              </a:xfrm>
              <a:custGeom>
                <a:avLst/>
                <a:gdLst/>
                <a:ahLst/>
                <a:cxnLst/>
                <a:rect l="l" t="t" r="r" b="b"/>
                <a:pathLst>
                  <a:path w="57080" h="40437" extrusionOk="0">
                    <a:moveTo>
                      <a:pt x="25758" y="1"/>
                    </a:moveTo>
                    <a:cubicBezTo>
                      <a:pt x="19418" y="1"/>
                      <a:pt x="13120" y="2643"/>
                      <a:pt x="8994" y="8776"/>
                    </a:cubicBezTo>
                    <a:cubicBezTo>
                      <a:pt x="4257" y="11954"/>
                      <a:pt x="0" y="26404"/>
                      <a:pt x="300" y="31860"/>
                    </a:cubicBezTo>
                    <a:cubicBezTo>
                      <a:pt x="360" y="32819"/>
                      <a:pt x="5217" y="34977"/>
                      <a:pt x="5217" y="34977"/>
                    </a:cubicBezTo>
                    <a:cubicBezTo>
                      <a:pt x="7135" y="36956"/>
                      <a:pt x="15709" y="40434"/>
                      <a:pt x="26981" y="40434"/>
                    </a:cubicBezTo>
                    <a:cubicBezTo>
                      <a:pt x="27209" y="40435"/>
                      <a:pt x="27437" y="40436"/>
                      <a:pt x="27665" y="40436"/>
                    </a:cubicBezTo>
                    <a:cubicBezTo>
                      <a:pt x="35174" y="40436"/>
                      <a:pt x="42732" y="39479"/>
                      <a:pt x="50064" y="37675"/>
                    </a:cubicBezTo>
                    <a:cubicBezTo>
                      <a:pt x="54261" y="37256"/>
                      <a:pt x="56779" y="36117"/>
                      <a:pt x="56899" y="35397"/>
                    </a:cubicBezTo>
                    <a:cubicBezTo>
                      <a:pt x="57079" y="34678"/>
                      <a:pt x="55880" y="14172"/>
                      <a:pt x="44249" y="8776"/>
                    </a:cubicBezTo>
                    <a:cubicBezTo>
                      <a:pt x="40033" y="3325"/>
                      <a:pt x="32869" y="1"/>
                      <a:pt x="25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6"/>
              <p:cNvSpPr/>
              <p:nvPr/>
            </p:nvSpPr>
            <p:spPr>
              <a:xfrm>
                <a:off x="3693075" y="3865525"/>
                <a:ext cx="807950" cy="755475"/>
              </a:xfrm>
              <a:custGeom>
                <a:avLst/>
                <a:gdLst/>
                <a:ahLst/>
                <a:cxnLst/>
                <a:rect l="l" t="t" r="r" b="b"/>
                <a:pathLst>
                  <a:path w="32318" h="30219" extrusionOk="0">
                    <a:moveTo>
                      <a:pt x="7435" y="0"/>
                    </a:moveTo>
                    <a:cubicBezTo>
                      <a:pt x="3358" y="4797"/>
                      <a:pt x="0" y="16788"/>
                      <a:pt x="240" y="21645"/>
                    </a:cubicBezTo>
                    <a:cubicBezTo>
                      <a:pt x="300" y="22604"/>
                      <a:pt x="5157" y="24762"/>
                      <a:pt x="5157" y="24762"/>
                    </a:cubicBezTo>
                    <a:cubicBezTo>
                      <a:pt x="7075" y="26741"/>
                      <a:pt x="15649" y="30219"/>
                      <a:pt x="26921" y="30219"/>
                    </a:cubicBezTo>
                    <a:cubicBezTo>
                      <a:pt x="28720" y="30219"/>
                      <a:pt x="30518" y="30159"/>
                      <a:pt x="32317" y="30099"/>
                    </a:cubicBezTo>
                    <a:cubicBezTo>
                      <a:pt x="31837" y="26861"/>
                      <a:pt x="30219" y="20026"/>
                      <a:pt x="25122" y="15349"/>
                    </a:cubicBezTo>
                    <a:cubicBezTo>
                      <a:pt x="24163" y="8214"/>
                      <a:pt x="17927" y="720"/>
                      <a:pt x="743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6"/>
              <p:cNvSpPr/>
              <p:nvPr/>
            </p:nvSpPr>
            <p:spPr>
              <a:xfrm>
                <a:off x="4788775" y="3980700"/>
                <a:ext cx="164900" cy="151050"/>
              </a:xfrm>
              <a:custGeom>
                <a:avLst/>
                <a:gdLst/>
                <a:ahLst/>
                <a:cxnLst/>
                <a:rect l="l" t="t" r="r" b="b"/>
                <a:pathLst>
                  <a:path w="6596" h="6042" extrusionOk="0">
                    <a:moveTo>
                      <a:pt x="2168" y="1"/>
                    </a:moveTo>
                    <a:cubicBezTo>
                      <a:pt x="1694" y="1"/>
                      <a:pt x="1270" y="140"/>
                      <a:pt x="960" y="430"/>
                    </a:cubicBezTo>
                    <a:cubicBezTo>
                      <a:pt x="1" y="1329"/>
                      <a:pt x="301" y="3188"/>
                      <a:pt x="1620" y="4567"/>
                    </a:cubicBezTo>
                    <a:cubicBezTo>
                      <a:pt x="2485" y="5510"/>
                      <a:pt x="3556" y="6042"/>
                      <a:pt x="4462" y="6042"/>
                    </a:cubicBezTo>
                    <a:cubicBezTo>
                      <a:pt x="4937" y="6042"/>
                      <a:pt x="5367" y="5895"/>
                      <a:pt x="5697" y="5586"/>
                    </a:cubicBezTo>
                    <a:cubicBezTo>
                      <a:pt x="6596" y="4746"/>
                      <a:pt x="6296" y="2888"/>
                      <a:pt x="4977" y="1449"/>
                    </a:cubicBezTo>
                    <a:cubicBezTo>
                      <a:pt x="4152" y="506"/>
                      <a:pt x="3069" y="1"/>
                      <a:pt x="2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6"/>
              <p:cNvSpPr/>
              <p:nvPr/>
            </p:nvSpPr>
            <p:spPr>
              <a:xfrm>
                <a:off x="4845750" y="4166900"/>
                <a:ext cx="79025" cy="75425"/>
              </a:xfrm>
              <a:custGeom>
                <a:avLst/>
                <a:gdLst/>
                <a:ahLst/>
                <a:cxnLst/>
                <a:rect l="l" t="t" r="r" b="b"/>
                <a:pathLst>
                  <a:path w="3161" h="3017" extrusionOk="0">
                    <a:moveTo>
                      <a:pt x="1634" y="0"/>
                    </a:moveTo>
                    <a:cubicBezTo>
                      <a:pt x="1275" y="0"/>
                      <a:pt x="907" y="128"/>
                      <a:pt x="600" y="416"/>
                    </a:cubicBezTo>
                    <a:cubicBezTo>
                      <a:pt x="0" y="1076"/>
                      <a:pt x="60" y="2095"/>
                      <a:pt x="720" y="2695"/>
                    </a:cubicBezTo>
                    <a:cubicBezTo>
                      <a:pt x="992" y="2916"/>
                      <a:pt x="1309" y="3017"/>
                      <a:pt x="1620" y="3017"/>
                    </a:cubicBezTo>
                    <a:cubicBezTo>
                      <a:pt x="2405" y="3017"/>
                      <a:pt x="3161" y="2380"/>
                      <a:pt x="3118" y="1435"/>
                    </a:cubicBezTo>
                    <a:cubicBezTo>
                      <a:pt x="3118" y="579"/>
                      <a:pt x="2397" y="0"/>
                      <a:pt x="1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6"/>
              <p:cNvSpPr/>
              <p:nvPr/>
            </p:nvSpPr>
            <p:spPr>
              <a:xfrm>
                <a:off x="4748300" y="4112450"/>
                <a:ext cx="88925" cy="75500"/>
              </a:xfrm>
              <a:custGeom>
                <a:avLst/>
                <a:gdLst/>
                <a:ahLst/>
                <a:cxnLst/>
                <a:rect l="l" t="t" r="r" b="b"/>
                <a:pathLst>
                  <a:path w="3557" h="3020" extrusionOk="0">
                    <a:moveTo>
                      <a:pt x="1654" y="1"/>
                    </a:moveTo>
                    <a:cubicBezTo>
                      <a:pt x="1584" y="1"/>
                      <a:pt x="1512" y="6"/>
                      <a:pt x="1440" y="16"/>
                    </a:cubicBezTo>
                    <a:cubicBezTo>
                      <a:pt x="541" y="196"/>
                      <a:pt x="1" y="1035"/>
                      <a:pt x="181" y="1935"/>
                    </a:cubicBezTo>
                    <a:cubicBezTo>
                      <a:pt x="389" y="2627"/>
                      <a:pt x="1017" y="3020"/>
                      <a:pt x="1649" y="3020"/>
                    </a:cubicBezTo>
                    <a:cubicBezTo>
                      <a:pt x="2111" y="3020"/>
                      <a:pt x="2575" y="2810"/>
                      <a:pt x="2879" y="2354"/>
                    </a:cubicBezTo>
                    <a:cubicBezTo>
                      <a:pt x="3557" y="1337"/>
                      <a:pt x="2797" y="1"/>
                      <a:pt x="1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6"/>
              <p:cNvSpPr/>
              <p:nvPr/>
            </p:nvSpPr>
            <p:spPr>
              <a:xfrm>
                <a:off x="4073800" y="3679425"/>
                <a:ext cx="182900" cy="135175"/>
              </a:xfrm>
              <a:custGeom>
                <a:avLst/>
                <a:gdLst/>
                <a:ahLst/>
                <a:cxnLst/>
                <a:rect l="l" t="t" r="r" b="b"/>
                <a:pathLst>
                  <a:path w="7316" h="5407" extrusionOk="0">
                    <a:moveTo>
                      <a:pt x="4781" y="1"/>
                    </a:moveTo>
                    <a:cubicBezTo>
                      <a:pt x="4047" y="1"/>
                      <a:pt x="3202" y="241"/>
                      <a:pt x="2399" y="729"/>
                    </a:cubicBezTo>
                    <a:cubicBezTo>
                      <a:pt x="780" y="1808"/>
                      <a:pt x="0" y="3487"/>
                      <a:pt x="660" y="4566"/>
                    </a:cubicBezTo>
                    <a:cubicBezTo>
                      <a:pt x="999" y="5121"/>
                      <a:pt x="1670" y="5406"/>
                      <a:pt x="2463" y="5406"/>
                    </a:cubicBezTo>
                    <a:cubicBezTo>
                      <a:pt x="3212" y="5406"/>
                      <a:pt x="4070" y="5151"/>
                      <a:pt x="4857" y="4626"/>
                    </a:cubicBezTo>
                    <a:cubicBezTo>
                      <a:pt x="6536" y="3607"/>
                      <a:pt x="7315" y="1928"/>
                      <a:pt x="6596" y="849"/>
                    </a:cubicBezTo>
                    <a:cubicBezTo>
                      <a:pt x="6252" y="286"/>
                      <a:pt x="5582" y="1"/>
                      <a:pt x="47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6"/>
              <p:cNvSpPr/>
              <p:nvPr/>
            </p:nvSpPr>
            <p:spPr>
              <a:xfrm>
                <a:off x="3976500" y="3796100"/>
                <a:ext cx="85325" cy="74500"/>
              </a:xfrm>
              <a:custGeom>
                <a:avLst/>
                <a:gdLst/>
                <a:ahLst/>
                <a:cxnLst/>
                <a:rect l="l" t="t" r="r" b="b"/>
                <a:pathLst>
                  <a:path w="3413" h="2980" extrusionOk="0">
                    <a:moveTo>
                      <a:pt x="1740" y="0"/>
                    </a:moveTo>
                    <a:cubicBezTo>
                      <a:pt x="1135" y="0"/>
                      <a:pt x="529" y="370"/>
                      <a:pt x="295" y="1038"/>
                    </a:cubicBezTo>
                    <a:cubicBezTo>
                      <a:pt x="0" y="2069"/>
                      <a:pt x="791" y="2980"/>
                      <a:pt x="1713" y="2980"/>
                    </a:cubicBezTo>
                    <a:cubicBezTo>
                      <a:pt x="1917" y="2980"/>
                      <a:pt x="2127" y="2935"/>
                      <a:pt x="2334" y="2837"/>
                    </a:cubicBezTo>
                    <a:cubicBezTo>
                      <a:pt x="3113" y="2417"/>
                      <a:pt x="3413" y="1458"/>
                      <a:pt x="2993" y="739"/>
                    </a:cubicBezTo>
                    <a:cubicBezTo>
                      <a:pt x="2701" y="234"/>
                      <a:pt x="2221" y="0"/>
                      <a:pt x="17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6"/>
              <p:cNvSpPr/>
              <p:nvPr/>
            </p:nvSpPr>
            <p:spPr>
              <a:xfrm>
                <a:off x="4327125" y="3643350"/>
                <a:ext cx="88450" cy="75300"/>
              </a:xfrm>
              <a:custGeom>
                <a:avLst/>
                <a:gdLst/>
                <a:ahLst/>
                <a:cxnLst/>
                <a:rect l="l" t="t" r="r" b="b"/>
                <a:pathLst>
                  <a:path w="3538" h="3012" extrusionOk="0">
                    <a:moveTo>
                      <a:pt x="1975" y="1"/>
                    </a:moveTo>
                    <a:cubicBezTo>
                      <a:pt x="1567" y="1"/>
                      <a:pt x="1153" y="172"/>
                      <a:pt x="839" y="553"/>
                    </a:cubicBezTo>
                    <a:cubicBezTo>
                      <a:pt x="0" y="1512"/>
                      <a:pt x="720" y="3011"/>
                      <a:pt x="1979" y="3011"/>
                    </a:cubicBezTo>
                    <a:cubicBezTo>
                      <a:pt x="2878" y="2891"/>
                      <a:pt x="3538" y="2172"/>
                      <a:pt x="3478" y="1273"/>
                    </a:cubicBezTo>
                    <a:cubicBezTo>
                      <a:pt x="3327" y="484"/>
                      <a:pt x="2659" y="1"/>
                      <a:pt x="1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6"/>
              <p:cNvSpPr/>
              <p:nvPr/>
            </p:nvSpPr>
            <p:spPr>
              <a:xfrm>
                <a:off x="3832475" y="3801050"/>
                <a:ext cx="605575" cy="707525"/>
              </a:xfrm>
              <a:custGeom>
                <a:avLst/>
                <a:gdLst/>
                <a:ahLst/>
                <a:cxnLst/>
                <a:rect l="l" t="t" r="r" b="b"/>
                <a:pathLst>
                  <a:path w="24223" h="28301" extrusionOk="0">
                    <a:moveTo>
                      <a:pt x="23803" y="28241"/>
                    </a:moveTo>
                    <a:cubicBezTo>
                      <a:pt x="24103" y="26742"/>
                      <a:pt x="24223" y="25243"/>
                      <a:pt x="24223" y="23744"/>
                    </a:cubicBezTo>
                    <a:cubicBezTo>
                      <a:pt x="24223" y="20686"/>
                      <a:pt x="23623" y="17688"/>
                      <a:pt x="22484" y="14870"/>
                    </a:cubicBezTo>
                    <a:lnTo>
                      <a:pt x="16309" y="16669"/>
                    </a:lnTo>
                    <a:lnTo>
                      <a:pt x="21525" y="12772"/>
                    </a:lnTo>
                    <a:cubicBezTo>
                      <a:pt x="20326" y="10553"/>
                      <a:pt x="18827" y="8515"/>
                      <a:pt x="16968" y="6776"/>
                    </a:cubicBezTo>
                    <a:lnTo>
                      <a:pt x="10673" y="10493"/>
                    </a:lnTo>
                    <a:lnTo>
                      <a:pt x="15050" y="5097"/>
                    </a:lnTo>
                    <a:cubicBezTo>
                      <a:pt x="12951" y="3479"/>
                      <a:pt x="10673" y="2219"/>
                      <a:pt x="8154" y="1380"/>
                    </a:cubicBezTo>
                    <a:lnTo>
                      <a:pt x="4257" y="7556"/>
                    </a:lnTo>
                    <a:lnTo>
                      <a:pt x="5696" y="661"/>
                    </a:lnTo>
                    <a:cubicBezTo>
                      <a:pt x="3898" y="241"/>
                      <a:pt x="2099" y="1"/>
                      <a:pt x="300" y="1"/>
                    </a:cubicBezTo>
                    <a:lnTo>
                      <a:pt x="0" y="1"/>
                    </a:lnTo>
                    <a:lnTo>
                      <a:pt x="0" y="28301"/>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6"/>
              <p:cNvSpPr/>
              <p:nvPr/>
            </p:nvSpPr>
            <p:spPr>
              <a:xfrm>
                <a:off x="3231400" y="3801050"/>
                <a:ext cx="601100" cy="706025"/>
              </a:xfrm>
              <a:custGeom>
                <a:avLst/>
                <a:gdLst/>
                <a:ahLst/>
                <a:cxnLst/>
                <a:rect l="l" t="t" r="r" b="b"/>
                <a:pathLst>
                  <a:path w="24044" h="28241" extrusionOk="0">
                    <a:moveTo>
                      <a:pt x="24043" y="28241"/>
                    </a:moveTo>
                    <a:lnTo>
                      <a:pt x="24043" y="1"/>
                    </a:lnTo>
                    <a:cubicBezTo>
                      <a:pt x="22125" y="1"/>
                      <a:pt x="20146" y="241"/>
                      <a:pt x="18288" y="720"/>
                    </a:cubicBezTo>
                    <a:lnTo>
                      <a:pt x="20086" y="6656"/>
                    </a:lnTo>
                    <a:lnTo>
                      <a:pt x="16009" y="1440"/>
                    </a:lnTo>
                    <a:cubicBezTo>
                      <a:pt x="13191" y="2459"/>
                      <a:pt x="10553" y="4018"/>
                      <a:pt x="8335" y="5997"/>
                    </a:cubicBezTo>
                    <a:lnTo>
                      <a:pt x="12172" y="10254"/>
                    </a:lnTo>
                    <a:lnTo>
                      <a:pt x="6836" y="7496"/>
                    </a:lnTo>
                    <a:cubicBezTo>
                      <a:pt x="4857" y="9594"/>
                      <a:pt x="3238" y="11992"/>
                      <a:pt x="2159" y="14631"/>
                    </a:cubicBezTo>
                    <a:lnTo>
                      <a:pt x="8994" y="15890"/>
                    </a:lnTo>
                    <a:lnTo>
                      <a:pt x="1200" y="17329"/>
                    </a:lnTo>
                    <a:cubicBezTo>
                      <a:pt x="181" y="20866"/>
                      <a:pt x="1" y="24643"/>
                      <a:pt x="720" y="282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6"/>
              <p:cNvSpPr/>
              <p:nvPr/>
            </p:nvSpPr>
            <p:spPr>
              <a:xfrm>
                <a:off x="3220900" y="2422050"/>
                <a:ext cx="1082250" cy="1759775"/>
              </a:xfrm>
              <a:custGeom>
                <a:avLst/>
                <a:gdLst/>
                <a:ahLst/>
                <a:cxnLst/>
                <a:rect l="l" t="t" r="r" b="b"/>
                <a:pathLst>
                  <a:path w="43290" h="70391" extrusionOk="0">
                    <a:moveTo>
                      <a:pt x="780" y="70390"/>
                    </a:moveTo>
                    <a:lnTo>
                      <a:pt x="1440" y="69671"/>
                    </a:lnTo>
                    <a:cubicBezTo>
                      <a:pt x="1800" y="69191"/>
                      <a:pt x="2339" y="68412"/>
                      <a:pt x="3059" y="67512"/>
                    </a:cubicBezTo>
                    <a:cubicBezTo>
                      <a:pt x="3718" y="66553"/>
                      <a:pt x="4438" y="65414"/>
                      <a:pt x="5337" y="64095"/>
                    </a:cubicBezTo>
                    <a:cubicBezTo>
                      <a:pt x="6177" y="62776"/>
                      <a:pt x="7076" y="61217"/>
                      <a:pt x="8035" y="59598"/>
                    </a:cubicBezTo>
                    <a:cubicBezTo>
                      <a:pt x="8995" y="57919"/>
                      <a:pt x="10014" y="56120"/>
                      <a:pt x="10973" y="54202"/>
                    </a:cubicBezTo>
                    <a:cubicBezTo>
                      <a:pt x="11513" y="53242"/>
                      <a:pt x="11992" y="52223"/>
                      <a:pt x="12472" y="51204"/>
                    </a:cubicBezTo>
                    <a:cubicBezTo>
                      <a:pt x="12952" y="50125"/>
                      <a:pt x="13491" y="49105"/>
                      <a:pt x="14031" y="48026"/>
                    </a:cubicBezTo>
                    <a:cubicBezTo>
                      <a:pt x="15170" y="45988"/>
                      <a:pt x="16249" y="43829"/>
                      <a:pt x="17448" y="41551"/>
                    </a:cubicBezTo>
                    <a:lnTo>
                      <a:pt x="19247" y="38253"/>
                    </a:lnTo>
                    <a:cubicBezTo>
                      <a:pt x="19847" y="37174"/>
                      <a:pt x="20446" y="36095"/>
                      <a:pt x="21106" y="34955"/>
                    </a:cubicBezTo>
                    <a:cubicBezTo>
                      <a:pt x="22305" y="32737"/>
                      <a:pt x="23624" y="30579"/>
                      <a:pt x="24883" y="28420"/>
                    </a:cubicBezTo>
                    <a:cubicBezTo>
                      <a:pt x="26142" y="26262"/>
                      <a:pt x="27461" y="24223"/>
                      <a:pt x="28720" y="22125"/>
                    </a:cubicBezTo>
                    <a:cubicBezTo>
                      <a:pt x="29919" y="20086"/>
                      <a:pt x="31238" y="18227"/>
                      <a:pt x="32438" y="16369"/>
                    </a:cubicBezTo>
                    <a:cubicBezTo>
                      <a:pt x="33037" y="15469"/>
                      <a:pt x="33637" y="14510"/>
                      <a:pt x="34176" y="13671"/>
                    </a:cubicBezTo>
                    <a:lnTo>
                      <a:pt x="35855" y="11212"/>
                    </a:lnTo>
                    <a:lnTo>
                      <a:pt x="38853" y="6896"/>
                    </a:lnTo>
                    <a:lnTo>
                      <a:pt x="41251" y="3598"/>
                    </a:lnTo>
                    <a:cubicBezTo>
                      <a:pt x="42510" y="1739"/>
                      <a:pt x="43290" y="660"/>
                      <a:pt x="43290" y="660"/>
                    </a:cubicBezTo>
                    <a:lnTo>
                      <a:pt x="42630" y="0"/>
                    </a:lnTo>
                    <a:cubicBezTo>
                      <a:pt x="42630" y="0"/>
                      <a:pt x="41611" y="840"/>
                      <a:pt x="39872" y="2339"/>
                    </a:cubicBezTo>
                    <a:lnTo>
                      <a:pt x="36814" y="5037"/>
                    </a:lnTo>
                    <a:cubicBezTo>
                      <a:pt x="35615" y="6116"/>
                      <a:pt x="34416" y="7435"/>
                      <a:pt x="32977" y="8814"/>
                    </a:cubicBezTo>
                    <a:lnTo>
                      <a:pt x="30819" y="10973"/>
                    </a:lnTo>
                    <a:cubicBezTo>
                      <a:pt x="30099" y="11752"/>
                      <a:pt x="29440" y="12591"/>
                      <a:pt x="28660" y="13431"/>
                    </a:cubicBezTo>
                    <a:cubicBezTo>
                      <a:pt x="27161" y="15110"/>
                      <a:pt x="25603" y="16848"/>
                      <a:pt x="24104" y="18827"/>
                    </a:cubicBezTo>
                    <a:cubicBezTo>
                      <a:pt x="22605" y="20806"/>
                      <a:pt x="20986" y="22724"/>
                      <a:pt x="19547" y="24823"/>
                    </a:cubicBezTo>
                    <a:cubicBezTo>
                      <a:pt x="18048" y="26921"/>
                      <a:pt x="16549" y="29080"/>
                      <a:pt x="15110" y="31298"/>
                    </a:cubicBezTo>
                    <a:lnTo>
                      <a:pt x="13012" y="34596"/>
                    </a:lnTo>
                    <a:cubicBezTo>
                      <a:pt x="12352" y="35735"/>
                      <a:pt x="11693" y="36874"/>
                      <a:pt x="11033" y="37953"/>
                    </a:cubicBezTo>
                    <a:cubicBezTo>
                      <a:pt x="9714" y="40172"/>
                      <a:pt x="8515" y="42450"/>
                      <a:pt x="7376" y="44609"/>
                    </a:cubicBezTo>
                    <a:cubicBezTo>
                      <a:pt x="6237" y="46767"/>
                      <a:pt x="5217" y="48925"/>
                      <a:pt x="4318" y="50964"/>
                    </a:cubicBezTo>
                    <a:cubicBezTo>
                      <a:pt x="3419" y="53062"/>
                      <a:pt x="2699" y="55041"/>
                      <a:pt x="2099" y="56960"/>
                    </a:cubicBezTo>
                    <a:cubicBezTo>
                      <a:pt x="1500" y="58878"/>
                      <a:pt x="1080" y="60617"/>
                      <a:pt x="780" y="62236"/>
                    </a:cubicBezTo>
                    <a:cubicBezTo>
                      <a:pt x="481" y="63795"/>
                      <a:pt x="241" y="65234"/>
                      <a:pt x="121" y="66373"/>
                    </a:cubicBezTo>
                    <a:cubicBezTo>
                      <a:pt x="61" y="67332"/>
                      <a:pt x="1" y="68232"/>
                      <a:pt x="1" y="69131"/>
                    </a:cubicBezTo>
                    <a:cubicBezTo>
                      <a:pt x="1" y="69491"/>
                      <a:pt x="1" y="69791"/>
                      <a:pt x="1" y="701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6"/>
              <p:cNvSpPr/>
              <p:nvPr/>
            </p:nvSpPr>
            <p:spPr>
              <a:xfrm>
                <a:off x="3231400" y="2431050"/>
                <a:ext cx="1070250" cy="1750775"/>
              </a:xfrm>
              <a:custGeom>
                <a:avLst/>
                <a:gdLst/>
                <a:ahLst/>
                <a:cxnLst/>
                <a:rect l="l" t="t" r="r" b="b"/>
                <a:pathLst>
                  <a:path w="42810" h="70031" extrusionOk="0">
                    <a:moveTo>
                      <a:pt x="42810" y="300"/>
                    </a:moveTo>
                    <a:cubicBezTo>
                      <a:pt x="42810" y="300"/>
                      <a:pt x="42030" y="1379"/>
                      <a:pt x="40771" y="3238"/>
                    </a:cubicBezTo>
                    <a:lnTo>
                      <a:pt x="38373" y="6536"/>
                    </a:lnTo>
                    <a:lnTo>
                      <a:pt x="35375" y="10852"/>
                    </a:lnTo>
                    <a:lnTo>
                      <a:pt x="33816" y="13311"/>
                    </a:lnTo>
                    <a:cubicBezTo>
                      <a:pt x="33217" y="14150"/>
                      <a:pt x="32677" y="15109"/>
                      <a:pt x="32078" y="16009"/>
                    </a:cubicBezTo>
                    <a:cubicBezTo>
                      <a:pt x="30878" y="17867"/>
                      <a:pt x="29559" y="19726"/>
                      <a:pt x="28300" y="21765"/>
                    </a:cubicBezTo>
                    <a:cubicBezTo>
                      <a:pt x="27041" y="23803"/>
                      <a:pt x="25722" y="25902"/>
                      <a:pt x="24463" y="28060"/>
                    </a:cubicBezTo>
                    <a:cubicBezTo>
                      <a:pt x="23264" y="30279"/>
                      <a:pt x="21885" y="32377"/>
                      <a:pt x="20686" y="34595"/>
                    </a:cubicBezTo>
                    <a:cubicBezTo>
                      <a:pt x="20086" y="35735"/>
                      <a:pt x="19427" y="36814"/>
                      <a:pt x="18827" y="37893"/>
                    </a:cubicBezTo>
                    <a:lnTo>
                      <a:pt x="17028" y="41191"/>
                    </a:lnTo>
                    <a:cubicBezTo>
                      <a:pt x="15829" y="43409"/>
                      <a:pt x="14810" y="45568"/>
                      <a:pt x="13671" y="47666"/>
                    </a:cubicBezTo>
                    <a:cubicBezTo>
                      <a:pt x="13071" y="48745"/>
                      <a:pt x="12592" y="49765"/>
                      <a:pt x="12112" y="50844"/>
                    </a:cubicBezTo>
                    <a:cubicBezTo>
                      <a:pt x="11572" y="51863"/>
                      <a:pt x="11093" y="52822"/>
                      <a:pt x="10613" y="53842"/>
                    </a:cubicBezTo>
                    <a:cubicBezTo>
                      <a:pt x="9654" y="55760"/>
                      <a:pt x="8575" y="57559"/>
                      <a:pt x="7675" y="59238"/>
                    </a:cubicBezTo>
                    <a:cubicBezTo>
                      <a:pt x="6776" y="60857"/>
                      <a:pt x="5817" y="62356"/>
                      <a:pt x="4917" y="63735"/>
                    </a:cubicBezTo>
                    <a:cubicBezTo>
                      <a:pt x="4078" y="65054"/>
                      <a:pt x="3298" y="66193"/>
                      <a:pt x="2639" y="67152"/>
                    </a:cubicBezTo>
                    <a:cubicBezTo>
                      <a:pt x="1979" y="68052"/>
                      <a:pt x="1440" y="68831"/>
                      <a:pt x="1020" y="69311"/>
                    </a:cubicBezTo>
                    <a:lnTo>
                      <a:pt x="420" y="70030"/>
                    </a:lnTo>
                    <a:lnTo>
                      <a:pt x="1" y="69910"/>
                    </a:lnTo>
                    <a:cubicBezTo>
                      <a:pt x="1" y="69910"/>
                      <a:pt x="11932" y="32137"/>
                      <a:pt x="4245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6"/>
              <p:cNvSpPr/>
              <p:nvPr/>
            </p:nvSpPr>
            <p:spPr>
              <a:xfrm>
                <a:off x="3309350" y="3177500"/>
                <a:ext cx="1215650" cy="984825"/>
              </a:xfrm>
              <a:custGeom>
                <a:avLst/>
                <a:gdLst/>
                <a:ahLst/>
                <a:cxnLst/>
                <a:rect l="l" t="t" r="r" b="b"/>
                <a:pathLst>
                  <a:path w="48626" h="39393" extrusionOk="0">
                    <a:moveTo>
                      <a:pt x="540" y="39393"/>
                    </a:moveTo>
                    <a:lnTo>
                      <a:pt x="1140" y="39033"/>
                    </a:lnTo>
                    <a:cubicBezTo>
                      <a:pt x="1559" y="38733"/>
                      <a:pt x="2159" y="38373"/>
                      <a:pt x="2878" y="37894"/>
                    </a:cubicBezTo>
                    <a:cubicBezTo>
                      <a:pt x="3598" y="37414"/>
                      <a:pt x="4437" y="36755"/>
                      <a:pt x="5397" y="36035"/>
                    </a:cubicBezTo>
                    <a:cubicBezTo>
                      <a:pt x="6356" y="35316"/>
                      <a:pt x="7375" y="34476"/>
                      <a:pt x="8454" y="33577"/>
                    </a:cubicBezTo>
                    <a:cubicBezTo>
                      <a:pt x="9594" y="32617"/>
                      <a:pt x="10793" y="31598"/>
                      <a:pt x="11932" y="30459"/>
                    </a:cubicBezTo>
                    <a:cubicBezTo>
                      <a:pt x="12531" y="29919"/>
                      <a:pt x="13191" y="29320"/>
                      <a:pt x="13791" y="28720"/>
                    </a:cubicBezTo>
                    <a:cubicBezTo>
                      <a:pt x="14450" y="28181"/>
                      <a:pt x="15050" y="27521"/>
                      <a:pt x="15709" y="26922"/>
                    </a:cubicBezTo>
                    <a:cubicBezTo>
                      <a:pt x="17028" y="25722"/>
                      <a:pt x="18347" y="24403"/>
                      <a:pt x="19786" y="23144"/>
                    </a:cubicBezTo>
                    <a:lnTo>
                      <a:pt x="21885" y="21226"/>
                    </a:lnTo>
                    <a:lnTo>
                      <a:pt x="24043" y="19367"/>
                    </a:lnTo>
                    <a:cubicBezTo>
                      <a:pt x="25482" y="18108"/>
                      <a:pt x="26981" y="16909"/>
                      <a:pt x="28480" y="15710"/>
                    </a:cubicBezTo>
                    <a:cubicBezTo>
                      <a:pt x="29919" y="14510"/>
                      <a:pt x="31358" y="13371"/>
                      <a:pt x="32797" y="12232"/>
                    </a:cubicBezTo>
                    <a:cubicBezTo>
                      <a:pt x="34176" y="11093"/>
                      <a:pt x="35615" y="10074"/>
                      <a:pt x="36934" y="9054"/>
                    </a:cubicBezTo>
                    <a:cubicBezTo>
                      <a:pt x="37593" y="8575"/>
                      <a:pt x="38193" y="8035"/>
                      <a:pt x="38852" y="7555"/>
                    </a:cubicBezTo>
                    <a:lnTo>
                      <a:pt x="40651" y="6236"/>
                    </a:lnTo>
                    <a:lnTo>
                      <a:pt x="43889" y="3898"/>
                    </a:lnTo>
                    <a:lnTo>
                      <a:pt x="46407" y="2159"/>
                    </a:lnTo>
                    <a:cubicBezTo>
                      <a:pt x="47846" y="1200"/>
                      <a:pt x="48625" y="600"/>
                      <a:pt x="48625" y="600"/>
                    </a:cubicBezTo>
                    <a:lnTo>
                      <a:pt x="48326" y="1"/>
                    </a:lnTo>
                    <a:cubicBezTo>
                      <a:pt x="48326" y="1"/>
                      <a:pt x="47366" y="361"/>
                      <a:pt x="45747" y="960"/>
                    </a:cubicBezTo>
                    <a:lnTo>
                      <a:pt x="42870" y="2099"/>
                    </a:lnTo>
                    <a:cubicBezTo>
                      <a:pt x="41730" y="2519"/>
                      <a:pt x="40531" y="3179"/>
                      <a:pt x="39212" y="3778"/>
                    </a:cubicBezTo>
                    <a:lnTo>
                      <a:pt x="37114" y="4797"/>
                    </a:lnTo>
                    <a:cubicBezTo>
                      <a:pt x="36394" y="5157"/>
                      <a:pt x="35675" y="5517"/>
                      <a:pt x="34955" y="5937"/>
                    </a:cubicBezTo>
                    <a:cubicBezTo>
                      <a:pt x="33456" y="6776"/>
                      <a:pt x="31837" y="7615"/>
                      <a:pt x="30339" y="8635"/>
                    </a:cubicBezTo>
                    <a:cubicBezTo>
                      <a:pt x="28780" y="9654"/>
                      <a:pt x="27101" y="10613"/>
                      <a:pt x="25482" y="11752"/>
                    </a:cubicBezTo>
                    <a:cubicBezTo>
                      <a:pt x="23923" y="12892"/>
                      <a:pt x="22244" y="13971"/>
                      <a:pt x="20745" y="15230"/>
                    </a:cubicBezTo>
                    <a:lnTo>
                      <a:pt x="18347" y="17029"/>
                    </a:lnTo>
                    <a:cubicBezTo>
                      <a:pt x="17628" y="17628"/>
                      <a:pt x="16848" y="18288"/>
                      <a:pt x="16129" y="18887"/>
                    </a:cubicBezTo>
                    <a:cubicBezTo>
                      <a:pt x="14630" y="20146"/>
                      <a:pt x="13191" y="21465"/>
                      <a:pt x="11812" y="22725"/>
                    </a:cubicBezTo>
                    <a:cubicBezTo>
                      <a:pt x="10433" y="23984"/>
                      <a:pt x="9174" y="25243"/>
                      <a:pt x="7975" y="26442"/>
                    </a:cubicBezTo>
                    <a:cubicBezTo>
                      <a:pt x="6836" y="27701"/>
                      <a:pt x="5816" y="28960"/>
                      <a:pt x="4917" y="30159"/>
                    </a:cubicBezTo>
                    <a:cubicBezTo>
                      <a:pt x="4078" y="31238"/>
                      <a:pt x="3298" y="32378"/>
                      <a:pt x="2579" y="33517"/>
                    </a:cubicBezTo>
                    <a:cubicBezTo>
                      <a:pt x="2039" y="34416"/>
                      <a:pt x="1559" y="35376"/>
                      <a:pt x="1080" y="36335"/>
                    </a:cubicBezTo>
                    <a:cubicBezTo>
                      <a:pt x="780" y="36994"/>
                      <a:pt x="480" y="37654"/>
                      <a:pt x="240" y="38313"/>
                    </a:cubicBezTo>
                    <a:cubicBezTo>
                      <a:pt x="60" y="38793"/>
                      <a:pt x="0" y="39033"/>
                      <a:pt x="0" y="390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6"/>
              <p:cNvSpPr/>
              <p:nvPr/>
            </p:nvSpPr>
            <p:spPr>
              <a:xfrm>
                <a:off x="3315350" y="3186500"/>
                <a:ext cx="1209650" cy="977325"/>
              </a:xfrm>
              <a:custGeom>
                <a:avLst/>
                <a:gdLst/>
                <a:ahLst/>
                <a:cxnLst/>
                <a:rect l="l" t="t" r="r" b="b"/>
                <a:pathLst>
                  <a:path w="48386" h="39093" extrusionOk="0">
                    <a:moveTo>
                      <a:pt x="48385" y="300"/>
                    </a:moveTo>
                    <a:cubicBezTo>
                      <a:pt x="48385" y="300"/>
                      <a:pt x="47606" y="900"/>
                      <a:pt x="46167" y="1859"/>
                    </a:cubicBezTo>
                    <a:lnTo>
                      <a:pt x="43649" y="3598"/>
                    </a:lnTo>
                    <a:lnTo>
                      <a:pt x="40411" y="5936"/>
                    </a:lnTo>
                    <a:lnTo>
                      <a:pt x="38612" y="7255"/>
                    </a:lnTo>
                    <a:cubicBezTo>
                      <a:pt x="37953" y="7675"/>
                      <a:pt x="37353" y="8215"/>
                      <a:pt x="36694" y="8754"/>
                    </a:cubicBezTo>
                    <a:cubicBezTo>
                      <a:pt x="35375" y="9714"/>
                      <a:pt x="33936" y="10733"/>
                      <a:pt x="32557" y="11872"/>
                    </a:cubicBezTo>
                    <a:cubicBezTo>
                      <a:pt x="31118" y="13011"/>
                      <a:pt x="29619" y="14150"/>
                      <a:pt x="28240" y="15350"/>
                    </a:cubicBezTo>
                    <a:cubicBezTo>
                      <a:pt x="26801" y="16609"/>
                      <a:pt x="25242" y="17748"/>
                      <a:pt x="23803" y="19067"/>
                    </a:cubicBezTo>
                    <a:lnTo>
                      <a:pt x="21645" y="20926"/>
                    </a:lnTo>
                    <a:lnTo>
                      <a:pt x="19546" y="22844"/>
                    </a:lnTo>
                    <a:cubicBezTo>
                      <a:pt x="18107" y="24043"/>
                      <a:pt x="16788" y="25362"/>
                      <a:pt x="15469" y="26562"/>
                    </a:cubicBezTo>
                    <a:cubicBezTo>
                      <a:pt x="14810" y="27161"/>
                      <a:pt x="14210" y="27821"/>
                      <a:pt x="13551" y="28420"/>
                    </a:cubicBezTo>
                    <a:cubicBezTo>
                      <a:pt x="12951" y="29020"/>
                      <a:pt x="12291" y="29559"/>
                      <a:pt x="11692" y="30099"/>
                    </a:cubicBezTo>
                    <a:cubicBezTo>
                      <a:pt x="10553" y="31298"/>
                      <a:pt x="9294" y="32257"/>
                      <a:pt x="8214" y="33217"/>
                    </a:cubicBezTo>
                    <a:cubicBezTo>
                      <a:pt x="7135" y="34176"/>
                      <a:pt x="6116" y="34956"/>
                      <a:pt x="5157" y="35735"/>
                    </a:cubicBezTo>
                    <a:cubicBezTo>
                      <a:pt x="4197" y="36454"/>
                      <a:pt x="3358" y="37054"/>
                      <a:pt x="2638" y="37534"/>
                    </a:cubicBezTo>
                    <a:cubicBezTo>
                      <a:pt x="1919" y="38073"/>
                      <a:pt x="1319" y="38433"/>
                      <a:pt x="900" y="38673"/>
                    </a:cubicBezTo>
                    <a:lnTo>
                      <a:pt x="300" y="39093"/>
                    </a:lnTo>
                    <a:lnTo>
                      <a:pt x="0" y="38853"/>
                    </a:lnTo>
                    <a:cubicBezTo>
                      <a:pt x="0" y="38853"/>
                      <a:pt x="18227" y="15050"/>
                      <a:pt x="48206"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6"/>
              <p:cNvSpPr/>
              <p:nvPr/>
            </p:nvSpPr>
            <p:spPr>
              <a:xfrm>
                <a:off x="3174450" y="2613900"/>
                <a:ext cx="481175" cy="1488475"/>
              </a:xfrm>
              <a:custGeom>
                <a:avLst/>
                <a:gdLst/>
                <a:ahLst/>
                <a:cxnLst/>
                <a:rect l="l" t="t" r="r" b="b"/>
                <a:pathLst>
                  <a:path w="19247" h="59539" extrusionOk="0">
                    <a:moveTo>
                      <a:pt x="1739" y="59538"/>
                    </a:moveTo>
                    <a:lnTo>
                      <a:pt x="2039" y="58819"/>
                    </a:lnTo>
                    <a:cubicBezTo>
                      <a:pt x="2219" y="58399"/>
                      <a:pt x="2519" y="57740"/>
                      <a:pt x="2818" y="56960"/>
                    </a:cubicBezTo>
                    <a:cubicBezTo>
                      <a:pt x="3118" y="56121"/>
                      <a:pt x="3418" y="55161"/>
                      <a:pt x="3838" y="54022"/>
                    </a:cubicBezTo>
                    <a:cubicBezTo>
                      <a:pt x="4197" y="52883"/>
                      <a:pt x="4557" y="51624"/>
                      <a:pt x="4917" y="50185"/>
                    </a:cubicBezTo>
                    <a:cubicBezTo>
                      <a:pt x="5336" y="48806"/>
                      <a:pt x="5696" y="47307"/>
                      <a:pt x="6056" y="45688"/>
                    </a:cubicBezTo>
                    <a:cubicBezTo>
                      <a:pt x="6236" y="44909"/>
                      <a:pt x="6416" y="44069"/>
                      <a:pt x="6596" y="43230"/>
                    </a:cubicBezTo>
                    <a:cubicBezTo>
                      <a:pt x="6775" y="42391"/>
                      <a:pt x="6895" y="41551"/>
                      <a:pt x="7135" y="40652"/>
                    </a:cubicBezTo>
                    <a:cubicBezTo>
                      <a:pt x="7495" y="38913"/>
                      <a:pt x="7855" y="37054"/>
                      <a:pt x="8334" y="35256"/>
                    </a:cubicBezTo>
                    <a:cubicBezTo>
                      <a:pt x="8574" y="34356"/>
                      <a:pt x="8754" y="33397"/>
                      <a:pt x="8994" y="32498"/>
                    </a:cubicBezTo>
                    <a:cubicBezTo>
                      <a:pt x="9174" y="31538"/>
                      <a:pt x="9474" y="30639"/>
                      <a:pt x="9713" y="29680"/>
                    </a:cubicBezTo>
                    <a:cubicBezTo>
                      <a:pt x="10193" y="27821"/>
                      <a:pt x="10733" y="26022"/>
                      <a:pt x="11212" y="24164"/>
                    </a:cubicBezTo>
                    <a:cubicBezTo>
                      <a:pt x="11752" y="22365"/>
                      <a:pt x="12291" y="20626"/>
                      <a:pt x="12831" y="18887"/>
                    </a:cubicBezTo>
                    <a:cubicBezTo>
                      <a:pt x="13311" y="17149"/>
                      <a:pt x="13910" y="15470"/>
                      <a:pt x="14390" y="13911"/>
                    </a:cubicBezTo>
                    <a:cubicBezTo>
                      <a:pt x="14690" y="13132"/>
                      <a:pt x="14930" y="12352"/>
                      <a:pt x="15169" y="11633"/>
                    </a:cubicBezTo>
                    <a:cubicBezTo>
                      <a:pt x="15409" y="10853"/>
                      <a:pt x="15649" y="10134"/>
                      <a:pt x="15889" y="9474"/>
                    </a:cubicBezTo>
                    <a:cubicBezTo>
                      <a:pt x="16369" y="8095"/>
                      <a:pt x="16848" y="6836"/>
                      <a:pt x="17208" y="5757"/>
                    </a:cubicBezTo>
                    <a:cubicBezTo>
                      <a:pt x="17628" y="4618"/>
                      <a:pt x="17987" y="3658"/>
                      <a:pt x="18347" y="2879"/>
                    </a:cubicBezTo>
                    <a:cubicBezTo>
                      <a:pt x="18887" y="1260"/>
                      <a:pt x="19246" y="301"/>
                      <a:pt x="19246" y="301"/>
                    </a:cubicBezTo>
                    <a:lnTo>
                      <a:pt x="18647" y="1"/>
                    </a:lnTo>
                    <a:cubicBezTo>
                      <a:pt x="18647" y="1"/>
                      <a:pt x="18047" y="780"/>
                      <a:pt x="17088" y="2219"/>
                    </a:cubicBezTo>
                    <a:lnTo>
                      <a:pt x="15349" y="4798"/>
                    </a:lnTo>
                    <a:cubicBezTo>
                      <a:pt x="14690" y="5817"/>
                      <a:pt x="14090" y="7016"/>
                      <a:pt x="13311" y="8275"/>
                    </a:cubicBezTo>
                    <a:lnTo>
                      <a:pt x="12172" y="10314"/>
                    </a:lnTo>
                    <a:cubicBezTo>
                      <a:pt x="11752" y="10973"/>
                      <a:pt x="11392" y="11753"/>
                      <a:pt x="11032" y="12472"/>
                    </a:cubicBezTo>
                    <a:cubicBezTo>
                      <a:pt x="10313" y="13971"/>
                      <a:pt x="9474" y="15590"/>
                      <a:pt x="8754" y="17329"/>
                    </a:cubicBezTo>
                    <a:cubicBezTo>
                      <a:pt x="8035" y="19067"/>
                      <a:pt x="7255" y="20806"/>
                      <a:pt x="6596" y="22605"/>
                    </a:cubicBezTo>
                    <a:cubicBezTo>
                      <a:pt x="5876" y="24463"/>
                      <a:pt x="5217" y="26262"/>
                      <a:pt x="4617" y="28181"/>
                    </a:cubicBezTo>
                    <a:cubicBezTo>
                      <a:pt x="4257" y="29140"/>
                      <a:pt x="3957" y="30099"/>
                      <a:pt x="3658" y="30999"/>
                    </a:cubicBezTo>
                    <a:cubicBezTo>
                      <a:pt x="3358" y="31958"/>
                      <a:pt x="3178" y="32917"/>
                      <a:pt x="2938" y="33877"/>
                    </a:cubicBezTo>
                    <a:cubicBezTo>
                      <a:pt x="2399" y="35735"/>
                      <a:pt x="1979" y="37594"/>
                      <a:pt x="1559" y="39393"/>
                    </a:cubicBezTo>
                    <a:cubicBezTo>
                      <a:pt x="1140" y="41191"/>
                      <a:pt x="780" y="42990"/>
                      <a:pt x="540" y="44669"/>
                    </a:cubicBezTo>
                    <a:cubicBezTo>
                      <a:pt x="300" y="46228"/>
                      <a:pt x="120" y="47847"/>
                      <a:pt x="60" y="49466"/>
                    </a:cubicBezTo>
                    <a:cubicBezTo>
                      <a:pt x="0" y="50785"/>
                      <a:pt x="0" y="52164"/>
                      <a:pt x="60" y="53543"/>
                    </a:cubicBezTo>
                    <a:cubicBezTo>
                      <a:pt x="180" y="54742"/>
                      <a:pt x="300" y="55821"/>
                      <a:pt x="420" y="56720"/>
                    </a:cubicBezTo>
                    <a:cubicBezTo>
                      <a:pt x="540" y="57560"/>
                      <a:pt x="720" y="58279"/>
                      <a:pt x="840" y="58759"/>
                    </a:cubicBezTo>
                    <a:cubicBezTo>
                      <a:pt x="900" y="58999"/>
                      <a:pt x="960" y="59239"/>
                      <a:pt x="1080" y="594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6"/>
              <p:cNvSpPr/>
              <p:nvPr/>
            </p:nvSpPr>
            <p:spPr>
              <a:xfrm>
                <a:off x="3210425" y="2618400"/>
                <a:ext cx="445200" cy="1483975"/>
              </a:xfrm>
              <a:custGeom>
                <a:avLst/>
                <a:gdLst/>
                <a:ahLst/>
                <a:cxnLst/>
                <a:rect l="l" t="t" r="r" b="b"/>
                <a:pathLst>
                  <a:path w="17808" h="59359" extrusionOk="0">
                    <a:moveTo>
                      <a:pt x="17807" y="121"/>
                    </a:moveTo>
                    <a:cubicBezTo>
                      <a:pt x="17807" y="121"/>
                      <a:pt x="17508" y="1080"/>
                      <a:pt x="16908" y="2699"/>
                    </a:cubicBezTo>
                    <a:cubicBezTo>
                      <a:pt x="16608" y="3478"/>
                      <a:pt x="16249" y="4438"/>
                      <a:pt x="15829" y="5517"/>
                    </a:cubicBezTo>
                    <a:cubicBezTo>
                      <a:pt x="15409" y="6656"/>
                      <a:pt x="14989" y="7915"/>
                      <a:pt x="14510" y="9294"/>
                    </a:cubicBezTo>
                    <a:cubicBezTo>
                      <a:pt x="14270" y="9954"/>
                      <a:pt x="13970" y="10673"/>
                      <a:pt x="13730" y="11393"/>
                    </a:cubicBezTo>
                    <a:cubicBezTo>
                      <a:pt x="13491" y="12172"/>
                      <a:pt x="13251" y="12892"/>
                      <a:pt x="13011" y="13731"/>
                    </a:cubicBezTo>
                    <a:cubicBezTo>
                      <a:pt x="12471" y="15290"/>
                      <a:pt x="11872" y="16909"/>
                      <a:pt x="11392" y="18648"/>
                    </a:cubicBezTo>
                    <a:cubicBezTo>
                      <a:pt x="10912" y="20386"/>
                      <a:pt x="10253" y="22185"/>
                      <a:pt x="9833" y="23984"/>
                    </a:cubicBezTo>
                    <a:cubicBezTo>
                      <a:pt x="9354" y="25842"/>
                      <a:pt x="8754" y="27641"/>
                      <a:pt x="8334" y="29500"/>
                    </a:cubicBezTo>
                    <a:cubicBezTo>
                      <a:pt x="8094" y="30459"/>
                      <a:pt x="7795" y="31358"/>
                      <a:pt x="7555" y="32318"/>
                    </a:cubicBezTo>
                    <a:cubicBezTo>
                      <a:pt x="7315" y="33217"/>
                      <a:pt x="7135" y="34116"/>
                      <a:pt x="6895" y="35076"/>
                    </a:cubicBezTo>
                    <a:cubicBezTo>
                      <a:pt x="6476" y="36874"/>
                      <a:pt x="6056" y="38733"/>
                      <a:pt x="5696" y="40472"/>
                    </a:cubicBezTo>
                    <a:cubicBezTo>
                      <a:pt x="5456" y="41311"/>
                      <a:pt x="5336" y="42211"/>
                      <a:pt x="5157" y="43050"/>
                    </a:cubicBezTo>
                    <a:cubicBezTo>
                      <a:pt x="4977" y="43889"/>
                      <a:pt x="4797" y="44729"/>
                      <a:pt x="4617" y="45508"/>
                    </a:cubicBezTo>
                    <a:cubicBezTo>
                      <a:pt x="4317" y="47127"/>
                      <a:pt x="3838" y="48626"/>
                      <a:pt x="3538" y="50005"/>
                    </a:cubicBezTo>
                    <a:cubicBezTo>
                      <a:pt x="3178" y="51384"/>
                      <a:pt x="2758" y="52703"/>
                      <a:pt x="2399" y="53842"/>
                    </a:cubicBezTo>
                    <a:cubicBezTo>
                      <a:pt x="2039" y="54922"/>
                      <a:pt x="1679" y="55941"/>
                      <a:pt x="1379" y="56780"/>
                    </a:cubicBezTo>
                    <a:cubicBezTo>
                      <a:pt x="1080" y="57560"/>
                      <a:pt x="780" y="58219"/>
                      <a:pt x="600" y="58639"/>
                    </a:cubicBezTo>
                    <a:lnTo>
                      <a:pt x="300" y="59358"/>
                    </a:lnTo>
                    <a:lnTo>
                      <a:pt x="0" y="59358"/>
                    </a:lnTo>
                    <a:cubicBezTo>
                      <a:pt x="0" y="59358"/>
                      <a:pt x="1439" y="29380"/>
                      <a:pt x="17508"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6"/>
              <p:cNvSpPr/>
              <p:nvPr/>
            </p:nvSpPr>
            <p:spPr>
              <a:xfrm>
                <a:off x="2146200" y="2231675"/>
                <a:ext cx="1717775" cy="3201750"/>
              </a:xfrm>
              <a:custGeom>
                <a:avLst/>
                <a:gdLst/>
                <a:ahLst/>
                <a:cxnLst/>
                <a:rect l="l" t="t" r="r" b="b"/>
                <a:pathLst>
                  <a:path w="68711" h="128070" extrusionOk="0">
                    <a:moveTo>
                      <a:pt x="0" y="1"/>
                    </a:moveTo>
                    <a:lnTo>
                      <a:pt x="0" y="128069"/>
                    </a:lnTo>
                    <a:lnTo>
                      <a:pt x="68710" y="128069"/>
                    </a:lnTo>
                    <a:lnTo>
                      <a:pt x="68710" y="120874"/>
                    </a:lnTo>
                    <a:cubicBezTo>
                      <a:pt x="66252" y="86099"/>
                      <a:pt x="55520" y="53303"/>
                      <a:pt x="25961" y="29260"/>
                    </a:cubicBezTo>
                    <a:cubicBezTo>
                      <a:pt x="19906" y="6236"/>
                      <a:pt x="0"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6"/>
              <p:cNvSpPr/>
              <p:nvPr/>
            </p:nvSpPr>
            <p:spPr>
              <a:xfrm>
                <a:off x="2146200" y="3820550"/>
                <a:ext cx="1717775" cy="1612875"/>
              </a:xfrm>
              <a:custGeom>
                <a:avLst/>
                <a:gdLst/>
                <a:ahLst/>
                <a:cxnLst/>
                <a:rect l="l" t="t" r="r" b="b"/>
                <a:pathLst>
                  <a:path w="68711" h="64515" extrusionOk="0">
                    <a:moveTo>
                      <a:pt x="0" y="0"/>
                    </a:moveTo>
                    <a:lnTo>
                      <a:pt x="0" y="64514"/>
                    </a:lnTo>
                    <a:lnTo>
                      <a:pt x="68710" y="64514"/>
                    </a:lnTo>
                    <a:lnTo>
                      <a:pt x="68710" y="57319"/>
                    </a:lnTo>
                    <a:cubicBezTo>
                      <a:pt x="68051" y="47247"/>
                      <a:pt x="66552" y="37234"/>
                      <a:pt x="64154" y="27401"/>
                    </a:cubicBezTo>
                    <a:cubicBezTo>
                      <a:pt x="52582" y="19367"/>
                      <a:pt x="39272" y="17568"/>
                      <a:pt x="27520" y="15529"/>
                    </a:cubicBezTo>
                    <a:cubicBezTo>
                      <a:pt x="20805" y="6836"/>
                      <a:pt x="8694" y="2279"/>
                      <a:pt x="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6"/>
              <p:cNvSpPr/>
              <p:nvPr/>
            </p:nvSpPr>
            <p:spPr>
              <a:xfrm>
                <a:off x="2825200" y="3209800"/>
                <a:ext cx="224850" cy="181275"/>
              </a:xfrm>
              <a:custGeom>
                <a:avLst/>
                <a:gdLst/>
                <a:ahLst/>
                <a:cxnLst/>
                <a:rect l="l" t="t" r="r" b="b"/>
                <a:pathLst>
                  <a:path w="8994" h="7251" extrusionOk="0">
                    <a:moveTo>
                      <a:pt x="2958" y="0"/>
                    </a:moveTo>
                    <a:cubicBezTo>
                      <a:pt x="2155" y="0"/>
                      <a:pt x="1459" y="264"/>
                      <a:pt x="1020" y="807"/>
                    </a:cubicBezTo>
                    <a:cubicBezTo>
                      <a:pt x="0" y="2066"/>
                      <a:pt x="780" y="4345"/>
                      <a:pt x="2698" y="5904"/>
                    </a:cubicBezTo>
                    <a:cubicBezTo>
                      <a:pt x="3790" y="6790"/>
                      <a:pt x="5017" y="7250"/>
                      <a:pt x="6060" y="7250"/>
                    </a:cubicBezTo>
                    <a:cubicBezTo>
                      <a:pt x="6851" y="7250"/>
                      <a:pt x="7535" y="6986"/>
                      <a:pt x="7975" y="6443"/>
                    </a:cubicBezTo>
                    <a:cubicBezTo>
                      <a:pt x="8994" y="5184"/>
                      <a:pt x="8274" y="2906"/>
                      <a:pt x="6356" y="1347"/>
                    </a:cubicBezTo>
                    <a:cubicBezTo>
                      <a:pt x="5264" y="460"/>
                      <a:pt x="4018"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6"/>
              <p:cNvSpPr/>
              <p:nvPr/>
            </p:nvSpPr>
            <p:spPr>
              <a:xfrm>
                <a:off x="2706775" y="3119050"/>
                <a:ext cx="124450" cy="93350"/>
              </a:xfrm>
              <a:custGeom>
                <a:avLst/>
                <a:gdLst/>
                <a:ahLst/>
                <a:cxnLst/>
                <a:rect l="l" t="t" r="r" b="b"/>
                <a:pathLst>
                  <a:path w="4978" h="3734" extrusionOk="0">
                    <a:moveTo>
                      <a:pt x="2459" y="1"/>
                    </a:moveTo>
                    <a:cubicBezTo>
                      <a:pt x="840" y="60"/>
                      <a:pt x="1" y="1979"/>
                      <a:pt x="1080" y="3178"/>
                    </a:cubicBezTo>
                    <a:cubicBezTo>
                      <a:pt x="1484" y="3553"/>
                      <a:pt x="1984" y="3734"/>
                      <a:pt x="2482" y="3734"/>
                    </a:cubicBezTo>
                    <a:cubicBezTo>
                      <a:pt x="3019" y="3734"/>
                      <a:pt x="3553" y="3523"/>
                      <a:pt x="3958" y="3118"/>
                    </a:cubicBezTo>
                    <a:cubicBezTo>
                      <a:pt x="4977" y="1859"/>
                      <a:pt x="4018" y="1"/>
                      <a:pt x="24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6"/>
              <p:cNvSpPr/>
              <p:nvPr/>
            </p:nvSpPr>
            <p:spPr>
              <a:xfrm>
                <a:off x="3043175" y="3482800"/>
                <a:ext cx="114800" cy="93625"/>
              </a:xfrm>
              <a:custGeom>
                <a:avLst/>
                <a:gdLst/>
                <a:ahLst/>
                <a:cxnLst/>
                <a:rect l="l" t="t" r="r" b="b"/>
                <a:pathLst>
                  <a:path w="4592" h="3745" extrusionOk="0">
                    <a:moveTo>
                      <a:pt x="2206" y="1"/>
                    </a:moveTo>
                    <a:cubicBezTo>
                      <a:pt x="989" y="1"/>
                      <a:pt x="1" y="1227"/>
                      <a:pt x="455" y="2538"/>
                    </a:cubicBezTo>
                    <a:cubicBezTo>
                      <a:pt x="807" y="3287"/>
                      <a:pt x="1548" y="3745"/>
                      <a:pt x="2320" y="3745"/>
                    </a:cubicBezTo>
                    <a:cubicBezTo>
                      <a:pt x="2599" y="3745"/>
                      <a:pt x="2882" y="3685"/>
                      <a:pt x="3153" y="3558"/>
                    </a:cubicBezTo>
                    <a:cubicBezTo>
                      <a:pt x="4592" y="2778"/>
                      <a:pt x="4412" y="740"/>
                      <a:pt x="2913" y="140"/>
                    </a:cubicBezTo>
                    <a:cubicBezTo>
                      <a:pt x="2675" y="45"/>
                      <a:pt x="2437" y="1"/>
                      <a:pt x="2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6"/>
              <p:cNvSpPr/>
              <p:nvPr/>
            </p:nvSpPr>
            <p:spPr>
              <a:xfrm>
                <a:off x="2383025" y="2718825"/>
                <a:ext cx="1140700" cy="1854200"/>
              </a:xfrm>
              <a:custGeom>
                <a:avLst/>
                <a:gdLst/>
                <a:ahLst/>
                <a:cxnLst/>
                <a:rect l="l" t="t" r="r" b="b"/>
                <a:pathLst>
                  <a:path w="45628" h="74168" extrusionOk="0">
                    <a:moveTo>
                      <a:pt x="900" y="74168"/>
                    </a:moveTo>
                    <a:lnTo>
                      <a:pt x="1559" y="73388"/>
                    </a:lnTo>
                    <a:cubicBezTo>
                      <a:pt x="1979" y="72849"/>
                      <a:pt x="2518" y="72069"/>
                      <a:pt x="3238" y="71110"/>
                    </a:cubicBezTo>
                    <a:cubicBezTo>
                      <a:pt x="3957" y="70151"/>
                      <a:pt x="4737" y="68892"/>
                      <a:pt x="5696" y="67513"/>
                    </a:cubicBezTo>
                    <a:cubicBezTo>
                      <a:pt x="6595" y="66134"/>
                      <a:pt x="7495" y="64515"/>
                      <a:pt x="8574" y="62776"/>
                    </a:cubicBezTo>
                    <a:cubicBezTo>
                      <a:pt x="9593" y="61037"/>
                      <a:pt x="10613" y="59119"/>
                      <a:pt x="11632" y="57080"/>
                    </a:cubicBezTo>
                    <a:cubicBezTo>
                      <a:pt x="12171" y="56061"/>
                      <a:pt x="12711" y="55042"/>
                      <a:pt x="13251" y="53962"/>
                    </a:cubicBezTo>
                    <a:cubicBezTo>
                      <a:pt x="13790" y="52883"/>
                      <a:pt x="14270" y="51744"/>
                      <a:pt x="14869" y="50665"/>
                    </a:cubicBezTo>
                    <a:cubicBezTo>
                      <a:pt x="16069" y="48386"/>
                      <a:pt x="17208" y="46108"/>
                      <a:pt x="18467" y="43830"/>
                    </a:cubicBezTo>
                    <a:lnTo>
                      <a:pt x="20326" y="40292"/>
                    </a:lnTo>
                    <a:lnTo>
                      <a:pt x="22304" y="36815"/>
                    </a:lnTo>
                    <a:cubicBezTo>
                      <a:pt x="23563" y="34476"/>
                      <a:pt x="24942" y="32198"/>
                      <a:pt x="26321" y="29920"/>
                    </a:cubicBezTo>
                    <a:cubicBezTo>
                      <a:pt x="27640" y="27641"/>
                      <a:pt x="29019" y="25483"/>
                      <a:pt x="30338" y="23324"/>
                    </a:cubicBezTo>
                    <a:cubicBezTo>
                      <a:pt x="31597" y="21166"/>
                      <a:pt x="33036" y="19127"/>
                      <a:pt x="34235" y="17209"/>
                    </a:cubicBezTo>
                    <a:cubicBezTo>
                      <a:pt x="34895" y="16249"/>
                      <a:pt x="35495" y="15290"/>
                      <a:pt x="36094" y="14391"/>
                    </a:cubicBezTo>
                    <a:cubicBezTo>
                      <a:pt x="36694" y="13491"/>
                      <a:pt x="37293" y="12592"/>
                      <a:pt x="37893" y="11813"/>
                    </a:cubicBezTo>
                    <a:lnTo>
                      <a:pt x="41011" y="7196"/>
                    </a:lnTo>
                    <a:lnTo>
                      <a:pt x="43469" y="3718"/>
                    </a:lnTo>
                    <a:cubicBezTo>
                      <a:pt x="44848" y="1740"/>
                      <a:pt x="45627" y="601"/>
                      <a:pt x="45627" y="601"/>
                    </a:cubicBezTo>
                    <a:lnTo>
                      <a:pt x="44968" y="1"/>
                    </a:lnTo>
                    <a:cubicBezTo>
                      <a:pt x="44968" y="1"/>
                      <a:pt x="43889" y="840"/>
                      <a:pt x="42030" y="2399"/>
                    </a:cubicBezTo>
                    <a:lnTo>
                      <a:pt x="38792" y="5277"/>
                    </a:lnTo>
                    <a:cubicBezTo>
                      <a:pt x="37533" y="6356"/>
                      <a:pt x="36274" y="7735"/>
                      <a:pt x="34775" y="9234"/>
                    </a:cubicBezTo>
                    <a:lnTo>
                      <a:pt x="32557" y="11513"/>
                    </a:lnTo>
                    <a:cubicBezTo>
                      <a:pt x="31777" y="12352"/>
                      <a:pt x="31058" y="13192"/>
                      <a:pt x="30218" y="14091"/>
                    </a:cubicBezTo>
                    <a:cubicBezTo>
                      <a:pt x="28719" y="15890"/>
                      <a:pt x="26981" y="17748"/>
                      <a:pt x="25422" y="19787"/>
                    </a:cubicBezTo>
                    <a:cubicBezTo>
                      <a:pt x="23863" y="21825"/>
                      <a:pt x="22124" y="23924"/>
                      <a:pt x="20625" y="26142"/>
                    </a:cubicBezTo>
                    <a:cubicBezTo>
                      <a:pt x="19066" y="28361"/>
                      <a:pt x="17388" y="30639"/>
                      <a:pt x="15949" y="32977"/>
                    </a:cubicBezTo>
                    <a:lnTo>
                      <a:pt x="13790" y="36455"/>
                    </a:lnTo>
                    <a:cubicBezTo>
                      <a:pt x="13011" y="37594"/>
                      <a:pt x="12351" y="38793"/>
                      <a:pt x="11692" y="39992"/>
                    </a:cubicBezTo>
                    <a:cubicBezTo>
                      <a:pt x="10313" y="42331"/>
                      <a:pt x="9054" y="44669"/>
                      <a:pt x="7855" y="46947"/>
                    </a:cubicBezTo>
                    <a:cubicBezTo>
                      <a:pt x="6655" y="49286"/>
                      <a:pt x="5516" y="51504"/>
                      <a:pt x="4617" y="53723"/>
                    </a:cubicBezTo>
                    <a:cubicBezTo>
                      <a:pt x="3717" y="55761"/>
                      <a:pt x="2938" y="57860"/>
                      <a:pt x="2279" y="60018"/>
                    </a:cubicBezTo>
                    <a:cubicBezTo>
                      <a:pt x="1679" y="61997"/>
                      <a:pt x="1199" y="63855"/>
                      <a:pt x="840" y="65534"/>
                    </a:cubicBezTo>
                    <a:cubicBezTo>
                      <a:pt x="540" y="67213"/>
                      <a:pt x="300" y="68712"/>
                      <a:pt x="180" y="69911"/>
                    </a:cubicBezTo>
                    <a:cubicBezTo>
                      <a:pt x="60" y="70930"/>
                      <a:pt x="0" y="71890"/>
                      <a:pt x="0" y="72849"/>
                    </a:cubicBezTo>
                    <a:cubicBezTo>
                      <a:pt x="0" y="73209"/>
                      <a:pt x="0" y="73568"/>
                      <a:pt x="0" y="7386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6"/>
              <p:cNvSpPr/>
              <p:nvPr/>
            </p:nvSpPr>
            <p:spPr>
              <a:xfrm>
                <a:off x="2395000" y="2724825"/>
                <a:ext cx="1128725" cy="1848200"/>
              </a:xfrm>
              <a:custGeom>
                <a:avLst/>
                <a:gdLst/>
                <a:ahLst/>
                <a:cxnLst/>
                <a:rect l="l" t="t" r="r" b="b"/>
                <a:pathLst>
                  <a:path w="45149" h="73928" extrusionOk="0">
                    <a:moveTo>
                      <a:pt x="45148" y="361"/>
                    </a:moveTo>
                    <a:cubicBezTo>
                      <a:pt x="45148" y="361"/>
                      <a:pt x="44369" y="1500"/>
                      <a:pt x="42990" y="3478"/>
                    </a:cubicBezTo>
                    <a:lnTo>
                      <a:pt x="40532" y="6956"/>
                    </a:lnTo>
                    <a:lnTo>
                      <a:pt x="37414" y="11513"/>
                    </a:lnTo>
                    <a:cubicBezTo>
                      <a:pt x="36814" y="12352"/>
                      <a:pt x="36215" y="13251"/>
                      <a:pt x="35615" y="14151"/>
                    </a:cubicBezTo>
                    <a:cubicBezTo>
                      <a:pt x="34956" y="15050"/>
                      <a:pt x="34416" y="16009"/>
                      <a:pt x="33756" y="16969"/>
                    </a:cubicBezTo>
                    <a:cubicBezTo>
                      <a:pt x="32557" y="18887"/>
                      <a:pt x="31178" y="20926"/>
                      <a:pt x="29859" y="23084"/>
                    </a:cubicBezTo>
                    <a:cubicBezTo>
                      <a:pt x="28540" y="25243"/>
                      <a:pt x="27101" y="27401"/>
                      <a:pt x="25842" y="29680"/>
                    </a:cubicBezTo>
                    <a:cubicBezTo>
                      <a:pt x="24523" y="31958"/>
                      <a:pt x="23084" y="34236"/>
                      <a:pt x="21825" y="36575"/>
                    </a:cubicBezTo>
                    <a:lnTo>
                      <a:pt x="19847" y="40052"/>
                    </a:lnTo>
                    <a:lnTo>
                      <a:pt x="17988" y="43590"/>
                    </a:lnTo>
                    <a:cubicBezTo>
                      <a:pt x="16729" y="45868"/>
                      <a:pt x="15590" y="48206"/>
                      <a:pt x="14390" y="50425"/>
                    </a:cubicBezTo>
                    <a:cubicBezTo>
                      <a:pt x="13791" y="51504"/>
                      <a:pt x="13311" y="52643"/>
                      <a:pt x="12772" y="53722"/>
                    </a:cubicBezTo>
                    <a:cubicBezTo>
                      <a:pt x="12232" y="54742"/>
                      <a:pt x="11692" y="55821"/>
                      <a:pt x="11153" y="56840"/>
                    </a:cubicBezTo>
                    <a:cubicBezTo>
                      <a:pt x="10134" y="58879"/>
                      <a:pt x="9054" y="60797"/>
                      <a:pt x="8095" y="62536"/>
                    </a:cubicBezTo>
                    <a:cubicBezTo>
                      <a:pt x="7136" y="64335"/>
                      <a:pt x="6116" y="65894"/>
                      <a:pt x="5217" y="67273"/>
                    </a:cubicBezTo>
                    <a:cubicBezTo>
                      <a:pt x="4318" y="68652"/>
                      <a:pt x="3478" y="69911"/>
                      <a:pt x="2759" y="70870"/>
                    </a:cubicBezTo>
                    <a:cubicBezTo>
                      <a:pt x="2039" y="71829"/>
                      <a:pt x="1500" y="72669"/>
                      <a:pt x="1080" y="73148"/>
                    </a:cubicBezTo>
                    <a:lnTo>
                      <a:pt x="421" y="73928"/>
                    </a:lnTo>
                    <a:lnTo>
                      <a:pt x="1" y="73808"/>
                    </a:lnTo>
                    <a:cubicBezTo>
                      <a:pt x="1" y="73808"/>
                      <a:pt x="12592" y="33937"/>
                      <a:pt x="44789"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6"/>
              <p:cNvSpPr/>
              <p:nvPr/>
            </p:nvSpPr>
            <p:spPr>
              <a:xfrm>
                <a:off x="2477450" y="3514775"/>
                <a:ext cx="1281600" cy="1037275"/>
              </a:xfrm>
              <a:custGeom>
                <a:avLst/>
                <a:gdLst/>
                <a:ahLst/>
                <a:cxnLst/>
                <a:rect l="l" t="t" r="r" b="b"/>
                <a:pathLst>
                  <a:path w="51264" h="41491" extrusionOk="0">
                    <a:moveTo>
                      <a:pt x="540" y="41490"/>
                    </a:moveTo>
                    <a:lnTo>
                      <a:pt x="1260" y="41071"/>
                    </a:lnTo>
                    <a:cubicBezTo>
                      <a:pt x="1679" y="40831"/>
                      <a:pt x="2279" y="40411"/>
                      <a:pt x="3058" y="39872"/>
                    </a:cubicBezTo>
                    <a:cubicBezTo>
                      <a:pt x="3778" y="39332"/>
                      <a:pt x="4677" y="38732"/>
                      <a:pt x="5696" y="37953"/>
                    </a:cubicBezTo>
                    <a:cubicBezTo>
                      <a:pt x="6656" y="37174"/>
                      <a:pt x="7735" y="36334"/>
                      <a:pt x="8934" y="35315"/>
                    </a:cubicBezTo>
                    <a:cubicBezTo>
                      <a:pt x="10133" y="34356"/>
                      <a:pt x="11332" y="33276"/>
                      <a:pt x="12591" y="32077"/>
                    </a:cubicBezTo>
                    <a:cubicBezTo>
                      <a:pt x="13251" y="31478"/>
                      <a:pt x="13910" y="30878"/>
                      <a:pt x="14570" y="30219"/>
                    </a:cubicBezTo>
                    <a:cubicBezTo>
                      <a:pt x="15229" y="29619"/>
                      <a:pt x="15889" y="28959"/>
                      <a:pt x="16549" y="28300"/>
                    </a:cubicBezTo>
                    <a:cubicBezTo>
                      <a:pt x="17987" y="27041"/>
                      <a:pt x="19366" y="25662"/>
                      <a:pt x="20865" y="24343"/>
                    </a:cubicBezTo>
                    <a:lnTo>
                      <a:pt x="23084" y="22364"/>
                    </a:lnTo>
                    <a:lnTo>
                      <a:pt x="25422" y="20386"/>
                    </a:lnTo>
                    <a:cubicBezTo>
                      <a:pt x="26921" y="19067"/>
                      <a:pt x="28480" y="17747"/>
                      <a:pt x="30039" y="16488"/>
                    </a:cubicBezTo>
                    <a:cubicBezTo>
                      <a:pt x="31538" y="15229"/>
                      <a:pt x="33097" y="14030"/>
                      <a:pt x="34595" y="12831"/>
                    </a:cubicBezTo>
                    <a:cubicBezTo>
                      <a:pt x="36034" y="11632"/>
                      <a:pt x="37593" y="10613"/>
                      <a:pt x="38912" y="9473"/>
                    </a:cubicBezTo>
                    <a:cubicBezTo>
                      <a:pt x="39632" y="8994"/>
                      <a:pt x="40291" y="8454"/>
                      <a:pt x="40951" y="7974"/>
                    </a:cubicBezTo>
                    <a:lnTo>
                      <a:pt x="42929" y="6536"/>
                    </a:lnTo>
                    <a:lnTo>
                      <a:pt x="46287" y="4137"/>
                    </a:lnTo>
                    <a:lnTo>
                      <a:pt x="48985" y="2279"/>
                    </a:lnTo>
                    <a:cubicBezTo>
                      <a:pt x="50484" y="1259"/>
                      <a:pt x="51263" y="660"/>
                      <a:pt x="51263" y="660"/>
                    </a:cubicBezTo>
                    <a:lnTo>
                      <a:pt x="50964" y="0"/>
                    </a:lnTo>
                    <a:cubicBezTo>
                      <a:pt x="50964" y="0"/>
                      <a:pt x="50004" y="360"/>
                      <a:pt x="48266" y="1019"/>
                    </a:cubicBezTo>
                    <a:lnTo>
                      <a:pt x="45208" y="2219"/>
                    </a:lnTo>
                    <a:cubicBezTo>
                      <a:pt x="44009" y="2698"/>
                      <a:pt x="42750" y="3358"/>
                      <a:pt x="41371" y="4017"/>
                    </a:cubicBezTo>
                    <a:lnTo>
                      <a:pt x="39152" y="5037"/>
                    </a:lnTo>
                    <a:cubicBezTo>
                      <a:pt x="38373" y="5396"/>
                      <a:pt x="37653" y="5876"/>
                      <a:pt x="36874" y="6296"/>
                    </a:cubicBezTo>
                    <a:cubicBezTo>
                      <a:pt x="35315" y="7195"/>
                      <a:pt x="33576" y="8034"/>
                      <a:pt x="31957" y="9114"/>
                    </a:cubicBezTo>
                    <a:cubicBezTo>
                      <a:pt x="30339" y="10133"/>
                      <a:pt x="28600" y="11212"/>
                      <a:pt x="26921" y="12351"/>
                    </a:cubicBezTo>
                    <a:cubicBezTo>
                      <a:pt x="25242" y="13550"/>
                      <a:pt x="23503" y="14750"/>
                      <a:pt x="21825" y="16009"/>
                    </a:cubicBezTo>
                    <a:lnTo>
                      <a:pt x="19366" y="17927"/>
                    </a:lnTo>
                    <a:cubicBezTo>
                      <a:pt x="18587" y="18587"/>
                      <a:pt x="17808" y="19306"/>
                      <a:pt x="16968" y="19966"/>
                    </a:cubicBezTo>
                    <a:cubicBezTo>
                      <a:pt x="15409" y="21225"/>
                      <a:pt x="13910" y="22604"/>
                      <a:pt x="12471" y="23923"/>
                    </a:cubicBezTo>
                    <a:cubicBezTo>
                      <a:pt x="10973" y="25242"/>
                      <a:pt x="9653" y="26561"/>
                      <a:pt x="8394" y="27880"/>
                    </a:cubicBezTo>
                    <a:cubicBezTo>
                      <a:pt x="7195" y="29199"/>
                      <a:pt x="6116" y="30518"/>
                      <a:pt x="5157" y="31777"/>
                    </a:cubicBezTo>
                    <a:cubicBezTo>
                      <a:pt x="4257" y="32917"/>
                      <a:pt x="3478" y="34116"/>
                      <a:pt x="2699" y="35315"/>
                    </a:cubicBezTo>
                    <a:cubicBezTo>
                      <a:pt x="2039" y="36454"/>
                      <a:pt x="1499" y="37413"/>
                      <a:pt x="1140" y="38253"/>
                    </a:cubicBezTo>
                    <a:cubicBezTo>
                      <a:pt x="720" y="39152"/>
                      <a:pt x="420" y="39752"/>
                      <a:pt x="240" y="40291"/>
                    </a:cubicBezTo>
                    <a:cubicBezTo>
                      <a:pt x="180" y="40531"/>
                      <a:pt x="60" y="40771"/>
                      <a:pt x="0" y="4107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6"/>
              <p:cNvSpPr/>
              <p:nvPr/>
            </p:nvSpPr>
            <p:spPr>
              <a:xfrm>
                <a:off x="2483450" y="3522250"/>
                <a:ext cx="1275600" cy="1029800"/>
              </a:xfrm>
              <a:custGeom>
                <a:avLst/>
                <a:gdLst/>
                <a:ahLst/>
                <a:cxnLst/>
                <a:rect l="l" t="t" r="r" b="b"/>
                <a:pathLst>
                  <a:path w="51024" h="41192" extrusionOk="0">
                    <a:moveTo>
                      <a:pt x="51023" y="361"/>
                    </a:moveTo>
                    <a:cubicBezTo>
                      <a:pt x="51023" y="361"/>
                      <a:pt x="50184" y="960"/>
                      <a:pt x="48685" y="1980"/>
                    </a:cubicBezTo>
                    <a:lnTo>
                      <a:pt x="46047" y="3838"/>
                    </a:lnTo>
                    <a:lnTo>
                      <a:pt x="42630" y="6296"/>
                    </a:lnTo>
                    <a:lnTo>
                      <a:pt x="40711" y="7675"/>
                    </a:lnTo>
                    <a:cubicBezTo>
                      <a:pt x="40051" y="8155"/>
                      <a:pt x="39392" y="8695"/>
                      <a:pt x="38672" y="9234"/>
                    </a:cubicBezTo>
                    <a:cubicBezTo>
                      <a:pt x="37293" y="10314"/>
                      <a:pt x="35794" y="11333"/>
                      <a:pt x="34355" y="12532"/>
                    </a:cubicBezTo>
                    <a:cubicBezTo>
                      <a:pt x="32857" y="13791"/>
                      <a:pt x="31298" y="14930"/>
                      <a:pt x="29739" y="16249"/>
                    </a:cubicBezTo>
                    <a:cubicBezTo>
                      <a:pt x="28240" y="17508"/>
                      <a:pt x="26621" y="18768"/>
                      <a:pt x="25122" y="20087"/>
                    </a:cubicBezTo>
                    <a:lnTo>
                      <a:pt x="22844" y="22065"/>
                    </a:lnTo>
                    <a:lnTo>
                      <a:pt x="20565" y="24104"/>
                    </a:lnTo>
                    <a:cubicBezTo>
                      <a:pt x="19067" y="25423"/>
                      <a:pt x="17688" y="26742"/>
                      <a:pt x="16309" y="28061"/>
                    </a:cubicBezTo>
                    <a:cubicBezTo>
                      <a:pt x="15589" y="28660"/>
                      <a:pt x="14930" y="29320"/>
                      <a:pt x="14270" y="29980"/>
                    </a:cubicBezTo>
                    <a:cubicBezTo>
                      <a:pt x="13610" y="30579"/>
                      <a:pt x="13011" y="31179"/>
                      <a:pt x="12351" y="31778"/>
                    </a:cubicBezTo>
                    <a:cubicBezTo>
                      <a:pt x="11092" y="32977"/>
                      <a:pt x="9833" y="34057"/>
                      <a:pt x="8694" y="35016"/>
                    </a:cubicBezTo>
                    <a:cubicBezTo>
                      <a:pt x="7555" y="36035"/>
                      <a:pt x="6416" y="36875"/>
                      <a:pt x="5396" y="37654"/>
                    </a:cubicBezTo>
                    <a:cubicBezTo>
                      <a:pt x="4377" y="38433"/>
                      <a:pt x="3538" y="39093"/>
                      <a:pt x="2758" y="39573"/>
                    </a:cubicBezTo>
                    <a:cubicBezTo>
                      <a:pt x="1979" y="40112"/>
                      <a:pt x="1379" y="40532"/>
                      <a:pt x="960" y="40772"/>
                    </a:cubicBezTo>
                    <a:lnTo>
                      <a:pt x="300" y="41191"/>
                    </a:lnTo>
                    <a:lnTo>
                      <a:pt x="0" y="41012"/>
                    </a:lnTo>
                    <a:cubicBezTo>
                      <a:pt x="0" y="41012"/>
                      <a:pt x="19246" y="15890"/>
                      <a:pt x="5084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6"/>
              <p:cNvSpPr/>
              <p:nvPr/>
            </p:nvSpPr>
            <p:spPr>
              <a:xfrm>
                <a:off x="2333550" y="2918200"/>
                <a:ext cx="508150" cy="1570900"/>
              </a:xfrm>
              <a:custGeom>
                <a:avLst/>
                <a:gdLst/>
                <a:ahLst/>
                <a:cxnLst/>
                <a:rect l="l" t="t" r="r" b="b"/>
                <a:pathLst>
                  <a:path w="20326" h="62836" extrusionOk="0">
                    <a:moveTo>
                      <a:pt x="1919" y="62835"/>
                    </a:moveTo>
                    <a:cubicBezTo>
                      <a:pt x="1919" y="62835"/>
                      <a:pt x="2039" y="62536"/>
                      <a:pt x="2219" y="62056"/>
                    </a:cubicBezTo>
                    <a:cubicBezTo>
                      <a:pt x="2459" y="61576"/>
                      <a:pt x="2699" y="60917"/>
                      <a:pt x="3058" y="60077"/>
                    </a:cubicBezTo>
                    <a:cubicBezTo>
                      <a:pt x="3358" y="59178"/>
                      <a:pt x="3718" y="58159"/>
                      <a:pt x="4078" y="56959"/>
                    </a:cubicBezTo>
                    <a:cubicBezTo>
                      <a:pt x="4497" y="55760"/>
                      <a:pt x="4857" y="54441"/>
                      <a:pt x="5277" y="52942"/>
                    </a:cubicBezTo>
                    <a:cubicBezTo>
                      <a:pt x="5756" y="51503"/>
                      <a:pt x="6116" y="49885"/>
                      <a:pt x="6476" y="48206"/>
                    </a:cubicBezTo>
                    <a:cubicBezTo>
                      <a:pt x="6656" y="47306"/>
                      <a:pt x="6836" y="46467"/>
                      <a:pt x="7016" y="45568"/>
                    </a:cubicBezTo>
                    <a:cubicBezTo>
                      <a:pt x="7195" y="44668"/>
                      <a:pt x="7375" y="43769"/>
                      <a:pt x="7555" y="42870"/>
                    </a:cubicBezTo>
                    <a:cubicBezTo>
                      <a:pt x="7975" y="41011"/>
                      <a:pt x="8395" y="39092"/>
                      <a:pt x="8874" y="37174"/>
                    </a:cubicBezTo>
                    <a:cubicBezTo>
                      <a:pt x="9114" y="36214"/>
                      <a:pt x="9294" y="35195"/>
                      <a:pt x="9534" y="34236"/>
                    </a:cubicBezTo>
                    <a:lnTo>
                      <a:pt x="10313" y="31298"/>
                    </a:lnTo>
                    <a:cubicBezTo>
                      <a:pt x="10793" y="29319"/>
                      <a:pt x="11392" y="27401"/>
                      <a:pt x="11932" y="25482"/>
                    </a:cubicBezTo>
                    <a:cubicBezTo>
                      <a:pt x="12472" y="23563"/>
                      <a:pt x="13071" y="21705"/>
                      <a:pt x="13551" y="19846"/>
                    </a:cubicBezTo>
                    <a:cubicBezTo>
                      <a:pt x="14090" y="18047"/>
                      <a:pt x="14690" y="16309"/>
                      <a:pt x="15230" y="14630"/>
                    </a:cubicBezTo>
                    <a:cubicBezTo>
                      <a:pt x="15529" y="13790"/>
                      <a:pt x="15769" y="12951"/>
                      <a:pt x="16069" y="12172"/>
                    </a:cubicBezTo>
                    <a:cubicBezTo>
                      <a:pt x="16309" y="11392"/>
                      <a:pt x="16609" y="10673"/>
                      <a:pt x="16848" y="9953"/>
                    </a:cubicBezTo>
                    <a:cubicBezTo>
                      <a:pt x="17328" y="8514"/>
                      <a:pt x="17808" y="7195"/>
                      <a:pt x="18227" y="5996"/>
                    </a:cubicBezTo>
                    <a:cubicBezTo>
                      <a:pt x="18647" y="4857"/>
                      <a:pt x="19067" y="3838"/>
                      <a:pt x="19367" y="2998"/>
                    </a:cubicBezTo>
                    <a:cubicBezTo>
                      <a:pt x="20026" y="1319"/>
                      <a:pt x="20326" y="300"/>
                      <a:pt x="20326" y="300"/>
                    </a:cubicBezTo>
                    <a:lnTo>
                      <a:pt x="19726" y="0"/>
                    </a:lnTo>
                    <a:cubicBezTo>
                      <a:pt x="19726" y="0"/>
                      <a:pt x="19127" y="840"/>
                      <a:pt x="18108" y="2339"/>
                    </a:cubicBezTo>
                    <a:lnTo>
                      <a:pt x="16249" y="5037"/>
                    </a:lnTo>
                    <a:cubicBezTo>
                      <a:pt x="15589" y="6116"/>
                      <a:pt x="14930" y="7375"/>
                      <a:pt x="14090" y="8754"/>
                    </a:cubicBezTo>
                    <a:lnTo>
                      <a:pt x="12891" y="10852"/>
                    </a:lnTo>
                    <a:cubicBezTo>
                      <a:pt x="12472" y="11572"/>
                      <a:pt x="12112" y="12351"/>
                      <a:pt x="11692" y="13191"/>
                    </a:cubicBezTo>
                    <a:cubicBezTo>
                      <a:pt x="10973" y="14810"/>
                      <a:pt x="10013" y="16488"/>
                      <a:pt x="9294" y="18287"/>
                    </a:cubicBezTo>
                    <a:cubicBezTo>
                      <a:pt x="8574" y="20086"/>
                      <a:pt x="7675" y="21945"/>
                      <a:pt x="7016" y="23863"/>
                    </a:cubicBezTo>
                    <a:cubicBezTo>
                      <a:pt x="6296" y="25782"/>
                      <a:pt x="5517" y="27700"/>
                      <a:pt x="4917" y="29739"/>
                    </a:cubicBezTo>
                    <a:lnTo>
                      <a:pt x="3958" y="32737"/>
                    </a:lnTo>
                    <a:cubicBezTo>
                      <a:pt x="3658" y="33696"/>
                      <a:pt x="3418" y="34715"/>
                      <a:pt x="3118" y="35735"/>
                    </a:cubicBezTo>
                    <a:cubicBezTo>
                      <a:pt x="2579" y="37713"/>
                      <a:pt x="2099" y="39692"/>
                      <a:pt x="1619" y="41610"/>
                    </a:cubicBezTo>
                    <a:cubicBezTo>
                      <a:pt x="1140" y="43469"/>
                      <a:pt x="840" y="45328"/>
                      <a:pt x="600" y="47127"/>
                    </a:cubicBezTo>
                    <a:cubicBezTo>
                      <a:pt x="300" y="48805"/>
                      <a:pt x="180" y="50484"/>
                      <a:pt x="61" y="52163"/>
                    </a:cubicBezTo>
                    <a:cubicBezTo>
                      <a:pt x="1" y="53602"/>
                      <a:pt x="1" y="55041"/>
                      <a:pt x="61" y="56480"/>
                    </a:cubicBezTo>
                    <a:cubicBezTo>
                      <a:pt x="180" y="57619"/>
                      <a:pt x="300" y="58758"/>
                      <a:pt x="480" y="59837"/>
                    </a:cubicBezTo>
                    <a:cubicBezTo>
                      <a:pt x="600" y="60797"/>
                      <a:pt x="780" y="61516"/>
                      <a:pt x="900" y="61996"/>
                    </a:cubicBezTo>
                    <a:cubicBezTo>
                      <a:pt x="1020" y="62476"/>
                      <a:pt x="1140" y="62775"/>
                      <a:pt x="1140" y="6277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6"/>
              <p:cNvSpPr/>
              <p:nvPr/>
            </p:nvSpPr>
            <p:spPr>
              <a:xfrm>
                <a:off x="2372525" y="2924200"/>
                <a:ext cx="470675" cy="1564900"/>
              </a:xfrm>
              <a:custGeom>
                <a:avLst/>
                <a:gdLst/>
                <a:ahLst/>
                <a:cxnLst/>
                <a:rect l="l" t="t" r="r" b="b"/>
                <a:pathLst>
                  <a:path w="18827" h="62596" extrusionOk="0">
                    <a:moveTo>
                      <a:pt x="18827" y="120"/>
                    </a:moveTo>
                    <a:cubicBezTo>
                      <a:pt x="18827" y="120"/>
                      <a:pt x="18467" y="1139"/>
                      <a:pt x="17868" y="2818"/>
                    </a:cubicBezTo>
                    <a:cubicBezTo>
                      <a:pt x="17508" y="3657"/>
                      <a:pt x="17148" y="4677"/>
                      <a:pt x="16728" y="5816"/>
                    </a:cubicBezTo>
                    <a:cubicBezTo>
                      <a:pt x="16249" y="6955"/>
                      <a:pt x="15829" y="8334"/>
                      <a:pt x="15289" y="9773"/>
                    </a:cubicBezTo>
                    <a:cubicBezTo>
                      <a:pt x="15050" y="10493"/>
                      <a:pt x="14810" y="11272"/>
                      <a:pt x="14510" y="11992"/>
                    </a:cubicBezTo>
                    <a:cubicBezTo>
                      <a:pt x="14210" y="12771"/>
                      <a:pt x="13970" y="13610"/>
                      <a:pt x="13731" y="14450"/>
                    </a:cubicBezTo>
                    <a:cubicBezTo>
                      <a:pt x="13191" y="16069"/>
                      <a:pt x="12531" y="17807"/>
                      <a:pt x="12052" y="19666"/>
                    </a:cubicBezTo>
                    <a:cubicBezTo>
                      <a:pt x="11512" y="21525"/>
                      <a:pt x="10853" y="23323"/>
                      <a:pt x="10373" y="25302"/>
                    </a:cubicBezTo>
                    <a:cubicBezTo>
                      <a:pt x="9893" y="27221"/>
                      <a:pt x="9234" y="29139"/>
                      <a:pt x="8754" y="31118"/>
                    </a:cubicBezTo>
                    <a:lnTo>
                      <a:pt x="8035" y="34056"/>
                    </a:lnTo>
                    <a:lnTo>
                      <a:pt x="7315" y="36934"/>
                    </a:lnTo>
                    <a:cubicBezTo>
                      <a:pt x="6836" y="38852"/>
                      <a:pt x="6476" y="40771"/>
                      <a:pt x="6056" y="42630"/>
                    </a:cubicBezTo>
                    <a:cubicBezTo>
                      <a:pt x="5816" y="43589"/>
                      <a:pt x="5636" y="44488"/>
                      <a:pt x="5457" y="45388"/>
                    </a:cubicBezTo>
                    <a:cubicBezTo>
                      <a:pt x="5277" y="46287"/>
                      <a:pt x="5097" y="47126"/>
                      <a:pt x="4917" y="47966"/>
                    </a:cubicBezTo>
                    <a:cubicBezTo>
                      <a:pt x="4557" y="49705"/>
                      <a:pt x="4137" y="51263"/>
                      <a:pt x="3778" y="52762"/>
                    </a:cubicBezTo>
                    <a:cubicBezTo>
                      <a:pt x="3418" y="54201"/>
                      <a:pt x="2938" y="55580"/>
                      <a:pt x="2579" y="56779"/>
                    </a:cubicBezTo>
                    <a:cubicBezTo>
                      <a:pt x="2159" y="57919"/>
                      <a:pt x="1799" y="58998"/>
                      <a:pt x="1499" y="59837"/>
                    </a:cubicBezTo>
                    <a:cubicBezTo>
                      <a:pt x="1140" y="60737"/>
                      <a:pt x="900" y="61396"/>
                      <a:pt x="660" y="61876"/>
                    </a:cubicBezTo>
                    <a:cubicBezTo>
                      <a:pt x="480" y="62296"/>
                      <a:pt x="360" y="62595"/>
                      <a:pt x="360" y="62595"/>
                    </a:cubicBezTo>
                    <a:lnTo>
                      <a:pt x="0" y="62595"/>
                    </a:lnTo>
                    <a:cubicBezTo>
                      <a:pt x="0" y="62595"/>
                      <a:pt x="1499" y="31058"/>
                      <a:pt x="18527"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1" name="Google Shape;1131;p16"/>
            <p:cNvGrpSpPr/>
            <p:nvPr/>
          </p:nvGrpSpPr>
          <p:grpSpPr>
            <a:xfrm>
              <a:off x="694575" y="4876275"/>
              <a:ext cx="2661375" cy="575888"/>
              <a:chOff x="6325425" y="-130875"/>
              <a:chExt cx="2661375" cy="575888"/>
            </a:xfrm>
          </p:grpSpPr>
          <p:grpSp>
            <p:nvGrpSpPr>
              <p:cNvPr id="1132" name="Google Shape;1132;p16"/>
              <p:cNvGrpSpPr/>
              <p:nvPr/>
            </p:nvGrpSpPr>
            <p:grpSpPr>
              <a:xfrm>
                <a:off x="8633313" y="-37000"/>
                <a:ext cx="297475" cy="164900"/>
                <a:chOff x="2548875" y="5686950"/>
                <a:chExt cx="297475" cy="164900"/>
              </a:xfrm>
            </p:grpSpPr>
            <p:sp>
              <p:nvSpPr>
                <p:cNvPr id="1133" name="Google Shape;1133;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38" name="Google Shape;1138;p16"/>
              <p:cNvGrpSpPr/>
              <p:nvPr/>
            </p:nvGrpSpPr>
            <p:grpSpPr>
              <a:xfrm>
                <a:off x="6806075" y="-130875"/>
                <a:ext cx="171150" cy="93875"/>
                <a:chOff x="3671500" y="5531063"/>
                <a:chExt cx="171150" cy="93875"/>
              </a:xfrm>
            </p:grpSpPr>
            <p:sp>
              <p:nvSpPr>
                <p:cNvPr id="1139" name="Google Shape;1139;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1" name="Google Shape;1141;p16"/>
              <p:cNvGrpSpPr/>
              <p:nvPr/>
            </p:nvGrpSpPr>
            <p:grpSpPr>
              <a:xfrm>
                <a:off x="8334950" y="243600"/>
                <a:ext cx="170300" cy="93875"/>
                <a:chOff x="1780450" y="6019825"/>
                <a:chExt cx="170300" cy="93875"/>
              </a:xfrm>
            </p:grpSpPr>
            <p:sp>
              <p:nvSpPr>
                <p:cNvPr id="1142" name="Google Shape;1142;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4" name="Google Shape;1144;p16"/>
              <p:cNvGrpSpPr/>
              <p:nvPr/>
            </p:nvGrpSpPr>
            <p:grpSpPr>
              <a:xfrm>
                <a:off x="7161700" y="149725"/>
                <a:ext cx="170300" cy="93875"/>
                <a:chOff x="3313600" y="4957625"/>
                <a:chExt cx="170300" cy="93875"/>
              </a:xfrm>
            </p:grpSpPr>
            <p:sp>
              <p:nvSpPr>
                <p:cNvPr id="1145" name="Google Shape;1145;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147" name="Google Shape;1147;p16"/>
            <p:cNvGrpSpPr/>
            <p:nvPr/>
          </p:nvGrpSpPr>
          <p:grpSpPr>
            <a:xfrm rot="10800000">
              <a:off x="4771599" y="4813194"/>
              <a:ext cx="3244216" cy="702064"/>
              <a:chOff x="6325425" y="-130875"/>
              <a:chExt cx="2661375" cy="575888"/>
            </a:xfrm>
          </p:grpSpPr>
          <p:grpSp>
            <p:nvGrpSpPr>
              <p:cNvPr id="1148" name="Google Shape;1148;p16"/>
              <p:cNvGrpSpPr/>
              <p:nvPr/>
            </p:nvGrpSpPr>
            <p:grpSpPr>
              <a:xfrm>
                <a:off x="8633313" y="-37000"/>
                <a:ext cx="297475" cy="164900"/>
                <a:chOff x="2548875" y="5686950"/>
                <a:chExt cx="297475" cy="164900"/>
              </a:xfrm>
            </p:grpSpPr>
            <p:sp>
              <p:nvSpPr>
                <p:cNvPr id="1149" name="Google Shape;1149;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1" name="Google Shape;1151;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54" name="Google Shape;1154;p16"/>
              <p:cNvGrpSpPr/>
              <p:nvPr/>
            </p:nvGrpSpPr>
            <p:grpSpPr>
              <a:xfrm>
                <a:off x="6806075" y="-130875"/>
                <a:ext cx="171150" cy="93875"/>
                <a:chOff x="3671500" y="5531063"/>
                <a:chExt cx="171150" cy="93875"/>
              </a:xfrm>
            </p:grpSpPr>
            <p:sp>
              <p:nvSpPr>
                <p:cNvPr id="1155" name="Google Shape;1155;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7" name="Google Shape;1157;p16"/>
              <p:cNvGrpSpPr/>
              <p:nvPr/>
            </p:nvGrpSpPr>
            <p:grpSpPr>
              <a:xfrm>
                <a:off x="8334950" y="243600"/>
                <a:ext cx="170300" cy="93875"/>
                <a:chOff x="1780450" y="6019825"/>
                <a:chExt cx="170300" cy="93875"/>
              </a:xfrm>
            </p:grpSpPr>
            <p:sp>
              <p:nvSpPr>
                <p:cNvPr id="1158" name="Google Shape;1158;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16"/>
              <p:cNvGrpSpPr/>
              <p:nvPr/>
            </p:nvGrpSpPr>
            <p:grpSpPr>
              <a:xfrm>
                <a:off x="7161700" y="149725"/>
                <a:ext cx="170300" cy="93875"/>
                <a:chOff x="3313600" y="4957625"/>
                <a:chExt cx="170300" cy="93875"/>
              </a:xfrm>
            </p:grpSpPr>
            <p:sp>
              <p:nvSpPr>
                <p:cNvPr id="1161" name="Google Shape;1161;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
        <p:nvSpPr>
          <p:cNvPr id="1163" name="Google Shape;1163;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4" name="Google Shape;1164;p16"/>
          <p:cNvSpPr txBox="1">
            <a:spLocks noGrp="1"/>
          </p:cNvSpPr>
          <p:nvPr>
            <p:ph type="body" idx="1"/>
          </p:nvPr>
        </p:nvSpPr>
        <p:spPr>
          <a:xfrm>
            <a:off x="960000" y="1519388"/>
            <a:ext cx="10272000" cy="4476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spTree>
    <p:extLst>
      <p:ext uri="{BB962C8B-B14F-4D97-AF65-F5344CB8AC3E}">
        <p14:creationId xmlns:p14="http://schemas.microsoft.com/office/powerpoint/2010/main" val="659037440"/>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207"/>
        <p:cNvGrpSpPr/>
        <p:nvPr/>
      </p:nvGrpSpPr>
      <p:grpSpPr>
        <a:xfrm>
          <a:off x="0" y="0"/>
          <a:ext cx="0" cy="0"/>
          <a:chOff x="0" y="0"/>
          <a:chExt cx="0" cy="0"/>
        </a:xfrm>
      </p:grpSpPr>
      <p:pic>
        <p:nvPicPr>
          <p:cNvPr id="208" name="Google Shape;208;p25"/>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209" name="Google Shape;209;p25"/>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pic>
        <p:nvPicPr>
          <p:cNvPr id="210" name="Google Shape;210;p25"/>
          <p:cNvPicPr preferRelativeResize="0"/>
          <p:nvPr/>
        </p:nvPicPr>
        <p:blipFill>
          <a:blip r:embed="rId3">
            <a:alphaModFix/>
          </a:blip>
          <a:stretch>
            <a:fillRect/>
          </a:stretch>
        </p:blipFill>
        <p:spPr>
          <a:xfrm rot="2699997" flipH="1">
            <a:off x="-74971" y="-825384"/>
            <a:ext cx="2262872" cy="1752573"/>
          </a:xfrm>
          <a:prstGeom prst="rect">
            <a:avLst/>
          </a:prstGeom>
          <a:noFill/>
          <a:ln>
            <a:noFill/>
          </a:ln>
          <a:effectLst>
            <a:outerShdw dist="514350" dir="7440000" algn="bl" rotWithShape="0">
              <a:schemeClr val="accent1">
                <a:alpha val="61000"/>
              </a:schemeClr>
            </a:outerShdw>
          </a:effectLst>
        </p:spPr>
      </p:pic>
      <p:pic>
        <p:nvPicPr>
          <p:cNvPr id="211" name="Google Shape;211;p25"/>
          <p:cNvPicPr preferRelativeResize="0"/>
          <p:nvPr/>
        </p:nvPicPr>
        <p:blipFill>
          <a:blip r:embed="rId2">
            <a:alphaModFix/>
          </a:blip>
          <a:stretch>
            <a:fillRect/>
          </a:stretch>
        </p:blipFill>
        <p:spPr>
          <a:xfrm>
            <a:off x="-1381594" y="398533"/>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4526798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12"/>
        <p:cNvGrpSpPr/>
        <p:nvPr/>
      </p:nvGrpSpPr>
      <p:grpSpPr>
        <a:xfrm>
          <a:off x="0" y="0"/>
          <a:ext cx="0" cy="0"/>
          <a:chOff x="0" y="0"/>
          <a:chExt cx="0" cy="0"/>
        </a:xfrm>
      </p:grpSpPr>
      <p:pic>
        <p:nvPicPr>
          <p:cNvPr id="213" name="Google Shape;213;p26"/>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214" name="Google Shape;214;p26"/>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215" name="Google Shape;215;p26"/>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216" name="Google Shape;216;p26"/>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217" name="Google Shape;217;p26"/>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218" name="Google Shape;218;p26"/>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219" name="Google Shape;219;p26"/>
          <p:cNvPicPr preferRelativeResize="0"/>
          <p:nvPr/>
        </p:nvPicPr>
        <p:blipFill>
          <a:blip r:embed="rId3">
            <a:alphaModFix/>
          </a:blip>
          <a:stretch>
            <a:fillRect/>
          </a:stretch>
        </p:blipFill>
        <p:spPr>
          <a:xfrm flipH="1">
            <a:off x="1996840" y="5513499"/>
            <a:ext cx="1712401" cy="1727611"/>
          </a:xfrm>
          <a:prstGeom prst="rect">
            <a:avLst/>
          </a:prstGeom>
          <a:noFill/>
          <a:ln>
            <a:noFill/>
          </a:ln>
        </p:spPr>
      </p:pic>
    </p:spTree>
    <p:extLst>
      <p:ext uri="{BB962C8B-B14F-4D97-AF65-F5344CB8AC3E}">
        <p14:creationId xmlns:p14="http://schemas.microsoft.com/office/powerpoint/2010/main" val="29729686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27"/>
          <p:cNvPicPr preferRelativeResize="0"/>
          <p:nvPr/>
        </p:nvPicPr>
        <p:blipFill>
          <a:blip r:embed="rId3">
            <a:alphaModFix/>
          </a:blip>
          <a:stretch>
            <a:fillRect/>
          </a:stretch>
        </p:blipFill>
        <p:spPr>
          <a:xfrm flipH="1">
            <a:off x="8522893" y="-1927151"/>
            <a:ext cx="4395555" cy="4395560"/>
          </a:xfrm>
          <a:prstGeom prst="rect">
            <a:avLst/>
          </a:prstGeom>
          <a:noFill/>
          <a:ln>
            <a:noFill/>
          </a:ln>
        </p:spPr>
      </p:pic>
      <p:pic>
        <p:nvPicPr>
          <p:cNvPr id="222" name="Google Shape;222;p27"/>
          <p:cNvPicPr preferRelativeResize="0"/>
          <p:nvPr/>
        </p:nvPicPr>
        <p:blipFill>
          <a:blip r:embed="rId3">
            <a:alphaModFix/>
          </a:blip>
          <a:stretch>
            <a:fillRect/>
          </a:stretch>
        </p:blipFill>
        <p:spPr>
          <a:xfrm flipH="1">
            <a:off x="-2116640" y="3894065"/>
            <a:ext cx="4395555" cy="4395560"/>
          </a:xfrm>
          <a:prstGeom prst="rect">
            <a:avLst/>
          </a:prstGeom>
          <a:noFill/>
          <a:ln>
            <a:noFill/>
          </a:ln>
        </p:spPr>
      </p:pic>
    </p:spTree>
    <p:extLst>
      <p:ext uri="{BB962C8B-B14F-4D97-AF65-F5344CB8AC3E}">
        <p14:creationId xmlns:p14="http://schemas.microsoft.com/office/powerpoint/2010/main" val="22371859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6345336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925594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5551729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7888691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223335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0282671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432768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787"/>
        <p:cNvGrpSpPr/>
        <p:nvPr/>
      </p:nvGrpSpPr>
      <p:grpSpPr>
        <a:xfrm>
          <a:off x="0" y="0"/>
          <a:ext cx="0" cy="0"/>
          <a:chOff x="0" y="0"/>
          <a:chExt cx="0" cy="0"/>
        </a:xfrm>
      </p:grpSpPr>
      <p:grpSp>
        <p:nvGrpSpPr>
          <p:cNvPr id="1788" name="Google Shape;1788;p23"/>
          <p:cNvGrpSpPr/>
          <p:nvPr/>
        </p:nvGrpSpPr>
        <p:grpSpPr>
          <a:xfrm>
            <a:off x="-50400" y="-335999"/>
            <a:ext cx="12466909" cy="7642897"/>
            <a:chOff x="-37800" y="-252000"/>
            <a:chExt cx="9350182" cy="5732173"/>
          </a:xfrm>
        </p:grpSpPr>
        <p:grpSp>
          <p:nvGrpSpPr>
            <p:cNvPr id="1789" name="Google Shape;1789;p23"/>
            <p:cNvGrpSpPr/>
            <p:nvPr/>
          </p:nvGrpSpPr>
          <p:grpSpPr>
            <a:xfrm>
              <a:off x="-37650" y="0"/>
              <a:ext cx="9144228" cy="5315855"/>
              <a:chOff x="-280300" y="0"/>
              <a:chExt cx="9424125" cy="5837109"/>
            </a:xfrm>
          </p:grpSpPr>
          <p:sp>
            <p:nvSpPr>
              <p:cNvPr id="1790" name="Google Shape;1790;p23"/>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3"/>
              <p:cNvSpPr/>
              <p:nvPr/>
            </p:nvSpPr>
            <p:spPr>
              <a:xfrm>
                <a:off x="-280275" y="4833861"/>
                <a:ext cx="9424084" cy="1003248"/>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2" name="Google Shape;1792;p23"/>
              <p:cNvGrpSpPr/>
              <p:nvPr/>
            </p:nvGrpSpPr>
            <p:grpSpPr>
              <a:xfrm>
                <a:off x="-280300" y="0"/>
                <a:ext cx="9424125" cy="5698476"/>
                <a:chOff x="-280300" y="119986"/>
                <a:chExt cx="9424125" cy="5391689"/>
              </a:xfrm>
            </p:grpSpPr>
            <p:sp>
              <p:nvSpPr>
                <p:cNvPr id="1793" name="Google Shape;1793;p23"/>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3"/>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795" name="Google Shape;1795;p23"/>
            <p:cNvSpPr/>
            <p:nvPr/>
          </p:nvSpPr>
          <p:spPr>
            <a:xfrm>
              <a:off x="-37650" y="-252000"/>
              <a:ext cx="9181800" cy="2858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23"/>
            <p:cNvSpPr/>
            <p:nvPr/>
          </p:nvSpPr>
          <p:spPr>
            <a:xfrm>
              <a:off x="-37800" y="2551125"/>
              <a:ext cx="9181895"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7" name="Google Shape;1797;p23"/>
            <p:cNvGrpSpPr/>
            <p:nvPr/>
          </p:nvGrpSpPr>
          <p:grpSpPr>
            <a:xfrm>
              <a:off x="719994" y="4603992"/>
              <a:ext cx="835244" cy="299483"/>
              <a:chOff x="-228625" y="1370825"/>
              <a:chExt cx="7887100" cy="2827975"/>
            </a:xfrm>
          </p:grpSpPr>
          <p:sp>
            <p:nvSpPr>
              <p:cNvPr id="1798" name="Google Shape;1798;p23"/>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3"/>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23"/>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1" name="Google Shape;1801;p23"/>
            <p:cNvGrpSpPr/>
            <p:nvPr/>
          </p:nvGrpSpPr>
          <p:grpSpPr>
            <a:xfrm>
              <a:off x="7764620" y="4224817"/>
              <a:ext cx="1547761" cy="1255356"/>
              <a:chOff x="598400" y="238125"/>
              <a:chExt cx="6364150" cy="5161825"/>
            </a:xfrm>
          </p:grpSpPr>
          <p:sp>
            <p:nvSpPr>
              <p:cNvPr id="1802" name="Google Shape;1802;p23"/>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3"/>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3"/>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3"/>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3"/>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3"/>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3"/>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3"/>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3"/>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3"/>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3"/>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3"/>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3"/>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3"/>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3"/>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3"/>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3"/>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3"/>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3"/>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3"/>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3"/>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3"/>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3"/>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3"/>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3"/>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3"/>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0" name="Google Shape;1830;p23"/>
            <p:cNvGrpSpPr/>
            <p:nvPr/>
          </p:nvGrpSpPr>
          <p:grpSpPr>
            <a:xfrm>
              <a:off x="4304415" y="4695910"/>
              <a:ext cx="1127633" cy="447717"/>
              <a:chOff x="70025" y="1263450"/>
              <a:chExt cx="7552800" cy="2998775"/>
            </a:xfrm>
          </p:grpSpPr>
          <p:sp>
            <p:nvSpPr>
              <p:cNvPr id="1831" name="Google Shape;1831;p23"/>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3"/>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3"/>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4" name="Google Shape;1834;p23"/>
            <p:cNvGrpSpPr/>
            <p:nvPr/>
          </p:nvGrpSpPr>
          <p:grpSpPr>
            <a:xfrm>
              <a:off x="6198131" y="4402190"/>
              <a:ext cx="632424" cy="403600"/>
              <a:chOff x="-245250" y="327975"/>
              <a:chExt cx="7564875" cy="4827750"/>
            </a:xfrm>
          </p:grpSpPr>
          <p:sp>
            <p:nvSpPr>
              <p:cNvPr id="1835" name="Google Shape;1835;p23"/>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3"/>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3"/>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8" name="Google Shape;1838;p23"/>
            <p:cNvGrpSpPr/>
            <p:nvPr/>
          </p:nvGrpSpPr>
          <p:grpSpPr>
            <a:xfrm>
              <a:off x="2524270" y="4770062"/>
              <a:ext cx="472660" cy="299397"/>
              <a:chOff x="238125" y="348350"/>
              <a:chExt cx="7478800" cy="4737300"/>
            </a:xfrm>
          </p:grpSpPr>
          <p:sp>
            <p:nvSpPr>
              <p:cNvPr id="1839" name="Google Shape;1839;p23"/>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23"/>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23"/>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2" name="Google Shape;1842;p23"/>
            <p:cNvGrpSpPr/>
            <p:nvPr/>
          </p:nvGrpSpPr>
          <p:grpSpPr>
            <a:xfrm>
              <a:off x="5555963" y="4770050"/>
              <a:ext cx="297475" cy="164900"/>
              <a:chOff x="2547738" y="5819350"/>
              <a:chExt cx="297475" cy="164900"/>
            </a:xfrm>
          </p:grpSpPr>
          <p:sp>
            <p:nvSpPr>
              <p:cNvPr id="1843" name="Google Shape;1843;p23"/>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3"/>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5" name="Google Shape;1845;p23"/>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3"/>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3"/>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3"/>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3"/>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3"/>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51" name="Google Shape;1851;p23"/>
            <p:cNvGrpSpPr/>
            <p:nvPr/>
          </p:nvGrpSpPr>
          <p:grpSpPr>
            <a:xfrm>
              <a:off x="7508938" y="4934938"/>
              <a:ext cx="171150" cy="93875"/>
              <a:chOff x="3670363" y="5663463"/>
              <a:chExt cx="171150" cy="93875"/>
            </a:xfrm>
          </p:grpSpPr>
          <p:sp>
            <p:nvSpPr>
              <p:cNvPr id="1852" name="Google Shape;1852;p23"/>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3"/>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4" name="Google Shape;1854;p23"/>
            <p:cNvGrpSpPr/>
            <p:nvPr/>
          </p:nvGrpSpPr>
          <p:grpSpPr>
            <a:xfrm>
              <a:off x="6227488" y="4890300"/>
              <a:ext cx="170300" cy="93875"/>
              <a:chOff x="5617888" y="5423700"/>
              <a:chExt cx="170300" cy="93875"/>
            </a:xfrm>
          </p:grpSpPr>
          <p:sp>
            <p:nvSpPr>
              <p:cNvPr id="1855" name="Google Shape;1855;p23"/>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3"/>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7" name="Google Shape;1857;p23"/>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3"/>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9" name="Google Shape;1859;p23"/>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60" name="Google Shape;1860;p23"/>
          <p:cNvSpPr txBox="1">
            <a:spLocks noGrp="1"/>
          </p:cNvSpPr>
          <p:nvPr>
            <p:ph type="subTitle" idx="1"/>
          </p:nvPr>
        </p:nvSpPr>
        <p:spPr>
          <a:xfrm>
            <a:off x="2725800" y="1328567"/>
            <a:ext cx="6740400" cy="51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644558339"/>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3353309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6984183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583440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62922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0">
  <p:cSld name="Title and text 10">
    <p:spTree>
      <p:nvGrpSpPr>
        <p:cNvPr id="1" name="Shape 2615"/>
        <p:cNvGrpSpPr/>
        <p:nvPr/>
      </p:nvGrpSpPr>
      <p:grpSpPr>
        <a:xfrm>
          <a:off x="0" y="0"/>
          <a:ext cx="0" cy="0"/>
          <a:chOff x="0" y="0"/>
          <a:chExt cx="0" cy="0"/>
        </a:xfrm>
      </p:grpSpPr>
      <p:sp>
        <p:nvSpPr>
          <p:cNvPr id="2616" name="Google Shape;2616;p29"/>
          <p:cNvSpPr txBox="1">
            <a:spLocks noGrp="1"/>
          </p:cNvSpPr>
          <p:nvPr>
            <p:ph type="subTitle" idx="1"/>
          </p:nvPr>
        </p:nvSpPr>
        <p:spPr>
          <a:xfrm>
            <a:off x="2301200" y="1328567"/>
            <a:ext cx="7589600" cy="84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617" name="Google Shape;2617;p29"/>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18" name="Google Shape;2618;p29"/>
          <p:cNvGrpSpPr/>
          <p:nvPr/>
        </p:nvGrpSpPr>
        <p:grpSpPr>
          <a:xfrm>
            <a:off x="-1082330" y="2171784"/>
            <a:ext cx="15045083" cy="5727777"/>
            <a:chOff x="-836622" y="1628837"/>
            <a:chExt cx="11283812" cy="4295833"/>
          </a:xfrm>
        </p:grpSpPr>
        <p:grpSp>
          <p:nvGrpSpPr>
            <p:cNvPr id="2619" name="Google Shape;2619;p29"/>
            <p:cNvGrpSpPr/>
            <p:nvPr/>
          </p:nvGrpSpPr>
          <p:grpSpPr>
            <a:xfrm>
              <a:off x="-836622" y="3596261"/>
              <a:ext cx="10633129" cy="2328409"/>
              <a:chOff x="-836622" y="3596261"/>
              <a:chExt cx="10633129" cy="2328409"/>
            </a:xfrm>
          </p:grpSpPr>
          <p:sp>
            <p:nvSpPr>
              <p:cNvPr id="2620" name="Google Shape;2620;p29"/>
              <p:cNvSpPr/>
              <p:nvPr/>
            </p:nvSpPr>
            <p:spPr>
              <a:xfrm rot="-128938">
                <a:off x="-803956" y="3793710"/>
                <a:ext cx="10567796" cy="1933511"/>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dk1"/>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21" name="Google Shape;2621;p29"/>
              <p:cNvGrpSpPr/>
              <p:nvPr/>
            </p:nvGrpSpPr>
            <p:grpSpPr>
              <a:xfrm flipH="1">
                <a:off x="3049912" y="4582408"/>
                <a:ext cx="914040" cy="639634"/>
                <a:chOff x="482325" y="239050"/>
                <a:chExt cx="7461550" cy="5221500"/>
              </a:xfrm>
            </p:grpSpPr>
            <p:sp>
              <p:nvSpPr>
                <p:cNvPr id="2622" name="Google Shape;2622;p29"/>
                <p:cNvSpPr/>
                <p:nvPr/>
              </p:nvSpPr>
              <p:spPr>
                <a:xfrm>
                  <a:off x="495400" y="3260325"/>
                  <a:ext cx="7448475" cy="2200225"/>
                </a:xfrm>
                <a:custGeom>
                  <a:avLst/>
                  <a:gdLst/>
                  <a:ahLst/>
                  <a:cxnLst/>
                  <a:rect l="l" t="t" r="r" b="b"/>
                  <a:pathLst>
                    <a:path w="297939" h="88009" extrusionOk="0">
                      <a:moveTo>
                        <a:pt x="126168" y="1"/>
                      </a:moveTo>
                      <a:cubicBezTo>
                        <a:pt x="54560" y="1"/>
                        <a:pt x="0" y="15940"/>
                        <a:pt x="0" y="15940"/>
                      </a:cubicBezTo>
                      <a:cubicBezTo>
                        <a:pt x="0" y="15940"/>
                        <a:pt x="9270" y="37482"/>
                        <a:pt x="40996" y="40746"/>
                      </a:cubicBezTo>
                      <a:cubicBezTo>
                        <a:pt x="58195" y="58389"/>
                        <a:pt x="100289" y="88008"/>
                        <a:pt x="158704" y="88008"/>
                      </a:cubicBezTo>
                      <a:cubicBezTo>
                        <a:pt x="169023" y="88008"/>
                        <a:pt x="179851" y="87084"/>
                        <a:pt x="191140" y="85006"/>
                      </a:cubicBezTo>
                      <a:cubicBezTo>
                        <a:pt x="266474" y="71297"/>
                        <a:pt x="297939" y="22076"/>
                        <a:pt x="195449" y="5364"/>
                      </a:cubicBezTo>
                      <a:cubicBezTo>
                        <a:pt x="171478" y="1486"/>
                        <a:pt x="148028" y="1"/>
                        <a:pt x="126168"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29"/>
                <p:cNvSpPr/>
                <p:nvPr/>
              </p:nvSpPr>
              <p:spPr>
                <a:xfrm>
                  <a:off x="482325" y="239050"/>
                  <a:ext cx="5519475" cy="3909475"/>
                </a:xfrm>
                <a:custGeom>
                  <a:avLst/>
                  <a:gdLst/>
                  <a:ahLst/>
                  <a:cxnLst/>
                  <a:rect l="l" t="t" r="r" b="b"/>
                  <a:pathLst>
                    <a:path w="220779" h="156379" extrusionOk="0">
                      <a:moveTo>
                        <a:pt x="121077" y="0"/>
                      </a:moveTo>
                      <a:cubicBezTo>
                        <a:pt x="93604" y="0"/>
                        <a:pt x="65897" y="12867"/>
                        <a:pt x="49483" y="34039"/>
                      </a:cubicBezTo>
                      <a:cubicBezTo>
                        <a:pt x="4831" y="54799"/>
                        <a:pt x="1" y="134049"/>
                        <a:pt x="523" y="136791"/>
                      </a:cubicBezTo>
                      <a:cubicBezTo>
                        <a:pt x="1045" y="139663"/>
                        <a:pt x="10837" y="143972"/>
                        <a:pt x="27157" y="145538"/>
                      </a:cubicBezTo>
                      <a:cubicBezTo>
                        <a:pt x="55881" y="152847"/>
                        <a:pt x="85360" y="156378"/>
                        <a:pt x="114977" y="156378"/>
                      </a:cubicBezTo>
                      <a:cubicBezTo>
                        <a:pt x="115515" y="156378"/>
                        <a:pt x="116053" y="156377"/>
                        <a:pt x="116591" y="156375"/>
                      </a:cubicBezTo>
                      <a:cubicBezTo>
                        <a:pt x="160198" y="156375"/>
                        <a:pt x="193099" y="142796"/>
                        <a:pt x="200541" y="135224"/>
                      </a:cubicBezTo>
                      <a:cubicBezTo>
                        <a:pt x="200541" y="135224"/>
                        <a:pt x="219342" y="126999"/>
                        <a:pt x="219603" y="123343"/>
                      </a:cubicBezTo>
                      <a:cubicBezTo>
                        <a:pt x="220778" y="102192"/>
                        <a:pt x="204328" y="46182"/>
                        <a:pt x="185919" y="34039"/>
                      </a:cubicBezTo>
                      <a:cubicBezTo>
                        <a:pt x="169966" y="10264"/>
                        <a:pt x="145615" y="0"/>
                        <a:pt x="12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29"/>
                <p:cNvSpPr/>
                <p:nvPr/>
              </p:nvSpPr>
              <p:spPr>
                <a:xfrm>
                  <a:off x="2871575" y="1223850"/>
                  <a:ext cx="3126950" cy="2924575"/>
                </a:xfrm>
                <a:custGeom>
                  <a:avLst/>
                  <a:gdLst/>
                  <a:ahLst/>
                  <a:cxnLst/>
                  <a:rect l="l" t="t" r="r" b="b"/>
                  <a:pathLst>
                    <a:path w="125078" h="116983" extrusionOk="0">
                      <a:moveTo>
                        <a:pt x="96354" y="0"/>
                      </a:moveTo>
                      <a:cubicBezTo>
                        <a:pt x="55620" y="2742"/>
                        <a:pt x="31466" y="31988"/>
                        <a:pt x="27810" y="59405"/>
                      </a:cubicBezTo>
                      <a:cubicBezTo>
                        <a:pt x="8226" y="77553"/>
                        <a:pt x="1959" y="103927"/>
                        <a:pt x="1" y="116461"/>
                      </a:cubicBezTo>
                      <a:cubicBezTo>
                        <a:pt x="6921" y="116722"/>
                        <a:pt x="13840" y="116983"/>
                        <a:pt x="21021" y="116983"/>
                      </a:cubicBezTo>
                      <a:cubicBezTo>
                        <a:pt x="64628" y="116983"/>
                        <a:pt x="97660" y="103404"/>
                        <a:pt x="104971" y="95832"/>
                      </a:cubicBezTo>
                      <a:cubicBezTo>
                        <a:pt x="104971" y="95832"/>
                        <a:pt x="123903" y="87476"/>
                        <a:pt x="124033" y="83820"/>
                      </a:cubicBezTo>
                      <a:cubicBezTo>
                        <a:pt x="125078" y="65020"/>
                        <a:pt x="112152" y="18540"/>
                        <a:pt x="96354"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29"/>
                <p:cNvSpPr/>
                <p:nvPr/>
              </p:nvSpPr>
              <p:spPr>
                <a:xfrm>
                  <a:off x="1118825" y="1672200"/>
                  <a:ext cx="639750" cy="583500"/>
                </a:xfrm>
                <a:custGeom>
                  <a:avLst/>
                  <a:gdLst/>
                  <a:ahLst/>
                  <a:cxnLst/>
                  <a:rect l="l" t="t" r="r" b="b"/>
                  <a:pathLst>
                    <a:path w="25590" h="23340" extrusionOk="0">
                      <a:moveTo>
                        <a:pt x="17219" y="1"/>
                      </a:moveTo>
                      <a:cubicBezTo>
                        <a:pt x="13695" y="1"/>
                        <a:pt x="9491" y="1999"/>
                        <a:pt x="6136" y="5698"/>
                      </a:cubicBezTo>
                      <a:cubicBezTo>
                        <a:pt x="1175" y="11181"/>
                        <a:pt x="0" y="18362"/>
                        <a:pt x="3525" y="21626"/>
                      </a:cubicBezTo>
                      <a:cubicBezTo>
                        <a:pt x="4778" y="22789"/>
                        <a:pt x="6429" y="23339"/>
                        <a:pt x="8263" y="23339"/>
                      </a:cubicBezTo>
                      <a:cubicBezTo>
                        <a:pt x="11782" y="23339"/>
                        <a:pt x="15976" y="21314"/>
                        <a:pt x="19323" y="17709"/>
                      </a:cubicBezTo>
                      <a:cubicBezTo>
                        <a:pt x="24415" y="12226"/>
                        <a:pt x="25590" y="5045"/>
                        <a:pt x="21934" y="1650"/>
                      </a:cubicBezTo>
                      <a:cubicBezTo>
                        <a:pt x="20687" y="537"/>
                        <a:pt x="19044" y="1"/>
                        <a:pt x="17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29"/>
                <p:cNvSpPr/>
                <p:nvPr/>
              </p:nvSpPr>
              <p:spPr>
                <a:xfrm>
                  <a:off x="1197150" y="2397925"/>
                  <a:ext cx="339475" cy="310650"/>
                </a:xfrm>
                <a:custGeom>
                  <a:avLst/>
                  <a:gdLst/>
                  <a:ahLst/>
                  <a:cxnLst/>
                  <a:rect l="l" t="t" r="r" b="b"/>
                  <a:pathLst>
                    <a:path w="13579" h="12426" extrusionOk="0">
                      <a:moveTo>
                        <a:pt x="7852" y="0"/>
                      </a:moveTo>
                      <a:cubicBezTo>
                        <a:pt x="6015" y="0"/>
                        <a:pt x="4066" y="858"/>
                        <a:pt x="2612" y="2389"/>
                      </a:cubicBezTo>
                      <a:cubicBezTo>
                        <a:pt x="131" y="5131"/>
                        <a:pt x="0" y="9048"/>
                        <a:pt x="2351" y="11137"/>
                      </a:cubicBezTo>
                      <a:cubicBezTo>
                        <a:pt x="3441" y="12009"/>
                        <a:pt x="4758" y="12426"/>
                        <a:pt x="6075" y="12426"/>
                      </a:cubicBezTo>
                      <a:cubicBezTo>
                        <a:pt x="7913" y="12426"/>
                        <a:pt x="9751" y="11614"/>
                        <a:pt x="10968" y="10092"/>
                      </a:cubicBezTo>
                      <a:cubicBezTo>
                        <a:pt x="13448" y="7351"/>
                        <a:pt x="13579" y="3564"/>
                        <a:pt x="11359" y="1345"/>
                      </a:cubicBezTo>
                      <a:cubicBezTo>
                        <a:pt x="10387" y="427"/>
                        <a:pt x="9147" y="0"/>
                        <a:pt x="7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29"/>
                <p:cNvSpPr/>
                <p:nvPr/>
              </p:nvSpPr>
              <p:spPr>
                <a:xfrm>
                  <a:off x="1601875" y="2182500"/>
                  <a:ext cx="306850" cy="331625"/>
                </a:xfrm>
                <a:custGeom>
                  <a:avLst/>
                  <a:gdLst/>
                  <a:ahLst/>
                  <a:cxnLst/>
                  <a:rect l="l" t="t" r="r" b="b"/>
                  <a:pathLst>
                    <a:path w="12274" h="13265" extrusionOk="0">
                      <a:moveTo>
                        <a:pt x="6427" y="0"/>
                      </a:moveTo>
                      <a:cubicBezTo>
                        <a:pt x="3529" y="0"/>
                        <a:pt x="889" y="2502"/>
                        <a:pt x="523" y="5914"/>
                      </a:cubicBezTo>
                      <a:cubicBezTo>
                        <a:pt x="1" y="9570"/>
                        <a:pt x="2090" y="12834"/>
                        <a:pt x="5354" y="13226"/>
                      </a:cubicBezTo>
                      <a:cubicBezTo>
                        <a:pt x="5563" y="13252"/>
                        <a:pt x="5771" y="13265"/>
                        <a:pt x="5977" y="13265"/>
                      </a:cubicBezTo>
                      <a:cubicBezTo>
                        <a:pt x="8860" y="13265"/>
                        <a:pt x="11395" y="10763"/>
                        <a:pt x="11882" y="7351"/>
                      </a:cubicBezTo>
                      <a:cubicBezTo>
                        <a:pt x="12274" y="3695"/>
                        <a:pt x="10185" y="431"/>
                        <a:pt x="7051" y="39"/>
                      </a:cubicBezTo>
                      <a:cubicBezTo>
                        <a:pt x="6842" y="13"/>
                        <a:pt x="6634" y="0"/>
                        <a:pt x="64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29"/>
                <p:cNvSpPr/>
                <p:nvPr/>
              </p:nvSpPr>
              <p:spPr>
                <a:xfrm>
                  <a:off x="3814875" y="506125"/>
                  <a:ext cx="714850" cy="521175"/>
                </a:xfrm>
                <a:custGeom>
                  <a:avLst/>
                  <a:gdLst/>
                  <a:ahLst/>
                  <a:cxnLst/>
                  <a:rect l="l" t="t" r="r" b="b"/>
                  <a:pathLst>
                    <a:path w="28594" h="20847" extrusionOk="0">
                      <a:moveTo>
                        <a:pt x="9702" y="0"/>
                      </a:moveTo>
                      <a:cubicBezTo>
                        <a:pt x="6652" y="0"/>
                        <a:pt x="4080" y="1046"/>
                        <a:pt x="2743" y="3119"/>
                      </a:cubicBezTo>
                      <a:cubicBezTo>
                        <a:pt x="1" y="7297"/>
                        <a:pt x="3134" y="13956"/>
                        <a:pt x="9532" y="18003"/>
                      </a:cubicBezTo>
                      <a:cubicBezTo>
                        <a:pt x="12627" y="19899"/>
                        <a:pt x="15906" y="20846"/>
                        <a:pt x="18777" y="20846"/>
                      </a:cubicBezTo>
                      <a:cubicBezTo>
                        <a:pt x="21839" y="20846"/>
                        <a:pt x="24437" y="19768"/>
                        <a:pt x="25852" y="17612"/>
                      </a:cubicBezTo>
                      <a:cubicBezTo>
                        <a:pt x="28594" y="13564"/>
                        <a:pt x="25330" y="6906"/>
                        <a:pt x="19063" y="2858"/>
                      </a:cubicBezTo>
                      <a:cubicBezTo>
                        <a:pt x="15943" y="948"/>
                        <a:pt x="12605" y="0"/>
                        <a:pt x="9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29"/>
                <p:cNvSpPr/>
                <p:nvPr/>
              </p:nvSpPr>
              <p:spPr>
                <a:xfrm>
                  <a:off x="4562350" y="982275"/>
                  <a:ext cx="362325" cy="298725"/>
                </a:xfrm>
                <a:custGeom>
                  <a:avLst/>
                  <a:gdLst/>
                  <a:ahLst/>
                  <a:cxnLst/>
                  <a:rect l="l" t="t" r="r" b="b"/>
                  <a:pathLst>
                    <a:path w="14493" h="11949" extrusionOk="0">
                      <a:moveTo>
                        <a:pt x="6347" y="1"/>
                      </a:moveTo>
                      <a:cubicBezTo>
                        <a:pt x="4404" y="1"/>
                        <a:pt x="2632" y="846"/>
                        <a:pt x="1697" y="2483"/>
                      </a:cubicBezTo>
                      <a:cubicBezTo>
                        <a:pt x="0" y="5094"/>
                        <a:pt x="1175" y="8749"/>
                        <a:pt x="4178" y="10708"/>
                      </a:cubicBezTo>
                      <a:cubicBezTo>
                        <a:pt x="5287" y="11552"/>
                        <a:pt x="6587" y="11949"/>
                        <a:pt x="7873" y="11949"/>
                      </a:cubicBezTo>
                      <a:cubicBezTo>
                        <a:pt x="9767" y="11949"/>
                        <a:pt x="11628" y="11088"/>
                        <a:pt x="12795" y="9533"/>
                      </a:cubicBezTo>
                      <a:cubicBezTo>
                        <a:pt x="14492" y="6791"/>
                        <a:pt x="13317" y="3135"/>
                        <a:pt x="10314" y="1177"/>
                      </a:cubicBezTo>
                      <a:cubicBezTo>
                        <a:pt x="9051" y="387"/>
                        <a:pt x="7660" y="1"/>
                        <a:pt x="63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29"/>
                <p:cNvSpPr/>
                <p:nvPr/>
              </p:nvSpPr>
              <p:spPr>
                <a:xfrm>
                  <a:off x="3204525" y="391800"/>
                  <a:ext cx="339475" cy="283450"/>
                </a:xfrm>
                <a:custGeom>
                  <a:avLst/>
                  <a:gdLst/>
                  <a:ahLst/>
                  <a:cxnLst/>
                  <a:rect l="l" t="t" r="r" b="b"/>
                  <a:pathLst>
                    <a:path w="13579" h="11338" extrusionOk="0">
                      <a:moveTo>
                        <a:pt x="6364" y="0"/>
                      </a:moveTo>
                      <a:cubicBezTo>
                        <a:pt x="3279" y="0"/>
                        <a:pt x="719" y="1929"/>
                        <a:pt x="261" y="4559"/>
                      </a:cubicBezTo>
                      <a:cubicBezTo>
                        <a:pt x="0" y="7954"/>
                        <a:pt x="2481" y="10956"/>
                        <a:pt x="5875" y="11218"/>
                      </a:cubicBezTo>
                      <a:cubicBezTo>
                        <a:pt x="6329" y="11299"/>
                        <a:pt x="6777" y="11337"/>
                        <a:pt x="7215" y="11337"/>
                      </a:cubicBezTo>
                      <a:cubicBezTo>
                        <a:pt x="10299" y="11337"/>
                        <a:pt x="12860" y="9408"/>
                        <a:pt x="13317" y="6779"/>
                      </a:cubicBezTo>
                      <a:cubicBezTo>
                        <a:pt x="13578" y="3384"/>
                        <a:pt x="11098" y="381"/>
                        <a:pt x="7703" y="120"/>
                      </a:cubicBezTo>
                      <a:cubicBezTo>
                        <a:pt x="7249" y="39"/>
                        <a:pt x="6801" y="0"/>
                        <a:pt x="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1" name="Google Shape;2631;p29"/>
              <p:cNvGrpSpPr/>
              <p:nvPr/>
            </p:nvGrpSpPr>
            <p:grpSpPr>
              <a:xfrm>
                <a:off x="4380264" y="4938404"/>
                <a:ext cx="199338" cy="74802"/>
                <a:chOff x="7135614" y="6990679"/>
                <a:chExt cx="199338" cy="74802"/>
              </a:xfrm>
            </p:grpSpPr>
            <p:sp>
              <p:nvSpPr>
                <p:cNvPr id="2632" name="Google Shape;2632;p29"/>
                <p:cNvSpPr/>
                <p:nvPr/>
              </p:nvSpPr>
              <p:spPr>
                <a:xfrm flipH="1">
                  <a:off x="7135614" y="6990679"/>
                  <a:ext cx="199338" cy="74802"/>
                </a:xfrm>
                <a:custGeom>
                  <a:avLst/>
                  <a:gdLst/>
                  <a:ahLst/>
                  <a:cxnLst/>
                  <a:rect l="l" t="t" r="r" b="b"/>
                  <a:pathLst>
                    <a:path w="9463" h="3551" extrusionOk="0">
                      <a:moveTo>
                        <a:pt x="4693" y="1"/>
                      </a:moveTo>
                      <a:cubicBezTo>
                        <a:pt x="3777" y="1"/>
                        <a:pt x="2862" y="500"/>
                        <a:pt x="4249" y="1498"/>
                      </a:cubicBezTo>
                      <a:cubicBezTo>
                        <a:pt x="3388" y="879"/>
                        <a:pt x="2495" y="665"/>
                        <a:pt x="1836" y="665"/>
                      </a:cubicBezTo>
                      <a:cubicBezTo>
                        <a:pt x="370" y="665"/>
                        <a:pt x="56" y="1720"/>
                        <a:pt x="3805" y="1720"/>
                      </a:cubicBezTo>
                      <a:cubicBezTo>
                        <a:pt x="0" y="1720"/>
                        <a:pt x="381" y="2862"/>
                        <a:pt x="1903" y="2862"/>
                      </a:cubicBezTo>
                      <a:cubicBezTo>
                        <a:pt x="2555" y="2862"/>
                        <a:pt x="3417" y="2652"/>
                        <a:pt x="4249" y="2053"/>
                      </a:cubicBezTo>
                      <a:lnTo>
                        <a:pt x="4249" y="2053"/>
                      </a:lnTo>
                      <a:cubicBezTo>
                        <a:pt x="2862" y="3052"/>
                        <a:pt x="3777" y="3551"/>
                        <a:pt x="4693" y="3551"/>
                      </a:cubicBezTo>
                      <a:cubicBezTo>
                        <a:pt x="5608" y="3551"/>
                        <a:pt x="6523" y="3052"/>
                        <a:pt x="5136" y="2053"/>
                      </a:cubicBezTo>
                      <a:lnTo>
                        <a:pt x="5136" y="2053"/>
                      </a:lnTo>
                      <a:cubicBezTo>
                        <a:pt x="5968" y="2652"/>
                        <a:pt x="6840" y="2862"/>
                        <a:pt x="7503" y="2862"/>
                      </a:cubicBezTo>
                      <a:cubicBezTo>
                        <a:pt x="9051" y="2862"/>
                        <a:pt x="9463" y="1720"/>
                        <a:pt x="5580" y="1720"/>
                      </a:cubicBezTo>
                      <a:cubicBezTo>
                        <a:pt x="9405" y="1720"/>
                        <a:pt x="9062" y="665"/>
                        <a:pt x="7571" y="665"/>
                      </a:cubicBezTo>
                      <a:cubicBezTo>
                        <a:pt x="6900" y="665"/>
                        <a:pt x="5997" y="879"/>
                        <a:pt x="5136" y="1498"/>
                      </a:cubicBezTo>
                      <a:cubicBezTo>
                        <a:pt x="6523" y="500"/>
                        <a:pt x="5608" y="1"/>
                        <a:pt x="4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29"/>
                <p:cNvSpPr/>
                <p:nvPr/>
              </p:nvSpPr>
              <p:spPr>
                <a:xfrm flipH="1">
                  <a:off x="7219727" y="7022235"/>
                  <a:ext cx="32735" cy="11712"/>
                </a:xfrm>
                <a:custGeom>
                  <a:avLst/>
                  <a:gdLst/>
                  <a:ahLst/>
                  <a:cxnLst/>
                  <a:rect l="l" t="t" r="r" b="b"/>
                  <a:pathLst>
                    <a:path w="1554" h="556" extrusionOk="0">
                      <a:moveTo>
                        <a:pt x="777" y="0"/>
                      </a:moveTo>
                      <a:cubicBezTo>
                        <a:pt x="333" y="0"/>
                        <a:pt x="0" y="111"/>
                        <a:pt x="0" y="222"/>
                      </a:cubicBezTo>
                      <a:cubicBezTo>
                        <a:pt x="0" y="444"/>
                        <a:pt x="333" y="555"/>
                        <a:pt x="777" y="555"/>
                      </a:cubicBezTo>
                      <a:cubicBezTo>
                        <a:pt x="1220" y="555"/>
                        <a:pt x="1553" y="444"/>
                        <a:pt x="1553" y="222"/>
                      </a:cubicBezTo>
                      <a:cubicBezTo>
                        <a:pt x="1553" y="111"/>
                        <a:pt x="1220" y="0"/>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4" name="Google Shape;2634;p29"/>
              <p:cNvSpPr/>
              <p:nvPr/>
            </p:nvSpPr>
            <p:spPr>
              <a:xfrm flipH="1">
                <a:off x="5048127" y="4836433"/>
                <a:ext cx="199738" cy="75371"/>
              </a:xfrm>
              <a:custGeom>
                <a:avLst/>
                <a:gdLst/>
                <a:ahLst/>
                <a:cxnLst/>
                <a:rect l="l" t="t" r="r" b="b"/>
                <a:pathLst>
                  <a:path w="9482" h="3578" extrusionOk="0">
                    <a:moveTo>
                      <a:pt x="4780" y="0"/>
                    </a:moveTo>
                    <a:cubicBezTo>
                      <a:pt x="3865" y="0"/>
                      <a:pt x="2950" y="499"/>
                      <a:pt x="4336" y="1498"/>
                    </a:cubicBezTo>
                    <a:cubicBezTo>
                      <a:pt x="3504" y="899"/>
                      <a:pt x="2632" y="689"/>
                      <a:pt x="1969" y="689"/>
                    </a:cubicBezTo>
                    <a:cubicBezTo>
                      <a:pt x="421" y="689"/>
                      <a:pt x="10" y="1831"/>
                      <a:pt x="3892" y="1831"/>
                    </a:cubicBezTo>
                    <a:cubicBezTo>
                      <a:pt x="0" y="1831"/>
                      <a:pt x="424" y="2923"/>
                      <a:pt x="1981" y="2923"/>
                    </a:cubicBezTo>
                    <a:cubicBezTo>
                      <a:pt x="2642" y="2923"/>
                      <a:pt x="3509" y="2726"/>
                      <a:pt x="4336" y="2163"/>
                    </a:cubicBezTo>
                    <a:lnTo>
                      <a:pt x="4336" y="2163"/>
                    </a:lnTo>
                    <a:cubicBezTo>
                      <a:pt x="2950" y="3106"/>
                      <a:pt x="3865" y="3578"/>
                      <a:pt x="4780" y="3578"/>
                    </a:cubicBezTo>
                    <a:cubicBezTo>
                      <a:pt x="5695" y="3578"/>
                      <a:pt x="6610" y="3106"/>
                      <a:pt x="5224" y="2163"/>
                    </a:cubicBezTo>
                    <a:lnTo>
                      <a:pt x="5224" y="2163"/>
                    </a:lnTo>
                    <a:cubicBezTo>
                      <a:pt x="6051" y="2726"/>
                      <a:pt x="6908" y="2923"/>
                      <a:pt x="7558" y="2923"/>
                    </a:cubicBezTo>
                    <a:cubicBezTo>
                      <a:pt x="9090" y="2923"/>
                      <a:pt x="9482" y="1831"/>
                      <a:pt x="5667" y="1831"/>
                    </a:cubicBezTo>
                    <a:cubicBezTo>
                      <a:pt x="9472" y="1831"/>
                      <a:pt x="9092" y="689"/>
                      <a:pt x="7570" y="689"/>
                    </a:cubicBezTo>
                    <a:cubicBezTo>
                      <a:pt x="6918" y="689"/>
                      <a:pt x="6056" y="899"/>
                      <a:pt x="5224" y="1498"/>
                    </a:cubicBezTo>
                    <a:cubicBezTo>
                      <a:pt x="6610" y="499"/>
                      <a:pt x="5695" y="0"/>
                      <a:pt x="4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29"/>
              <p:cNvSpPr/>
              <p:nvPr/>
            </p:nvSpPr>
            <p:spPr>
              <a:xfrm flipH="1">
                <a:off x="5130807" y="4867967"/>
                <a:ext cx="32735" cy="14050"/>
              </a:xfrm>
              <a:custGeom>
                <a:avLst/>
                <a:gdLst/>
                <a:ahLst/>
                <a:cxnLst/>
                <a:rect l="l" t="t" r="r" b="b"/>
                <a:pathLst>
                  <a:path w="1554" h="667" extrusionOk="0">
                    <a:moveTo>
                      <a:pt x="777" y="1"/>
                    </a:moveTo>
                    <a:cubicBezTo>
                      <a:pt x="333" y="1"/>
                      <a:pt x="0" y="112"/>
                      <a:pt x="0" y="334"/>
                    </a:cubicBezTo>
                    <a:cubicBezTo>
                      <a:pt x="0" y="444"/>
                      <a:pt x="333" y="666"/>
                      <a:pt x="777" y="666"/>
                    </a:cubicBezTo>
                    <a:cubicBezTo>
                      <a:pt x="1221" y="666"/>
                      <a:pt x="1553" y="444"/>
                      <a:pt x="1553" y="334"/>
                    </a:cubicBezTo>
                    <a:cubicBezTo>
                      <a:pt x="1553" y="112"/>
                      <a:pt x="1221"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29"/>
              <p:cNvSpPr/>
              <p:nvPr/>
            </p:nvSpPr>
            <p:spPr>
              <a:xfrm flipH="1">
                <a:off x="5880700" y="4723672"/>
                <a:ext cx="199759" cy="73643"/>
              </a:xfrm>
              <a:custGeom>
                <a:avLst/>
                <a:gdLst/>
                <a:ahLst/>
                <a:cxnLst/>
                <a:rect l="l" t="t" r="r" b="b"/>
                <a:pathLst>
                  <a:path w="9483" h="3496" extrusionOk="0">
                    <a:moveTo>
                      <a:pt x="4703" y="1"/>
                    </a:moveTo>
                    <a:cubicBezTo>
                      <a:pt x="3787" y="1"/>
                      <a:pt x="2872" y="472"/>
                      <a:pt x="4259" y="1415"/>
                    </a:cubicBezTo>
                    <a:cubicBezTo>
                      <a:pt x="3432" y="853"/>
                      <a:pt x="2575" y="655"/>
                      <a:pt x="1924" y="655"/>
                    </a:cubicBezTo>
                    <a:cubicBezTo>
                      <a:pt x="393" y="655"/>
                      <a:pt x="1" y="1748"/>
                      <a:pt x="3815" y="1748"/>
                    </a:cubicBezTo>
                    <a:cubicBezTo>
                      <a:pt x="1" y="1748"/>
                      <a:pt x="393" y="2840"/>
                      <a:pt x="1924" y="2840"/>
                    </a:cubicBezTo>
                    <a:cubicBezTo>
                      <a:pt x="2575" y="2840"/>
                      <a:pt x="3432" y="2643"/>
                      <a:pt x="4259" y="2081"/>
                    </a:cubicBezTo>
                    <a:lnTo>
                      <a:pt x="4259" y="2081"/>
                    </a:lnTo>
                    <a:cubicBezTo>
                      <a:pt x="2872" y="3024"/>
                      <a:pt x="3760" y="3495"/>
                      <a:pt x="4661" y="3495"/>
                    </a:cubicBezTo>
                    <a:cubicBezTo>
                      <a:pt x="5562" y="3495"/>
                      <a:pt x="6477" y="3024"/>
                      <a:pt x="5146" y="2081"/>
                    </a:cubicBezTo>
                    <a:lnTo>
                      <a:pt x="5146" y="2081"/>
                    </a:lnTo>
                    <a:cubicBezTo>
                      <a:pt x="5973" y="2643"/>
                      <a:pt x="6840" y="2840"/>
                      <a:pt x="7502" y="2840"/>
                    </a:cubicBezTo>
                    <a:cubicBezTo>
                      <a:pt x="9059" y="2840"/>
                      <a:pt x="9482" y="1748"/>
                      <a:pt x="5590" y="1748"/>
                    </a:cubicBezTo>
                    <a:cubicBezTo>
                      <a:pt x="9482" y="1748"/>
                      <a:pt x="9059" y="655"/>
                      <a:pt x="7502" y="655"/>
                    </a:cubicBezTo>
                    <a:cubicBezTo>
                      <a:pt x="6840" y="655"/>
                      <a:pt x="5973" y="853"/>
                      <a:pt x="5146" y="1415"/>
                    </a:cubicBezTo>
                    <a:cubicBezTo>
                      <a:pt x="6533" y="472"/>
                      <a:pt x="5618" y="1"/>
                      <a:pt x="4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7" name="Google Shape;2637;p29"/>
              <p:cNvSpPr/>
              <p:nvPr/>
            </p:nvSpPr>
            <p:spPr>
              <a:xfrm flipH="1">
                <a:off x="5965023" y="4753479"/>
                <a:ext cx="35073" cy="14029"/>
              </a:xfrm>
              <a:custGeom>
                <a:avLst/>
                <a:gdLst/>
                <a:ahLst/>
                <a:cxnLst/>
                <a:rect l="l" t="t" r="r" b="b"/>
                <a:pathLst>
                  <a:path w="1665" h="666" extrusionOk="0">
                    <a:moveTo>
                      <a:pt x="888" y="0"/>
                    </a:moveTo>
                    <a:cubicBezTo>
                      <a:pt x="444" y="0"/>
                      <a:pt x="0" y="111"/>
                      <a:pt x="0" y="333"/>
                    </a:cubicBezTo>
                    <a:cubicBezTo>
                      <a:pt x="0" y="555"/>
                      <a:pt x="444" y="666"/>
                      <a:pt x="888" y="666"/>
                    </a:cubicBezTo>
                    <a:cubicBezTo>
                      <a:pt x="1220" y="666"/>
                      <a:pt x="1664" y="555"/>
                      <a:pt x="1664" y="333"/>
                    </a:cubicBezTo>
                    <a:cubicBezTo>
                      <a:pt x="1664" y="111"/>
                      <a:pt x="1331" y="0"/>
                      <a:pt x="8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8" name="Google Shape;2638;p29"/>
            <p:cNvGrpSpPr/>
            <p:nvPr/>
          </p:nvGrpSpPr>
          <p:grpSpPr>
            <a:xfrm rot="1125109">
              <a:off x="7853548" y="1893280"/>
              <a:ext cx="2154808" cy="3085698"/>
              <a:chOff x="4643500" y="2144275"/>
              <a:chExt cx="2026046" cy="2901568"/>
            </a:xfrm>
          </p:grpSpPr>
          <p:sp>
            <p:nvSpPr>
              <p:cNvPr id="2639" name="Google Shape;2639;p2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0" name="Google Shape;2640;p2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1" name="Google Shape;2641;p2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2" name="Google Shape;2642;p2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2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2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2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6" name="Google Shape;2646;p2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7" name="Google Shape;2647;p2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8" name="Google Shape;2648;p2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9" name="Google Shape;2649;p2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0" name="Google Shape;2650;p2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1" name="Google Shape;2651;p2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2" name="Google Shape;2652;p2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3" name="Google Shape;2653;p2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4" name="Google Shape;2654;p2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5" name="Google Shape;2655;p2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6" name="Google Shape;2656;p2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7" name="Google Shape;2657;p2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8" name="Google Shape;2658;p2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9" name="Google Shape;2659;p2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0" name="Google Shape;2660;p2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1" name="Google Shape;2661;p2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2" name="Google Shape;2662;p2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3" name="Google Shape;2663;p2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4" name="Google Shape;2664;p2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5" name="Google Shape;2665;p2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6" name="Google Shape;2666;p2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7" name="Google Shape;2667;p2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8" name="Google Shape;2668;p2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9" name="Google Shape;2669;p2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0" name="Google Shape;2670;p2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1" name="Google Shape;2671;p2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2" name="Google Shape;2672;p2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3" name="Google Shape;2673;p2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4" name="Google Shape;2674;p2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5" name="Google Shape;2675;p2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6" name="Google Shape;2676;p2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7" name="Google Shape;2677;p2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8" name="Google Shape;2678;p2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9" name="Google Shape;2679;p2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0" name="Google Shape;2680;p2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1" name="Google Shape;2681;p2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2" name="Google Shape;2682;p2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3" name="Google Shape;2683;p2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4" name="Google Shape;2684;p2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5" name="Google Shape;2685;p2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6" name="Google Shape;2686;p2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7" name="Google Shape;2687;p2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8" name="Google Shape;2688;p2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9" name="Google Shape;2689;p2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0" name="Google Shape;2690;p2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1" name="Google Shape;2691;p2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2" name="Google Shape;2692;p29"/>
            <p:cNvGrpSpPr/>
            <p:nvPr/>
          </p:nvGrpSpPr>
          <p:grpSpPr>
            <a:xfrm flipH="1">
              <a:off x="-567851" y="2007140"/>
              <a:ext cx="1491513" cy="2541477"/>
              <a:chOff x="2277925" y="238125"/>
              <a:chExt cx="3068325" cy="5228300"/>
            </a:xfrm>
          </p:grpSpPr>
          <p:sp>
            <p:nvSpPr>
              <p:cNvPr id="2693" name="Google Shape;2693;p29"/>
              <p:cNvSpPr/>
              <p:nvPr/>
            </p:nvSpPr>
            <p:spPr>
              <a:xfrm>
                <a:off x="3140225" y="238125"/>
                <a:ext cx="2206025" cy="4206925"/>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4" name="Google Shape;2694;p29"/>
              <p:cNvSpPr/>
              <p:nvPr/>
            </p:nvSpPr>
            <p:spPr>
              <a:xfrm>
                <a:off x="3136025" y="238125"/>
                <a:ext cx="2072075" cy="4204825"/>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5" name="Google Shape;2695;p29"/>
              <p:cNvSpPr/>
              <p:nvPr/>
            </p:nvSpPr>
            <p:spPr>
              <a:xfrm>
                <a:off x="2277925" y="1822500"/>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6" name="Google Shape;2696;p29"/>
              <p:cNvSpPr/>
              <p:nvPr/>
            </p:nvSpPr>
            <p:spPr>
              <a:xfrm>
                <a:off x="2277925" y="1822500"/>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7" name="Google Shape;2697;p29"/>
            <p:cNvGrpSpPr/>
            <p:nvPr/>
          </p:nvGrpSpPr>
          <p:grpSpPr>
            <a:xfrm flipH="1">
              <a:off x="-396431" y="3430959"/>
              <a:ext cx="2454510" cy="1895037"/>
              <a:chOff x="427500" y="238125"/>
              <a:chExt cx="6763600" cy="5221925"/>
            </a:xfrm>
          </p:grpSpPr>
          <p:sp>
            <p:nvSpPr>
              <p:cNvPr id="2698" name="Google Shape;2698;p29"/>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9" name="Google Shape;2699;p29"/>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0" name="Google Shape;2700;p29"/>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1" name="Google Shape;2701;p29"/>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2" name="Google Shape;2702;p29"/>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3" name="Google Shape;2703;p29"/>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4" name="Google Shape;2704;p29"/>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5" name="Google Shape;2705;p29"/>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6" name="Google Shape;2706;p29"/>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7" name="Google Shape;2707;p29"/>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8" name="Google Shape;2708;p29"/>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9" name="Google Shape;2709;p29"/>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0" name="Google Shape;2710;p29"/>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1" name="Google Shape;2711;p29"/>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2" name="Google Shape;2712;p29"/>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3" name="Google Shape;2713;p29"/>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4" name="Google Shape;2714;p29"/>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5" name="Google Shape;2715;p29"/>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6" name="Google Shape;2716;p29"/>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7" name="Google Shape;2717;p29"/>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8" name="Google Shape;2718;p29"/>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9" name="Google Shape;2719;p29"/>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0" name="Google Shape;2720;p29"/>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1" name="Google Shape;2721;p29"/>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2" name="Google Shape;2722;p29"/>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3" name="Google Shape;2723;p29"/>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4" name="Google Shape;2724;p29"/>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5" name="Google Shape;2725;p29"/>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6" name="Google Shape;2726;p29"/>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7" name="Google Shape;2727;p29"/>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8" name="Google Shape;2728;p29"/>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9" name="Google Shape;2729;p29"/>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0" name="Google Shape;2730;p29"/>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1" name="Google Shape;2731;p29"/>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2" name="Google Shape;2732;p29"/>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3" name="Google Shape;2733;p29"/>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4" name="Google Shape;2734;p29"/>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5" name="Google Shape;2735;p29"/>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6" name="Google Shape;2736;p29"/>
            <p:cNvGrpSpPr/>
            <p:nvPr/>
          </p:nvGrpSpPr>
          <p:grpSpPr>
            <a:xfrm flipH="1">
              <a:off x="-249924" y="3029803"/>
              <a:ext cx="1572210" cy="1574202"/>
              <a:chOff x="1190625" y="208700"/>
              <a:chExt cx="5249450" cy="5256100"/>
            </a:xfrm>
          </p:grpSpPr>
          <p:sp>
            <p:nvSpPr>
              <p:cNvPr id="2737" name="Google Shape;2737;p29"/>
              <p:cNvSpPr/>
              <p:nvPr/>
            </p:nvSpPr>
            <p:spPr>
              <a:xfrm>
                <a:off x="4981250" y="3915925"/>
                <a:ext cx="1277075" cy="1548875"/>
              </a:xfrm>
              <a:custGeom>
                <a:avLst/>
                <a:gdLst/>
                <a:ahLst/>
                <a:cxnLst/>
                <a:rect l="l" t="t" r="r" b="b"/>
                <a:pathLst>
                  <a:path w="51083" h="61955" extrusionOk="0">
                    <a:moveTo>
                      <a:pt x="5484" y="1"/>
                    </a:moveTo>
                    <a:cubicBezTo>
                      <a:pt x="3613" y="17534"/>
                      <a:pt x="299" y="48005"/>
                      <a:pt x="138" y="52495"/>
                    </a:cubicBezTo>
                    <a:cubicBezTo>
                      <a:pt x="0" y="58017"/>
                      <a:pt x="7706" y="61955"/>
                      <a:pt x="19777" y="61955"/>
                    </a:cubicBezTo>
                    <a:cubicBezTo>
                      <a:pt x="21728" y="61955"/>
                      <a:pt x="23793" y="61852"/>
                      <a:pt x="25958" y="61636"/>
                    </a:cubicBezTo>
                    <a:cubicBezTo>
                      <a:pt x="41567" y="60460"/>
                      <a:pt x="51083" y="54420"/>
                      <a:pt x="49746" y="48165"/>
                    </a:cubicBezTo>
                    <a:cubicBezTo>
                      <a:pt x="48998" y="44316"/>
                      <a:pt x="42423" y="21704"/>
                      <a:pt x="37451" y="4758"/>
                    </a:cubicBezTo>
                    <a:cubicBezTo>
                      <a:pt x="35420" y="4117"/>
                      <a:pt x="33175" y="3422"/>
                      <a:pt x="30983" y="2834"/>
                    </a:cubicBezTo>
                    <a:cubicBezTo>
                      <a:pt x="29486" y="2353"/>
                      <a:pt x="27936" y="1979"/>
                      <a:pt x="26599" y="1658"/>
                    </a:cubicBezTo>
                    <a:lnTo>
                      <a:pt x="26599" y="1925"/>
                    </a:lnTo>
                    <a:cubicBezTo>
                      <a:pt x="26573" y="3449"/>
                      <a:pt x="25437" y="4198"/>
                      <a:pt x="24300" y="4198"/>
                    </a:cubicBezTo>
                    <a:cubicBezTo>
                      <a:pt x="23124" y="4198"/>
                      <a:pt x="21948" y="3395"/>
                      <a:pt x="22002" y="1818"/>
                    </a:cubicBezTo>
                    <a:lnTo>
                      <a:pt x="22002" y="1711"/>
                    </a:lnTo>
                    <a:cubicBezTo>
                      <a:pt x="21950" y="3235"/>
                      <a:pt x="20813" y="3984"/>
                      <a:pt x="19676" y="3984"/>
                    </a:cubicBezTo>
                    <a:cubicBezTo>
                      <a:pt x="18500" y="3984"/>
                      <a:pt x="17324" y="3181"/>
                      <a:pt x="17351" y="1604"/>
                    </a:cubicBezTo>
                    <a:lnTo>
                      <a:pt x="17351" y="1497"/>
                    </a:lnTo>
                    <a:cubicBezTo>
                      <a:pt x="17299" y="3041"/>
                      <a:pt x="16159" y="3790"/>
                      <a:pt x="15014" y="3790"/>
                    </a:cubicBezTo>
                    <a:cubicBezTo>
                      <a:pt x="13819" y="3790"/>
                      <a:pt x="12620" y="2974"/>
                      <a:pt x="12647" y="1391"/>
                    </a:cubicBezTo>
                    <a:lnTo>
                      <a:pt x="12647" y="1284"/>
                    </a:lnTo>
                    <a:lnTo>
                      <a:pt x="12701" y="321"/>
                    </a:lnTo>
                    <a:lnTo>
                      <a:pt x="7997" y="108"/>
                    </a:lnTo>
                    <a:lnTo>
                      <a:pt x="5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8" name="Google Shape;2738;p29"/>
              <p:cNvSpPr/>
              <p:nvPr/>
            </p:nvSpPr>
            <p:spPr>
              <a:xfrm>
                <a:off x="5119675" y="3736850"/>
                <a:ext cx="799200" cy="298050"/>
              </a:xfrm>
              <a:custGeom>
                <a:avLst/>
                <a:gdLst/>
                <a:ahLst/>
                <a:cxnLst/>
                <a:rect l="l" t="t" r="r" b="b"/>
                <a:pathLst>
                  <a:path w="31968" h="11922" extrusionOk="0">
                    <a:moveTo>
                      <a:pt x="802" y="0"/>
                    </a:moveTo>
                    <a:cubicBezTo>
                      <a:pt x="749" y="588"/>
                      <a:pt x="642" y="1177"/>
                      <a:pt x="589" y="1871"/>
                    </a:cubicBezTo>
                    <a:cubicBezTo>
                      <a:pt x="535" y="2620"/>
                      <a:pt x="428" y="3368"/>
                      <a:pt x="321" y="4277"/>
                    </a:cubicBezTo>
                    <a:cubicBezTo>
                      <a:pt x="214" y="5186"/>
                      <a:pt x="107" y="6148"/>
                      <a:pt x="1" y="7164"/>
                    </a:cubicBezTo>
                    <a:lnTo>
                      <a:pt x="2460" y="7271"/>
                    </a:lnTo>
                    <a:lnTo>
                      <a:pt x="7217" y="7484"/>
                    </a:lnTo>
                    <a:lnTo>
                      <a:pt x="7164" y="8447"/>
                    </a:lnTo>
                    <a:lnTo>
                      <a:pt x="7164" y="8554"/>
                    </a:lnTo>
                    <a:cubicBezTo>
                      <a:pt x="7136" y="10137"/>
                      <a:pt x="8336" y="10953"/>
                      <a:pt x="9531" y="10953"/>
                    </a:cubicBezTo>
                    <a:cubicBezTo>
                      <a:pt x="10675" y="10953"/>
                      <a:pt x="11816" y="10204"/>
                      <a:pt x="11868" y="8660"/>
                    </a:cubicBezTo>
                    <a:lnTo>
                      <a:pt x="11868" y="8767"/>
                    </a:lnTo>
                    <a:cubicBezTo>
                      <a:pt x="11814" y="10344"/>
                      <a:pt x="12990" y="11147"/>
                      <a:pt x="14166" y="11147"/>
                    </a:cubicBezTo>
                    <a:cubicBezTo>
                      <a:pt x="15303" y="11147"/>
                      <a:pt x="16439" y="10398"/>
                      <a:pt x="16465" y="8874"/>
                    </a:cubicBezTo>
                    <a:lnTo>
                      <a:pt x="16465" y="8981"/>
                    </a:lnTo>
                    <a:cubicBezTo>
                      <a:pt x="16438" y="10558"/>
                      <a:pt x="17628" y="11361"/>
                      <a:pt x="18811" y="11361"/>
                    </a:cubicBezTo>
                    <a:cubicBezTo>
                      <a:pt x="19953" y="11361"/>
                      <a:pt x="21090" y="10612"/>
                      <a:pt x="21116" y="9088"/>
                    </a:cubicBezTo>
                    <a:lnTo>
                      <a:pt x="21116" y="8821"/>
                    </a:lnTo>
                    <a:cubicBezTo>
                      <a:pt x="22452" y="9142"/>
                      <a:pt x="23949" y="9516"/>
                      <a:pt x="25499" y="9997"/>
                    </a:cubicBezTo>
                    <a:cubicBezTo>
                      <a:pt x="27691" y="10585"/>
                      <a:pt x="29936" y="11280"/>
                      <a:pt x="31968" y="11921"/>
                    </a:cubicBezTo>
                    <a:cubicBezTo>
                      <a:pt x="30952" y="8660"/>
                      <a:pt x="30097" y="5667"/>
                      <a:pt x="29295" y="2994"/>
                    </a:cubicBezTo>
                    <a:lnTo>
                      <a:pt x="28760" y="2887"/>
                    </a:lnTo>
                    <a:cubicBezTo>
                      <a:pt x="28493" y="2834"/>
                      <a:pt x="27798" y="2780"/>
                      <a:pt x="26836" y="2727"/>
                    </a:cubicBezTo>
                    <a:cubicBezTo>
                      <a:pt x="25499" y="2673"/>
                      <a:pt x="23575" y="2566"/>
                      <a:pt x="21276" y="2513"/>
                    </a:cubicBezTo>
                    <a:cubicBezTo>
                      <a:pt x="21276" y="2459"/>
                      <a:pt x="21276" y="2406"/>
                      <a:pt x="21223" y="2353"/>
                    </a:cubicBezTo>
                    <a:cubicBezTo>
                      <a:pt x="20877" y="1263"/>
                      <a:pt x="19951" y="729"/>
                      <a:pt x="19028" y="729"/>
                    </a:cubicBezTo>
                    <a:cubicBezTo>
                      <a:pt x="18094" y="729"/>
                      <a:pt x="17162" y="1277"/>
                      <a:pt x="16839" y="2353"/>
                    </a:cubicBezTo>
                    <a:lnTo>
                      <a:pt x="16679" y="2353"/>
                    </a:lnTo>
                    <a:cubicBezTo>
                      <a:pt x="16406" y="1150"/>
                      <a:pt x="15405" y="534"/>
                      <a:pt x="14407" y="534"/>
                    </a:cubicBezTo>
                    <a:cubicBezTo>
                      <a:pt x="13454" y="534"/>
                      <a:pt x="12502" y="1096"/>
                      <a:pt x="12189" y="2246"/>
                    </a:cubicBezTo>
                    <a:lnTo>
                      <a:pt x="12028" y="2246"/>
                    </a:lnTo>
                    <a:cubicBezTo>
                      <a:pt x="11809" y="956"/>
                      <a:pt x="10772" y="300"/>
                      <a:pt x="9735" y="300"/>
                    </a:cubicBezTo>
                    <a:cubicBezTo>
                      <a:pt x="8753" y="300"/>
                      <a:pt x="7771" y="889"/>
                      <a:pt x="7484" y="2085"/>
                    </a:cubicBezTo>
                    <a:lnTo>
                      <a:pt x="1177" y="1871"/>
                    </a:lnTo>
                    <a:cubicBezTo>
                      <a:pt x="1016" y="1177"/>
                      <a:pt x="909" y="535"/>
                      <a:pt x="802"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9" name="Google Shape;2739;p29"/>
              <p:cNvSpPr/>
              <p:nvPr/>
            </p:nvSpPr>
            <p:spPr>
              <a:xfrm>
                <a:off x="5131700" y="3680725"/>
                <a:ext cx="14725" cy="56150"/>
              </a:xfrm>
              <a:custGeom>
                <a:avLst/>
                <a:gdLst/>
                <a:ahLst/>
                <a:cxnLst/>
                <a:rect l="l" t="t" r="r" b="b"/>
                <a:pathLst>
                  <a:path w="589" h="2246" extrusionOk="0">
                    <a:moveTo>
                      <a:pt x="589" y="0"/>
                    </a:moveTo>
                    <a:cubicBezTo>
                      <a:pt x="482" y="642"/>
                      <a:pt x="428" y="1390"/>
                      <a:pt x="321" y="2245"/>
                    </a:cubicBezTo>
                    <a:cubicBezTo>
                      <a:pt x="54" y="856"/>
                      <a:pt x="1" y="54"/>
                      <a:pt x="1" y="54"/>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0" name="Google Shape;2740;p29"/>
              <p:cNvSpPr/>
              <p:nvPr/>
            </p:nvSpPr>
            <p:spPr>
              <a:xfrm>
                <a:off x="3320850" y="238500"/>
                <a:ext cx="3119225" cy="3622900"/>
              </a:xfrm>
              <a:custGeom>
                <a:avLst/>
                <a:gdLst/>
                <a:ahLst/>
                <a:cxnLst/>
                <a:rect l="l" t="t" r="r" b="b"/>
                <a:pathLst>
                  <a:path w="124769" h="144916" extrusionOk="0">
                    <a:moveTo>
                      <a:pt x="48335" y="1"/>
                    </a:moveTo>
                    <a:cubicBezTo>
                      <a:pt x="43136" y="1"/>
                      <a:pt x="39388" y="1581"/>
                      <a:pt x="37527" y="2604"/>
                    </a:cubicBezTo>
                    <a:cubicBezTo>
                      <a:pt x="39292" y="2925"/>
                      <a:pt x="38543" y="3994"/>
                      <a:pt x="38222" y="4903"/>
                    </a:cubicBezTo>
                    <a:cubicBezTo>
                      <a:pt x="34427" y="14632"/>
                      <a:pt x="34373" y="20031"/>
                      <a:pt x="33999" y="21047"/>
                    </a:cubicBezTo>
                    <a:cubicBezTo>
                      <a:pt x="33946" y="21368"/>
                      <a:pt x="33839" y="21635"/>
                      <a:pt x="33785" y="21956"/>
                    </a:cubicBezTo>
                    <a:cubicBezTo>
                      <a:pt x="34053" y="21795"/>
                      <a:pt x="34267" y="21688"/>
                      <a:pt x="34480" y="21528"/>
                    </a:cubicBezTo>
                    <a:cubicBezTo>
                      <a:pt x="34480" y="21314"/>
                      <a:pt x="34480" y="21047"/>
                      <a:pt x="34534" y="20833"/>
                    </a:cubicBezTo>
                    <a:cubicBezTo>
                      <a:pt x="34748" y="19764"/>
                      <a:pt x="35870" y="14258"/>
                      <a:pt x="36138" y="12975"/>
                    </a:cubicBezTo>
                    <a:cubicBezTo>
                      <a:pt x="36384" y="11840"/>
                      <a:pt x="36722" y="10979"/>
                      <a:pt x="37613" y="10979"/>
                    </a:cubicBezTo>
                    <a:cubicBezTo>
                      <a:pt x="37687" y="10979"/>
                      <a:pt x="37766" y="10985"/>
                      <a:pt x="37848" y="10997"/>
                    </a:cubicBezTo>
                    <a:cubicBezTo>
                      <a:pt x="47524" y="12494"/>
                      <a:pt x="50143" y="19817"/>
                      <a:pt x="49876" y="20993"/>
                    </a:cubicBezTo>
                    <a:cubicBezTo>
                      <a:pt x="49876" y="21100"/>
                      <a:pt x="49822" y="21154"/>
                      <a:pt x="49769" y="21261"/>
                    </a:cubicBezTo>
                    <a:cubicBezTo>
                      <a:pt x="51052" y="22330"/>
                      <a:pt x="51800" y="24040"/>
                      <a:pt x="52068" y="26927"/>
                    </a:cubicBezTo>
                    <a:cubicBezTo>
                      <a:pt x="52495" y="33235"/>
                      <a:pt x="47845" y="40184"/>
                      <a:pt x="46882" y="49005"/>
                    </a:cubicBezTo>
                    <a:cubicBezTo>
                      <a:pt x="45515" y="61418"/>
                      <a:pt x="36488" y="67391"/>
                      <a:pt x="28235" y="67391"/>
                    </a:cubicBezTo>
                    <a:cubicBezTo>
                      <a:pt x="23907" y="67391"/>
                      <a:pt x="19792" y="65748"/>
                      <a:pt x="17107" y="62529"/>
                    </a:cubicBezTo>
                    <a:lnTo>
                      <a:pt x="17107" y="62155"/>
                    </a:lnTo>
                    <a:cubicBezTo>
                      <a:pt x="14434" y="63278"/>
                      <a:pt x="12136" y="65149"/>
                      <a:pt x="10532" y="67501"/>
                    </a:cubicBezTo>
                    <a:cubicBezTo>
                      <a:pt x="4652" y="75893"/>
                      <a:pt x="1" y="99735"/>
                      <a:pt x="23736" y="119835"/>
                    </a:cubicBezTo>
                    <a:cubicBezTo>
                      <a:pt x="29295" y="127800"/>
                      <a:pt x="37421" y="134535"/>
                      <a:pt x="48807" y="138812"/>
                    </a:cubicBezTo>
                    <a:cubicBezTo>
                      <a:pt x="51105" y="139721"/>
                      <a:pt x="53404" y="140469"/>
                      <a:pt x="55596" y="141111"/>
                    </a:cubicBezTo>
                    <a:lnTo>
                      <a:pt x="56879" y="141217"/>
                    </a:lnTo>
                    <a:cubicBezTo>
                      <a:pt x="57084" y="139881"/>
                      <a:pt x="58118" y="139236"/>
                      <a:pt x="59160" y="139236"/>
                    </a:cubicBezTo>
                    <a:cubicBezTo>
                      <a:pt x="60284" y="139236"/>
                      <a:pt x="61418" y="139988"/>
                      <a:pt x="61529" y="141431"/>
                    </a:cubicBezTo>
                    <a:cubicBezTo>
                      <a:pt x="61711" y="140081"/>
                      <a:pt x="62763" y="139425"/>
                      <a:pt x="63815" y="139425"/>
                    </a:cubicBezTo>
                    <a:cubicBezTo>
                      <a:pt x="64929" y="139425"/>
                      <a:pt x="66044" y="140162"/>
                      <a:pt x="66127" y="141592"/>
                    </a:cubicBezTo>
                    <a:lnTo>
                      <a:pt x="66180" y="141592"/>
                    </a:lnTo>
                    <a:cubicBezTo>
                      <a:pt x="66388" y="140295"/>
                      <a:pt x="67400" y="139665"/>
                      <a:pt x="68418" y="139665"/>
                    </a:cubicBezTo>
                    <a:cubicBezTo>
                      <a:pt x="69499" y="139665"/>
                      <a:pt x="70586" y="140376"/>
                      <a:pt x="70724" y="141752"/>
                    </a:cubicBezTo>
                    <a:lnTo>
                      <a:pt x="72542" y="141805"/>
                    </a:lnTo>
                    <a:cubicBezTo>
                      <a:pt x="72595" y="141164"/>
                      <a:pt x="72702" y="140522"/>
                      <a:pt x="72755" y="139934"/>
                    </a:cubicBezTo>
                    <a:cubicBezTo>
                      <a:pt x="72488" y="138545"/>
                      <a:pt x="72435" y="137743"/>
                      <a:pt x="72435" y="137743"/>
                    </a:cubicBezTo>
                    <a:lnTo>
                      <a:pt x="73023" y="137689"/>
                    </a:lnTo>
                    <a:lnTo>
                      <a:pt x="73023" y="137689"/>
                    </a:lnTo>
                    <a:cubicBezTo>
                      <a:pt x="72916" y="138331"/>
                      <a:pt x="72862" y="139133"/>
                      <a:pt x="72755" y="139934"/>
                    </a:cubicBezTo>
                    <a:cubicBezTo>
                      <a:pt x="72862" y="140469"/>
                      <a:pt x="72969" y="141111"/>
                      <a:pt x="73130" y="141805"/>
                    </a:cubicBezTo>
                    <a:lnTo>
                      <a:pt x="79437" y="142019"/>
                    </a:lnTo>
                    <a:cubicBezTo>
                      <a:pt x="79724" y="140823"/>
                      <a:pt x="80706" y="140234"/>
                      <a:pt x="81688" y="140234"/>
                    </a:cubicBezTo>
                    <a:cubicBezTo>
                      <a:pt x="82725" y="140234"/>
                      <a:pt x="83762" y="140890"/>
                      <a:pt x="83981" y="142180"/>
                    </a:cubicBezTo>
                    <a:lnTo>
                      <a:pt x="84088" y="142180"/>
                    </a:lnTo>
                    <a:cubicBezTo>
                      <a:pt x="84428" y="141030"/>
                      <a:pt x="85393" y="140468"/>
                      <a:pt x="86353" y="140468"/>
                    </a:cubicBezTo>
                    <a:cubicBezTo>
                      <a:pt x="87358" y="140468"/>
                      <a:pt x="88359" y="141084"/>
                      <a:pt x="88632" y="142287"/>
                    </a:cubicBezTo>
                    <a:lnTo>
                      <a:pt x="88792" y="142287"/>
                    </a:lnTo>
                    <a:cubicBezTo>
                      <a:pt x="89115" y="141211"/>
                      <a:pt x="90047" y="140663"/>
                      <a:pt x="90981" y="140663"/>
                    </a:cubicBezTo>
                    <a:cubicBezTo>
                      <a:pt x="91904" y="140663"/>
                      <a:pt x="92830" y="141197"/>
                      <a:pt x="93176" y="142287"/>
                    </a:cubicBezTo>
                    <a:cubicBezTo>
                      <a:pt x="93229" y="142340"/>
                      <a:pt x="93229" y="142393"/>
                      <a:pt x="93229" y="142447"/>
                    </a:cubicBezTo>
                    <a:cubicBezTo>
                      <a:pt x="95528" y="142554"/>
                      <a:pt x="97452" y="142607"/>
                      <a:pt x="98789" y="142661"/>
                    </a:cubicBezTo>
                    <a:cubicBezTo>
                      <a:pt x="99751" y="142714"/>
                      <a:pt x="100446" y="142768"/>
                      <a:pt x="100713" y="142821"/>
                    </a:cubicBezTo>
                    <a:lnTo>
                      <a:pt x="101248" y="142928"/>
                    </a:lnTo>
                    <a:cubicBezTo>
                      <a:pt x="101141" y="142554"/>
                      <a:pt x="101034" y="142233"/>
                      <a:pt x="100980" y="141912"/>
                    </a:cubicBezTo>
                    <a:lnTo>
                      <a:pt x="100980" y="141912"/>
                    </a:lnTo>
                    <a:cubicBezTo>
                      <a:pt x="109589" y="144309"/>
                      <a:pt x="116471" y="144915"/>
                      <a:pt x="120454" y="144915"/>
                    </a:cubicBezTo>
                    <a:cubicBezTo>
                      <a:pt x="122778" y="144915"/>
                      <a:pt x="124116" y="144709"/>
                      <a:pt x="124234" y="144532"/>
                    </a:cubicBezTo>
                    <a:cubicBezTo>
                      <a:pt x="124769" y="143676"/>
                      <a:pt x="110603" y="121385"/>
                      <a:pt x="110603" y="121385"/>
                    </a:cubicBezTo>
                    <a:cubicBezTo>
                      <a:pt x="110603" y="121385"/>
                      <a:pt x="114772" y="121278"/>
                      <a:pt x="114184" y="120156"/>
                    </a:cubicBezTo>
                    <a:cubicBezTo>
                      <a:pt x="113650" y="119033"/>
                      <a:pt x="82538" y="75198"/>
                      <a:pt x="71954" y="65523"/>
                    </a:cubicBezTo>
                    <a:cubicBezTo>
                      <a:pt x="71847" y="60017"/>
                      <a:pt x="72328" y="54511"/>
                      <a:pt x="73397" y="49112"/>
                    </a:cubicBezTo>
                    <a:cubicBezTo>
                      <a:pt x="79812" y="28264"/>
                      <a:pt x="76765" y="10516"/>
                      <a:pt x="61743" y="3299"/>
                    </a:cubicBezTo>
                    <a:cubicBezTo>
                      <a:pt x="56624" y="830"/>
                      <a:pt x="52099" y="1"/>
                      <a:pt x="48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1" name="Google Shape;2741;p29"/>
              <p:cNvSpPr/>
              <p:nvPr/>
            </p:nvSpPr>
            <p:spPr>
              <a:xfrm>
                <a:off x="5147750" y="3727500"/>
                <a:ext cx="642825" cy="314075"/>
              </a:xfrm>
              <a:custGeom>
                <a:avLst/>
                <a:gdLst/>
                <a:ahLst/>
                <a:cxnLst/>
                <a:rect l="l" t="t" r="r" b="b"/>
                <a:pathLst>
                  <a:path w="25713" h="12563" extrusionOk="0">
                    <a:moveTo>
                      <a:pt x="25713" y="3101"/>
                    </a:moveTo>
                    <a:cubicBezTo>
                      <a:pt x="25392" y="5560"/>
                      <a:pt x="24964" y="7965"/>
                      <a:pt x="24376" y="10371"/>
                    </a:cubicBezTo>
                    <a:cubicBezTo>
                      <a:pt x="22826" y="9890"/>
                      <a:pt x="21329" y="9516"/>
                      <a:pt x="19993" y="9195"/>
                    </a:cubicBezTo>
                    <a:lnTo>
                      <a:pt x="19993" y="9462"/>
                    </a:lnTo>
                    <a:cubicBezTo>
                      <a:pt x="19886" y="12563"/>
                      <a:pt x="15289" y="12456"/>
                      <a:pt x="15342" y="9355"/>
                    </a:cubicBezTo>
                    <a:lnTo>
                      <a:pt x="15342" y="9248"/>
                    </a:lnTo>
                    <a:cubicBezTo>
                      <a:pt x="15289" y="12349"/>
                      <a:pt x="10638" y="12242"/>
                      <a:pt x="10691" y="9141"/>
                    </a:cubicBezTo>
                    <a:lnTo>
                      <a:pt x="10691" y="9034"/>
                    </a:lnTo>
                    <a:cubicBezTo>
                      <a:pt x="10638" y="12188"/>
                      <a:pt x="5934" y="12028"/>
                      <a:pt x="6041" y="8928"/>
                    </a:cubicBezTo>
                    <a:lnTo>
                      <a:pt x="6041" y="8821"/>
                    </a:lnTo>
                    <a:lnTo>
                      <a:pt x="6041" y="7858"/>
                    </a:lnTo>
                    <a:lnTo>
                      <a:pt x="1337" y="7645"/>
                    </a:lnTo>
                    <a:cubicBezTo>
                      <a:pt x="1016" y="6629"/>
                      <a:pt x="802" y="5613"/>
                      <a:pt x="588" y="4758"/>
                    </a:cubicBezTo>
                    <a:cubicBezTo>
                      <a:pt x="374" y="3903"/>
                      <a:pt x="160" y="2994"/>
                      <a:pt x="0" y="2245"/>
                    </a:cubicBezTo>
                    <a:lnTo>
                      <a:pt x="6361" y="2459"/>
                    </a:lnTo>
                    <a:cubicBezTo>
                      <a:pt x="6949" y="0"/>
                      <a:pt x="10478" y="107"/>
                      <a:pt x="10905" y="2620"/>
                    </a:cubicBezTo>
                    <a:lnTo>
                      <a:pt x="11012" y="2620"/>
                    </a:lnTo>
                    <a:cubicBezTo>
                      <a:pt x="11654" y="268"/>
                      <a:pt x="15021" y="374"/>
                      <a:pt x="15503" y="2727"/>
                    </a:cubicBezTo>
                    <a:lnTo>
                      <a:pt x="15663" y="2727"/>
                    </a:lnTo>
                    <a:cubicBezTo>
                      <a:pt x="16358" y="588"/>
                      <a:pt x="19405" y="535"/>
                      <a:pt x="20100" y="2727"/>
                    </a:cubicBezTo>
                    <a:cubicBezTo>
                      <a:pt x="20100" y="2780"/>
                      <a:pt x="20153" y="2833"/>
                      <a:pt x="20153" y="2887"/>
                    </a:cubicBezTo>
                    <a:cubicBezTo>
                      <a:pt x="22452" y="2994"/>
                      <a:pt x="24376" y="3047"/>
                      <a:pt x="25713" y="310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2" name="Google Shape;2742;p29"/>
              <p:cNvSpPr/>
              <p:nvPr/>
            </p:nvSpPr>
            <p:spPr>
              <a:xfrm>
                <a:off x="3747175" y="302250"/>
                <a:ext cx="884725" cy="1620975"/>
              </a:xfrm>
              <a:custGeom>
                <a:avLst/>
                <a:gdLst/>
                <a:ahLst/>
                <a:cxnLst/>
                <a:rect l="l" t="t" r="r" b="b"/>
                <a:pathLst>
                  <a:path w="35389" h="64839" extrusionOk="0">
                    <a:moveTo>
                      <a:pt x="20474" y="1"/>
                    </a:moveTo>
                    <a:cubicBezTo>
                      <a:pt x="19993" y="268"/>
                      <a:pt x="19566" y="535"/>
                      <a:pt x="19138" y="803"/>
                    </a:cubicBezTo>
                    <a:cubicBezTo>
                      <a:pt x="19138" y="803"/>
                      <a:pt x="19116" y="775"/>
                      <a:pt x="19076" y="775"/>
                    </a:cubicBezTo>
                    <a:cubicBezTo>
                      <a:pt x="18847" y="775"/>
                      <a:pt x="18016" y="1664"/>
                      <a:pt x="17107" y="13525"/>
                    </a:cubicBezTo>
                    <a:cubicBezTo>
                      <a:pt x="17000" y="15343"/>
                      <a:pt x="16786" y="16947"/>
                      <a:pt x="16519" y="18497"/>
                    </a:cubicBezTo>
                    <a:lnTo>
                      <a:pt x="16519" y="18657"/>
                    </a:lnTo>
                    <a:cubicBezTo>
                      <a:pt x="16465" y="18978"/>
                      <a:pt x="16358" y="19352"/>
                      <a:pt x="16305" y="19673"/>
                    </a:cubicBezTo>
                    <a:cubicBezTo>
                      <a:pt x="16198" y="20154"/>
                      <a:pt x="16144" y="20582"/>
                      <a:pt x="16038" y="21009"/>
                    </a:cubicBezTo>
                    <a:cubicBezTo>
                      <a:pt x="15182" y="24324"/>
                      <a:pt x="14006" y="27531"/>
                      <a:pt x="12563" y="30632"/>
                    </a:cubicBezTo>
                    <a:cubicBezTo>
                      <a:pt x="10050" y="36191"/>
                      <a:pt x="6469" y="43087"/>
                      <a:pt x="1658" y="55168"/>
                    </a:cubicBezTo>
                    <a:cubicBezTo>
                      <a:pt x="1070" y="56558"/>
                      <a:pt x="589" y="58055"/>
                      <a:pt x="107" y="59552"/>
                    </a:cubicBezTo>
                    <a:lnTo>
                      <a:pt x="1" y="59605"/>
                    </a:lnTo>
                    <a:lnTo>
                      <a:pt x="1" y="59979"/>
                    </a:lnTo>
                    <a:cubicBezTo>
                      <a:pt x="2684" y="63196"/>
                      <a:pt x="6795" y="64838"/>
                      <a:pt x="11120" y="64838"/>
                    </a:cubicBezTo>
                    <a:cubicBezTo>
                      <a:pt x="19375" y="64838"/>
                      <a:pt x="28408" y="58854"/>
                      <a:pt x="29776" y="46401"/>
                    </a:cubicBezTo>
                    <a:cubicBezTo>
                      <a:pt x="30738" y="37634"/>
                      <a:pt x="35389" y="30685"/>
                      <a:pt x="34961" y="24377"/>
                    </a:cubicBezTo>
                    <a:cubicBezTo>
                      <a:pt x="34747" y="21490"/>
                      <a:pt x="33999" y="19780"/>
                      <a:pt x="32716" y="18711"/>
                    </a:cubicBezTo>
                    <a:cubicBezTo>
                      <a:pt x="32769" y="18657"/>
                      <a:pt x="32823" y="18550"/>
                      <a:pt x="32876" y="18497"/>
                    </a:cubicBezTo>
                    <a:cubicBezTo>
                      <a:pt x="33090" y="17267"/>
                      <a:pt x="30471" y="9944"/>
                      <a:pt x="20849" y="8447"/>
                    </a:cubicBezTo>
                    <a:cubicBezTo>
                      <a:pt x="20766" y="8435"/>
                      <a:pt x="20688" y="8429"/>
                      <a:pt x="20613" y="8429"/>
                    </a:cubicBezTo>
                    <a:cubicBezTo>
                      <a:pt x="19715" y="8429"/>
                      <a:pt x="19331" y="9294"/>
                      <a:pt x="19085" y="10478"/>
                    </a:cubicBezTo>
                    <a:cubicBezTo>
                      <a:pt x="18817" y="11708"/>
                      <a:pt x="17695" y="17214"/>
                      <a:pt x="17481" y="18283"/>
                    </a:cubicBezTo>
                    <a:cubicBezTo>
                      <a:pt x="17427" y="18550"/>
                      <a:pt x="17427" y="18764"/>
                      <a:pt x="17427" y="19031"/>
                    </a:cubicBezTo>
                    <a:cubicBezTo>
                      <a:pt x="17214" y="19138"/>
                      <a:pt x="17000" y="19299"/>
                      <a:pt x="16786" y="19406"/>
                    </a:cubicBezTo>
                    <a:cubicBezTo>
                      <a:pt x="16839" y="19085"/>
                      <a:pt x="16893" y="18818"/>
                      <a:pt x="16946" y="18497"/>
                    </a:cubicBezTo>
                    <a:cubicBezTo>
                      <a:pt x="17374" y="17481"/>
                      <a:pt x="17374" y="12082"/>
                      <a:pt x="21116" y="2300"/>
                    </a:cubicBezTo>
                    <a:cubicBezTo>
                      <a:pt x="21490" y="1391"/>
                      <a:pt x="22185" y="322"/>
                      <a:pt x="20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3" name="Google Shape;2743;p29"/>
              <p:cNvSpPr/>
              <p:nvPr/>
            </p:nvSpPr>
            <p:spPr>
              <a:xfrm>
                <a:off x="5131700" y="3680725"/>
                <a:ext cx="14725" cy="56150"/>
              </a:xfrm>
              <a:custGeom>
                <a:avLst/>
                <a:gdLst/>
                <a:ahLst/>
                <a:cxnLst/>
                <a:rect l="l" t="t" r="r" b="b"/>
                <a:pathLst>
                  <a:path w="589" h="2246" extrusionOk="0">
                    <a:moveTo>
                      <a:pt x="589" y="0"/>
                    </a:moveTo>
                    <a:lnTo>
                      <a:pt x="1" y="54"/>
                    </a:lnTo>
                    <a:cubicBezTo>
                      <a:pt x="1" y="54"/>
                      <a:pt x="54" y="856"/>
                      <a:pt x="321" y="2245"/>
                    </a:cubicBezTo>
                    <a:cubicBezTo>
                      <a:pt x="428" y="1390"/>
                      <a:pt x="482" y="642"/>
                      <a:pt x="589"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4" name="Google Shape;2744;p29"/>
              <p:cNvSpPr/>
              <p:nvPr/>
            </p:nvSpPr>
            <p:spPr>
              <a:xfrm>
                <a:off x="4710725" y="3718575"/>
                <a:ext cx="940875" cy="129750"/>
              </a:xfrm>
              <a:custGeom>
                <a:avLst/>
                <a:gdLst/>
                <a:ahLst/>
                <a:cxnLst/>
                <a:rect l="l" t="t" r="r" b="b"/>
                <a:pathLst>
                  <a:path w="37635" h="5190" extrusionOk="0">
                    <a:moveTo>
                      <a:pt x="3526" y="1"/>
                    </a:moveTo>
                    <a:cubicBezTo>
                      <a:pt x="2479" y="1"/>
                      <a:pt x="1437" y="644"/>
                      <a:pt x="1230" y="1961"/>
                    </a:cubicBezTo>
                    <a:lnTo>
                      <a:pt x="1" y="1908"/>
                    </a:lnTo>
                    <a:lnTo>
                      <a:pt x="1230" y="2228"/>
                    </a:lnTo>
                    <a:cubicBezTo>
                      <a:pt x="2781" y="2656"/>
                      <a:pt x="4224" y="3030"/>
                      <a:pt x="5828" y="3404"/>
                    </a:cubicBezTo>
                    <a:cubicBezTo>
                      <a:pt x="7431" y="3725"/>
                      <a:pt x="8875" y="3992"/>
                      <a:pt x="10425" y="4260"/>
                    </a:cubicBezTo>
                    <a:cubicBezTo>
                      <a:pt x="12029" y="4527"/>
                      <a:pt x="13579" y="4741"/>
                      <a:pt x="15076" y="4848"/>
                    </a:cubicBezTo>
                    <a:cubicBezTo>
                      <a:pt x="15610" y="4901"/>
                      <a:pt x="16198" y="4955"/>
                      <a:pt x="16679" y="5008"/>
                    </a:cubicBezTo>
                    <a:cubicBezTo>
                      <a:pt x="17107" y="5008"/>
                      <a:pt x="17588" y="5061"/>
                      <a:pt x="18069" y="5061"/>
                    </a:cubicBezTo>
                    <a:cubicBezTo>
                      <a:pt x="19517" y="5140"/>
                      <a:pt x="20908" y="5189"/>
                      <a:pt x="22241" y="5189"/>
                    </a:cubicBezTo>
                    <a:cubicBezTo>
                      <a:pt x="22729" y="5189"/>
                      <a:pt x="23209" y="5183"/>
                      <a:pt x="23682" y="5168"/>
                    </a:cubicBezTo>
                    <a:cubicBezTo>
                      <a:pt x="25339" y="5115"/>
                      <a:pt x="26889" y="5008"/>
                      <a:pt x="28386" y="4848"/>
                    </a:cubicBezTo>
                    <a:cubicBezTo>
                      <a:pt x="30043" y="4687"/>
                      <a:pt x="31540" y="4420"/>
                      <a:pt x="33037" y="4153"/>
                    </a:cubicBezTo>
                    <a:cubicBezTo>
                      <a:pt x="34534" y="3885"/>
                      <a:pt x="35870" y="3565"/>
                      <a:pt x="37046" y="3244"/>
                    </a:cubicBezTo>
                    <a:lnTo>
                      <a:pt x="37634" y="3084"/>
                    </a:lnTo>
                    <a:lnTo>
                      <a:pt x="37581" y="3030"/>
                    </a:lnTo>
                    <a:cubicBezTo>
                      <a:pt x="37211" y="1948"/>
                      <a:pt x="36281" y="1413"/>
                      <a:pt x="35356" y="1413"/>
                    </a:cubicBezTo>
                    <a:cubicBezTo>
                      <a:pt x="34409" y="1413"/>
                      <a:pt x="33469" y="1974"/>
                      <a:pt x="33144" y="3084"/>
                    </a:cubicBezTo>
                    <a:lnTo>
                      <a:pt x="32984" y="3084"/>
                    </a:lnTo>
                    <a:cubicBezTo>
                      <a:pt x="32736" y="1847"/>
                      <a:pt x="31726" y="1218"/>
                      <a:pt x="30716" y="1218"/>
                    </a:cubicBezTo>
                    <a:cubicBezTo>
                      <a:pt x="29760" y="1218"/>
                      <a:pt x="28805" y="1780"/>
                      <a:pt x="28493" y="2923"/>
                    </a:cubicBezTo>
                    <a:lnTo>
                      <a:pt x="28333" y="2923"/>
                    </a:lnTo>
                    <a:cubicBezTo>
                      <a:pt x="28113" y="1633"/>
                      <a:pt x="27076" y="977"/>
                      <a:pt x="26047" y="977"/>
                    </a:cubicBezTo>
                    <a:cubicBezTo>
                      <a:pt x="25071" y="977"/>
                      <a:pt x="24103" y="1566"/>
                      <a:pt x="23842" y="2763"/>
                    </a:cubicBezTo>
                    <a:lnTo>
                      <a:pt x="17481" y="2602"/>
                    </a:lnTo>
                    <a:cubicBezTo>
                      <a:pt x="17321" y="1854"/>
                      <a:pt x="17214" y="1266"/>
                      <a:pt x="17107" y="678"/>
                    </a:cubicBezTo>
                    <a:cubicBezTo>
                      <a:pt x="17053" y="1266"/>
                      <a:pt x="17000" y="1908"/>
                      <a:pt x="16893" y="2549"/>
                    </a:cubicBezTo>
                    <a:lnTo>
                      <a:pt x="15129" y="2496"/>
                    </a:lnTo>
                    <a:cubicBezTo>
                      <a:pt x="14991" y="1119"/>
                      <a:pt x="13890" y="409"/>
                      <a:pt x="12795" y="409"/>
                    </a:cubicBezTo>
                    <a:cubicBezTo>
                      <a:pt x="11764" y="409"/>
                      <a:pt x="10739" y="1039"/>
                      <a:pt x="10532" y="2335"/>
                    </a:cubicBezTo>
                    <a:lnTo>
                      <a:pt x="10478" y="2335"/>
                    </a:lnTo>
                    <a:cubicBezTo>
                      <a:pt x="10396" y="905"/>
                      <a:pt x="9281" y="168"/>
                      <a:pt x="8166" y="168"/>
                    </a:cubicBezTo>
                    <a:cubicBezTo>
                      <a:pt x="7114" y="168"/>
                      <a:pt x="6063" y="825"/>
                      <a:pt x="5881" y="2175"/>
                    </a:cubicBezTo>
                    <a:cubicBezTo>
                      <a:pt x="5770" y="738"/>
                      <a:pt x="4646" y="1"/>
                      <a:pt x="3526" y="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5" name="Google Shape;2745;p29"/>
              <p:cNvSpPr/>
              <p:nvPr/>
            </p:nvSpPr>
            <p:spPr>
              <a:xfrm>
                <a:off x="2579150" y="208700"/>
                <a:ext cx="1724000" cy="609450"/>
              </a:xfrm>
              <a:custGeom>
                <a:avLst/>
                <a:gdLst/>
                <a:ahLst/>
                <a:cxnLst/>
                <a:rect l="l" t="t" r="r" b="b"/>
                <a:pathLst>
                  <a:path w="68960" h="24378" extrusionOk="0">
                    <a:moveTo>
                      <a:pt x="67890" y="6095"/>
                    </a:moveTo>
                    <a:cubicBezTo>
                      <a:pt x="64095" y="15824"/>
                      <a:pt x="64095" y="21223"/>
                      <a:pt x="63667" y="22239"/>
                    </a:cubicBezTo>
                    <a:lnTo>
                      <a:pt x="63667" y="22239"/>
                    </a:lnTo>
                    <a:cubicBezTo>
                      <a:pt x="63614" y="22346"/>
                      <a:pt x="63560" y="22399"/>
                      <a:pt x="63560" y="22399"/>
                    </a:cubicBezTo>
                    <a:cubicBezTo>
                      <a:pt x="63453" y="22399"/>
                      <a:pt x="63347" y="22399"/>
                      <a:pt x="63240" y="22399"/>
                    </a:cubicBezTo>
                    <a:lnTo>
                      <a:pt x="62277" y="22292"/>
                    </a:lnTo>
                    <a:cubicBezTo>
                      <a:pt x="57734" y="21597"/>
                      <a:pt x="42178" y="18871"/>
                      <a:pt x="27905" y="19192"/>
                    </a:cubicBezTo>
                    <a:cubicBezTo>
                      <a:pt x="22506" y="19299"/>
                      <a:pt x="17160" y="19940"/>
                      <a:pt x="11868" y="20956"/>
                    </a:cubicBezTo>
                    <a:lnTo>
                      <a:pt x="11761" y="20956"/>
                    </a:lnTo>
                    <a:lnTo>
                      <a:pt x="10692" y="21223"/>
                    </a:lnTo>
                    <a:lnTo>
                      <a:pt x="10531" y="21223"/>
                    </a:lnTo>
                    <a:lnTo>
                      <a:pt x="9302" y="21491"/>
                    </a:lnTo>
                    <a:cubicBezTo>
                      <a:pt x="8447" y="21704"/>
                      <a:pt x="7645" y="21918"/>
                      <a:pt x="6843" y="22132"/>
                    </a:cubicBezTo>
                    <a:lnTo>
                      <a:pt x="5827" y="22399"/>
                    </a:lnTo>
                    <a:lnTo>
                      <a:pt x="5239" y="22560"/>
                    </a:lnTo>
                    <a:lnTo>
                      <a:pt x="3956" y="22934"/>
                    </a:lnTo>
                    <a:lnTo>
                      <a:pt x="3422" y="23094"/>
                    </a:lnTo>
                    <a:lnTo>
                      <a:pt x="2620" y="23362"/>
                    </a:lnTo>
                    <a:lnTo>
                      <a:pt x="1283" y="23896"/>
                    </a:lnTo>
                    <a:lnTo>
                      <a:pt x="802" y="24056"/>
                    </a:lnTo>
                    <a:lnTo>
                      <a:pt x="535" y="24163"/>
                    </a:lnTo>
                    <a:lnTo>
                      <a:pt x="321" y="24270"/>
                    </a:lnTo>
                    <a:lnTo>
                      <a:pt x="0" y="24377"/>
                    </a:lnTo>
                    <a:cubicBezTo>
                      <a:pt x="535" y="22560"/>
                      <a:pt x="1230" y="20849"/>
                      <a:pt x="2139" y="19192"/>
                    </a:cubicBezTo>
                    <a:cubicBezTo>
                      <a:pt x="2246" y="18978"/>
                      <a:pt x="2406" y="18764"/>
                      <a:pt x="2513" y="18497"/>
                    </a:cubicBezTo>
                    <a:cubicBezTo>
                      <a:pt x="3635" y="16626"/>
                      <a:pt x="4972" y="14915"/>
                      <a:pt x="6522" y="13419"/>
                    </a:cubicBezTo>
                    <a:cubicBezTo>
                      <a:pt x="14220" y="5721"/>
                      <a:pt x="26461" y="2727"/>
                      <a:pt x="37420" y="1605"/>
                    </a:cubicBezTo>
                    <a:cubicBezTo>
                      <a:pt x="52548" y="1"/>
                      <a:pt x="65485" y="3476"/>
                      <a:pt x="67195" y="3796"/>
                    </a:cubicBezTo>
                    <a:lnTo>
                      <a:pt x="67195" y="3796"/>
                    </a:lnTo>
                    <a:cubicBezTo>
                      <a:pt x="68960" y="4117"/>
                      <a:pt x="68265" y="5186"/>
                      <a:pt x="67890" y="60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6" name="Google Shape;2746;p29"/>
              <p:cNvSpPr/>
              <p:nvPr/>
            </p:nvSpPr>
            <p:spPr>
              <a:xfrm>
                <a:off x="2579150" y="478375"/>
                <a:ext cx="485150" cy="339775"/>
              </a:xfrm>
              <a:custGeom>
                <a:avLst/>
                <a:gdLst/>
                <a:ahLst/>
                <a:cxnLst/>
                <a:rect l="l" t="t" r="r" b="b"/>
                <a:pathLst>
                  <a:path w="19406" h="13591" extrusionOk="0">
                    <a:moveTo>
                      <a:pt x="13496" y="1"/>
                    </a:moveTo>
                    <a:cubicBezTo>
                      <a:pt x="11330" y="1"/>
                      <a:pt x="8771" y="790"/>
                      <a:pt x="6469" y="2632"/>
                    </a:cubicBezTo>
                    <a:cubicBezTo>
                      <a:pt x="3422" y="5625"/>
                      <a:pt x="1176" y="9421"/>
                      <a:pt x="0" y="13590"/>
                    </a:cubicBezTo>
                    <a:cubicBezTo>
                      <a:pt x="3849" y="12093"/>
                      <a:pt x="7805" y="10971"/>
                      <a:pt x="11868" y="10169"/>
                    </a:cubicBezTo>
                    <a:cubicBezTo>
                      <a:pt x="16144" y="8138"/>
                      <a:pt x="19405" y="5197"/>
                      <a:pt x="18336" y="2471"/>
                    </a:cubicBezTo>
                    <a:cubicBezTo>
                      <a:pt x="17751" y="938"/>
                      <a:pt x="15857" y="1"/>
                      <a:pt x="13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7" name="Google Shape;2747;p29"/>
              <p:cNvSpPr/>
              <p:nvPr/>
            </p:nvSpPr>
            <p:spPr>
              <a:xfrm>
                <a:off x="2734175" y="764650"/>
                <a:ext cx="1436675" cy="315425"/>
              </a:xfrm>
              <a:custGeom>
                <a:avLst/>
                <a:gdLst/>
                <a:ahLst/>
                <a:cxnLst/>
                <a:rect l="l" t="t" r="r" b="b"/>
                <a:pathLst>
                  <a:path w="57467" h="12617" extrusionOk="0">
                    <a:moveTo>
                      <a:pt x="57466" y="1"/>
                    </a:moveTo>
                    <a:lnTo>
                      <a:pt x="57466" y="1"/>
                    </a:lnTo>
                    <a:cubicBezTo>
                      <a:pt x="57413" y="322"/>
                      <a:pt x="57359" y="589"/>
                      <a:pt x="57306" y="910"/>
                    </a:cubicBezTo>
                    <a:cubicBezTo>
                      <a:pt x="56344" y="5828"/>
                      <a:pt x="55381" y="10853"/>
                      <a:pt x="53938" y="11868"/>
                    </a:cubicBezTo>
                    <a:cubicBezTo>
                      <a:pt x="53671" y="12029"/>
                      <a:pt x="53404" y="12082"/>
                      <a:pt x="53083" y="12136"/>
                    </a:cubicBezTo>
                    <a:cubicBezTo>
                      <a:pt x="53029" y="12136"/>
                      <a:pt x="52976" y="12136"/>
                      <a:pt x="52869" y="12136"/>
                    </a:cubicBezTo>
                    <a:cubicBezTo>
                      <a:pt x="48646" y="12617"/>
                      <a:pt x="33571" y="11441"/>
                      <a:pt x="22559" y="11708"/>
                    </a:cubicBezTo>
                    <a:cubicBezTo>
                      <a:pt x="10638" y="12029"/>
                      <a:pt x="0" y="12510"/>
                      <a:pt x="0" y="12510"/>
                    </a:cubicBezTo>
                    <a:cubicBezTo>
                      <a:pt x="15717" y="1551"/>
                      <a:pt x="48860" y="161"/>
                      <a:pt x="56076" y="1"/>
                    </a:cubicBezTo>
                    <a:lnTo>
                      <a:pt x="5709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8" name="Google Shape;2748;p29"/>
              <p:cNvSpPr/>
              <p:nvPr/>
            </p:nvSpPr>
            <p:spPr>
              <a:xfrm>
                <a:off x="4182850" y="509400"/>
                <a:ext cx="391600" cy="342150"/>
              </a:xfrm>
              <a:custGeom>
                <a:avLst/>
                <a:gdLst/>
                <a:ahLst/>
                <a:cxnLst/>
                <a:rect l="l" t="t" r="r" b="b"/>
                <a:pathLst>
                  <a:path w="15664" h="13686" extrusionOk="0">
                    <a:moveTo>
                      <a:pt x="15396" y="10157"/>
                    </a:moveTo>
                    <a:cubicBezTo>
                      <a:pt x="15396" y="10264"/>
                      <a:pt x="15342" y="10318"/>
                      <a:pt x="15289" y="10371"/>
                    </a:cubicBezTo>
                    <a:cubicBezTo>
                      <a:pt x="14273" y="11654"/>
                      <a:pt x="7110" y="13686"/>
                      <a:pt x="1604" y="12349"/>
                    </a:cubicBezTo>
                    <a:cubicBezTo>
                      <a:pt x="428" y="12028"/>
                      <a:pt x="0" y="11494"/>
                      <a:pt x="0" y="10745"/>
                    </a:cubicBezTo>
                    <a:cubicBezTo>
                      <a:pt x="0" y="10478"/>
                      <a:pt x="0" y="10264"/>
                      <a:pt x="54" y="9997"/>
                    </a:cubicBezTo>
                    <a:cubicBezTo>
                      <a:pt x="268" y="8928"/>
                      <a:pt x="1390" y="3422"/>
                      <a:pt x="1658" y="2192"/>
                    </a:cubicBezTo>
                    <a:cubicBezTo>
                      <a:pt x="1925" y="909"/>
                      <a:pt x="2299" y="1"/>
                      <a:pt x="3368" y="161"/>
                    </a:cubicBezTo>
                    <a:cubicBezTo>
                      <a:pt x="13044" y="1658"/>
                      <a:pt x="15663" y="8981"/>
                      <a:pt x="15396" y="1015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9" name="Google Shape;2749;p29"/>
              <p:cNvSpPr/>
              <p:nvPr/>
            </p:nvSpPr>
            <p:spPr>
              <a:xfrm>
                <a:off x="4207300" y="597600"/>
                <a:ext cx="221475" cy="189175"/>
              </a:xfrm>
              <a:custGeom>
                <a:avLst/>
                <a:gdLst/>
                <a:ahLst/>
                <a:cxnLst/>
                <a:rect l="l" t="t" r="r" b="b"/>
                <a:pathLst>
                  <a:path w="8859" h="7567" extrusionOk="0">
                    <a:moveTo>
                      <a:pt x="5050" y="0"/>
                    </a:moveTo>
                    <a:cubicBezTo>
                      <a:pt x="1726" y="0"/>
                      <a:pt x="0" y="3973"/>
                      <a:pt x="2337" y="6416"/>
                    </a:cubicBezTo>
                    <a:cubicBezTo>
                      <a:pt x="3112" y="7209"/>
                      <a:pt x="4080" y="7566"/>
                      <a:pt x="5030" y="7566"/>
                    </a:cubicBezTo>
                    <a:cubicBezTo>
                      <a:pt x="6961" y="7566"/>
                      <a:pt x="8823" y="6089"/>
                      <a:pt x="8858" y="3796"/>
                    </a:cubicBezTo>
                    <a:cubicBezTo>
                      <a:pt x="8858" y="1711"/>
                      <a:pt x="7201" y="1"/>
                      <a:pt x="5116" y="1"/>
                    </a:cubicBezTo>
                    <a:cubicBezTo>
                      <a:pt x="5094" y="0"/>
                      <a:pt x="5072" y="0"/>
                      <a:pt x="50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0" name="Google Shape;2750;p29"/>
              <p:cNvSpPr/>
              <p:nvPr/>
            </p:nvSpPr>
            <p:spPr>
              <a:xfrm>
                <a:off x="4256725" y="633675"/>
                <a:ext cx="135975" cy="115775"/>
              </a:xfrm>
              <a:custGeom>
                <a:avLst/>
                <a:gdLst/>
                <a:ahLst/>
                <a:cxnLst/>
                <a:rect l="l" t="t" r="r" b="b"/>
                <a:pathLst>
                  <a:path w="5439" h="4631" extrusionOk="0">
                    <a:moveTo>
                      <a:pt x="3074" y="0"/>
                    </a:moveTo>
                    <a:cubicBezTo>
                      <a:pt x="1032" y="0"/>
                      <a:pt x="1" y="2475"/>
                      <a:pt x="1429" y="3903"/>
                    </a:cubicBezTo>
                    <a:cubicBezTo>
                      <a:pt x="1912" y="4405"/>
                      <a:pt x="2515" y="4630"/>
                      <a:pt x="3104" y="4630"/>
                    </a:cubicBezTo>
                    <a:cubicBezTo>
                      <a:pt x="4273" y="4630"/>
                      <a:pt x="5385" y="3740"/>
                      <a:pt x="5385" y="2353"/>
                    </a:cubicBezTo>
                    <a:cubicBezTo>
                      <a:pt x="5438" y="1070"/>
                      <a:pt x="4422" y="1"/>
                      <a:pt x="3139" y="1"/>
                    </a:cubicBezTo>
                    <a:cubicBezTo>
                      <a:pt x="3118" y="1"/>
                      <a:pt x="3096" y="0"/>
                      <a:pt x="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1" name="Google Shape;2751;p29"/>
              <p:cNvSpPr/>
              <p:nvPr/>
            </p:nvSpPr>
            <p:spPr>
              <a:xfrm>
                <a:off x="4323175" y="623000"/>
                <a:ext cx="85550" cy="73075"/>
              </a:xfrm>
              <a:custGeom>
                <a:avLst/>
                <a:gdLst/>
                <a:ahLst/>
                <a:cxnLst/>
                <a:rect l="l" t="t" r="r" b="b"/>
                <a:pathLst>
                  <a:path w="3422" h="2923" extrusionOk="0">
                    <a:moveTo>
                      <a:pt x="1978" y="1"/>
                    </a:moveTo>
                    <a:cubicBezTo>
                      <a:pt x="642" y="1"/>
                      <a:pt x="0" y="1551"/>
                      <a:pt x="909" y="2460"/>
                    </a:cubicBezTo>
                    <a:cubicBezTo>
                      <a:pt x="1194" y="2780"/>
                      <a:pt x="1562" y="2923"/>
                      <a:pt x="1927" y="2923"/>
                    </a:cubicBezTo>
                    <a:cubicBezTo>
                      <a:pt x="2655" y="2923"/>
                      <a:pt x="3368" y="2353"/>
                      <a:pt x="3368" y="1497"/>
                    </a:cubicBezTo>
                    <a:cubicBezTo>
                      <a:pt x="3422" y="695"/>
                      <a:pt x="2780" y="1"/>
                      <a:pt x="1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2" name="Google Shape;2752;p29"/>
              <p:cNvSpPr/>
              <p:nvPr/>
            </p:nvSpPr>
            <p:spPr>
              <a:xfrm>
                <a:off x="1270800" y="2910950"/>
                <a:ext cx="4815125" cy="1178750"/>
              </a:xfrm>
              <a:custGeom>
                <a:avLst/>
                <a:gdLst/>
                <a:ahLst/>
                <a:cxnLst/>
                <a:rect l="l" t="t" r="r" b="b"/>
                <a:pathLst>
                  <a:path w="192605" h="47150" extrusionOk="0">
                    <a:moveTo>
                      <a:pt x="192605" y="37794"/>
                    </a:moveTo>
                    <a:lnTo>
                      <a:pt x="192605" y="47149"/>
                    </a:lnTo>
                    <a:cubicBezTo>
                      <a:pt x="192605" y="47149"/>
                      <a:pt x="189665" y="46133"/>
                      <a:pt x="185869" y="44957"/>
                    </a:cubicBezTo>
                    <a:cubicBezTo>
                      <a:pt x="183891" y="44316"/>
                      <a:pt x="181593" y="43621"/>
                      <a:pt x="179454" y="43033"/>
                    </a:cubicBezTo>
                    <a:cubicBezTo>
                      <a:pt x="177904" y="42552"/>
                      <a:pt x="176407" y="42178"/>
                      <a:pt x="175071" y="41857"/>
                    </a:cubicBezTo>
                    <a:cubicBezTo>
                      <a:pt x="173681" y="41483"/>
                      <a:pt x="172291" y="41215"/>
                      <a:pt x="170901" y="41055"/>
                    </a:cubicBezTo>
                    <a:lnTo>
                      <a:pt x="170420" y="41055"/>
                    </a:lnTo>
                    <a:cubicBezTo>
                      <a:pt x="169298" y="40948"/>
                      <a:pt x="167694" y="40841"/>
                      <a:pt x="165823" y="40788"/>
                    </a:cubicBezTo>
                    <a:lnTo>
                      <a:pt x="161172" y="40520"/>
                    </a:lnTo>
                    <a:lnTo>
                      <a:pt x="156415" y="40307"/>
                    </a:lnTo>
                    <a:lnTo>
                      <a:pt x="153956" y="40200"/>
                    </a:lnTo>
                    <a:lnTo>
                      <a:pt x="152566" y="40146"/>
                    </a:lnTo>
                    <a:lnTo>
                      <a:pt x="147915" y="39932"/>
                    </a:lnTo>
                    <a:lnTo>
                      <a:pt x="147380" y="39932"/>
                    </a:lnTo>
                    <a:cubicBezTo>
                      <a:pt x="147380" y="39932"/>
                      <a:pt x="145456" y="39932"/>
                      <a:pt x="143264" y="40039"/>
                    </a:cubicBezTo>
                    <a:cubicBezTo>
                      <a:pt x="141660" y="40093"/>
                      <a:pt x="139896" y="40146"/>
                      <a:pt x="138560" y="40307"/>
                    </a:cubicBezTo>
                    <a:cubicBezTo>
                      <a:pt x="137972" y="40360"/>
                      <a:pt x="137384" y="40413"/>
                      <a:pt x="136796" y="40574"/>
                    </a:cubicBezTo>
                    <a:cubicBezTo>
                      <a:pt x="135994" y="40788"/>
                      <a:pt x="128510" y="41429"/>
                      <a:pt x="120064" y="42071"/>
                    </a:cubicBezTo>
                    <a:lnTo>
                      <a:pt x="119102" y="42124"/>
                    </a:lnTo>
                    <a:cubicBezTo>
                      <a:pt x="114772" y="42445"/>
                      <a:pt x="110228" y="42819"/>
                      <a:pt x="106272" y="43086"/>
                    </a:cubicBezTo>
                    <a:cubicBezTo>
                      <a:pt x="99911" y="43514"/>
                      <a:pt x="95046" y="43835"/>
                      <a:pt x="95046" y="43835"/>
                    </a:cubicBezTo>
                    <a:lnTo>
                      <a:pt x="97078" y="41162"/>
                    </a:lnTo>
                    <a:lnTo>
                      <a:pt x="99857" y="40948"/>
                    </a:lnTo>
                    <a:cubicBezTo>
                      <a:pt x="102423" y="40734"/>
                      <a:pt x="106593" y="40360"/>
                      <a:pt x="110869" y="39932"/>
                    </a:cubicBezTo>
                    <a:lnTo>
                      <a:pt x="110869" y="39932"/>
                    </a:lnTo>
                    <a:lnTo>
                      <a:pt x="111190" y="39932"/>
                    </a:lnTo>
                    <a:cubicBezTo>
                      <a:pt x="117284" y="39344"/>
                      <a:pt x="123699" y="38596"/>
                      <a:pt x="126586" y="37954"/>
                    </a:cubicBezTo>
                    <a:cubicBezTo>
                      <a:pt x="120705" y="36511"/>
                      <a:pt x="114665" y="34694"/>
                      <a:pt x="108785" y="32769"/>
                    </a:cubicBezTo>
                    <a:lnTo>
                      <a:pt x="108785" y="32769"/>
                    </a:lnTo>
                    <a:cubicBezTo>
                      <a:pt x="99697" y="29776"/>
                      <a:pt x="91037" y="26568"/>
                      <a:pt x="84141" y="24109"/>
                    </a:cubicBezTo>
                    <a:lnTo>
                      <a:pt x="83713" y="23949"/>
                    </a:lnTo>
                    <a:cubicBezTo>
                      <a:pt x="78261" y="21971"/>
                      <a:pt x="73984" y="20528"/>
                      <a:pt x="71525" y="20100"/>
                    </a:cubicBezTo>
                    <a:cubicBezTo>
                      <a:pt x="69120" y="19726"/>
                      <a:pt x="64897" y="19833"/>
                      <a:pt x="59979" y="20260"/>
                    </a:cubicBezTo>
                    <a:cubicBezTo>
                      <a:pt x="57306" y="20474"/>
                      <a:pt x="54366" y="20795"/>
                      <a:pt x="51426" y="21169"/>
                    </a:cubicBezTo>
                    <a:lnTo>
                      <a:pt x="51426" y="21169"/>
                    </a:lnTo>
                    <a:cubicBezTo>
                      <a:pt x="42445" y="22238"/>
                      <a:pt x="33411" y="23628"/>
                      <a:pt x="29615" y="24002"/>
                    </a:cubicBezTo>
                    <a:cubicBezTo>
                      <a:pt x="26087" y="24216"/>
                      <a:pt x="22238" y="24376"/>
                      <a:pt x="18496" y="24537"/>
                    </a:cubicBezTo>
                    <a:lnTo>
                      <a:pt x="17855" y="24537"/>
                    </a:lnTo>
                    <a:cubicBezTo>
                      <a:pt x="13846" y="24644"/>
                      <a:pt x="10050" y="24751"/>
                      <a:pt x="7003" y="24804"/>
                    </a:cubicBezTo>
                    <a:cubicBezTo>
                      <a:pt x="2780" y="24911"/>
                      <a:pt x="0" y="24965"/>
                      <a:pt x="0" y="24965"/>
                    </a:cubicBezTo>
                    <a:lnTo>
                      <a:pt x="749" y="23254"/>
                    </a:lnTo>
                    <a:cubicBezTo>
                      <a:pt x="749" y="23254"/>
                      <a:pt x="18871" y="23147"/>
                      <a:pt x="29883" y="21383"/>
                    </a:cubicBezTo>
                    <a:cubicBezTo>
                      <a:pt x="39505" y="18603"/>
                      <a:pt x="65271" y="16198"/>
                      <a:pt x="65271" y="16198"/>
                    </a:cubicBezTo>
                    <a:cubicBezTo>
                      <a:pt x="65271" y="16198"/>
                      <a:pt x="42659" y="7698"/>
                      <a:pt x="37687" y="6575"/>
                    </a:cubicBezTo>
                    <a:cubicBezTo>
                      <a:pt x="32716" y="5453"/>
                      <a:pt x="6255" y="3368"/>
                      <a:pt x="6255" y="3368"/>
                    </a:cubicBezTo>
                    <a:lnTo>
                      <a:pt x="7271" y="1764"/>
                    </a:lnTo>
                    <a:cubicBezTo>
                      <a:pt x="7271" y="1764"/>
                      <a:pt x="20688" y="2673"/>
                      <a:pt x="27049" y="2352"/>
                    </a:cubicBezTo>
                    <a:cubicBezTo>
                      <a:pt x="33411" y="2085"/>
                      <a:pt x="35282" y="0"/>
                      <a:pt x="35282" y="0"/>
                    </a:cubicBezTo>
                    <a:cubicBezTo>
                      <a:pt x="35282" y="0"/>
                      <a:pt x="54687" y="8340"/>
                      <a:pt x="69494" y="13846"/>
                    </a:cubicBezTo>
                    <a:lnTo>
                      <a:pt x="69494" y="13846"/>
                    </a:lnTo>
                    <a:cubicBezTo>
                      <a:pt x="72327" y="14861"/>
                      <a:pt x="74947" y="15770"/>
                      <a:pt x="77245" y="16518"/>
                    </a:cubicBezTo>
                    <a:lnTo>
                      <a:pt x="78956" y="17053"/>
                    </a:lnTo>
                    <a:lnTo>
                      <a:pt x="78956" y="17053"/>
                    </a:lnTo>
                    <a:lnTo>
                      <a:pt x="79277" y="17160"/>
                    </a:lnTo>
                    <a:cubicBezTo>
                      <a:pt x="94458" y="22185"/>
                      <a:pt x="122790" y="32555"/>
                      <a:pt x="129686" y="33571"/>
                    </a:cubicBezTo>
                    <a:cubicBezTo>
                      <a:pt x="131076" y="33785"/>
                      <a:pt x="133909" y="33999"/>
                      <a:pt x="137598" y="34159"/>
                    </a:cubicBezTo>
                    <a:lnTo>
                      <a:pt x="138881" y="34213"/>
                    </a:lnTo>
                    <a:lnTo>
                      <a:pt x="143478" y="34426"/>
                    </a:lnTo>
                    <a:lnTo>
                      <a:pt x="143478" y="34426"/>
                    </a:lnTo>
                    <a:lnTo>
                      <a:pt x="148075" y="34640"/>
                    </a:lnTo>
                    <a:lnTo>
                      <a:pt x="148129" y="34640"/>
                    </a:lnTo>
                    <a:lnTo>
                      <a:pt x="152726" y="34801"/>
                    </a:lnTo>
                    <a:lnTo>
                      <a:pt x="154490" y="34854"/>
                    </a:lnTo>
                    <a:lnTo>
                      <a:pt x="155078" y="34854"/>
                    </a:lnTo>
                    <a:lnTo>
                      <a:pt x="161439" y="35068"/>
                    </a:lnTo>
                    <a:lnTo>
                      <a:pt x="165930" y="35175"/>
                    </a:lnTo>
                    <a:lnTo>
                      <a:pt x="166090" y="35175"/>
                    </a:lnTo>
                    <a:lnTo>
                      <a:pt x="170581" y="35335"/>
                    </a:lnTo>
                    <a:lnTo>
                      <a:pt x="170741" y="35335"/>
                    </a:lnTo>
                    <a:lnTo>
                      <a:pt x="174590" y="35442"/>
                    </a:lnTo>
                    <a:lnTo>
                      <a:pt x="175231" y="35442"/>
                    </a:lnTo>
                    <a:cubicBezTo>
                      <a:pt x="177530" y="35549"/>
                      <a:pt x="179401" y="35602"/>
                      <a:pt x="180737" y="35656"/>
                    </a:cubicBezTo>
                    <a:cubicBezTo>
                      <a:pt x="181700" y="35709"/>
                      <a:pt x="182394" y="35763"/>
                      <a:pt x="182715" y="35816"/>
                    </a:cubicBezTo>
                    <a:lnTo>
                      <a:pt x="183196" y="35923"/>
                    </a:lnTo>
                    <a:cubicBezTo>
                      <a:pt x="186992" y="36725"/>
                      <a:pt x="192605" y="37794"/>
                      <a:pt x="192605" y="37794"/>
                    </a:cubicBezTo>
                    <a:close/>
                  </a:path>
                </a:pathLst>
              </a:cu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3" name="Google Shape;2753;p29"/>
              <p:cNvSpPr/>
              <p:nvPr/>
            </p:nvSpPr>
            <p:spPr>
              <a:xfrm>
                <a:off x="3580125" y="3944000"/>
                <a:ext cx="702975" cy="622800"/>
              </a:xfrm>
              <a:custGeom>
                <a:avLst/>
                <a:gdLst/>
                <a:ahLst/>
                <a:cxnLst/>
                <a:rect l="l" t="t" r="r" b="b"/>
                <a:pathLst>
                  <a:path w="28119" h="24912" extrusionOk="0">
                    <a:moveTo>
                      <a:pt x="0" y="23788"/>
                    </a:moveTo>
                    <a:lnTo>
                      <a:pt x="27638" y="0"/>
                    </a:lnTo>
                    <a:cubicBezTo>
                      <a:pt x="28119" y="5934"/>
                      <a:pt x="25927" y="11814"/>
                      <a:pt x="21597" y="15930"/>
                    </a:cubicBezTo>
                    <a:cubicBezTo>
                      <a:pt x="12563" y="24911"/>
                      <a:pt x="0" y="23788"/>
                      <a:pt x="0" y="2378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4" name="Google Shape;2754;p29"/>
              <p:cNvSpPr/>
              <p:nvPr/>
            </p:nvSpPr>
            <p:spPr>
              <a:xfrm>
                <a:off x="3580125" y="3909250"/>
                <a:ext cx="690950" cy="629475"/>
              </a:xfrm>
              <a:custGeom>
                <a:avLst/>
                <a:gdLst/>
                <a:ahLst/>
                <a:cxnLst/>
                <a:rect l="l" t="t" r="r" b="b"/>
                <a:pathLst>
                  <a:path w="27638" h="25179" extrusionOk="0">
                    <a:moveTo>
                      <a:pt x="0" y="25178"/>
                    </a:moveTo>
                    <a:lnTo>
                      <a:pt x="27638" y="1390"/>
                    </a:lnTo>
                    <a:cubicBezTo>
                      <a:pt x="21811" y="0"/>
                      <a:pt x="15717" y="1283"/>
                      <a:pt x="11013" y="4918"/>
                    </a:cubicBezTo>
                    <a:cubicBezTo>
                      <a:pt x="749" y="12563"/>
                      <a:pt x="0" y="25178"/>
                      <a:pt x="0" y="251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5" name="Google Shape;2755;p29"/>
              <p:cNvSpPr/>
              <p:nvPr/>
            </p:nvSpPr>
            <p:spPr>
              <a:xfrm>
                <a:off x="3362300" y="3504325"/>
                <a:ext cx="688275" cy="461075"/>
              </a:xfrm>
              <a:custGeom>
                <a:avLst/>
                <a:gdLst/>
                <a:ahLst/>
                <a:cxnLst/>
                <a:rect l="l" t="t" r="r" b="b"/>
                <a:pathLst>
                  <a:path w="27531" h="18443" extrusionOk="0">
                    <a:moveTo>
                      <a:pt x="0" y="0"/>
                    </a:moveTo>
                    <a:lnTo>
                      <a:pt x="27530" y="16358"/>
                    </a:lnTo>
                    <a:cubicBezTo>
                      <a:pt x="22719" y="18443"/>
                      <a:pt x="17267" y="18282"/>
                      <a:pt x="12616" y="15823"/>
                    </a:cubicBezTo>
                    <a:cubicBezTo>
                      <a:pt x="2619" y="10798"/>
                      <a:pt x="0" y="0"/>
                      <a:pt x="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6" name="Google Shape;2756;p29"/>
              <p:cNvSpPr/>
              <p:nvPr/>
            </p:nvSpPr>
            <p:spPr>
              <a:xfrm>
                <a:off x="3362300" y="3432150"/>
                <a:ext cx="688275" cy="481125"/>
              </a:xfrm>
              <a:custGeom>
                <a:avLst/>
                <a:gdLst/>
                <a:ahLst/>
                <a:cxnLst/>
                <a:rect l="l" t="t" r="r" b="b"/>
                <a:pathLst>
                  <a:path w="27531" h="19245" extrusionOk="0">
                    <a:moveTo>
                      <a:pt x="0" y="2887"/>
                    </a:moveTo>
                    <a:lnTo>
                      <a:pt x="27530" y="19245"/>
                    </a:lnTo>
                    <a:cubicBezTo>
                      <a:pt x="27103" y="14059"/>
                      <a:pt x="24269" y="9302"/>
                      <a:pt x="19939" y="6415"/>
                    </a:cubicBezTo>
                    <a:cubicBezTo>
                      <a:pt x="10745" y="0"/>
                      <a:pt x="0" y="2887"/>
                      <a:pt x="0" y="288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7" name="Google Shape;2757;p29"/>
              <p:cNvSpPr/>
              <p:nvPr/>
            </p:nvSpPr>
            <p:spPr>
              <a:xfrm>
                <a:off x="2755550" y="2674400"/>
                <a:ext cx="495850" cy="673575"/>
              </a:xfrm>
              <a:custGeom>
                <a:avLst/>
                <a:gdLst/>
                <a:ahLst/>
                <a:cxnLst/>
                <a:rect l="l" t="t" r="r" b="b"/>
                <a:pathLst>
                  <a:path w="19834" h="26943" extrusionOk="0">
                    <a:moveTo>
                      <a:pt x="2460" y="0"/>
                    </a:moveTo>
                    <a:lnTo>
                      <a:pt x="19833" y="26943"/>
                    </a:lnTo>
                    <a:cubicBezTo>
                      <a:pt x="14594" y="26675"/>
                      <a:pt x="9783" y="24056"/>
                      <a:pt x="6736" y="19779"/>
                    </a:cubicBezTo>
                    <a:cubicBezTo>
                      <a:pt x="1" y="10852"/>
                      <a:pt x="2460" y="0"/>
                      <a:pt x="246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8" name="Google Shape;2758;p29"/>
              <p:cNvSpPr/>
              <p:nvPr/>
            </p:nvSpPr>
            <p:spPr>
              <a:xfrm>
                <a:off x="2817025" y="2674400"/>
                <a:ext cx="482475" cy="673575"/>
              </a:xfrm>
              <a:custGeom>
                <a:avLst/>
                <a:gdLst/>
                <a:ahLst/>
                <a:cxnLst/>
                <a:rect l="l" t="t" r="r" b="b"/>
                <a:pathLst>
                  <a:path w="19299" h="26943" extrusionOk="0">
                    <a:moveTo>
                      <a:pt x="1" y="0"/>
                    </a:moveTo>
                    <a:lnTo>
                      <a:pt x="17374" y="26943"/>
                    </a:lnTo>
                    <a:cubicBezTo>
                      <a:pt x="19299" y="22025"/>
                      <a:pt x="18871" y="16572"/>
                      <a:pt x="16305" y="12028"/>
                    </a:cubicBezTo>
                    <a:cubicBezTo>
                      <a:pt x="10852" y="2246"/>
                      <a:pt x="1" y="0"/>
                      <a:pt x="1"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9" name="Google Shape;2759;p29"/>
              <p:cNvSpPr/>
              <p:nvPr/>
            </p:nvSpPr>
            <p:spPr>
              <a:xfrm>
                <a:off x="2199600" y="3422800"/>
                <a:ext cx="616125" cy="547950"/>
              </a:xfrm>
              <a:custGeom>
                <a:avLst/>
                <a:gdLst/>
                <a:ahLst/>
                <a:cxnLst/>
                <a:rect l="l" t="t" r="r" b="b"/>
                <a:pathLst>
                  <a:path w="24645" h="21918" extrusionOk="0">
                    <a:moveTo>
                      <a:pt x="1" y="21009"/>
                    </a:moveTo>
                    <a:lnTo>
                      <a:pt x="24163" y="0"/>
                    </a:lnTo>
                    <a:cubicBezTo>
                      <a:pt x="24644" y="5185"/>
                      <a:pt x="22773" y="10371"/>
                      <a:pt x="18978" y="14006"/>
                    </a:cubicBezTo>
                    <a:cubicBezTo>
                      <a:pt x="11120" y="21917"/>
                      <a:pt x="1" y="21009"/>
                      <a:pt x="1" y="2100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0" name="Google Shape;2760;p29"/>
              <p:cNvSpPr/>
              <p:nvPr/>
            </p:nvSpPr>
            <p:spPr>
              <a:xfrm>
                <a:off x="2199600" y="3392050"/>
                <a:ext cx="604100" cy="555975"/>
              </a:xfrm>
              <a:custGeom>
                <a:avLst/>
                <a:gdLst/>
                <a:ahLst/>
                <a:cxnLst/>
                <a:rect l="l" t="t" r="r" b="b"/>
                <a:pathLst>
                  <a:path w="24164" h="22239" extrusionOk="0">
                    <a:moveTo>
                      <a:pt x="1" y="22239"/>
                    </a:moveTo>
                    <a:lnTo>
                      <a:pt x="24163" y="1230"/>
                    </a:lnTo>
                    <a:cubicBezTo>
                      <a:pt x="19085" y="1"/>
                      <a:pt x="13686" y="1177"/>
                      <a:pt x="9569" y="4438"/>
                    </a:cubicBezTo>
                    <a:cubicBezTo>
                      <a:pt x="642" y="11173"/>
                      <a:pt x="1" y="22239"/>
                      <a:pt x="1" y="222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1" name="Google Shape;2761;p29"/>
              <p:cNvSpPr/>
              <p:nvPr/>
            </p:nvSpPr>
            <p:spPr>
              <a:xfrm>
                <a:off x="1542100" y="2346975"/>
                <a:ext cx="590700" cy="566675"/>
              </a:xfrm>
              <a:custGeom>
                <a:avLst/>
                <a:gdLst/>
                <a:ahLst/>
                <a:cxnLst/>
                <a:rect l="l" t="t" r="r" b="b"/>
                <a:pathLst>
                  <a:path w="23628" h="22667" extrusionOk="0">
                    <a:moveTo>
                      <a:pt x="0" y="1"/>
                    </a:moveTo>
                    <a:lnTo>
                      <a:pt x="23628" y="21544"/>
                    </a:lnTo>
                    <a:cubicBezTo>
                      <a:pt x="18496" y="22666"/>
                      <a:pt x="13150" y="21330"/>
                      <a:pt x="9088" y="18015"/>
                    </a:cubicBezTo>
                    <a:cubicBezTo>
                      <a:pt x="321" y="11066"/>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2" name="Google Shape;2762;p29"/>
              <p:cNvSpPr/>
              <p:nvPr/>
            </p:nvSpPr>
            <p:spPr>
              <a:xfrm>
                <a:off x="1542100" y="2330950"/>
                <a:ext cx="605400" cy="554625"/>
              </a:xfrm>
              <a:custGeom>
                <a:avLst/>
                <a:gdLst/>
                <a:ahLst/>
                <a:cxnLst/>
                <a:rect l="l" t="t" r="r" b="b"/>
                <a:pathLst>
                  <a:path w="24216" h="22185" extrusionOk="0">
                    <a:moveTo>
                      <a:pt x="0" y="642"/>
                    </a:moveTo>
                    <a:lnTo>
                      <a:pt x="23628" y="22185"/>
                    </a:lnTo>
                    <a:cubicBezTo>
                      <a:pt x="24216" y="16999"/>
                      <a:pt x="22452" y="11814"/>
                      <a:pt x="18763" y="8072"/>
                    </a:cubicBezTo>
                    <a:cubicBezTo>
                      <a:pt x="11012" y="0"/>
                      <a:pt x="0" y="642"/>
                      <a:pt x="0" y="6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3" name="Google Shape;2763;p29"/>
              <p:cNvSpPr/>
              <p:nvPr/>
            </p:nvSpPr>
            <p:spPr>
              <a:xfrm>
                <a:off x="1542100" y="3012500"/>
                <a:ext cx="503850" cy="442400"/>
              </a:xfrm>
              <a:custGeom>
                <a:avLst/>
                <a:gdLst/>
                <a:ahLst/>
                <a:cxnLst/>
                <a:rect l="l" t="t" r="r" b="b"/>
                <a:pathLst>
                  <a:path w="20154" h="17696" extrusionOk="0">
                    <a:moveTo>
                      <a:pt x="0" y="1"/>
                    </a:moveTo>
                    <a:lnTo>
                      <a:pt x="20153" y="16626"/>
                    </a:lnTo>
                    <a:cubicBezTo>
                      <a:pt x="16037" y="17695"/>
                      <a:pt x="11654" y="16893"/>
                      <a:pt x="8179" y="14327"/>
                    </a:cubicBezTo>
                    <a:cubicBezTo>
                      <a:pt x="695" y="9035"/>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4" name="Google Shape;2764;p29"/>
              <p:cNvSpPr/>
              <p:nvPr/>
            </p:nvSpPr>
            <p:spPr>
              <a:xfrm>
                <a:off x="1542100" y="2988450"/>
                <a:ext cx="510525" cy="439700"/>
              </a:xfrm>
              <a:custGeom>
                <a:avLst/>
                <a:gdLst/>
                <a:ahLst/>
                <a:cxnLst/>
                <a:rect l="l" t="t" r="r" b="b"/>
                <a:pathLst>
                  <a:path w="20421" h="17588" extrusionOk="0">
                    <a:moveTo>
                      <a:pt x="0" y="963"/>
                    </a:moveTo>
                    <a:lnTo>
                      <a:pt x="20153" y="17588"/>
                    </a:lnTo>
                    <a:cubicBezTo>
                      <a:pt x="20421" y="13311"/>
                      <a:pt x="18763" y="9142"/>
                      <a:pt x="15609" y="6255"/>
                    </a:cubicBezTo>
                    <a:cubicBezTo>
                      <a:pt x="8981" y="1"/>
                      <a:pt x="0" y="963"/>
                      <a:pt x="0" y="9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5" name="Google Shape;2765;p29"/>
              <p:cNvSpPr/>
              <p:nvPr/>
            </p:nvSpPr>
            <p:spPr>
              <a:xfrm>
                <a:off x="1190625" y="3511000"/>
                <a:ext cx="542600" cy="410300"/>
              </a:xfrm>
              <a:custGeom>
                <a:avLst/>
                <a:gdLst/>
                <a:ahLst/>
                <a:cxnLst/>
                <a:rect l="l" t="t" r="r" b="b"/>
                <a:pathLst>
                  <a:path w="21704" h="16412" extrusionOk="0">
                    <a:moveTo>
                      <a:pt x="0" y="14541"/>
                    </a:moveTo>
                    <a:lnTo>
                      <a:pt x="21703" y="0"/>
                    </a:lnTo>
                    <a:cubicBezTo>
                      <a:pt x="21596" y="4277"/>
                      <a:pt x="19512" y="8233"/>
                      <a:pt x="16090" y="10799"/>
                    </a:cubicBezTo>
                    <a:cubicBezTo>
                      <a:pt x="8874" y="16411"/>
                      <a:pt x="0" y="14541"/>
                      <a:pt x="0" y="145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6" name="Google Shape;2766;p29"/>
              <p:cNvSpPr/>
              <p:nvPr/>
            </p:nvSpPr>
            <p:spPr>
              <a:xfrm>
                <a:off x="1190625" y="3473575"/>
                <a:ext cx="542600" cy="400950"/>
              </a:xfrm>
              <a:custGeom>
                <a:avLst/>
                <a:gdLst/>
                <a:ahLst/>
                <a:cxnLst/>
                <a:rect l="l" t="t" r="r" b="b"/>
                <a:pathLst>
                  <a:path w="21704" h="16038" extrusionOk="0">
                    <a:moveTo>
                      <a:pt x="0" y="16038"/>
                    </a:moveTo>
                    <a:lnTo>
                      <a:pt x="21703" y="1497"/>
                    </a:lnTo>
                    <a:cubicBezTo>
                      <a:pt x="17694" y="1"/>
                      <a:pt x="13257" y="428"/>
                      <a:pt x="9569" y="2620"/>
                    </a:cubicBezTo>
                    <a:cubicBezTo>
                      <a:pt x="1657" y="7164"/>
                      <a:pt x="0" y="16038"/>
                      <a:pt x="0" y="1603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7" name="Google Shape;2767;p29"/>
              <p:cNvSpPr/>
              <p:nvPr/>
            </p:nvSpPr>
            <p:spPr>
              <a:xfrm>
                <a:off x="4734100" y="3718575"/>
                <a:ext cx="356200" cy="275575"/>
              </a:xfrm>
              <a:custGeom>
                <a:avLst/>
                <a:gdLst/>
                <a:ahLst/>
                <a:cxnLst/>
                <a:rect l="l" t="t" r="r" b="b"/>
                <a:pathLst>
                  <a:path w="14248" h="11023" extrusionOk="0">
                    <a:moveTo>
                      <a:pt x="2591" y="1"/>
                    </a:moveTo>
                    <a:cubicBezTo>
                      <a:pt x="1544" y="1"/>
                      <a:pt x="502" y="644"/>
                      <a:pt x="295" y="1961"/>
                    </a:cubicBezTo>
                    <a:lnTo>
                      <a:pt x="295" y="2175"/>
                    </a:lnTo>
                    <a:lnTo>
                      <a:pt x="295" y="2228"/>
                    </a:lnTo>
                    <a:lnTo>
                      <a:pt x="28" y="7948"/>
                    </a:lnTo>
                    <a:lnTo>
                      <a:pt x="28" y="8215"/>
                    </a:lnTo>
                    <a:cubicBezTo>
                      <a:pt x="1" y="9792"/>
                      <a:pt x="1191" y="10595"/>
                      <a:pt x="2373" y="10595"/>
                    </a:cubicBezTo>
                    <a:cubicBezTo>
                      <a:pt x="3516" y="10595"/>
                      <a:pt x="4652" y="9846"/>
                      <a:pt x="4679" y="8322"/>
                    </a:cubicBezTo>
                    <a:lnTo>
                      <a:pt x="4679" y="8429"/>
                    </a:lnTo>
                    <a:cubicBezTo>
                      <a:pt x="4652" y="10006"/>
                      <a:pt x="5841" y="10809"/>
                      <a:pt x="7024" y="10809"/>
                    </a:cubicBezTo>
                    <a:cubicBezTo>
                      <a:pt x="8167" y="10809"/>
                      <a:pt x="9303" y="10060"/>
                      <a:pt x="9329" y="8536"/>
                    </a:cubicBezTo>
                    <a:lnTo>
                      <a:pt x="9329" y="8643"/>
                    </a:lnTo>
                    <a:cubicBezTo>
                      <a:pt x="9302" y="10220"/>
                      <a:pt x="10478" y="11023"/>
                      <a:pt x="11654" y="11023"/>
                    </a:cubicBezTo>
                    <a:cubicBezTo>
                      <a:pt x="12791" y="11023"/>
                      <a:pt x="13928" y="10273"/>
                      <a:pt x="13980" y="8750"/>
                    </a:cubicBezTo>
                    <a:lnTo>
                      <a:pt x="14034" y="7788"/>
                    </a:lnTo>
                    <a:lnTo>
                      <a:pt x="14141" y="4848"/>
                    </a:lnTo>
                    <a:lnTo>
                      <a:pt x="14247" y="2870"/>
                    </a:lnTo>
                    <a:lnTo>
                      <a:pt x="14247" y="2763"/>
                    </a:lnTo>
                    <a:cubicBezTo>
                      <a:pt x="14247" y="2656"/>
                      <a:pt x="14247" y="2602"/>
                      <a:pt x="14141" y="2549"/>
                    </a:cubicBezTo>
                    <a:cubicBezTo>
                      <a:pt x="14003" y="1173"/>
                      <a:pt x="12915" y="462"/>
                      <a:pt x="11834" y="462"/>
                    </a:cubicBezTo>
                    <a:cubicBezTo>
                      <a:pt x="10816" y="462"/>
                      <a:pt x="9804" y="1092"/>
                      <a:pt x="9597" y="2389"/>
                    </a:cubicBezTo>
                    <a:cubicBezTo>
                      <a:pt x="9543" y="2442"/>
                      <a:pt x="9543" y="2549"/>
                      <a:pt x="9543" y="2656"/>
                    </a:cubicBezTo>
                    <a:lnTo>
                      <a:pt x="9543" y="2549"/>
                    </a:lnTo>
                    <a:cubicBezTo>
                      <a:pt x="9543" y="2496"/>
                      <a:pt x="9543" y="2442"/>
                      <a:pt x="9543" y="2389"/>
                    </a:cubicBezTo>
                    <a:cubicBezTo>
                      <a:pt x="9461" y="959"/>
                      <a:pt x="8346" y="222"/>
                      <a:pt x="7231" y="222"/>
                    </a:cubicBezTo>
                    <a:cubicBezTo>
                      <a:pt x="6179" y="222"/>
                      <a:pt x="5128" y="878"/>
                      <a:pt x="4946" y="2228"/>
                    </a:cubicBezTo>
                    <a:cubicBezTo>
                      <a:pt x="4946" y="2212"/>
                      <a:pt x="4946" y="2193"/>
                      <a:pt x="4946" y="2175"/>
                    </a:cubicBezTo>
                    <a:cubicBezTo>
                      <a:pt x="4835" y="738"/>
                      <a:pt x="3711" y="1"/>
                      <a:pt x="25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8" name="Google Shape;2768;p29"/>
              <p:cNvSpPr/>
              <p:nvPr/>
            </p:nvSpPr>
            <p:spPr>
              <a:xfrm>
                <a:off x="5297400" y="3744325"/>
                <a:ext cx="356875" cy="276550"/>
              </a:xfrm>
              <a:custGeom>
                <a:avLst/>
                <a:gdLst/>
                <a:ahLst/>
                <a:cxnLst/>
                <a:rect l="l" t="t" r="r" b="b"/>
                <a:pathLst>
                  <a:path w="14275" h="11062" extrusionOk="0">
                    <a:moveTo>
                      <a:pt x="2626" y="1"/>
                    </a:moveTo>
                    <a:cubicBezTo>
                      <a:pt x="1644" y="1"/>
                      <a:pt x="662" y="590"/>
                      <a:pt x="375" y="1786"/>
                    </a:cubicBezTo>
                    <a:cubicBezTo>
                      <a:pt x="322" y="1947"/>
                      <a:pt x="322" y="2054"/>
                      <a:pt x="322" y="2214"/>
                    </a:cubicBezTo>
                    <a:lnTo>
                      <a:pt x="215" y="4138"/>
                    </a:lnTo>
                    <a:lnTo>
                      <a:pt x="108" y="7185"/>
                    </a:lnTo>
                    <a:lnTo>
                      <a:pt x="55" y="8148"/>
                    </a:lnTo>
                    <a:lnTo>
                      <a:pt x="55" y="8255"/>
                    </a:lnTo>
                    <a:cubicBezTo>
                      <a:pt x="0" y="9838"/>
                      <a:pt x="1200" y="10654"/>
                      <a:pt x="2395" y="10654"/>
                    </a:cubicBezTo>
                    <a:cubicBezTo>
                      <a:pt x="3540" y="10654"/>
                      <a:pt x="4679" y="9905"/>
                      <a:pt x="4705" y="8361"/>
                    </a:cubicBezTo>
                    <a:lnTo>
                      <a:pt x="4705" y="8468"/>
                    </a:lnTo>
                    <a:cubicBezTo>
                      <a:pt x="4678" y="10045"/>
                      <a:pt x="5868" y="10848"/>
                      <a:pt x="7051" y="10848"/>
                    </a:cubicBezTo>
                    <a:cubicBezTo>
                      <a:pt x="8194" y="10848"/>
                      <a:pt x="9330" y="10099"/>
                      <a:pt x="9356" y="8575"/>
                    </a:cubicBezTo>
                    <a:lnTo>
                      <a:pt x="9356" y="8682"/>
                    </a:lnTo>
                    <a:cubicBezTo>
                      <a:pt x="9329" y="10259"/>
                      <a:pt x="10505" y="11062"/>
                      <a:pt x="11681" y="11062"/>
                    </a:cubicBezTo>
                    <a:cubicBezTo>
                      <a:pt x="12818" y="11062"/>
                      <a:pt x="13954" y="10313"/>
                      <a:pt x="14007" y="8789"/>
                    </a:cubicBezTo>
                    <a:lnTo>
                      <a:pt x="14007" y="8522"/>
                    </a:lnTo>
                    <a:lnTo>
                      <a:pt x="14274" y="2855"/>
                    </a:lnTo>
                    <a:lnTo>
                      <a:pt x="14274" y="2749"/>
                    </a:lnTo>
                    <a:cubicBezTo>
                      <a:pt x="14221" y="2588"/>
                      <a:pt x="14221" y="2374"/>
                      <a:pt x="14167" y="2214"/>
                    </a:cubicBezTo>
                    <a:cubicBezTo>
                      <a:pt x="14167" y="2160"/>
                      <a:pt x="14114" y="2107"/>
                      <a:pt x="14114" y="2054"/>
                    </a:cubicBezTo>
                    <a:cubicBezTo>
                      <a:pt x="13768" y="964"/>
                      <a:pt x="12842" y="430"/>
                      <a:pt x="11913" y="430"/>
                    </a:cubicBezTo>
                    <a:cubicBezTo>
                      <a:pt x="10971" y="430"/>
                      <a:pt x="10027" y="978"/>
                      <a:pt x="9677" y="2054"/>
                    </a:cubicBezTo>
                    <a:cubicBezTo>
                      <a:pt x="9623" y="2267"/>
                      <a:pt x="9570" y="2428"/>
                      <a:pt x="9570" y="2642"/>
                    </a:cubicBezTo>
                    <a:lnTo>
                      <a:pt x="9570" y="2535"/>
                    </a:lnTo>
                    <a:cubicBezTo>
                      <a:pt x="9570" y="2374"/>
                      <a:pt x="9570" y="2214"/>
                      <a:pt x="9517" y="2054"/>
                    </a:cubicBezTo>
                    <a:cubicBezTo>
                      <a:pt x="9271" y="851"/>
                      <a:pt x="8270" y="235"/>
                      <a:pt x="7265" y="235"/>
                    </a:cubicBezTo>
                    <a:cubicBezTo>
                      <a:pt x="6304" y="235"/>
                      <a:pt x="5340" y="797"/>
                      <a:pt x="5026" y="1947"/>
                    </a:cubicBezTo>
                    <a:cubicBezTo>
                      <a:pt x="4973" y="2107"/>
                      <a:pt x="4973" y="2267"/>
                      <a:pt x="4973" y="2428"/>
                    </a:cubicBezTo>
                    <a:lnTo>
                      <a:pt x="4973" y="2321"/>
                    </a:lnTo>
                    <a:cubicBezTo>
                      <a:pt x="4973" y="2160"/>
                      <a:pt x="4919" y="2054"/>
                      <a:pt x="4919" y="1947"/>
                    </a:cubicBezTo>
                    <a:cubicBezTo>
                      <a:pt x="4700" y="657"/>
                      <a:pt x="3663" y="1"/>
                      <a:pt x="2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9256717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515"/>
        <p:cNvGrpSpPr/>
        <p:nvPr/>
      </p:nvGrpSpPr>
      <p:grpSpPr>
        <a:xfrm>
          <a:off x="0" y="0"/>
          <a:ext cx="0" cy="0"/>
          <a:chOff x="0" y="0"/>
          <a:chExt cx="0" cy="0"/>
        </a:xfrm>
      </p:grpSpPr>
      <p:sp>
        <p:nvSpPr>
          <p:cNvPr id="3516" name="Google Shape;3516;p36"/>
          <p:cNvSpPr txBox="1">
            <a:spLocks noGrp="1"/>
          </p:cNvSpPr>
          <p:nvPr>
            <p:ph type="title" hasCustomPrompt="1"/>
          </p:nvPr>
        </p:nvSpPr>
        <p:spPr>
          <a:xfrm>
            <a:off x="3019684" y="2369433"/>
            <a:ext cx="14484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17" name="Google Shape;3517;p36"/>
          <p:cNvSpPr txBox="1">
            <a:spLocks noGrp="1"/>
          </p:cNvSpPr>
          <p:nvPr>
            <p:ph type="subTitle" idx="1"/>
          </p:nvPr>
        </p:nvSpPr>
        <p:spPr>
          <a:xfrm>
            <a:off x="6274717" y="2477684"/>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18" name="Google Shape;3518;p36"/>
          <p:cNvSpPr txBox="1">
            <a:spLocks noGrp="1"/>
          </p:cNvSpPr>
          <p:nvPr>
            <p:ph type="subTitle" idx="2"/>
          </p:nvPr>
        </p:nvSpPr>
        <p:spPr>
          <a:xfrm>
            <a:off x="6274717" y="2104784"/>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19" name="Google Shape;3519;p36"/>
          <p:cNvSpPr txBox="1">
            <a:spLocks noGrp="1"/>
          </p:cNvSpPr>
          <p:nvPr>
            <p:ph type="title" idx="3" hasCustomPrompt="1"/>
          </p:nvPr>
        </p:nvSpPr>
        <p:spPr>
          <a:xfrm>
            <a:off x="3020304" y="4224267"/>
            <a:ext cx="14472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20" name="Google Shape;3520;p36"/>
          <p:cNvSpPr txBox="1">
            <a:spLocks noGrp="1"/>
          </p:cNvSpPr>
          <p:nvPr>
            <p:ph type="subTitle" idx="4"/>
          </p:nvPr>
        </p:nvSpPr>
        <p:spPr>
          <a:xfrm>
            <a:off x="6274717" y="4207533"/>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21" name="Google Shape;3521;p36"/>
          <p:cNvSpPr txBox="1">
            <a:spLocks noGrp="1"/>
          </p:cNvSpPr>
          <p:nvPr>
            <p:ph type="subTitle" idx="5"/>
          </p:nvPr>
        </p:nvSpPr>
        <p:spPr>
          <a:xfrm>
            <a:off x="6274717" y="3834633"/>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22" name="Google Shape;3522;p36"/>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523" name="Google Shape;3523;p36"/>
          <p:cNvGrpSpPr/>
          <p:nvPr/>
        </p:nvGrpSpPr>
        <p:grpSpPr>
          <a:xfrm>
            <a:off x="-712830" y="3764671"/>
            <a:ext cx="15253323" cy="5261611"/>
            <a:chOff x="-534622" y="2823503"/>
            <a:chExt cx="11439992" cy="3946208"/>
          </a:xfrm>
        </p:grpSpPr>
        <p:sp>
          <p:nvSpPr>
            <p:cNvPr id="3524" name="Google Shape;3524;p36"/>
            <p:cNvSpPr/>
            <p:nvPr/>
          </p:nvSpPr>
          <p:spPr>
            <a:xfrm rot="-5399406" flipH="1">
              <a:off x="3843620" y="-7483"/>
              <a:ext cx="1318105" cy="9715065"/>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5" name="Google Shape;3525;p36"/>
            <p:cNvSpPr/>
            <p:nvPr/>
          </p:nvSpPr>
          <p:spPr>
            <a:xfrm rot="-5400000" flipH="1">
              <a:off x="7423039" y="3287380"/>
              <a:ext cx="3623539" cy="3341121"/>
            </a:xfrm>
            <a:custGeom>
              <a:avLst/>
              <a:gdLst/>
              <a:ahLst/>
              <a:cxnLst/>
              <a:rect l="l" t="t" r="r" b="b"/>
              <a:pathLst>
                <a:path w="196318" h="181017" extrusionOk="0">
                  <a:moveTo>
                    <a:pt x="98836" y="1955"/>
                  </a:moveTo>
                  <a:cubicBezTo>
                    <a:pt x="98836" y="1955"/>
                    <a:pt x="98873" y="1955"/>
                    <a:pt x="98873" y="1993"/>
                  </a:cubicBezTo>
                  <a:lnTo>
                    <a:pt x="98836" y="1955"/>
                  </a:lnTo>
                  <a:close/>
                  <a:moveTo>
                    <a:pt x="2557" y="106843"/>
                  </a:moveTo>
                  <a:cubicBezTo>
                    <a:pt x="2708" y="106542"/>
                    <a:pt x="2858" y="106279"/>
                    <a:pt x="3046" y="105978"/>
                  </a:cubicBezTo>
                  <a:cubicBezTo>
                    <a:pt x="3986" y="105527"/>
                    <a:pt x="5001" y="105076"/>
                    <a:pt x="6016" y="104663"/>
                  </a:cubicBezTo>
                  <a:cubicBezTo>
                    <a:pt x="7670" y="103948"/>
                    <a:pt x="9437" y="103309"/>
                    <a:pt x="11204" y="102632"/>
                  </a:cubicBezTo>
                  <a:cubicBezTo>
                    <a:pt x="12971" y="101993"/>
                    <a:pt x="14813" y="101354"/>
                    <a:pt x="16617" y="100678"/>
                  </a:cubicBezTo>
                  <a:cubicBezTo>
                    <a:pt x="18422" y="100001"/>
                    <a:pt x="20151" y="99211"/>
                    <a:pt x="21843" y="98459"/>
                  </a:cubicBezTo>
                  <a:lnTo>
                    <a:pt x="22482" y="98159"/>
                  </a:lnTo>
                  <a:lnTo>
                    <a:pt x="23084" y="97820"/>
                  </a:lnTo>
                  <a:lnTo>
                    <a:pt x="24287" y="97181"/>
                  </a:lnTo>
                  <a:cubicBezTo>
                    <a:pt x="25114" y="96768"/>
                    <a:pt x="25903" y="96317"/>
                    <a:pt x="26655" y="95828"/>
                  </a:cubicBezTo>
                  <a:cubicBezTo>
                    <a:pt x="27369" y="95377"/>
                    <a:pt x="28121" y="94888"/>
                    <a:pt x="28873" y="94512"/>
                  </a:cubicBezTo>
                  <a:lnTo>
                    <a:pt x="29437" y="94174"/>
                  </a:lnTo>
                  <a:lnTo>
                    <a:pt x="29926" y="93835"/>
                  </a:lnTo>
                  <a:lnTo>
                    <a:pt x="30941" y="93121"/>
                  </a:lnTo>
                  <a:cubicBezTo>
                    <a:pt x="31618" y="92632"/>
                    <a:pt x="32257" y="92181"/>
                    <a:pt x="32821" y="91693"/>
                  </a:cubicBezTo>
                  <a:lnTo>
                    <a:pt x="33610" y="90941"/>
                  </a:lnTo>
                  <a:cubicBezTo>
                    <a:pt x="33911" y="90677"/>
                    <a:pt x="34099" y="90414"/>
                    <a:pt x="34362" y="90151"/>
                  </a:cubicBezTo>
                  <a:cubicBezTo>
                    <a:pt x="35189" y="89174"/>
                    <a:pt x="35941" y="88196"/>
                    <a:pt x="36655" y="87144"/>
                  </a:cubicBezTo>
                  <a:lnTo>
                    <a:pt x="38272" y="84700"/>
                  </a:lnTo>
                  <a:cubicBezTo>
                    <a:pt x="38760" y="84023"/>
                    <a:pt x="39099" y="83497"/>
                    <a:pt x="39324" y="83121"/>
                  </a:cubicBezTo>
                  <a:lnTo>
                    <a:pt x="39587" y="82783"/>
                  </a:lnTo>
                  <a:cubicBezTo>
                    <a:pt x="39625" y="82708"/>
                    <a:pt x="39663" y="82595"/>
                    <a:pt x="39663" y="82520"/>
                  </a:cubicBezTo>
                  <a:cubicBezTo>
                    <a:pt x="40039" y="81730"/>
                    <a:pt x="40490" y="80978"/>
                    <a:pt x="41016" y="80301"/>
                  </a:cubicBezTo>
                  <a:cubicBezTo>
                    <a:pt x="42031" y="78986"/>
                    <a:pt x="43121" y="77708"/>
                    <a:pt x="44287" y="76504"/>
                  </a:cubicBezTo>
                  <a:lnTo>
                    <a:pt x="45941" y="74700"/>
                  </a:lnTo>
                  <a:cubicBezTo>
                    <a:pt x="46242" y="74399"/>
                    <a:pt x="46505" y="74098"/>
                    <a:pt x="46806" y="73798"/>
                  </a:cubicBezTo>
                  <a:lnTo>
                    <a:pt x="47708" y="73008"/>
                  </a:lnTo>
                  <a:cubicBezTo>
                    <a:pt x="48911" y="71993"/>
                    <a:pt x="50189" y="71091"/>
                    <a:pt x="51505" y="70226"/>
                  </a:cubicBezTo>
                  <a:cubicBezTo>
                    <a:pt x="53911" y="68685"/>
                    <a:pt x="56166" y="66956"/>
                    <a:pt x="58234" y="65038"/>
                  </a:cubicBezTo>
                  <a:lnTo>
                    <a:pt x="63347" y="59963"/>
                  </a:lnTo>
                  <a:cubicBezTo>
                    <a:pt x="64024" y="59286"/>
                    <a:pt x="64625" y="58534"/>
                    <a:pt x="65151" y="57745"/>
                  </a:cubicBezTo>
                  <a:cubicBezTo>
                    <a:pt x="65264" y="57557"/>
                    <a:pt x="65377" y="57331"/>
                    <a:pt x="65490" y="57143"/>
                  </a:cubicBezTo>
                  <a:lnTo>
                    <a:pt x="65640" y="56880"/>
                  </a:lnTo>
                  <a:lnTo>
                    <a:pt x="65753" y="56580"/>
                  </a:lnTo>
                  <a:lnTo>
                    <a:pt x="66279" y="55527"/>
                  </a:lnTo>
                  <a:cubicBezTo>
                    <a:pt x="66542" y="54925"/>
                    <a:pt x="66768" y="54437"/>
                    <a:pt x="66994" y="53986"/>
                  </a:cubicBezTo>
                  <a:cubicBezTo>
                    <a:pt x="67557" y="51692"/>
                    <a:pt x="66392" y="51880"/>
                    <a:pt x="64588" y="53346"/>
                  </a:cubicBezTo>
                  <a:lnTo>
                    <a:pt x="64475" y="53422"/>
                  </a:lnTo>
                  <a:lnTo>
                    <a:pt x="64475" y="53422"/>
                  </a:lnTo>
                  <a:lnTo>
                    <a:pt x="64475" y="53422"/>
                  </a:lnTo>
                  <a:lnTo>
                    <a:pt x="63610" y="54098"/>
                  </a:lnTo>
                  <a:cubicBezTo>
                    <a:pt x="60753" y="56204"/>
                    <a:pt x="57745" y="58159"/>
                    <a:pt x="54663" y="59925"/>
                  </a:cubicBezTo>
                  <a:cubicBezTo>
                    <a:pt x="52971" y="60865"/>
                    <a:pt x="51166" y="61843"/>
                    <a:pt x="49324" y="62745"/>
                  </a:cubicBezTo>
                  <a:cubicBezTo>
                    <a:pt x="47445" y="63610"/>
                    <a:pt x="45603" y="64587"/>
                    <a:pt x="43836" y="65677"/>
                  </a:cubicBezTo>
                  <a:cubicBezTo>
                    <a:pt x="42069" y="66768"/>
                    <a:pt x="40339" y="67895"/>
                    <a:pt x="38535" y="68910"/>
                  </a:cubicBezTo>
                  <a:cubicBezTo>
                    <a:pt x="38084" y="69174"/>
                    <a:pt x="37633" y="69399"/>
                    <a:pt x="37181" y="69625"/>
                  </a:cubicBezTo>
                  <a:cubicBezTo>
                    <a:pt x="36730" y="69888"/>
                    <a:pt x="36279" y="70113"/>
                    <a:pt x="35753" y="70301"/>
                  </a:cubicBezTo>
                  <a:lnTo>
                    <a:pt x="34362" y="70903"/>
                  </a:lnTo>
                  <a:cubicBezTo>
                    <a:pt x="33873" y="71053"/>
                    <a:pt x="33422" y="71241"/>
                    <a:pt x="32971" y="71429"/>
                  </a:cubicBezTo>
                  <a:cubicBezTo>
                    <a:pt x="32445" y="71655"/>
                    <a:pt x="31881" y="71918"/>
                    <a:pt x="31392" y="72219"/>
                  </a:cubicBezTo>
                  <a:cubicBezTo>
                    <a:pt x="31430" y="71918"/>
                    <a:pt x="31467" y="71655"/>
                    <a:pt x="31505" y="71354"/>
                  </a:cubicBezTo>
                  <a:cubicBezTo>
                    <a:pt x="31881" y="71166"/>
                    <a:pt x="32294" y="70978"/>
                    <a:pt x="32670" y="70790"/>
                  </a:cubicBezTo>
                  <a:cubicBezTo>
                    <a:pt x="33610" y="70414"/>
                    <a:pt x="34587" y="70076"/>
                    <a:pt x="35490" y="69700"/>
                  </a:cubicBezTo>
                  <a:cubicBezTo>
                    <a:pt x="35941" y="69550"/>
                    <a:pt x="36430" y="69324"/>
                    <a:pt x="36843" y="69136"/>
                  </a:cubicBezTo>
                  <a:cubicBezTo>
                    <a:pt x="37294" y="68910"/>
                    <a:pt x="37783" y="68685"/>
                    <a:pt x="38234" y="68459"/>
                  </a:cubicBezTo>
                  <a:cubicBezTo>
                    <a:pt x="40039" y="67519"/>
                    <a:pt x="41843" y="66467"/>
                    <a:pt x="43648" y="65414"/>
                  </a:cubicBezTo>
                  <a:cubicBezTo>
                    <a:pt x="44550" y="64925"/>
                    <a:pt x="45452" y="64399"/>
                    <a:pt x="46392" y="63910"/>
                  </a:cubicBezTo>
                  <a:lnTo>
                    <a:pt x="49136" y="62519"/>
                  </a:lnTo>
                  <a:cubicBezTo>
                    <a:pt x="50978" y="61580"/>
                    <a:pt x="52745" y="60602"/>
                    <a:pt x="54437" y="59625"/>
                  </a:cubicBezTo>
                  <a:cubicBezTo>
                    <a:pt x="56091" y="58647"/>
                    <a:pt x="57670" y="57595"/>
                    <a:pt x="59136" y="56580"/>
                  </a:cubicBezTo>
                  <a:cubicBezTo>
                    <a:pt x="60565" y="55565"/>
                    <a:pt x="61956" y="54587"/>
                    <a:pt x="63121" y="53610"/>
                  </a:cubicBezTo>
                  <a:cubicBezTo>
                    <a:pt x="64212" y="52745"/>
                    <a:pt x="65264" y="51805"/>
                    <a:pt x="66242" y="50828"/>
                  </a:cubicBezTo>
                  <a:cubicBezTo>
                    <a:pt x="67031" y="50076"/>
                    <a:pt x="67745" y="49286"/>
                    <a:pt x="68385" y="48459"/>
                  </a:cubicBezTo>
                  <a:cubicBezTo>
                    <a:pt x="68648" y="48121"/>
                    <a:pt x="68873" y="47820"/>
                    <a:pt x="69061" y="47519"/>
                  </a:cubicBezTo>
                  <a:lnTo>
                    <a:pt x="69174" y="47331"/>
                  </a:lnTo>
                  <a:cubicBezTo>
                    <a:pt x="69362" y="46955"/>
                    <a:pt x="69550" y="46580"/>
                    <a:pt x="69738" y="46241"/>
                  </a:cubicBezTo>
                  <a:lnTo>
                    <a:pt x="69776" y="46166"/>
                  </a:lnTo>
                  <a:lnTo>
                    <a:pt x="69776" y="46166"/>
                  </a:lnTo>
                  <a:cubicBezTo>
                    <a:pt x="70903" y="44061"/>
                    <a:pt x="72219" y="42143"/>
                    <a:pt x="73385" y="40226"/>
                  </a:cubicBezTo>
                  <a:cubicBezTo>
                    <a:pt x="74212" y="38798"/>
                    <a:pt x="72821" y="38835"/>
                    <a:pt x="71354" y="39662"/>
                  </a:cubicBezTo>
                  <a:lnTo>
                    <a:pt x="71354" y="39662"/>
                  </a:lnTo>
                  <a:cubicBezTo>
                    <a:pt x="70452" y="40113"/>
                    <a:pt x="69512" y="40640"/>
                    <a:pt x="68497" y="41166"/>
                  </a:cubicBezTo>
                  <a:cubicBezTo>
                    <a:pt x="67670" y="41617"/>
                    <a:pt x="66806" y="42031"/>
                    <a:pt x="65941" y="42444"/>
                  </a:cubicBezTo>
                  <a:cubicBezTo>
                    <a:pt x="65076" y="42895"/>
                    <a:pt x="64136" y="43271"/>
                    <a:pt x="63234" y="43647"/>
                  </a:cubicBezTo>
                  <a:lnTo>
                    <a:pt x="57933" y="46016"/>
                  </a:lnTo>
                  <a:cubicBezTo>
                    <a:pt x="57106" y="46354"/>
                    <a:pt x="56204" y="46692"/>
                    <a:pt x="55452" y="47031"/>
                  </a:cubicBezTo>
                  <a:cubicBezTo>
                    <a:pt x="54775" y="47369"/>
                    <a:pt x="54099" y="47783"/>
                    <a:pt x="53460" y="48234"/>
                  </a:cubicBezTo>
                  <a:lnTo>
                    <a:pt x="52745" y="48685"/>
                  </a:lnTo>
                  <a:cubicBezTo>
                    <a:pt x="53309" y="48158"/>
                    <a:pt x="53873" y="47557"/>
                    <a:pt x="54400" y="46955"/>
                  </a:cubicBezTo>
                  <a:cubicBezTo>
                    <a:pt x="54663" y="46843"/>
                    <a:pt x="54963" y="46730"/>
                    <a:pt x="55264" y="46580"/>
                  </a:cubicBezTo>
                  <a:cubicBezTo>
                    <a:pt x="56091" y="46316"/>
                    <a:pt x="56918" y="46016"/>
                    <a:pt x="57783" y="45677"/>
                  </a:cubicBezTo>
                  <a:lnTo>
                    <a:pt x="63159" y="43459"/>
                  </a:lnTo>
                  <a:cubicBezTo>
                    <a:pt x="64099" y="43083"/>
                    <a:pt x="65001" y="42707"/>
                    <a:pt x="65866" y="42294"/>
                  </a:cubicBezTo>
                  <a:cubicBezTo>
                    <a:pt x="66730" y="41880"/>
                    <a:pt x="67595" y="41429"/>
                    <a:pt x="68422" y="41016"/>
                  </a:cubicBezTo>
                  <a:cubicBezTo>
                    <a:pt x="70039" y="40113"/>
                    <a:pt x="71505" y="39249"/>
                    <a:pt x="72745" y="38459"/>
                  </a:cubicBezTo>
                  <a:cubicBezTo>
                    <a:pt x="73309" y="38121"/>
                    <a:pt x="73873" y="37745"/>
                    <a:pt x="74362" y="37331"/>
                  </a:cubicBezTo>
                  <a:cubicBezTo>
                    <a:pt x="74550" y="37106"/>
                    <a:pt x="74776" y="36955"/>
                    <a:pt x="74926" y="36767"/>
                  </a:cubicBezTo>
                  <a:cubicBezTo>
                    <a:pt x="75076" y="36579"/>
                    <a:pt x="75264" y="36391"/>
                    <a:pt x="75377" y="36279"/>
                  </a:cubicBezTo>
                  <a:cubicBezTo>
                    <a:pt x="75490" y="36091"/>
                    <a:pt x="75603" y="35903"/>
                    <a:pt x="75715" y="35715"/>
                  </a:cubicBezTo>
                  <a:cubicBezTo>
                    <a:pt x="75791" y="35564"/>
                    <a:pt x="75866" y="35301"/>
                    <a:pt x="75979" y="35076"/>
                  </a:cubicBezTo>
                  <a:cubicBezTo>
                    <a:pt x="76204" y="34549"/>
                    <a:pt x="76392" y="33985"/>
                    <a:pt x="76618" y="33422"/>
                  </a:cubicBezTo>
                  <a:cubicBezTo>
                    <a:pt x="77031" y="32331"/>
                    <a:pt x="77482" y="31279"/>
                    <a:pt x="77933" y="30226"/>
                  </a:cubicBezTo>
                  <a:cubicBezTo>
                    <a:pt x="77971" y="30151"/>
                    <a:pt x="78009" y="30038"/>
                    <a:pt x="78046" y="29963"/>
                  </a:cubicBezTo>
                  <a:cubicBezTo>
                    <a:pt x="78159" y="29662"/>
                    <a:pt x="78272" y="29399"/>
                    <a:pt x="78422" y="29136"/>
                  </a:cubicBezTo>
                  <a:cubicBezTo>
                    <a:pt x="79174" y="27444"/>
                    <a:pt x="80001" y="25865"/>
                    <a:pt x="80866" y="24286"/>
                  </a:cubicBezTo>
                  <a:cubicBezTo>
                    <a:pt x="81881" y="22519"/>
                    <a:pt x="83009" y="20790"/>
                    <a:pt x="84287" y="19173"/>
                  </a:cubicBezTo>
                  <a:cubicBezTo>
                    <a:pt x="85415" y="17632"/>
                    <a:pt x="86693" y="16241"/>
                    <a:pt x="87708" y="14850"/>
                  </a:cubicBezTo>
                  <a:cubicBezTo>
                    <a:pt x="88648" y="13572"/>
                    <a:pt x="89550" y="12294"/>
                    <a:pt x="90377" y="10940"/>
                  </a:cubicBezTo>
                  <a:cubicBezTo>
                    <a:pt x="90753" y="10264"/>
                    <a:pt x="91091" y="9662"/>
                    <a:pt x="91430" y="9061"/>
                  </a:cubicBezTo>
                  <a:cubicBezTo>
                    <a:pt x="91730" y="8421"/>
                    <a:pt x="91994" y="7895"/>
                    <a:pt x="92219" y="7331"/>
                  </a:cubicBezTo>
                  <a:cubicBezTo>
                    <a:pt x="93234" y="5076"/>
                    <a:pt x="94099" y="3309"/>
                    <a:pt x="94776" y="2106"/>
                  </a:cubicBezTo>
                  <a:cubicBezTo>
                    <a:pt x="95001" y="1617"/>
                    <a:pt x="95302" y="1128"/>
                    <a:pt x="95640" y="677"/>
                  </a:cubicBezTo>
                  <a:cubicBezTo>
                    <a:pt x="95753" y="602"/>
                    <a:pt x="95791" y="527"/>
                    <a:pt x="95903" y="414"/>
                  </a:cubicBezTo>
                  <a:lnTo>
                    <a:pt x="96016" y="301"/>
                  </a:lnTo>
                  <a:cubicBezTo>
                    <a:pt x="96129" y="226"/>
                    <a:pt x="96204" y="151"/>
                    <a:pt x="96317" y="113"/>
                  </a:cubicBezTo>
                  <a:cubicBezTo>
                    <a:pt x="96430" y="76"/>
                    <a:pt x="96505" y="38"/>
                    <a:pt x="96580" y="0"/>
                  </a:cubicBezTo>
                  <a:lnTo>
                    <a:pt x="96618" y="0"/>
                  </a:lnTo>
                  <a:lnTo>
                    <a:pt x="96655" y="0"/>
                  </a:lnTo>
                  <a:lnTo>
                    <a:pt x="97219" y="2106"/>
                  </a:lnTo>
                  <a:lnTo>
                    <a:pt x="97294" y="2106"/>
                  </a:lnTo>
                  <a:cubicBezTo>
                    <a:pt x="97332" y="2068"/>
                    <a:pt x="97370" y="2068"/>
                    <a:pt x="97407" y="2030"/>
                  </a:cubicBezTo>
                  <a:lnTo>
                    <a:pt x="97407" y="2030"/>
                  </a:lnTo>
                  <a:cubicBezTo>
                    <a:pt x="97106" y="2369"/>
                    <a:pt x="96806" y="2707"/>
                    <a:pt x="96580" y="3083"/>
                  </a:cubicBezTo>
                  <a:cubicBezTo>
                    <a:pt x="95866" y="4136"/>
                    <a:pt x="94888" y="5827"/>
                    <a:pt x="93685" y="7970"/>
                  </a:cubicBezTo>
                  <a:cubicBezTo>
                    <a:pt x="93347" y="8497"/>
                    <a:pt x="93084" y="9061"/>
                    <a:pt x="92708" y="9700"/>
                  </a:cubicBezTo>
                  <a:cubicBezTo>
                    <a:pt x="92294" y="10339"/>
                    <a:pt x="91956" y="10865"/>
                    <a:pt x="91542" y="11504"/>
                  </a:cubicBezTo>
                  <a:cubicBezTo>
                    <a:pt x="90603" y="12858"/>
                    <a:pt x="89588" y="14173"/>
                    <a:pt x="88497" y="15414"/>
                  </a:cubicBezTo>
                  <a:cubicBezTo>
                    <a:pt x="87370" y="16805"/>
                    <a:pt x="86091" y="18121"/>
                    <a:pt x="84888" y="19624"/>
                  </a:cubicBezTo>
                  <a:cubicBezTo>
                    <a:pt x="84212" y="20376"/>
                    <a:pt x="83685" y="21166"/>
                    <a:pt x="83084" y="21955"/>
                  </a:cubicBezTo>
                  <a:cubicBezTo>
                    <a:pt x="82445" y="22782"/>
                    <a:pt x="81956" y="23685"/>
                    <a:pt x="81392" y="24587"/>
                  </a:cubicBezTo>
                  <a:cubicBezTo>
                    <a:pt x="80527" y="26053"/>
                    <a:pt x="79663" y="27632"/>
                    <a:pt x="78911" y="29286"/>
                  </a:cubicBezTo>
                  <a:lnTo>
                    <a:pt x="78610" y="30226"/>
                  </a:lnTo>
                  <a:cubicBezTo>
                    <a:pt x="76806" y="36053"/>
                    <a:pt x="76843" y="43196"/>
                    <a:pt x="78159" y="49286"/>
                  </a:cubicBezTo>
                  <a:cubicBezTo>
                    <a:pt x="78460" y="50640"/>
                    <a:pt x="78873" y="51918"/>
                    <a:pt x="79324" y="53234"/>
                  </a:cubicBezTo>
                  <a:cubicBezTo>
                    <a:pt x="79663" y="54174"/>
                    <a:pt x="80001" y="55189"/>
                    <a:pt x="80264" y="56166"/>
                  </a:cubicBezTo>
                  <a:cubicBezTo>
                    <a:pt x="80415" y="56655"/>
                    <a:pt x="80490" y="57181"/>
                    <a:pt x="80565" y="57670"/>
                  </a:cubicBezTo>
                  <a:lnTo>
                    <a:pt x="80565" y="57632"/>
                  </a:lnTo>
                  <a:cubicBezTo>
                    <a:pt x="80979" y="59324"/>
                    <a:pt x="81994" y="58986"/>
                    <a:pt x="82407" y="57707"/>
                  </a:cubicBezTo>
                  <a:cubicBezTo>
                    <a:pt x="82633" y="56880"/>
                    <a:pt x="82783" y="56091"/>
                    <a:pt x="82971" y="55301"/>
                  </a:cubicBezTo>
                  <a:cubicBezTo>
                    <a:pt x="83347" y="53497"/>
                    <a:pt x="83798" y="51805"/>
                    <a:pt x="84024" y="50113"/>
                  </a:cubicBezTo>
                  <a:cubicBezTo>
                    <a:pt x="84212" y="48459"/>
                    <a:pt x="84512" y="46843"/>
                    <a:pt x="84738" y="45301"/>
                  </a:cubicBezTo>
                  <a:cubicBezTo>
                    <a:pt x="85001" y="43760"/>
                    <a:pt x="85227" y="42294"/>
                    <a:pt x="85490" y="40903"/>
                  </a:cubicBezTo>
                  <a:cubicBezTo>
                    <a:pt x="85791" y="39512"/>
                    <a:pt x="86167" y="38271"/>
                    <a:pt x="86430" y="37106"/>
                  </a:cubicBezTo>
                  <a:cubicBezTo>
                    <a:pt x="86730" y="35903"/>
                    <a:pt x="87106" y="34850"/>
                    <a:pt x="87370" y="33910"/>
                  </a:cubicBezTo>
                  <a:lnTo>
                    <a:pt x="89174" y="27858"/>
                  </a:lnTo>
                  <a:lnTo>
                    <a:pt x="91204" y="28459"/>
                  </a:lnTo>
                  <a:lnTo>
                    <a:pt x="90640" y="29963"/>
                  </a:lnTo>
                  <a:cubicBezTo>
                    <a:pt x="90227" y="30978"/>
                    <a:pt x="89700" y="32444"/>
                    <a:pt x="89024" y="34324"/>
                  </a:cubicBezTo>
                  <a:cubicBezTo>
                    <a:pt x="88723" y="35264"/>
                    <a:pt x="88309" y="36316"/>
                    <a:pt x="87971" y="37444"/>
                  </a:cubicBezTo>
                  <a:cubicBezTo>
                    <a:pt x="87633" y="38610"/>
                    <a:pt x="87294" y="39850"/>
                    <a:pt x="86881" y="41166"/>
                  </a:cubicBezTo>
                  <a:cubicBezTo>
                    <a:pt x="86655" y="42143"/>
                    <a:pt x="86430" y="43234"/>
                    <a:pt x="86204" y="44324"/>
                  </a:cubicBezTo>
                  <a:lnTo>
                    <a:pt x="86204" y="45151"/>
                  </a:lnTo>
                  <a:cubicBezTo>
                    <a:pt x="86167" y="45752"/>
                    <a:pt x="86167" y="46392"/>
                    <a:pt x="86129" y="47068"/>
                  </a:cubicBezTo>
                  <a:cubicBezTo>
                    <a:pt x="86016" y="48422"/>
                    <a:pt x="86016" y="49925"/>
                    <a:pt x="85941" y="51580"/>
                  </a:cubicBezTo>
                  <a:cubicBezTo>
                    <a:pt x="85941" y="51768"/>
                    <a:pt x="85903" y="52031"/>
                    <a:pt x="85941" y="52181"/>
                  </a:cubicBezTo>
                  <a:lnTo>
                    <a:pt x="85941" y="52858"/>
                  </a:lnTo>
                  <a:cubicBezTo>
                    <a:pt x="85941" y="53271"/>
                    <a:pt x="85979" y="53722"/>
                    <a:pt x="86016" y="54174"/>
                  </a:cubicBezTo>
                  <a:cubicBezTo>
                    <a:pt x="86054" y="55076"/>
                    <a:pt x="86054" y="56016"/>
                    <a:pt x="86204" y="56918"/>
                  </a:cubicBezTo>
                  <a:cubicBezTo>
                    <a:pt x="86317" y="57858"/>
                    <a:pt x="86392" y="58835"/>
                    <a:pt x="86505" y="59813"/>
                  </a:cubicBezTo>
                  <a:cubicBezTo>
                    <a:pt x="86580" y="60828"/>
                    <a:pt x="86806" y="61805"/>
                    <a:pt x="86918" y="62858"/>
                  </a:cubicBezTo>
                  <a:cubicBezTo>
                    <a:pt x="87294" y="64888"/>
                    <a:pt x="87708" y="66993"/>
                    <a:pt x="88197" y="69136"/>
                  </a:cubicBezTo>
                  <a:cubicBezTo>
                    <a:pt x="88460" y="70226"/>
                    <a:pt x="88685" y="71279"/>
                    <a:pt x="88949" y="72369"/>
                  </a:cubicBezTo>
                  <a:cubicBezTo>
                    <a:pt x="89212" y="73459"/>
                    <a:pt x="89512" y="74550"/>
                    <a:pt x="89700" y="75640"/>
                  </a:cubicBezTo>
                  <a:cubicBezTo>
                    <a:pt x="90114" y="77820"/>
                    <a:pt x="90640" y="80001"/>
                    <a:pt x="91167" y="82144"/>
                  </a:cubicBezTo>
                  <a:lnTo>
                    <a:pt x="91843" y="85339"/>
                  </a:lnTo>
                  <a:cubicBezTo>
                    <a:pt x="92031" y="86392"/>
                    <a:pt x="92219" y="87444"/>
                    <a:pt x="92370" y="88497"/>
                  </a:cubicBezTo>
                  <a:cubicBezTo>
                    <a:pt x="92445" y="89550"/>
                    <a:pt x="92558" y="90602"/>
                    <a:pt x="92595" y="91617"/>
                  </a:cubicBezTo>
                  <a:cubicBezTo>
                    <a:pt x="92595" y="92632"/>
                    <a:pt x="92558" y="93610"/>
                    <a:pt x="92520" y="94587"/>
                  </a:cubicBezTo>
                  <a:cubicBezTo>
                    <a:pt x="92520" y="95114"/>
                    <a:pt x="92445" y="95527"/>
                    <a:pt x="92370" y="96016"/>
                  </a:cubicBezTo>
                  <a:cubicBezTo>
                    <a:pt x="92332" y="96467"/>
                    <a:pt x="92257" y="96918"/>
                    <a:pt x="92182" y="97369"/>
                  </a:cubicBezTo>
                  <a:cubicBezTo>
                    <a:pt x="92031" y="98272"/>
                    <a:pt x="91881" y="99136"/>
                    <a:pt x="91655" y="99963"/>
                  </a:cubicBezTo>
                  <a:cubicBezTo>
                    <a:pt x="91279" y="101617"/>
                    <a:pt x="90828" y="103084"/>
                    <a:pt x="90415" y="104399"/>
                  </a:cubicBezTo>
                  <a:cubicBezTo>
                    <a:pt x="90001" y="105715"/>
                    <a:pt x="89625" y="106843"/>
                    <a:pt x="89324" y="107783"/>
                  </a:cubicBezTo>
                  <a:cubicBezTo>
                    <a:pt x="88723" y="109663"/>
                    <a:pt x="88385" y="110678"/>
                    <a:pt x="88385" y="110678"/>
                  </a:cubicBezTo>
                  <a:cubicBezTo>
                    <a:pt x="88385" y="110678"/>
                    <a:pt x="89099" y="105452"/>
                    <a:pt x="89475" y="104136"/>
                  </a:cubicBezTo>
                  <a:cubicBezTo>
                    <a:pt x="89888" y="102820"/>
                    <a:pt x="90302" y="101392"/>
                    <a:pt x="90640" y="99775"/>
                  </a:cubicBezTo>
                  <a:cubicBezTo>
                    <a:pt x="90753" y="99362"/>
                    <a:pt x="90828" y="98948"/>
                    <a:pt x="90941" y="98535"/>
                  </a:cubicBezTo>
                  <a:cubicBezTo>
                    <a:pt x="91016" y="98084"/>
                    <a:pt x="91091" y="97670"/>
                    <a:pt x="91167" y="97256"/>
                  </a:cubicBezTo>
                  <a:cubicBezTo>
                    <a:pt x="91242" y="96805"/>
                    <a:pt x="91317" y="96354"/>
                    <a:pt x="91355" y="95903"/>
                  </a:cubicBezTo>
                  <a:cubicBezTo>
                    <a:pt x="91430" y="95414"/>
                    <a:pt x="91467" y="94963"/>
                    <a:pt x="91505" y="94475"/>
                  </a:cubicBezTo>
                  <a:cubicBezTo>
                    <a:pt x="91542" y="93535"/>
                    <a:pt x="91580" y="92595"/>
                    <a:pt x="91580" y="91580"/>
                  </a:cubicBezTo>
                  <a:cubicBezTo>
                    <a:pt x="91542" y="90602"/>
                    <a:pt x="91467" y="89587"/>
                    <a:pt x="91430" y="88535"/>
                  </a:cubicBezTo>
                  <a:lnTo>
                    <a:pt x="91317" y="87632"/>
                  </a:lnTo>
                  <a:cubicBezTo>
                    <a:pt x="91242" y="87219"/>
                    <a:pt x="91129" y="86768"/>
                    <a:pt x="90979" y="86392"/>
                  </a:cubicBezTo>
                  <a:cubicBezTo>
                    <a:pt x="90791" y="85978"/>
                    <a:pt x="90565" y="85565"/>
                    <a:pt x="90264" y="85264"/>
                  </a:cubicBezTo>
                  <a:cubicBezTo>
                    <a:pt x="89926" y="84850"/>
                    <a:pt x="89437" y="84625"/>
                    <a:pt x="88949" y="84550"/>
                  </a:cubicBezTo>
                  <a:cubicBezTo>
                    <a:pt x="87783" y="84362"/>
                    <a:pt x="86505" y="85076"/>
                    <a:pt x="85377" y="85941"/>
                  </a:cubicBezTo>
                  <a:cubicBezTo>
                    <a:pt x="84212" y="86956"/>
                    <a:pt x="83272" y="88159"/>
                    <a:pt x="82595" y="89550"/>
                  </a:cubicBezTo>
                  <a:cubicBezTo>
                    <a:pt x="81918" y="91091"/>
                    <a:pt x="81430" y="92745"/>
                    <a:pt x="81167" y="94437"/>
                  </a:cubicBezTo>
                  <a:cubicBezTo>
                    <a:pt x="80903" y="96241"/>
                    <a:pt x="80791" y="98046"/>
                    <a:pt x="80828" y="99888"/>
                  </a:cubicBezTo>
                  <a:cubicBezTo>
                    <a:pt x="80828" y="101768"/>
                    <a:pt x="80979" y="103647"/>
                    <a:pt x="81167" y="105527"/>
                  </a:cubicBezTo>
                  <a:cubicBezTo>
                    <a:pt x="81354" y="107407"/>
                    <a:pt x="81655" y="109287"/>
                    <a:pt x="82069" y="111166"/>
                  </a:cubicBezTo>
                  <a:cubicBezTo>
                    <a:pt x="82482" y="113008"/>
                    <a:pt x="83009" y="114775"/>
                    <a:pt x="83535" y="116505"/>
                  </a:cubicBezTo>
                  <a:cubicBezTo>
                    <a:pt x="84061" y="118234"/>
                    <a:pt x="84625" y="119888"/>
                    <a:pt x="85114" y="121430"/>
                  </a:cubicBezTo>
                  <a:cubicBezTo>
                    <a:pt x="85640" y="123008"/>
                    <a:pt x="86129" y="124512"/>
                    <a:pt x="86467" y="125903"/>
                  </a:cubicBezTo>
                  <a:cubicBezTo>
                    <a:pt x="86843" y="127294"/>
                    <a:pt x="87144" y="128610"/>
                    <a:pt x="87407" y="129738"/>
                  </a:cubicBezTo>
                  <a:cubicBezTo>
                    <a:pt x="87633" y="130903"/>
                    <a:pt x="87745" y="131918"/>
                    <a:pt x="87858" y="132783"/>
                  </a:cubicBezTo>
                  <a:cubicBezTo>
                    <a:pt x="87971" y="133610"/>
                    <a:pt x="88009" y="134287"/>
                    <a:pt x="88009" y="134738"/>
                  </a:cubicBezTo>
                  <a:cubicBezTo>
                    <a:pt x="88046" y="135151"/>
                    <a:pt x="88046" y="135452"/>
                    <a:pt x="88046" y="135452"/>
                  </a:cubicBezTo>
                  <a:lnTo>
                    <a:pt x="87294" y="135490"/>
                  </a:lnTo>
                  <a:lnTo>
                    <a:pt x="87294" y="134775"/>
                  </a:lnTo>
                  <a:cubicBezTo>
                    <a:pt x="87294" y="134324"/>
                    <a:pt x="87294" y="133685"/>
                    <a:pt x="87219" y="132858"/>
                  </a:cubicBezTo>
                  <a:cubicBezTo>
                    <a:pt x="87144" y="131843"/>
                    <a:pt x="87031" y="130866"/>
                    <a:pt x="86881" y="129888"/>
                  </a:cubicBezTo>
                  <a:cubicBezTo>
                    <a:pt x="86655" y="128723"/>
                    <a:pt x="86392" y="127445"/>
                    <a:pt x="86016" y="126054"/>
                  </a:cubicBezTo>
                  <a:cubicBezTo>
                    <a:pt x="85640" y="124700"/>
                    <a:pt x="85189" y="123196"/>
                    <a:pt x="84700" y="121618"/>
                  </a:cubicBezTo>
                  <a:lnTo>
                    <a:pt x="83046" y="116693"/>
                  </a:lnTo>
                  <a:cubicBezTo>
                    <a:pt x="82520" y="114963"/>
                    <a:pt x="81956" y="113159"/>
                    <a:pt x="81505" y="111317"/>
                  </a:cubicBezTo>
                  <a:cubicBezTo>
                    <a:pt x="81054" y="109475"/>
                    <a:pt x="80753" y="107595"/>
                    <a:pt x="80527" y="105678"/>
                  </a:cubicBezTo>
                  <a:cubicBezTo>
                    <a:pt x="80302" y="103760"/>
                    <a:pt x="80114" y="101843"/>
                    <a:pt x="80076" y="99963"/>
                  </a:cubicBezTo>
                  <a:cubicBezTo>
                    <a:pt x="80039" y="98084"/>
                    <a:pt x="80114" y="96241"/>
                    <a:pt x="80377" y="94362"/>
                  </a:cubicBezTo>
                  <a:cubicBezTo>
                    <a:pt x="80640" y="92632"/>
                    <a:pt x="81129" y="90941"/>
                    <a:pt x="81881" y="89324"/>
                  </a:cubicBezTo>
                  <a:cubicBezTo>
                    <a:pt x="81956" y="89211"/>
                    <a:pt x="82031" y="89099"/>
                    <a:pt x="82106" y="88986"/>
                  </a:cubicBezTo>
                  <a:lnTo>
                    <a:pt x="82182" y="88798"/>
                  </a:lnTo>
                  <a:cubicBezTo>
                    <a:pt x="82558" y="88083"/>
                    <a:pt x="83009" y="87031"/>
                    <a:pt x="83535" y="85790"/>
                  </a:cubicBezTo>
                  <a:cubicBezTo>
                    <a:pt x="83798" y="85151"/>
                    <a:pt x="84061" y="84437"/>
                    <a:pt x="84324" y="83685"/>
                  </a:cubicBezTo>
                  <a:cubicBezTo>
                    <a:pt x="84588" y="82971"/>
                    <a:pt x="84851" y="82181"/>
                    <a:pt x="85039" y="81354"/>
                  </a:cubicBezTo>
                  <a:cubicBezTo>
                    <a:pt x="85264" y="80527"/>
                    <a:pt x="85490" y="79662"/>
                    <a:pt x="85603" y="78798"/>
                  </a:cubicBezTo>
                  <a:cubicBezTo>
                    <a:pt x="85753" y="77895"/>
                    <a:pt x="85903" y="76993"/>
                    <a:pt x="86016" y="76091"/>
                  </a:cubicBezTo>
                  <a:cubicBezTo>
                    <a:pt x="86091" y="75189"/>
                    <a:pt x="86129" y="74286"/>
                    <a:pt x="86204" y="73384"/>
                  </a:cubicBezTo>
                  <a:cubicBezTo>
                    <a:pt x="86279" y="72520"/>
                    <a:pt x="86279" y="71617"/>
                    <a:pt x="86317" y="70753"/>
                  </a:cubicBezTo>
                  <a:cubicBezTo>
                    <a:pt x="86355" y="69926"/>
                    <a:pt x="86355" y="69098"/>
                    <a:pt x="86355" y="68309"/>
                  </a:cubicBezTo>
                  <a:cubicBezTo>
                    <a:pt x="86355" y="67519"/>
                    <a:pt x="86355" y="66805"/>
                    <a:pt x="86317" y="66128"/>
                  </a:cubicBezTo>
                  <a:cubicBezTo>
                    <a:pt x="86242" y="65452"/>
                    <a:pt x="86204" y="64813"/>
                    <a:pt x="86129" y="64286"/>
                  </a:cubicBezTo>
                  <a:cubicBezTo>
                    <a:pt x="86091" y="64098"/>
                    <a:pt x="86054" y="63910"/>
                    <a:pt x="86054" y="63722"/>
                  </a:cubicBezTo>
                  <a:cubicBezTo>
                    <a:pt x="86016" y="63534"/>
                    <a:pt x="85941" y="63234"/>
                    <a:pt x="85866" y="63046"/>
                  </a:cubicBezTo>
                  <a:cubicBezTo>
                    <a:pt x="85828" y="62820"/>
                    <a:pt x="85791" y="62482"/>
                    <a:pt x="85715" y="62181"/>
                  </a:cubicBezTo>
                  <a:cubicBezTo>
                    <a:pt x="85678" y="61918"/>
                    <a:pt x="85603" y="61692"/>
                    <a:pt x="85603" y="61692"/>
                  </a:cubicBezTo>
                  <a:lnTo>
                    <a:pt x="85603" y="61692"/>
                  </a:lnTo>
                  <a:cubicBezTo>
                    <a:pt x="85527" y="61128"/>
                    <a:pt x="85415" y="60565"/>
                    <a:pt x="85302" y="60001"/>
                  </a:cubicBezTo>
                  <a:cubicBezTo>
                    <a:pt x="85151" y="58986"/>
                    <a:pt x="85076" y="57971"/>
                    <a:pt x="84964" y="57031"/>
                  </a:cubicBezTo>
                  <a:cubicBezTo>
                    <a:pt x="84926" y="56730"/>
                    <a:pt x="84926" y="56467"/>
                    <a:pt x="84888" y="56166"/>
                  </a:cubicBezTo>
                  <a:cubicBezTo>
                    <a:pt x="84888" y="56128"/>
                    <a:pt x="84851" y="56091"/>
                    <a:pt x="84851" y="56053"/>
                  </a:cubicBezTo>
                  <a:cubicBezTo>
                    <a:pt x="84776" y="55226"/>
                    <a:pt x="83986" y="55565"/>
                    <a:pt x="83573" y="56655"/>
                  </a:cubicBezTo>
                  <a:lnTo>
                    <a:pt x="83573" y="56655"/>
                  </a:lnTo>
                  <a:cubicBezTo>
                    <a:pt x="83460" y="57181"/>
                    <a:pt x="83309" y="57707"/>
                    <a:pt x="83121" y="58234"/>
                  </a:cubicBezTo>
                  <a:cubicBezTo>
                    <a:pt x="82858" y="59136"/>
                    <a:pt x="82558" y="60038"/>
                    <a:pt x="82257" y="60978"/>
                  </a:cubicBezTo>
                  <a:cubicBezTo>
                    <a:pt x="81956" y="61918"/>
                    <a:pt x="81693" y="62858"/>
                    <a:pt x="81317" y="63798"/>
                  </a:cubicBezTo>
                  <a:lnTo>
                    <a:pt x="80227" y="66692"/>
                  </a:lnTo>
                  <a:cubicBezTo>
                    <a:pt x="79964" y="67444"/>
                    <a:pt x="79663" y="68234"/>
                    <a:pt x="79362" y="68986"/>
                  </a:cubicBezTo>
                  <a:lnTo>
                    <a:pt x="79287" y="69362"/>
                  </a:lnTo>
                  <a:lnTo>
                    <a:pt x="79249" y="69362"/>
                  </a:lnTo>
                  <a:cubicBezTo>
                    <a:pt x="78873" y="70452"/>
                    <a:pt x="78460" y="71504"/>
                    <a:pt x="78084" y="72632"/>
                  </a:cubicBezTo>
                  <a:cubicBezTo>
                    <a:pt x="77783" y="73647"/>
                    <a:pt x="77370" y="74662"/>
                    <a:pt x="77106" y="75715"/>
                  </a:cubicBezTo>
                  <a:lnTo>
                    <a:pt x="76279" y="78873"/>
                  </a:lnTo>
                  <a:cubicBezTo>
                    <a:pt x="76129" y="79399"/>
                    <a:pt x="75979" y="79926"/>
                    <a:pt x="75828" y="80452"/>
                  </a:cubicBezTo>
                  <a:cubicBezTo>
                    <a:pt x="75678" y="80978"/>
                    <a:pt x="75565" y="81505"/>
                    <a:pt x="75452" y="82068"/>
                  </a:cubicBezTo>
                  <a:cubicBezTo>
                    <a:pt x="75227" y="83159"/>
                    <a:pt x="75001" y="84249"/>
                    <a:pt x="74776" y="85339"/>
                  </a:cubicBezTo>
                  <a:lnTo>
                    <a:pt x="74437" y="86956"/>
                  </a:lnTo>
                  <a:cubicBezTo>
                    <a:pt x="74400" y="87256"/>
                    <a:pt x="74324" y="87520"/>
                    <a:pt x="74287" y="87783"/>
                  </a:cubicBezTo>
                  <a:lnTo>
                    <a:pt x="74174" y="88610"/>
                  </a:lnTo>
                  <a:cubicBezTo>
                    <a:pt x="74024" y="89738"/>
                    <a:pt x="73873" y="90865"/>
                    <a:pt x="73723" y="91956"/>
                  </a:cubicBezTo>
                  <a:lnTo>
                    <a:pt x="73497" y="93647"/>
                  </a:lnTo>
                  <a:lnTo>
                    <a:pt x="73460" y="94061"/>
                  </a:lnTo>
                  <a:lnTo>
                    <a:pt x="73460" y="94174"/>
                  </a:lnTo>
                  <a:lnTo>
                    <a:pt x="73460" y="94211"/>
                  </a:lnTo>
                  <a:lnTo>
                    <a:pt x="73460" y="94249"/>
                  </a:lnTo>
                  <a:lnTo>
                    <a:pt x="73460" y="94475"/>
                  </a:lnTo>
                  <a:lnTo>
                    <a:pt x="73422" y="95302"/>
                  </a:lnTo>
                  <a:lnTo>
                    <a:pt x="73309" y="97031"/>
                  </a:lnTo>
                  <a:cubicBezTo>
                    <a:pt x="73272" y="97595"/>
                    <a:pt x="73272" y="98159"/>
                    <a:pt x="73309" y="98723"/>
                  </a:cubicBezTo>
                  <a:cubicBezTo>
                    <a:pt x="73347" y="99813"/>
                    <a:pt x="73385" y="100941"/>
                    <a:pt x="73422" y="102069"/>
                  </a:cubicBezTo>
                  <a:cubicBezTo>
                    <a:pt x="73497" y="103196"/>
                    <a:pt x="73685" y="104324"/>
                    <a:pt x="73836" y="105414"/>
                  </a:cubicBezTo>
                  <a:cubicBezTo>
                    <a:pt x="74136" y="107670"/>
                    <a:pt x="74588" y="109851"/>
                    <a:pt x="75151" y="112031"/>
                  </a:cubicBezTo>
                  <a:cubicBezTo>
                    <a:pt x="76392" y="116317"/>
                    <a:pt x="78347" y="120339"/>
                    <a:pt x="79888" y="124324"/>
                  </a:cubicBezTo>
                  <a:cubicBezTo>
                    <a:pt x="81354" y="128196"/>
                    <a:pt x="82520" y="132181"/>
                    <a:pt x="83347" y="136204"/>
                  </a:cubicBezTo>
                  <a:cubicBezTo>
                    <a:pt x="83497" y="137182"/>
                    <a:pt x="83685" y="138121"/>
                    <a:pt x="83836" y="139061"/>
                  </a:cubicBezTo>
                  <a:cubicBezTo>
                    <a:pt x="84024" y="140001"/>
                    <a:pt x="84174" y="140941"/>
                    <a:pt x="84287" y="141843"/>
                  </a:cubicBezTo>
                  <a:cubicBezTo>
                    <a:pt x="84512" y="143685"/>
                    <a:pt x="84776" y="145452"/>
                    <a:pt x="84926" y="147144"/>
                  </a:cubicBezTo>
                  <a:cubicBezTo>
                    <a:pt x="85339" y="150527"/>
                    <a:pt x="85678" y="153610"/>
                    <a:pt x="85791" y="156392"/>
                  </a:cubicBezTo>
                  <a:cubicBezTo>
                    <a:pt x="85941" y="158798"/>
                    <a:pt x="85866" y="161204"/>
                    <a:pt x="85603" y="163610"/>
                  </a:cubicBezTo>
                  <a:cubicBezTo>
                    <a:pt x="85415" y="165152"/>
                    <a:pt x="85076" y="166693"/>
                    <a:pt x="84625" y="168197"/>
                  </a:cubicBezTo>
                  <a:cubicBezTo>
                    <a:pt x="84249" y="169212"/>
                    <a:pt x="84024" y="169738"/>
                    <a:pt x="84024" y="169738"/>
                  </a:cubicBezTo>
                  <a:lnTo>
                    <a:pt x="83347" y="169513"/>
                  </a:lnTo>
                  <a:cubicBezTo>
                    <a:pt x="83347" y="169513"/>
                    <a:pt x="83573" y="168986"/>
                    <a:pt x="83911" y="167971"/>
                  </a:cubicBezTo>
                  <a:cubicBezTo>
                    <a:pt x="84400" y="166543"/>
                    <a:pt x="84738" y="165039"/>
                    <a:pt x="84926" y="163535"/>
                  </a:cubicBezTo>
                  <a:cubicBezTo>
                    <a:pt x="85227" y="161167"/>
                    <a:pt x="85339" y="158798"/>
                    <a:pt x="85227" y="156430"/>
                  </a:cubicBezTo>
                  <a:cubicBezTo>
                    <a:pt x="85114" y="153685"/>
                    <a:pt x="84738" y="150565"/>
                    <a:pt x="84362" y="147182"/>
                  </a:cubicBezTo>
                  <a:cubicBezTo>
                    <a:pt x="84212" y="145490"/>
                    <a:pt x="83948" y="143723"/>
                    <a:pt x="83723" y="141918"/>
                  </a:cubicBezTo>
                  <a:cubicBezTo>
                    <a:pt x="83648" y="141016"/>
                    <a:pt x="83460" y="140076"/>
                    <a:pt x="83309" y="139136"/>
                  </a:cubicBezTo>
                  <a:cubicBezTo>
                    <a:pt x="83121" y="138197"/>
                    <a:pt x="82971" y="137257"/>
                    <a:pt x="82821" y="136317"/>
                  </a:cubicBezTo>
                  <a:cubicBezTo>
                    <a:pt x="82633" y="135377"/>
                    <a:pt x="82370" y="134400"/>
                    <a:pt x="82144" y="133460"/>
                  </a:cubicBezTo>
                  <a:cubicBezTo>
                    <a:pt x="81918" y="132482"/>
                    <a:pt x="81693" y="131467"/>
                    <a:pt x="81392" y="130490"/>
                  </a:cubicBezTo>
                  <a:lnTo>
                    <a:pt x="80415" y="127482"/>
                  </a:lnTo>
                  <a:cubicBezTo>
                    <a:pt x="80114" y="126467"/>
                    <a:pt x="79700" y="125490"/>
                    <a:pt x="79362" y="124475"/>
                  </a:cubicBezTo>
                  <a:cubicBezTo>
                    <a:pt x="78723" y="122896"/>
                    <a:pt x="78046" y="121279"/>
                    <a:pt x="77370" y="119663"/>
                  </a:cubicBezTo>
                  <a:lnTo>
                    <a:pt x="77370" y="119663"/>
                  </a:lnTo>
                  <a:cubicBezTo>
                    <a:pt x="76843" y="118384"/>
                    <a:pt x="75979" y="118986"/>
                    <a:pt x="75866" y="120001"/>
                  </a:cubicBezTo>
                  <a:lnTo>
                    <a:pt x="75866" y="120001"/>
                  </a:lnTo>
                  <a:lnTo>
                    <a:pt x="75828" y="120415"/>
                  </a:lnTo>
                  <a:cubicBezTo>
                    <a:pt x="75678" y="121467"/>
                    <a:pt x="75490" y="122595"/>
                    <a:pt x="75264" y="123873"/>
                  </a:cubicBezTo>
                  <a:cubicBezTo>
                    <a:pt x="75001" y="125114"/>
                    <a:pt x="74700" y="126467"/>
                    <a:pt x="74362" y="127896"/>
                  </a:cubicBezTo>
                  <a:cubicBezTo>
                    <a:pt x="74024" y="129324"/>
                    <a:pt x="73610" y="130828"/>
                    <a:pt x="73197" y="132369"/>
                  </a:cubicBezTo>
                  <a:cubicBezTo>
                    <a:pt x="72294" y="135452"/>
                    <a:pt x="71392" y="138760"/>
                    <a:pt x="70715" y="142069"/>
                  </a:cubicBezTo>
                  <a:cubicBezTo>
                    <a:pt x="70339" y="143760"/>
                    <a:pt x="70001" y="145415"/>
                    <a:pt x="69776" y="147031"/>
                  </a:cubicBezTo>
                  <a:cubicBezTo>
                    <a:pt x="69475" y="148648"/>
                    <a:pt x="69324" y="150227"/>
                    <a:pt x="69287" y="151843"/>
                  </a:cubicBezTo>
                  <a:cubicBezTo>
                    <a:pt x="69249" y="153347"/>
                    <a:pt x="69324" y="154851"/>
                    <a:pt x="69475" y="156355"/>
                  </a:cubicBezTo>
                  <a:cubicBezTo>
                    <a:pt x="69663" y="157670"/>
                    <a:pt x="69926" y="159024"/>
                    <a:pt x="70264" y="160340"/>
                  </a:cubicBezTo>
                  <a:cubicBezTo>
                    <a:pt x="70377" y="160941"/>
                    <a:pt x="70565" y="161505"/>
                    <a:pt x="70715" y="162069"/>
                  </a:cubicBezTo>
                  <a:cubicBezTo>
                    <a:pt x="70866" y="162633"/>
                    <a:pt x="71054" y="163159"/>
                    <a:pt x="71204" y="163648"/>
                  </a:cubicBezTo>
                  <a:cubicBezTo>
                    <a:pt x="71542" y="164625"/>
                    <a:pt x="71881" y="165452"/>
                    <a:pt x="72144" y="166167"/>
                  </a:cubicBezTo>
                  <a:lnTo>
                    <a:pt x="73046" y="168347"/>
                  </a:lnTo>
                  <a:lnTo>
                    <a:pt x="72896" y="168422"/>
                  </a:lnTo>
                  <a:lnTo>
                    <a:pt x="72557" y="167896"/>
                  </a:lnTo>
                  <a:cubicBezTo>
                    <a:pt x="72370" y="167520"/>
                    <a:pt x="72031" y="167031"/>
                    <a:pt x="71693" y="166355"/>
                  </a:cubicBezTo>
                  <a:cubicBezTo>
                    <a:pt x="71317" y="165678"/>
                    <a:pt x="70866" y="164888"/>
                    <a:pt x="70452" y="163911"/>
                  </a:cubicBezTo>
                  <a:cubicBezTo>
                    <a:pt x="69963" y="162821"/>
                    <a:pt x="69550" y="161731"/>
                    <a:pt x="69212" y="160565"/>
                  </a:cubicBezTo>
                  <a:cubicBezTo>
                    <a:pt x="68760" y="159249"/>
                    <a:pt x="68460" y="157896"/>
                    <a:pt x="68234" y="156505"/>
                  </a:cubicBezTo>
                  <a:cubicBezTo>
                    <a:pt x="67708" y="153309"/>
                    <a:pt x="67821" y="150001"/>
                    <a:pt x="68535" y="146843"/>
                  </a:cubicBezTo>
                  <a:cubicBezTo>
                    <a:pt x="68911" y="145189"/>
                    <a:pt x="69362" y="143573"/>
                    <a:pt x="69851" y="141881"/>
                  </a:cubicBezTo>
                  <a:cubicBezTo>
                    <a:pt x="70339" y="140227"/>
                    <a:pt x="70903" y="138610"/>
                    <a:pt x="71392" y="137031"/>
                  </a:cubicBezTo>
                  <a:cubicBezTo>
                    <a:pt x="71918" y="135415"/>
                    <a:pt x="72407" y="133836"/>
                    <a:pt x="72858" y="132294"/>
                  </a:cubicBezTo>
                  <a:cubicBezTo>
                    <a:pt x="73723" y="129512"/>
                    <a:pt x="74437" y="126693"/>
                    <a:pt x="75001" y="123836"/>
                  </a:cubicBezTo>
                  <a:cubicBezTo>
                    <a:pt x="75227" y="122595"/>
                    <a:pt x="75415" y="121430"/>
                    <a:pt x="75527" y="120377"/>
                  </a:cubicBezTo>
                  <a:cubicBezTo>
                    <a:pt x="75603" y="119926"/>
                    <a:pt x="75640" y="119437"/>
                    <a:pt x="75678" y="119024"/>
                  </a:cubicBezTo>
                  <a:cubicBezTo>
                    <a:pt x="75678" y="117144"/>
                    <a:pt x="75452" y="115302"/>
                    <a:pt x="75001" y="113460"/>
                  </a:cubicBezTo>
                  <a:lnTo>
                    <a:pt x="75001" y="113497"/>
                  </a:lnTo>
                  <a:cubicBezTo>
                    <a:pt x="74851" y="113046"/>
                    <a:pt x="74663" y="112557"/>
                    <a:pt x="74512" y="112106"/>
                  </a:cubicBezTo>
                  <a:cubicBezTo>
                    <a:pt x="73873" y="109963"/>
                    <a:pt x="73497" y="107708"/>
                    <a:pt x="73084" y="105452"/>
                  </a:cubicBezTo>
                  <a:cubicBezTo>
                    <a:pt x="72933" y="104324"/>
                    <a:pt x="72745" y="103196"/>
                    <a:pt x="72595" y="102069"/>
                  </a:cubicBezTo>
                  <a:cubicBezTo>
                    <a:pt x="72520" y="100941"/>
                    <a:pt x="72445" y="99775"/>
                    <a:pt x="72370" y="98647"/>
                  </a:cubicBezTo>
                  <a:cubicBezTo>
                    <a:pt x="72332" y="98084"/>
                    <a:pt x="72332" y="97520"/>
                    <a:pt x="72370" y="96918"/>
                  </a:cubicBezTo>
                  <a:lnTo>
                    <a:pt x="72445" y="95226"/>
                  </a:lnTo>
                  <a:lnTo>
                    <a:pt x="72445" y="94362"/>
                  </a:lnTo>
                  <a:lnTo>
                    <a:pt x="72445" y="94174"/>
                  </a:lnTo>
                  <a:lnTo>
                    <a:pt x="72445" y="94023"/>
                  </a:lnTo>
                  <a:lnTo>
                    <a:pt x="72445" y="93948"/>
                  </a:lnTo>
                  <a:lnTo>
                    <a:pt x="72520" y="93497"/>
                  </a:lnTo>
                  <a:lnTo>
                    <a:pt x="72520" y="93384"/>
                  </a:lnTo>
                  <a:lnTo>
                    <a:pt x="72520" y="93384"/>
                  </a:lnTo>
                  <a:cubicBezTo>
                    <a:pt x="72557" y="92933"/>
                    <a:pt x="71881" y="92632"/>
                    <a:pt x="71505" y="93497"/>
                  </a:cubicBezTo>
                  <a:cubicBezTo>
                    <a:pt x="71354" y="93835"/>
                    <a:pt x="71204" y="94174"/>
                    <a:pt x="71054" y="94512"/>
                  </a:cubicBezTo>
                  <a:cubicBezTo>
                    <a:pt x="70828" y="95001"/>
                    <a:pt x="70527" y="95414"/>
                    <a:pt x="70264" y="95903"/>
                  </a:cubicBezTo>
                  <a:cubicBezTo>
                    <a:pt x="70001" y="96354"/>
                    <a:pt x="69738" y="96843"/>
                    <a:pt x="69437" y="97332"/>
                  </a:cubicBezTo>
                  <a:lnTo>
                    <a:pt x="68648" y="98798"/>
                  </a:lnTo>
                  <a:cubicBezTo>
                    <a:pt x="68009" y="99775"/>
                    <a:pt x="67445" y="100866"/>
                    <a:pt x="66768" y="101993"/>
                  </a:cubicBezTo>
                  <a:lnTo>
                    <a:pt x="65791" y="103685"/>
                  </a:lnTo>
                  <a:cubicBezTo>
                    <a:pt x="65452" y="104211"/>
                    <a:pt x="65076" y="104775"/>
                    <a:pt x="64700" y="105339"/>
                  </a:cubicBezTo>
                  <a:cubicBezTo>
                    <a:pt x="63197" y="107632"/>
                    <a:pt x="61467" y="109888"/>
                    <a:pt x="59888" y="112407"/>
                  </a:cubicBezTo>
                  <a:cubicBezTo>
                    <a:pt x="58272" y="114926"/>
                    <a:pt x="56843" y="117557"/>
                    <a:pt x="55640" y="120339"/>
                  </a:cubicBezTo>
                  <a:cubicBezTo>
                    <a:pt x="55527" y="120602"/>
                    <a:pt x="55415" y="120866"/>
                    <a:pt x="55302" y="121129"/>
                  </a:cubicBezTo>
                  <a:cubicBezTo>
                    <a:pt x="55189" y="121430"/>
                    <a:pt x="55189" y="121730"/>
                    <a:pt x="55151" y="122069"/>
                  </a:cubicBezTo>
                  <a:cubicBezTo>
                    <a:pt x="55114" y="122633"/>
                    <a:pt x="55039" y="123196"/>
                    <a:pt x="55039" y="123836"/>
                  </a:cubicBezTo>
                  <a:cubicBezTo>
                    <a:pt x="55001" y="125227"/>
                    <a:pt x="55039" y="126618"/>
                    <a:pt x="55189" y="128009"/>
                  </a:cubicBezTo>
                  <a:cubicBezTo>
                    <a:pt x="55377" y="129663"/>
                    <a:pt x="55678" y="131279"/>
                    <a:pt x="56091" y="132896"/>
                  </a:cubicBezTo>
                  <a:cubicBezTo>
                    <a:pt x="56542" y="134700"/>
                    <a:pt x="57069" y="136505"/>
                    <a:pt x="57745" y="138234"/>
                  </a:cubicBezTo>
                  <a:cubicBezTo>
                    <a:pt x="58422" y="140039"/>
                    <a:pt x="59249" y="141881"/>
                    <a:pt x="60039" y="143760"/>
                  </a:cubicBezTo>
                  <a:cubicBezTo>
                    <a:pt x="60791" y="145678"/>
                    <a:pt x="61655" y="147558"/>
                    <a:pt x="62482" y="149475"/>
                  </a:cubicBezTo>
                  <a:cubicBezTo>
                    <a:pt x="62896" y="150415"/>
                    <a:pt x="63347" y="151355"/>
                    <a:pt x="63760" y="152294"/>
                  </a:cubicBezTo>
                  <a:cubicBezTo>
                    <a:pt x="64212" y="153234"/>
                    <a:pt x="64625" y="154174"/>
                    <a:pt x="65076" y="155076"/>
                  </a:cubicBezTo>
                  <a:cubicBezTo>
                    <a:pt x="66016" y="156918"/>
                    <a:pt x="66918" y="158723"/>
                    <a:pt x="67821" y="160452"/>
                  </a:cubicBezTo>
                  <a:cubicBezTo>
                    <a:pt x="68610" y="162144"/>
                    <a:pt x="69362" y="163873"/>
                    <a:pt x="69963" y="165678"/>
                  </a:cubicBezTo>
                  <a:cubicBezTo>
                    <a:pt x="70264" y="166505"/>
                    <a:pt x="70490" y="167370"/>
                    <a:pt x="70715" y="168197"/>
                  </a:cubicBezTo>
                  <a:cubicBezTo>
                    <a:pt x="70828" y="168573"/>
                    <a:pt x="70941" y="168986"/>
                    <a:pt x="71054" y="169400"/>
                  </a:cubicBezTo>
                  <a:cubicBezTo>
                    <a:pt x="71166" y="169776"/>
                    <a:pt x="71204" y="170189"/>
                    <a:pt x="71279" y="170565"/>
                  </a:cubicBezTo>
                  <a:cubicBezTo>
                    <a:pt x="71430" y="171317"/>
                    <a:pt x="71655" y="172069"/>
                    <a:pt x="71693" y="172783"/>
                  </a:cubicBezTo>
                  <a:lnTo>
                    <a:pt x="71956" y="174776"/>
                  </a:lnTo>
                  <a:cubicBezTo>
                    <a:pt x="72069" y="176054"/>
                    <a:pt x="72069" y="177182"/>
                    <a:pt x="72106" y="178084"/>
                  </a:cubicBezTo>
                  <a:cubicBezTo>
                    <a:pt x="71956" y="179926"/>
                    <a:pt x="71918" y="180979"/>
                    <a:pt x="71918" y="180979"/>
                  </a:cubicBezTo>
                  <a:lnTo>
                    <a:pt x="70302" y="180753"/>
                  </a:lnTo>
                  <a:cubicBezTo>
                    <a:pt x="70302" y="180753"/>
                    <a:pt x="70415" y="179776"/>
                    <a:pt x="70640" y="178009"/>
                  </a:cubicBezTo>
                  <a:cubicBezTo>
                    <a:pt x="70640" y="177144"/>
                    <a:pt x="70753" y="176054"/>
                    <a:pt x="70678" y="174851"/>
                  </a:cubicBezTo>
                  <a:cubicBezTo>
                    <a:pt x="70640" y="174212"/>
                    <a:pt x="70603" y="173573"/>
                    <a:pt x="70527" y="172858"/>
                  </a:cubicBezTo>
                  <a:cubicBezTo>
                    <a:pt x="70490" y="172182"/>
                    <a:pt x="70339" y="171467"/>
                    <a:pt x="70227" y="170716"/>
                  </a:cubicBezTo>
                  <a:cubicBezTo>
                    <a:pt x="70189" y="170340"/>
                    <a:pt x="70114" y="169964"/>
                    <a:pt x="70039" y="169550"/>
                  </a:cubicBezTo>
                  <a:cubicBezTo>
                    <a:pt x="70001" y="169174"/>
                    <a:pt x="69851" y="168761"/>
                    <a:pt x="69776" y="168385"/>
                  </a:cubicBezTo>
                  <a:cubicBezTo>
                    <a:pt x="69550" y="167558"/>
                    <a:pt x="69400" y="166731"/>
                    <a:pt x="69099" y="165903"/>
                  </a:cubicBezTo>
                  <a:cubicBezTo>
                    <a:pt x="68573" y="164137"/>
                    <a:pt x="67933" y="162370"/>
                    <a:pt x="67182" y="160678"/>
                  </a:cubicBezTo>
                  <a:cubicBezTo>
                    <a:pt x="66392" y="158911"/>
                    <a:pt x="65490" y="157106"/>
                    <a:pt x="64625" y="155264"/>
                  </a:cubicBezTo>
                  <a:cubicBezTo>
                    <a:pt x="64136" y="154324"/>
                    <a:pt x="63760" y="153385"/>
                    <a:pt x="63347" y="152445"/>
                  </a:cubicBezTo>
                  <a:lnTo>
                    <a:pt x="62106" y="149588"/>
                  </a:lnTo>
                  <a:cubicBezTo>
                    <a:pt x="61317" y="147670"/>
                    <a:pt x="60527" y="145715"/>
                    <a:pt x="59775" y="143836"/>
                  </a:cubicBezTo>
                  <a:cubicBezTo>
                    <a:pt x="58986" y="141956"/>
                    <a:pt x="58159" y="140151"/>
                    <a:pt x="57482" y="138309"/>
                  </a:cubicBezTo>
                  <a:cubicBezTo>
                    <a:pt x="56580" y="135866"/>
                    <a:pt x="55866" y="133384"/>
                    <a:pt x="55339" y="130866"/>
                  </a:cubicBezTo>
                  <a:lnTo>
                    <a:pt x="55339" y="130866"/>
                  </a:lnTo>
                  <a:cubicBezTo>
                    <a:pt x="55076" y="129700"/>
                    <a:pt x="53572" y="126354"/>
                    <a:pt x="52708" y="128836"/>
                  </a:cubicBezTo>
                  <a:lnTo>
                    <a:pt x="52708" y="128836"/>
                  </a:lnTo>
                  <a:lnTo>
                    <a:pt x="52708" y="128948"/>
                  </a:lnTo>
                  <a:lnTo>
                    <a:pt x="52219" y="131166"/>
                  </a:lnTo>
                  <a:cubicBezTo>
                    <a:pt x="52069" y="131918"/>
                    <a:pt x="51994" y="132670"/>
                    <a:pt x="51843" y="133422"/>
                  </a:cubicBezTo>
                  <a:cubicBezTo>
                    <a:pt x="51580" y="134926"/>
                    <a:pt x="51430" y="136467"/>
                    <a:pt x="51204" y="137971"/>
                  </a:cubicBezTo>
                  <a:cubicBezTo>
                    <a:pt x="51016" y="139475"/>
                    <a:pt x="50828" y="141016"/>
                    <a:pt x="50715" y="142445"/>
                  </a:cubicBezTo>
                  <a:cubicBezTo>
                    <a:pt x="50565" y="143911"/>
                    <a:pt x="50452" y="145377"/>
                    <a:pt x="50415" y="146843"/>
                  </a:cubicBezTo>
                  <a:cubicBezTo>
                    <a:pt x="50377" y="148309"/>
                    <a:pt x="50264" y="149738"/>
                    <a:pt x="50151" y="151167"/>
                  </a:cubicBezTo>
                  <a:cubicBezTo>
                    <a:pt x="50114" y="151881"/>
                    <a:pt x="50039" y="152558"/>
                    <a:pt x="49926" y="153234"/>
                  </a:cubicBezTo>
                  <a:cubicBezTo>
                    <a:pt x="49888" y="153573"/>
                    <a:pt x="49813" y="153911"/>
                    <a:pt x="49775" y="154249"/>
                  </a:cubicBezTo>
                  <a:lnTo>
                    <a:pt x="49700" y="154776"/>
                  </a:lnTo>
                  <a:lnTo>
                    <a:pt x="49663" y="155001"/>
                  </a:lnTo>
                  <a:cubicBezTo>
                    <a:pt x="49663" y="155076"/>
                    <a:pt x="49663" y="155114"/>
                    <a:pt x="49625" y="155152"/>
                  </a:cubicBezTo>
                  <a:lnTo>
                    <a:pt x="49625" y="155302"/>
                  </a:lnTo>
                  <a:cubicBezTo>
                    <a:pt x="48986" y="157783"/>
                    <a:pt x="48046" y="160227"/>
                    <a:pt x="46806" y="162482"/>
                  </a:cubicBezTo>
                  <a:cubicBezTo>
                    <a:pt x="45753" y="164588"/>
                    <a:pt x="44663" y="166467"/>
                    <a:pt x="43836" y="168159"/>
                  </a:cubicBezTo>
                  <a:cubicBezTo>
                    <a:pt x="43121" y="169663"/>
                    <a:pt x="42332" y="171129"/>
                    <a:pt x="41467" y="172558"/>
                  </a:cubicBezTo>
                  <a:cubicBezTo>
                    <a:pt x="40903" y="173535"/>
                    <a:pt x="40189" y="174400"/>
                    <a:pt x="39399" y="175152"/>
                  </a:cubicBezTo>
                  <a:cubicBezTo>
                    <a:pt x="39174" y="175377"/>
                    <a:pt x="38911" y="175565"/>
                    <a:pt x="38648" y="175716"/>
                  </a:cubicBezTo>
                  <a:lnTo>
                    <a:pt x="38384" y="175866"/>
                  </a:lnTo>
                  <a:lnTo>
                    <a:pt x="38009" y="175302"/>
                  </a:lnTo>
                  <a:lnTo>
                    <a:pt x="38234" y="175152"/>
                  </a:lnTo>
                  <a:cubicBezTo>
                    <a:pt x="38460" y="175001"/>
                    <a:pt x="38685" y="174813"/>
                    <a:pt x="38873" y="174663"/>
                  </a:cubicBezTo>
                  <a:cubicBezTo>
                    <a:pt x="39587" y="173911"/>
                    <a:pt x="40227" y="173084"/>
                    <a:pt x="40753" y="172182"/>
                  </a:cubicBezTo>
                  <a:cubicBezTo>
                    <a:pt x="41542" y="170753"/>
                    <a:pt x="42294" y="169287"/>
                    <a:pt x="42933" y="167783"/>
                  </a:cubicBezTo>
                  <a:cubicBezTo>
                    <a:pt x="43723" y="166016"/>
                    <a:pt x="44738" y="164099"/>
                    <a:pt x="45753" y="161994"/>
                  </a:cubicBezTo>
                  <a:cubicBezTo>
                    <a:pt x="46881" y="159813"/>
                    <a:pt x="47708" y="157445"/>
                    <a:pt x="48197" y="155039"/>
                  </a:cubicBezTo>
                  <a:lnTo>
                    <a:pt x="48234" y="154926"/>
                  </a:lnTo>
                  <a:cubicBezTo>
                    <a:pt x="48234" y="154888"/>
                    <a:pt x="48234" y="154851"/>
                    <a:pt x="48234" y="154851"/>
                  </a:cubicBezTo>
                  <a:lnTo>
                    <a:pt x="48272" y="154588"/>
                  </a:lnTo>
                  <a:lnTo>
                    <a:pt x="48309" y="154099"/>
                  </a:lnTo>
                  <a:lnTo>
                    <a:pt x="48422" y="153084"/>
                  </a:lnTo>
                  <a:cubicBezTo>
                    <a:pt x="48535" y="152370"/>
                    <a:pt x="48572" y="151693"/>
                    <a:pt x="48610" y="151016"/>
                  </a:cubicBezTo>
                  <a:cubicBezTo>
                    <a:pt x="48648" y="149625"/>
                    <a:pt x="48685" y="148272"/>
                    <a:pt x="48685" y="146768"/>
                  </a:cubicBezTo>
                  <a:cubicBezTo>
                    <a:pt x="48685" y="145302"/>
                    <a:pt x="48760" y="143836"/>
                    <a:pt x="48836" y="142294"/>
                  </a:cubicBezTo>
                  <a:cubicBezTo>
                    <a:pt x="48911" y="140791"/>
                    <a:pt x="49061" y="139287"/>
                    <a:pt x="49212" y="137745"/>
                  </a:cubicBezTo>
                  <a:cubicBezTo>
                    <a:pt x="49437" y="134663"/>
                    <a:pt x="49926" y="131542"/>
                    <a:pt x="50603" y="128497"/>
                  </a:cubicBezTo>
                  <a:lnTo>
                    <a:pt x="50715" y="127896"/>
                  </a:lnTo>
                  <a:cubicBezTo>
                    <a:pt x="50753" y="127783"/>
                    <a:pt x="50753" y="127745"/>
                    <a:pt x="50790" y="127595"/>
                  </a:cubicBezTo>
                  <a:lnTo>
                    <a:pt x="50903" y="127294"/>
                  </a:lnTo>
                  <a:lnTo>
                    <a:pt x="51242" y="126166"/>
                  </a:lnTo>
                  <a:cubicBezTo>
                    <a:pt x="51430" y="125415"/>
                    <a:pt x="51655" y="124663"/>
                    <a:pt x="51956" y="123948"/>
                  </a:cubicBezTo>
                  <a:cubicBezTo>
                    <a:pt x="52257" y="123196"/>
                    <a:pt x="52595" y="122445"/>
                    <a:pt x="52896" y="121730"/>
                  </a:cubicBezTo>
                  <a:cubicBezTo>
                    <a:pt x="53234" y="120978"/>
                    <a:pt x="53648" y="120302"/>
                    <a:pt x="54024" y="119625"/>
                  </a:cubicBezTo>
                  <a:cubicBezTo>
                    <a:pt x="54212" y="119249"/>
                    <a:pt x="54362" y="118911"/>
                    <a:pt x="54588" y="118572"/>
                  </a:cubicBezTo>
                  <a:lnTo>
                    <a:pt x="55189" y="117595"/>
                  </a:lnTo>
                  <a:cubicBezTo>
                    <a:pt x="55640" y="116918"/>
                    <a:pt x="56016" y="116242"/>
                    <a:pt x="56467" y="115640"/>
                  </a:cubicBezTo>
                  <a:cubicBezTo>
                    <a:pt x="57332" y="114362"/>
                    <a:pt x="58197" y="113121"/>
                    <a:pt x="59099" y="111918"/>
                  </a:cubicBezTo>
                  <a:cubicBezTo>
                    <a:pt x="60001" y="110715"/>
                    <a:pt x="60828" y="109550"/>
                    <a:pt x="61655" y="108384"/>
                  </a:cubicBezTo>
                  <a:cubicBezTo>
                    <a:pt x="62520" y="107219"/>
                    <a:pt x="63385" y="106129"/>
                    <a:pt x="64099" y="105001"/>
                  </a:cubicBezTo>
                  <a:cubicBezTo>
                    <a:pt x="64512" y="104437"/>
                    <a:pt x="64888" y="103873"/>
                    <a:pt x="65227" y="103347"/>
                  </a:cubicBezTo>
                  <a:cubicBezTo>
                    <a:pt x="65603" y="102783"/>
                    <a:pt x="65903" y="102219"/>
                    <a:pt x="66242" y="101693"/>
                  </a:cubicBezTo>
                  <a:cubicBezTo>
                    <a:pt x="66918" y="100602"/>
                    <a:pt x="67520" y="99550"/>
                    <a:pt x="68121" y="98535"/>
                  </a:cubicBezTo>
                  <a:lnTo>
                    <a:pt x="69061" y="97069"/>
                  </a:lnTo>
                  <a:cubicBezTo>
                    <a:pt x="69324" y="96580"/>
                    <a:pt x="69625" y="96129"/>
                    <a:pt x="69888" y="95640"/>
                  </a:cubicBezTo>
                  <a:cubicBezTo>
                    <a:pt x="70151" y="95189"/>
                    <a:pt x="70415" y="94738"/>
                    <a:pt x="70640" y="94287"/>
                  </a:cubicBezTo>
                  <a:cubicBezTo>
                    <a:pt x="70866" y="93835"/>
                    <a:pt x="71054" y="93384"/>
                    <a:pt x="71242" y="92933"/>
                  </a:cubicBezTo>
                  <a:cubicBezTo>
                    <a:pt x="71430" y="92520"/>
                    <a:pt x="71618" y="92106"/>
                    <a:pt x="71806" y="91693"/>
                  </a:cubicBezTo>
                  <a:cubicBezTo>
                    <a:pt x="71956" y="91317"/>
                    <a:pt x="72069" y="90865"/>
                    <a:pt x="72219" y="90490"/>
                  </a:cubicBezTo>
                  <a:cubicBezTo>
                    <a:pt x="72482" y="89738"/>
                    <a:pt x="72745" y="89023"/>
                    <a:pt x="72933" y="88384"/>
                  </a:cubicBezTo>
                  <a:cubicBezTo>
                    <a:pt x="73272" y="87294"/>
                    <a:pt x="73497" y="86429"/>
                    <a:pt x="73648" y="85753"/>
                  </a:cubicBezTo>
                  <a:lnTo>
                    <a:pt x="73760" y="85114"/>
                  </a:lnTo>
                  <a:cubicBezTo>
                    <a:pt x="73986" y="84023"/>
                    <a:pt x="74212" y="82933"/>
                    <a:pt x="74437" y="81843"/>
                  </a:cubicBezTo>
                  <a:cubicBezTo>
                    <a:pt x="74550" y="81279"/>
                    <a:pt x="74700" y="80753"/>
                    <a:pt x="74851" y="80226"/>
                  </a:cubicBezTo>
                  <a:lnTo>
                    <a:pt x="75339" y="78610"/>
                  </a:lnTo>
                  <a:cubicBezTo>
                    <a:pt x="75640" y="77557"/>
                    <a:pt x="75979" y="76504"/>
                    <a:pt x="76317" y="75452"/>
                  </a:cubicBezTo>
                  <a:cubicBezTo>
                    <a:pt x="76618" y="74399"/>
                    <a:pt x="77069" y="73422"/>
                    <a:pt x="77445" y="72407"/>
                  </a:cubicBezTo>
                  <a:cubicBezTo>
                    <a:pt x="77708" y="71655"/>
                    <a:pt x="78009" y="70903"/>
                    <a:pt x="78272" y="70151"/>
                  </a:cubicBezTo>
                  <a:cubicBezTo>
                    <a:pt x="78159" y="70301"/>
                    <a:pt x="78084" y="70452"/>
                    <a:pt x="77971" y="70565"/>
                  </a:cubicBezTo>
                  <a:cubicBezTo>
                    <a:pt x="77595" y="71016"/>
                    <a:pt x="77182" y="71429"/>
                    <a:pt x="76730" y="71768"/>
                  </a:cubicBezTo>
                  <a:cubicBezTo>
                    <a:pt x="76242" y="72144"/>
                    <a:pt x="75640" y="72444"/>
                    <a:pt x="75039" y="72595"/>
                  </a:cubicBezTo>
                  <a:lnTo>
                    <a:pt x="74588" y="72670"/>
                  </a:lnTo>
                  <a:cubicBezTo>
                    <a:pt x="74400" y="72670"/>
                    <a:pt x="74212" y="72670"/>
                    <a:pt x="74061" y="72670"/>
                  </a:cubicBezTo>
                  <a:cubicBezTo>
                    <a:pt x="73911" y="72670"/>
                    <a:pt x="73723" y="72632"/>
                    <a:pt x="73573" y="72595"/>
                  </a:cubicBezTo>
                  <a:lnTo>
                    <a:pt x="73347" y="72520"/>
                  </a:lnTo>
                  <a:cubicBezTo>
                    <a:pt x="73309" y="72520"/>
                    <a:pt x="73272" y="72520"/>
                    <a:pt x="73234" y="72482"/>
                  </a:cubicBezTo>
                  <a:lnTo>
                    <a:pt x="73121" y="72444"/>
                  </a:lnTo>
                  <a:cubicBezTo>
                    <a:pt x="72520" y="72144"/>
                    <a:pt x="71994" y="71805"/>
                    <a:pt x="71505" y="71354"/>
                  </a:cubicBezTo>
                  <a:cubicBezTo>
                    <a:pt x="71054" y="70978"/>
                    <a:pt x="70565" y="70565"/>
                    <a:pt x="70189" y="70151"/>
                  </a:cubicBezTo>
                  <a:cubicBezTo>
                    <a:pt x="69512" y="69474"/>
                    <a:pt x="68911" y="68798"/>
                    <a:pt x="68347" y="68083"/>
                  </a:cubicBezTo>
                  <a:cubicBezTo>
                    <a:pt x="68535" y="68760"/>
                    <a:pt x="68760" y="69437"/>
                    <a:pt x="68948" y="70113"/>
                  </a:cubicBezTo>
                  <a:cubicBezTo>
                    <a:pt x="69362" y="71504"/>
                    <a:pt x="69550" y="72895"/>
                    <a:pt x="69512" y="74324"/>
                  </a:cubicBezTo>
                  <a:cubicBezTo>
                    <a:pt x="69400" y="77181"/>
                    <a:pt x="68497" y="79926"/>
                    <a:pt x="67332" y="82482"/>
                  </a:cubicBezTo>
                  <a:cubicBezTo>
                    <a:pt x="66204" y="85076"/>
                    <a:pt x="64851" y="87557"/>
                    <a:pt x="63535" y="90076"/>
                  </a:cubicBezTo>
                  <a:cubicBezTo>
                    <a:pt x="62858" y="91317"/>
                    <a:pt x="62106" y="92557"/>
                    <a:pt x="61279" y="93685"/>
                  </a:cubicBezTo>
                  <a:cubicBezTo>
                    <a:pt x="60452" y="94850"/>
                    <a:pt x="59550" y="95978"/>
                    <a:pt x="58535" y="96993"/>
                  </a:cubicBezTo>
                  <a:cubicBezTo>
                    <a:pt x="56580" y="99061"/>
                    <a:pt x="54324" y="100828"/>
                    <a:pt x="52219" y="102595"/>
                  </a:cubicBezTo>
                  <a:cubicBezTo>
                    <a:pt x="51730" y="103084"/>
                    <a:pt x="51166" y="103497"/>
                    <a:pt x="50715" y="103986"/>
                  </a:cubicBezTo>
                  <a:lnTo>
                    <a:pt x="49287" y="105377"/>
                  </a:lnTo>
                  <a:cubicBezTo>
                    <a:pt x="48384" y="106392"/>
                    <a:pt x="47520" y="107369"/>
                    <a:pt x="46730" y="108460"/>
                  </a:cubicBezTo>
                  <a:cubicBezTo>
                    <a:pt x="45114" y="110490"/>
                    <a:pt x="43648" y="112633"/>
                    <a:pt x="42332" y="114888"/>
                  </a:cubicBezTo>
                  <a:cubicBezTo>
                    <a:pt x="41618" y="116016"/>
                    <a:pt x="40941" y="117144"/>
                    <a:pt x="40302" y="118272"/>
                  </a:cubicBezTo>
                  <a:cubicBezTo>
                    <a:pt x="40114" y="118648"/>
                    <a:pt x="39888" y="119136"/>
                    <a:pt x="39663" y="119738"/>
                  </a:cubicBezTo>
                  <a:cubicBezTo>
                    <a:pt x="39324" y="120527"/>
                    <a:pt x="38948" y="121542"/>
                    <a:pt x="38610" y="122708"/>
                  </a:cubicBezTo>
                  <a:cubicBezTo>
                    <a:pt x="38159" y="124024"/>
                    <a:pt x="37821" y="125339"/>
                    <a:pt x="37557" y="126655"/>
                  </a:cubicBezTo>
                  <a:cubicBezTo>
                    <a:pt x="37482" y="127031"/>
                    <a:pt x="37445" y="127407"/>
                    <a:pt x="37369" y="127783"/>
                  </a:cubicBezTo>
                  <a:cubicBezTo>
                    <a:pt x="37332" y="128159"/>
                    <a:pt x="37294" y="128572"/>
                    <a:pt x="37257" y="128948"/>
                  </a:cubicBezTo>
                  <a:cubicBezTo>
                    <a:pt x="37219" y="129738"/>
                    <a:pt x="37181" y="130603"/>
                    <a:pt x="37181" y="131467"/>
                  </a:cubicBezTo>
                  <a:cubicBezTo>
                    <a:pt x="37106" y="133197"/>
                    <a:pt x="37031" y="135001"/>
                    <a:pt x="36956" y="136918"/>
                  </a:cubicBezTo>
                  <a:cubicBezTo>
                    <a:pt x="36881" y="138798"/>
                    <a:pt x="36805" y="140753"/>
                    <a:pt x="36618" y="142708"/>
                  </a:cubicBezTo>
                  <a:cubicBezTo>
                    <a:pt x="36505" y="143685"/>
                    <a:pt x="36467" y="144738"/>
                    <a:pt x="36279" y="145715"/>
                  </a:cubicBezTo>
                  <a:cubicBezTo>
                    <a:pt x="36091" y="146693"/>
                    <a:pt x="35941" y="147708"/>
                    <a:pt x="35790" y="148685"/>
                  </a:cubicBezTo>
                  <a:cubicBezTo>
                    <a:pt x="35678" y="149700"/>
                    <a:pt x="35415" y="150678"/>
                    <a:pt x="35264" y="151693"/>
                  </a:cubicBezTo>
                  <a:cubicBezTo>
                    <a:pt x="35189" y="152182"/>
                    <a:pt x="35114" y="152670"/>
                    <a:pt x="35039" y="153159"/>
                  </a:cubicBezTo>
                  <a:lnTo>
                    <a:pt x="34700" y="154625"/>
                  </a:lnTo>
                  <a:cubicBezTo>
                    <a:pt x="34512" y="155603"/>
                    <a:pt x="34287" y="156580"/>
                    <a:pt x="34061" y="157520"/>
                  </a:cubicBezTo>
                  <a:cubicBezTo>
                    <a:pt x="33836" y="158460"/>
                    <a:pt x="33572" y="159400"/>
                    <a:pt x="33347" y="160340"/>
                  </a:cubicBezTo>
                  <a:cubicBezTo>
                    <a:pt x="33196" y="160828"/>
                    <a:pt x="33121" y="161279"/>
                    <a:pt x="32971" y="161731"/>
                  </a:cubicBezTo>
                  <a:cubicBezTo>
                    <a:pt x="32783" y="162182"/>
                    <a:pt x="32670" y="162595"/>
                    <a:pt x="32520" y="163046"/>
                  </a:cubicBezTo>
                  <a:cubicBezTo>
                    <a:pt x="32219" y="163873"/>
                    <a:pt x="31881" y="164700"/>
                    <a:pt x="31467" y="165528"/>
                  </a:cubicBezTo>
                  <a:cubicBezTo>
                    <a:pt x="30790" y="167031"/>
                    <a:pt x="30001" y="168497"/>
                    <a:pt x="29099" y="169926"/>
                  </a:cubicBezTo>
                  <a:cubicBezTo>
                    <a:pt x="28234" y="171204"/>
                    <a:pt x="27407" y="172370"/>
                    <a:pt x="26618" y="173347"/>
                  </a:cubicBezTo>
                  <a:cubicBezTo>
                    <a:pt x="25866" y="174362"/>
                    <a:pt x="25151" y="175189"/>
                    <a:pt x="24550" y="175904"/>
                  </a:cubicBezTo>
                  <a:cubicBezTo>
                    <a:pt x="23384" y="177257"/>
                    <a:pt x="22670" y="178009"/>
                    <a:pt x="22670" y="178009"/>
                  </a:cubicBezTo>
                  <a:lnTo>
                    <a:pt x="22106" y="177595"/>
                  </a:lnTo>
                  <a:lnTo>
                    <a:pt x="23836" y="175415"/>
                  </a:lnTo>
                  <a:cubicBezTo>
                    <a:pt x="24362" y="174701"/>
                    <a:pt x="25076" y="173836"/>
                    <a:pt x="25790" y="172858"/>
                  </a:cubicBezTo>
                  <a:cubicBezTo>
                    <a:pt x="26542" y="171843"/>
                    <a:pt x="27407" y="170716"/>
                    <a:pt x="28234" y="169437"/>
                  </a:cubicBezTo>
                  <a:cubicBezTo>
                    <a:pt x="29136" y="168084"/>
                    <a:pt x="29963" y="166655"/>
                    <a:pt x="30678" y="165189"/>
                  </a:cubicBezTo>
                  <a:cubicBezTo>
                    <a:pt x="31016" y="164437"/>
                    <a:pt x="31467" y="163648"/>
                    <a:pt x="31768" y="162783"/>
                  </a:cubicBezTo>
                  <a:lnTo>
                    <a:pt x="32294" y="161505"/>
                  </a:lnTo>
                  <a:cubicBezTo>
                    <a:pt x="32445" y="161091"/>
                    <a:pt x="32595" y="160603"/>
                    <a:pt x="32745" y="160152"/>
                  </a:cubicBezTo>
                  <a:lnTo>
                    <a:pt x="33610" y="157407"/>
                  </a:lnTo>
                  <a:cubicBezTo>
                    <a:pt x="33911" y="156467"/>
                    <a:pt x="34136" y="155527"/>
                    <a:pt x="34362" y="154588"/>
                  </a:cubicBezTo>
                  <a:lnTo>
                    <a:pt x="34738" y="153121"/>
                  </a:lnTo>
                  <a:cubicBezTo>
                    <a:pt x="34813" y="152633"/>
                    <a:pt x="34888" y="152144"/>
                    <a:pt x="34963" y="151655"/>
                  </a:cubicBezTo>
                  <a:cubicBezTo>
                    <a:pt x="35151" y="150640"/>
                    <a:pt x="35339" y="149663"/>
                    <a:pt x="35415" y="148648"/>
                  </a:cubicBezTo>
                  <a:cubicBezTo>
                    <a:pt x="35602" y="146655"/>
                    <a:pt x="35640" y="144663"/>
                    <a:pt x="35602" y="142670"/>
                  </a:cubicBezTo>
                  <a:cubicBezTo>
                    <a:pt x="35602" y="140678"/>
                    <a:pt x="35715" y="138723"/>
                    <a:pt x="35790" y="136843"/>
                  </a:cubicBezTo>
                  <a:cubicBezTo>
                    <a:pt x="35903" y="134963"/>
                    <a:pt x="36016" y="133121"/>
                    <a:pt x="36091" y="131392"/>
                  </a:cubicBezTo>
                  <a:cubicBezTo>
                    <a:pt x="36129" y="130527"/>
                    <a:pt x="36204" y="129700"/>
                    <a:pt x="36242" y="128873"/>
                  </a:cubicBezTo>
                  <a:cubicBezTo>
                    <a:pt x="36279" y="128572"/>
                    <a:pt x="36317" y="128309"/>
                    <a:pt x="36354" y="128046"/>
                  </a:cubicBezTo>
                  <a:lnTo>
                    <a:pt x="36354" y="128046"/>
                  </a:lnTo>
                  <a:cubicBezTo>
                    <a:pt x="36542" y="126956"/>
                    <a:pt x="35866" y="126467"/>
                    <a:pt x="35490" y="127257"/>
                  </a:cubicBezTo>
                  <a:lnTo>
                    <a:pt x="35490" y="127257"/>
                  </a:lnTo>
                  <a:cubicBezTo>
                    <a:pt x="34362" y="129400"/>
                    <a:pt x="33234" y="131467"/>
                    <a:pt x="32031" y="133384"/>
                  </a:cubicBezTo>
                  <a:cubicBezTo>
                    <a:pt x="31730" y="133836"/>
                    <a:pt x="31467" y="134287"/>
                    <a:pt x="31166" y="134700"/>
                  </a:cubicBezTo>
                  <a:cubicBezTo>
                    <a:pt x="30866" y="135151"/>
                    <a:pt x="30527" y="135527"/>
                    <a:pt x="30227" y="135941"/>
                  </a:cubicBezTo>
                  <a:lnTo>
                    <a:pt x="29287" y="137182"/>
                  </a:lnTo>
                  <a:lnTo>
                    <a:pt x="28272" y="138309"/>
                  </a:lnTo>
                  <a:lnTo>
                    <a:pt x="27294" y="139400"/>
                  </a:lnTo>
                  <a:cubicBezTo>
                    <a:pt x="26956" y="139776"/>
                    <a:pt x="26618" y="140076"/>
                    <a:pt x="26242" y="140377"/>
                  </a:cubicBezTo>
                  <a:cubicBezTo>
                    <a:pt x="25903" y="140715"/>
                    <a:pt x="25490" y="140979"/>
                    <a:pt x="25151" y="141279"/>
                  </a:cubicBezTo>
                  <a:cubicBezTo>
                    <a:pt x="24775" y="141542"/>
                    <a:pt x="24399" y="141806"/>
                    <a:pt x="24024" y="142031"/>
                  </a:cubicBezTo>
                  <a:cubicBezTo>
                    <a:pt x="22482" y="142971"/>
                    <a:pt x="20978" y="143723"/>
                    <a:pt x="19625" y="144437"/>
                  </a:cubicBezTo>
                  <a:cubicBezTo>
                    <a:pt x="18384" y="145039"/>
                    <a:pt x="17144" y="145753"/>
                    <a:pt x="15978" y="146505"/>
                  </a:cubicBezTo>
                  <a:cubicBezTo>
                    <a:pt x="14324" y="147520"/>
                    <a:pt x="12896" y="148836"/>
                    <a:pt x="11730" y="150377"/>
                  </a:cubicBezTo>
                  <a:cubicBezTo>
                    <a:pt x="11429" y="150791"/>
                    <a:pt x="11204" y="151204"/>
                    <a:pt x="10978" y="151655"/>
                  </a:cubicBezTo>
                  <a:cubicBezTo>
                    <a:pt x="10790" y="151956"/>
                    <a:pt x="10715" y="152106"/>
                    <a:pt x="10715" y="152106"/>
                  </a:cubicBezTo>
                  <a:lnTo>
                    <a:pt x="10076" y="151768"/>
                  </a:lnTo>
                  <a:lnTo>
                    <a:pt x="10414" y="151317"/>
                  </a:lnTo>
                  <a:cubicBezTo>
                    <a:pt x="10715" y="150903"/>
                    <a:pt x="11016" y="150490"/>
                    <a:pt x="11392" y="150114"/>
                  </a:cubicBezTo>
                  <a:cubicBezTo>
                    <a:pt x="12670" y="148648"/>
                    <a:pt x="14174" y="147370"/>
                    <a:pt x="15828" y="146279"/>
                  </a:cubicBezTo>
                  <a:cubicBezTo>
                    <a:pt x="17971" y="144888"/>
                    <a:pt x="20715" y="143385"/>
                    <a:pt x="23497" y="141354"/>
                  </a:cubicBezTo>
                  <a:lnTo>
                    <a:pt x="24550" y="140527"/>
                  </a:lnTo>
                  <a:cubicBezTo>
                    <a:pt x="24888" y="140227"/>
                    <a:pt x="25227" y="140001"/>
                    <a:pt x="25565" y="139663"/>
                  </a:cubicBezTo>
                  <a:cubicBezTo>
                    <a:pt x="25903" y="139362"/>
                    <a:pt x="26279" y="139024"/>
                    <a:pt x="26580" y="138723"/>
                  </a:cubicBezTo>
                  <a:lnTo>
                    <a:pt x="27520" y="137670"/>
                  </a:lnTo>
                  <a:lnTo>
                    <a:pt x="28497" y="136580"/>
                  </a:lnTo>
                  <a:lnTo>
                    <a:pt x="29399" y="135415"/>
                  </a:lnTo>
                  <a:lnTo>
                    <a:pt x="30339" y="134174"/>
                  </a:lnTo>
                  <a:cubicBezTo>
                    <a:pt x="30640" y="133760"/>
                    <a:pt x="30903" y="133309"/>
                    <a:pt x="31204" y="132896"/>
                  </a:cubicBezTo>
                  <a:cubicBezTo>
                    <a:pt x="33610" y="129400"/>
                    <a:pt x="35790" y="125377"/>
                    <a:pt x="38121" y="121129"/>
                  </a:cubicBezTo>
                  <a:cubicBezTo>
                    <a:pt x="39249" y="118986"/>
                    <a:pt x="40565" y="116843"/>
                    <a:pt x="41843" y="114625"/>
                  </a:cubicBezTo>
                  <a:cubicBezTo>
                    <a:pt x="43121" y="112445"/>
                    <a:pt x="44475" y="110189"/>
                    <a:pt x="45978" y="107971"/>
                  </a:cubicBezTo>
                  <a:cubicBezTo>
                    <a:pt x="46730" y="106881"/>
                    <a:pt x="47595" y="105790"/>
                    <a:pt x="48460" y="104738"/>
                  </a:cubicBezTo>
                  <a:lnTo>
                    <a:pt x="48685" y="104437"/>
                  </a:lnTo>
                  <a:lnTo>
                    <a:pt x="48685" y="104437"/>
                  </a:lnTo>
                  <a:cubicBezTo>
                    <a:pt x="49099" y="103835"/>
                    <a:pt x="48572" y="103384"/>
                    <a:pt x="47745" y="103723"/>
                  </a:cubicBezTo>
                  <a:lnTo>
                    <a:pt x="47745" y="103723"/>
                  </a:lnTo>
                  <a:cubicBezTo>
                    <a:pt x="47595" y="103760"/>
                    <a:pt x="47445" y="103835"/>
                    <a:pt x="47294" y="103873"/>
                  </a:cubicBezTo>
                  <a:cubicBezTo>
                    <a:pt x="46317" y="104211"/>
                    <a:pt x="45302" y="104324"/>
                    <a:pt x="44287" y="104211"/>
                  </a:cubicBezTo>
                  <a:cubicBezTo>
                    <a:pt x="43234" y="104099"/>
                    <a:pt x="42294" y="103610"/>
                    <a:pt x="41580" y="102820"/>
                  </a:cubicBezTo>
                  <a:cubicBezTo>
                    <a:pt x="40903" y="102069"/>
                    <a:pt x="40377" y="101241"/>
                    <a:pt x="39963" y="100302"/>
                  </a:cubicBezTo>
                  <a:cubicBezTo>
                    <a:pt x="39587" y="99437"/>
                    <a:pt x="39287" y="98535"/>
                    <a:pt x="39099" y="97595"/>
                  </a:cubicBezTo>
                  <a:cubicBezTo>
                    <a:pt x="38948" y="96918"/>
                    <a:pt x="38836" y="96204"/>
                    <a:pt x="38760" y="95527"/>
                  </a:cubicBezTo>
                  <a:cubicBezTo>
                    <a:pt x="38760" y="95490"/>
                    <a:pt x="38760" y="95414"/>
                    <a:pt x="38760" y="95377"/>
                  </a:cubicBezTo>
                  <a:cubicBezTo>
                    <a:pt x="38760" y="94888"/>
                    <a:pt x="38309" y="94362"/>
                    <a:pt x="38009" y="95302"/>
                  </a:cubicBezTo>
                  <a:lnTo>
                    <a:pt x="38009" y="95302"/>
                  </a:lnTo>
                  <a:cubicBezTo>
                    <a:pt x="36693" y="98497"/>
                    <a:pt x="34888" y="101505"/>
                    <a:pt x="32670" y="104136"/>
                  </a:cubicBezTo>
                  <a:cubicBezTo>
                    <a:pt x="30490" y="106768"/>
                    <a:pt x="28121" y="109211"/>
                    <a:pt x="25602" y="111505"/>
                  </a:cubicBezTo>
                  <a:lnTo>
                    <a:pt x="23760" y="113159"/>
                  </a:lnTo>
                  <a:cubicBezTo>
                    <a:pt x="23159" y="113685"/>
                    <a:pt x="22595" y="114211"/>
                    <a:pt x="21993" y="114738"/>
                  </a:cubicBezTo>
                  <a:cubicBezTo>
                    <a:pt x="20790" y="115828"/>
                    <a:pt x="19738" y="116918"/>
                    <a:pt x="18648" y="117933"/>
                  </a:cubicBezTo>
                  <a:cubicBezTo>
                    <a:pt x="18121" y="118460"/>
                    <a:pt x="17595" y="118986"/>
                    <a:pt x="17106" y="119512"/>
                  </a:cubicBezTo>
                  <a:cubicBezTo>
                    <a:pt x="16580" y="120039"/>
                    <a:pt x="16054" y="120527"/>
                    <a:pt x="15565" y="121054"/>
                  </a:cubicBezTo>
                  <a:cubicBezTo>
                    <a:pt x="14625" y="122069"/>
                    <a:pt x="13685" y="123121"/>
                    <a:pt x="12745" y="124061"/>
                  </a:cubicBezTo>
                  <a:cubicBezTo>
                    <a:pt x="11805" y="125001"/>
                    <a:pt x="10978" y="125941"/>
                    <a:pt x="10189" y="126806"/>
                  </a:cubicBezTo>
                  <a:cubicBezTo>
                    <a:pt x="9362" y="127708"/>
                    <a:pt x="8535" y="128497"/>
                    <a:pt x="7783" y="129249"/>
                  </a:cubicBezTo>
                  <a:cubicBezTo>
                    <a:pt x="7069" y="130039"/>
                    <a:pt x="6354" y="130753"/>
                    <a:pt x="5678" y="131392"/>
                  </a:cubicBezTo>
                  <a:cubicBezTo>
                    <a:pt x="5001" y="132031"/>
                    <a:pt x="4437" y="132670"/>
                    <a:pt x="3873" y="133197"/>
                  </a:cubicBezTo>
                  <a:cubicBezTo>
                    <a:pt x="2783" y="134287"/>
                    <a:pt x="1956" y="135151"/>
                    <a:pt x="1392" y="135753"/>
                  </a:cubicBezTo>
                  <a:lnTo>
                    <a:pt x="490" y="136655"/>
                  </a:lnTo>
                  <a:lnTo>
                    <a:pt x="1" y="136204"/>
                  </a:lnTo>
                  <a:lnTo>
                    <a:pt x="978" y="135377"/>
                  </a:lnTo>
                  <a:cubicBezTo>
                    <a:pt x="1580" y="134851"/>
                    <a:pt x="2520" y="134061"/>
                    <a:pt x="3648" y="133009"/>
                  </a:cubicBezTo>
                  <a:cubicBezTo>
                    <a:pt x="4775" y="131956"/>
                    <a:pt x="6166" y="130678"/>
                    <a:pt x="7632" y="129136"/>
                  </a:cubicBezTo>
                  <a:cubicBezTo>
                    <a:pt x="8384" y="128384"/>
                    <a:pt x="9174" y="127557"/>
                    <a:pt x="10001" y="126693"/>
                  </a:cubicBezTo>
                  <a:cubicBezTo>
                    <a:pt x="10790" y="125828"/>
                    <a:pt x="11580" y="124813"/>
                    <a:pt x="12407" y="123798"/>
                  </a:cubicBezTo>
                  <a:cubicBezTo>
                    <a:pt x="13234" y="122783"/>
                    <a:pt x="14061" y="121693"/>
                    <a:pt x="14926" y="120565"/>
                  </a:cubicBezTo>
                  <a:cubicBezTo>
                    <a:pt x="15828" y="119475"/>
                    <a:pt x="16768" y="118347"/>
                    <a:pt x="17820" y="117257"/>
                  </a:cubicBezTo>
                  <a:lnTo>
                    <a:pt x="19437" y="115602"/>
                  </a:lnTo>
                  <a:cubicBezTo>
                    <a:pt x="20001" y="115039"/>
                    <a:pt x="20602" y="114512"/>
                    <a:pt x="21204" y="113986"/>
                  </a:cubicBezTo>
                  <a:cubicBezTo>
                    <a:pt x="21805" y="113460"/>
                    <a:pt x="22407" y="112933"/>
                    <a:pt x="23046" y="112407"/>
                  </a:cubicBezTo>
                  <a:lnTo>
                    <a:pt x="24963" y="110866"/>
                  </a:lnTo>
                  <a:cubicBezTo>
                    <a:pt x="27520" y="108760"/>
                    <a:pt x="30114" y="106542"/>
                    <a:pt x="32332" y="103911"/>
                  </a:cubicBezTo>
                  <a:cubicBezTo>
                    <a:pt x="34587" y="101317"/>
                    <a:pt x="36317" y="98309"/>
                    <a:pt x="37369" y="95038"/>
                  </a:cubicBezTo>
                  <a:cubicBezTo>
                    <a:pt x="38046" y="92896"/>
                    <a:pt x="38159" y="90640"/>
                    <a:pt x="38384" y="88347"/>
                  </a:cubicBezTo>
                  <a:lnTo>
                    <a:pt x="38384" y="88347"/>
                  </a:lnTo>
                  <a:cubicBezTo>
                    <a:pt x="38272" y="86354"/>
                    <a:pt x="37933" y="86129"/>
                    <a:pt x="36956" y="87444"/>
                  </a:cubicBezTo>
                  <a:cubicBezTo>
                    <a:pt x="36279" y="88347"/>
                    <a:pt x="35527" y="89324"/>
                    <a:pt x="34663" y="90377"/>
                  </a:cubicBezTo>
                  <a:cubicBezTo>
                    <a:pt x="34399" y="90640"/>
                    <a:pt x="34174" y="90941"/>
                    <a:pt x="33911" y="91166"/>
                  </a:cubicBezTo>
                  <a:lnTo>
                    <a:pt x="33084" y="91956"/>
                  </a:lnTo>
                  <a:cubicBezTo>
                    <a:pt x="32482" y="92482"/>
                    <a:pt x="31881" y="92971"/>
                    <a:pt x="31279" y="93497"/>
                  </a:cubicBezTo>
                  <a:lnTo>
                    <a:pt x="30339" y="94324"/>
                  </a:lnTo>
                  <a:lnTo>
                    <a:pt x="29888" y="94738"/>
                  </a:lnTo>
                  <a:lnTo>
                    <a:pt x="29362" y="95114"/>
                  </a:lnTo>
                  <a:cubicBezTo>
                    <a:pt x="28648" y="95640"/>
                    <a:pt x="27896" y="96129"/>
                    <a:pt x="27144" y="96617"/>
                  </a:cubicBezTo>
                  <a:cubicBezTo>
                    <a:pt x="26354" y="97106"/>
                    <a:pt x="25565" y="97520"/>
                    <a:pt x="24738" y="97933"/>
                  </a:cubicBezTo>
                  <a:lnTo>
                    <a:pt x="23460" y="98535"/>
                  </a:lnTo>
                  <a:lnTo>
                    <a:pt x="22820" y="98835"/>
                  </a:lnTo>
                  <a:lnTo>
                    <a:pt x="22144" y="99099"/>
                  </a:lnTo>
                  <a:lnTo>
                    <a:pt x="19437" y="100076"/>
                  </a:lnTo>
                  <a:cubicBezTo>
                    <a:pt x="18535" y="100452"/>
                    <a:pt x="17633" y="100678"/>
                    <a:pt x="16730" y="101016"/>
                  </a:cubicBezTo>
                  <a:cubicBezTo>
                    <a:pt x="14888" y="101655"/>
                    <a:pt x="13084" y="102294"/>
                    <a:pt x="11317" y="102971"/>
                  </a:cubicBezTo>
                  <a:cubicBezTo>
                    <a:pt x="9550" y="103685"/>
                    <a:pt x="7858" y="104362"/>
                    <a:pt x="6204" y="105114"/>
                  </a:cubicBezTo>
                  <a:cubicBezTo>
                    <a:pt x="4926" y="105640"/>
                    <a:pt x="3685" y="106241"/>
                    <a:pt x="2557" y="106843"/>
                  </a:cubicBezTo>
                  <a:close/>
                  <a:moveTo>
                    <a:pt x="86279" y="76091"/>
                  </a:moveTo>
                  <a:cubicBezTo>
                    <a:pt x="86204" y="76580"/>
                    <a:pt x="86167" y="77031"/>
                    <a:pt x="86091" y="77482"/>
                  </a:cubicBezTo>
                  <a:cubicBezTo>
                    <a:pt x="86054" y="77933"/>
                    <a:pt x="85941" y="78347"/>
                    <a:pt x="85866" y="78798"/>
                  </a:cubicBezTo>
                  <a:cubicBezTo>
                    <a:pt x="85715" y="79700"/>
                    <a:pt x="85490" y="80565"/>
                    <a:pt x="85302" y="81392"/>
                  </a:cubicBezTo>
                  <a:cubicBezTo>
                    <a:pt x="85114" y="82219"/>
                    <a:pt x="84851" y="83008"/>
                    <a:pt x="84625" y="83760"/>
                  </a:cubicBezTo>
                  <a:cubicBezTo>
                    <a:pt x="84437" y="84324"/>
                    <a:pt x="84249" y="84888"/>
                    <a:pt x="84099" y="85377"/>
                  </a:cubicBezTo>
                  <a:lnTo>
                    <a:pt x="84099" y="85377"/>
                  </a:lnTo>
                  <a:cubicBezTo>
                    <a:pt x="83911" y="85865"/>
                    <a:pt x="84212" y="86204"/>
                    <a:pt x="84776" y="85865"/>
                  </a:cubicBezTo>
                  <a:lnTo>
                    <a:pt x="84776" y="85865"/>
                  </a:lnTo>
                  <a:cubicBezTo>
                    <a:pt x="84851" y="85790"/>
                    <a:pt x="84964" y="85715"/>
                    <a:pt x="85039" y="85640"/>
                  </a:cubicBezTo>
                  <a:cubicBezTo>
                    <a:pt x="85640" y="85226"/>
                    <a:pt x="86279" y="84850"/>
                    <a:pt x="86918" y="84550"/>
                  </a:cubicBezTo>
                  <a:cubicBezTo>
                    <a:pt x="87558" y="84211"/>
                    <a:pt x="88234" y="84099"/>
                    <a:pt x="88949" y="84136"/>
                  </a:cubicBezTo>
                  <a:cubicBezTo>
                    <a:pt x="89437" y="84211"/>
                    <a:pt x="89888" y="84399"/>
                    <a:pt x="90302" y="84738"/>
                  </a:cubicBezTo>
                  <a:lnTo>
                    <a:pt x="90302" y="84738"/>
                  </a:lnTo>
                  <a:cubicBezTo>
                    <a:pt x="90565" y="84963"/>
                    <a:pt x="90903" y="84738"/>
                    <a:pt x="90903" y="84136"/>
                  </a:cubicBezTo>
                  <a:lnTo>
                    <a:pt x="90903" y="84136"/>
                  </a:lnTo>
                  <a:cubicBezTo>
                    <a:pt x="90828" y="83497"/>
                    <a:pt x="90753" y="82858"/>
                    <a:pt x="90678" y="82219"/>
                  </a:cubicBezTo>
                  <a:cubicBezTo>
                    <a:pt x="90302" y="80038"/>
                    <a:pt x="89926" y="77858"/>
                    <a:pt x="89437" y="75677"/>
                  </a:cubicBezTo>
                  <a:cubicBezTo>
                    <a:pt x="89249" y="74587"/>
                    <a:pt x="88911" y="73497"/>
                    <a:pt x="88610" y="72444"/>
                  </a:cubicBezTo>
                  <a:cubicBezTo>
                    <a:pt x="88309" y="71504"/>
                    <a:pt x="88009" y="70527"/>
                    <a:pt x="87708" y="69587"/>
                  </a:cubicBezTo>
                  <a:lnTo>
                    <a:pt x="87708" y="69587"/>
                  </a:lnTo>
                  <a:cubicBezTo>
                    <a:pt x="87520" y="68910"/>
                    <a:pt x="86843" y="69286"/>
                    <a:pt x="86730" y="70301"/>
                  </a:cubicBezTo>
                  <a:cubicBezTo>
                    <a:pt x="86730" y="70452"/>
                    <a:pt x="86730" y="70602"/>
                    <a:pt x="86693" y="70790"/>
                  </a:cubicBezTo>
                  <a:cubicBezTo>
                    <a:pt x="86655" y="71617"/>
                    <a:pt x="86580" y="72520"/>
                    <a:pt x="86505" y="73422"/>
                  </a:cubicBezTo>
                  <a:cubicBezTo>
                    <a:pt x="86467" y="74286"/>
                    <a:pt x="86430" y="75189"/>
                    <a:pt x="86279" y="76091"/>
                  </a:cubicBezTo>
                  <a:close/>
                  <a:moveTo>
                    <a:pt x="97106" y="2106"/>
                  </a:moveTo>
                  <a:lnTo>
                    <a:pt x="97182" y="2106"/>
                  </a:lnTo>
                  <a:lnTo>
                    <a:pt x="97144" y="2106"/>
                  </a:lnTo>
                  <a:close/>
                  <a:moveTo>
                    <a:pt x="67369" y="62181"/>
                  </a:moveTo>
                  <a:cubicBezTo>
                    <a:pt x="67369" y="63534"/>
                    <a:pt x="67482" y="64850"/>
                    <a:pt x="67783" y="66166"/>
                  </a:cubicBezTo>
                  <a:cubicBezTo>
                    <a:pt x="67783" y="66279"/>
                    <a:pt x="67821" y="66354"/>
                    <a:pt x="67858" y="66467"/>
                  </a:cubicBezTo>
                  <a:cubicBezTo>
                    <a:pt x="68046" y="66805"/>
                    <a:pt x="68234" y="67144"/>
                    <a:pt x="68460" y="67444"/>
                  </a:cubicBezTo>
                  <a:cubicBezTo>
                    <a:pt x="68723" y="67820"/>
                    <a:pt x="69024" y="68234"/>
                    <a:pt x="69324" y="68610"/>
                  </a:cubicBezTo>
                  <a:cubicBezTo>
                    <a:pt x="69700" y="69061"/>
                    <a:pt x="70039" y="69474"/>
                    <a:pt x="70452" y="69888"/>
                  </a:cubicBezTo>
                  <a:cubicBezTo>
                    <a:pt x="70828" y="70301"/>
                    <a:pt x="71279" y="70677"/>
                    <a:pt x="71730" y="71091"/>
                  </a:cubicBezTo>
                  <a:cubicBezTo>
                    <a:pt x="72182" y="71504"/>
                    <a:pt x="72670" y="71843"/>
                    <a:pt x="73234" y="72106"/>
                  </a:cubicBezTo>
                  <a:lnTo>
                    <a:pt x="73309" y="72181"/>
                  </a:lnTo>
                  <a:cubicBezTo>
                    <a:pt x="73309" y="72181"/>
                    <a:pt x="73385" y="72181"/>
                    <a:pt x="73422" y="72181"/>
                  </a:cubicBezTo>
                  <a:lnTo>
                    <a:pt x="73648" y="72256"/>
                  </a:lnTo>
                  <a:cubicBezTo>
                    <a:pt x="73798" y="72294"/>
                    <a:pt x="73948" y="72294"/>
                    <a:pt x="74099" y="72294"/>
                  </a:cubicBezTo>
                  <a:lnTo>
                    <a:pt x="74550" y="72294"/>
                  </a:lnTo>
                  <a:lnTo>
                    <a:pt x="74963" y="72219"/>
                  </a:lnTo>
                  <a:cubicBezTo>
                    <a:pt x="75527" y="72068"/>
                    <a:pt x="76016" y="71805"/>
                    <a:pt x="76467" y="71429"/>
                  </a:cubicBezTo>
                  <a:cubicBezTo>
                    <a:pt x="77219" y="70753"/>
                    <a:pt x="77858" y="69963"/>
                    <a:pt x="78309" y="69061"/>
                  </a:cubicBezTo>
                  <a:cubicBezTo>
                    <a:pt x="78497" y="68685"/>
                    <a:pt x="78685" y="68347"/>
                    <a:pt x="78836" y="67971"/>
                  </a:cubicBezTo>
                  <a:lnTo>
                    <a:pt x="78948" y="67595"/>
                  </a:lnTo>
                  <a:cubicBezTo>
                    <a:pt x="79851" y="63760"/>
                    <a:pt x="80640" y="60076"/>
                    <a:pt x="79625" y="56316"/>
                  </a:cubicBezTo>
                  <a:cubicBezTo>
                    <a:pt x="79362" y="55339"/>
                    <a:pt x="79024" y="54362"/>
                    <a:pt x="78685" y="53422"/>
                  </a:cubicBezTo>
                  <a:cubicBezTo>
                    <a:pt x="78197" y="52106"/>
                    <a:pt x="77783" y="50790"/>
                    <a:pt x="77482" y="49437"/>
                  </a:cubicBezTo>
                  <a:cubicBezTo>
                    <a:pt x="76806" y="46128"/>
                    <a:pt x="76542" y="42820"/>
                    <a:pt x="76693" y="39474"/>
                  </a:cubicBezTo>
                  <a:lnTo>
                    <a:pt x="76693" y="39474"/>
                  </a:lnTo>
                  <a:cubicBezTo>
                    <a:pt x="76730" y="38121"/>
                    <a:pt x="75753" y="37557"/>
                    <a:pt x="74888" y="39474"/>
                  </a:cubicBezTo>
                  <a:lnTo>
                    <a:pt x="74926" y="39399"/>
                  </a:lnTo>
                  <a:cubicBezTo>
                    <a:pt x="73121" y="43083"/>
                    <a:pt x="70753" y="46617"/>
                    <a:pt x="69400" y="50602"/>
                  </a:cubicBezTo>
                  <a:cubicBezTo>
                    <a:pt x="68986" y="51805"/>
                    <a:pt x="68610" y="53083"/>
                    <a:pt x="68309" y="54362"/>
                  </a:cubicBezTo>
                  <a:cubicBezTo>
                    <a:pt x="68159" y="55001"/>
                    <a:pt x="68046" y="55640"/>
                    <a:pt x="67933" y="56279"/>
                  </a:cubicBezTo>
                  <a:cubicBezTo>
                    <a:pt x="67821" y="56918"/>
                    <a:pt x="67708" y="57557"/>
                    <a:pt x="67633" y="58234"/>
                  </a:cubicBezTo>
                  <a:cubicBezTo>
                    <a:pt x="67482" y="59550"/>
                    <a:pt x="67369" y="60865"/>
                    <a:pt x="67369" y="62181"/>
                  </a:cubicBezTo>
                  <a:close/>
                  <a:moveTo>
                    <a:pt x="39174" y="92557"/>
                  </a:moveTo>
                  <a:cubicBezTo>
                    <a:pt x="39174" y="93309"/>
                    <a:pt x="39174" y="94061"/>
                    <a:pt x="39249" y="94926"/>
                  </a:cubicBezTo>
                  <a:cubicBezTo>
                    <a:pt x="39324" y="95753"/>
                    <a:pt x="39399" y="96617"/>
                    <a:pt x="39550" y="97520"/>
                  </a:cubicBezTo>
                  <a:cubicBezTo>
                    <a:pt x="39663" y="98422"/>
                    <a:pt x="39926" y="99324"/>
                    <a:pt x="40264" y="100226"/>
                  </a:cubicBezTo>
                  <a:cubicBezTo>
                    <a:pt x="40565" y="101129"/>
                    <a:pt x="41091" y="101956"/>
                    <a:pt x="41768" y="102670"/>
                  </a:cubicBezTo>
                  <a:cubicBezTo>
                    <a:pt x="42445" y="103384"/>
                    <a:pt x="43347" y="103873"/>
                    <a:pt x="44324" y="103986"/>
                  </a:cubicBezTo>
                  <a:cubicBezTo>
                    <a:pt x="45302" y="104061"/>
                    <a:pt x="46279" y="103911"/>
                    <a:pt x="47181" y="103572"/>
                  </a:cubicBezTo>
                  <a:cubicBezTo>
                    <a:pt x="48798" y="102971"/>
                    <a:pt x="50339" y="102181"/>
                    <a:pt x="51730" y="101204"/>
                  </a:cubicBezTo>
                  <a:cubicBezTo>
                    <a:pt x="51994" y="101016"/>
                    <a:pt x="52219" y="100866"/>
                    <a:pt x="52445" y="100715"/>
                  </a:cubicBezTo>
                  <a:cubicBezTo>
                    <a:pt x="53121" y="100114"/>
                    <a:pt x="53798" y="99550"/>
                    <a:pt x="54437" y="98948"/>
                  </a:cubicBezTo>
                  <a:cubicBezTo>
                    <a:pt x="54963" y="98459"/>
                    <a:pt x="55490" y="98008"/>
                    <a:pt x="55978" y="97520"/>
                  </a:cubicBezTo>
                  <a:cubicBezTo>
                    <a:pt x="56505" y="97069"/>
                    <a:pt x="56994" y="96580"/>
                    <a:pt x="57482" y="96091"/>
                  </a:cubicBezTo>
                  <a:cubicBezTo>
                    <a:pt x="61580" y="92332"/>
                    <a:pt x="64475" y="87369"/>
                    <a:pt x="66768" y="82256"/>
                  </a:cubicBezTo>
                  <a:cubicBezTo>
                    <a:pt x="67821" y="79700"/>
                    <a:pt x="68723" y="77031"/>
                    <a:pt x="68723" y="74324"/>
                  </a:cubicBezTo>
                  <a:cubicBezTo>
                    <a:pt x="68723" y="72971"/>
                    <a:pt x="68497" y="71617"/>
                    <a:pt x="68046" y="70339"/>
                  </a:cubicBezTo>
                  <a:cubicBezTo>
                    <a:pt x="67633" y="69023"/>
                    <a:pt x="67106" y="67745"/>
                    <a:pt x="66730" y="66392"/>
                  </a:cubicBezTo>
                  <a:cubicBezTo>
                    <a:pt x="66392" y="65001"/>
                    <a:pt x="66204" y="63610"/>
                    <a:pt x="66166" y="62219"/>
                  </a:cubicBezTo>
                  <a:lnTo>
                    <a:pt x="66166" y="61354"/>
                  </a:lnTo>
                  <a:cubicBezTo>
                    <a:pt x="66166" y="61241"/>
                    <a:pt x="66166" y="61128"/>
                    <a:pt x="66166" y="60978"/>
                  </a:cubicBezTo>
                  <a:cubicBezTo>
                    <a:pt x="66242" y="59512"/>
                    <a:pt x="65452" y="58986"/>
                    <a:pt x="64287" y="60113"/>
                  </a:cubicBezTo>
                  <a:lnTo>
                    <a:pt x="64249" y="60151"/>
                  </a:lnTo>
                  <a:cubicBezTo>
                    <a:pt x="64212" y="60226"/>
                    <a:pt x="64136" y="60301"/>
                    <a:pt x="64061" y="60377"/>
                  </a:cubicBezTo>
                  <a:lnTo>
                    <a:pt x="64061" y="60377"/>
                  </a:lnTo>
                  <a:cubicBezTo>
                    <a:pt x="64024" y="60414"/>
                    <a:pt x="63986" y="60452"/>
                    <a:pt x="63948" y="60489"/>
                  </a:cubicBezTo>
                  <a:cubicBezTo>
                    <a:pt x="63197" y="61279"/>
                    <a:pt x="62369" y="62031"/>
                    <a:pt x="61542" y="62895"/>
                  </a:cubicBezTo>
                  <a:lnTo>
                    <a:pt x="58760" y="65489"/>
                  </a:lnTo>
                  <a:cubicBezTo>
                    <a:pt x="58272" y="65978"/>
                    <a:pt x="57745" y="66429"/>
                    <a:pt x="57181" y="66805"/>
                  </a:cubicBezTo>
                  <a:lnTo>
                    <a:pt x="55490" y="68121"/>
                  </a:lnTo>
                  <a:cubicBezTo>
                    <a:pt x="54324" y="69023"/>
                    <a:pt x="53084" y="69850"/>
                    <a:pt x="51806" y="70602"/>
                  </a:cubicBezTo>
                  <a:cubicBezTo>
                    <a:pt x="50452" y="71429"/>
                    <a:pt x="49174" y="72294"/>
                    <a:pt x="47971" y="73271"/>
                  </a:cubicBezTo>
                  <a:cubicBezTo>
                    <a:pt x="46730" y="74249"/>
                    <a:pt x="45753" y="75527"/>
                    <a:pt x="44625" y="76768"/>
                  </a:cubicBezTo>
                  <a:cubicBezTo>
                    <a:pt x="42445" y="79211"/>
                    <a:pt x="40227" y="81843"/>
                    <a:pt x="39738" y="85189"/>
                  </a:cubicBezTo>
                  <a:cubicBezTo>
                    <a:pt x="39587" y="85978"/>
                    <a:pt x="39475" y="86805"/>
                    <a:pt x="39399" y="87632"/>
                  </a:cubicBezTo>
                  <a:cubicBezTo>
                    <a:pt x="39324" y="88008"/>
                    <a:pt x="39287" y="88347"/>
                    <a:pt x="39249" y="88723"/>
                  </a:cubicBezTo>
                  <a:lnTo>
                    <a:pt x="39249" y="89061"/>
                  </a:lnTo>
                  <a:cubicBezTo>
                    <a:pt x="39212" y="89888"/>
                    <a:pt x="39174" y="91129"/>
                    <a:pt x="39174" y="92557"/>
                  </a:cubicBezTo>
                  <a:close/>
                  <a:moveTo>
                    <a:pt x="157934" y="88347"/>
                  </a:moveTo>
                  <a:lnTo>
                    <a:pt x="157934" y="88347"/>
                  </a:lnTo>
                  <a:cubicBezTo>
                    <a:pt x="158159" y="90602"/>
                    <a:pt x="158234" y="92858"/>
                    <a:pt x="158911" y="95038"/>
                  </a:cubicBezTo>
                  <a:cubicBezTo>
                    <a:pt x="160001" y="98272"/>
                    <a:pt x="161693" y="101317"/>
                    <a:pt x="163949" y="103911"/>
                  </a:cubicBezTo>
                  <a:cubicBezTo>
                    <a:pt x="166167" y="106542"/>
                    <a:pt x="168761" y="108723"/>
                    <a:pt x="171317" y="110828"/>
                  </a:cubicBezTo>
                  <a:lnTo>
                    <a:pt x="173234" y="112369"/>
                  </a:lnTo>
                  <a:cubicBezTo>
                    <a:pt x="173874" y="112896"/>
                    <a:pt x="174513" y="113460"/>
                    <a:pt x="175077" y="113948"/>
                  </a:cubicBezTo>
                  <a:cubicBezTo>
                    <a:pt x="175678" y="114475"/>
                    <a:pt x="176280" y="115001"/>
                    <a:pt x="176843" y="115565"/>
                  </a:cubicBezTo>
                  <a:lnTo>
                    <a:pt x="178460" y="117219"/>
                  </a:lnTo>
                  <a:cubicBezTo>
                    <a:pt x="179513" y="118309"/>
                    <a:pt x="180453" y="119437"/>
                    <a:pt x="181355" y="120565"/>
                  </a:cubicBezTo>
                  <a:cubicBezTo>
                    <a:pt x="182257" y="121655"/>
                    <a:pt x="183046" y="122745"/>
                    <a:pt x="183911" y="123760"/>
                  </a:cubicBezTo>
                  <a:cubicBezTo>
                    <a:pt x="184738" y="124775"/>
                    <a:pt x="185528" y="125753"/>
                    <a:pt x="186280" y="126655"/>
                  </a:cubicBezTo>
                  <a:cubicBezTo>
                    <a:pt x="187069" y="127557"/>
                    <a:pt x="187896" y="128347"/>
                    <a:pt x="188648" y="129136"/>
                  </a:cubicBezTo>
                  <a:cubicBezTo>
                    <a:pt x="190114" y="130678"/>
                    <a:pt x="191505" y="131956"/>
                    <a:pt x="192633" y="132971"/>
                  </a:cubicBezTo>
                  <a:cubicBezTo>
                    <a:pt x="193761" y="134024"/>
                    <a:pt x="194701" y="134813"/>
                    <a:pt x="195340" y="135339"/>
                  </a:cubicBezTo>
                  <a:lnTo>
                    <a:pt x="196317" y="136166"/>
                  </a:lnTo>
                  <a:lnTo>
                    <a:pt x="195791" y="136655"/>
                  </a:lnTo>
                  <a:lnTo>
                    <a:pt x="194926" y="135715"/>
                  </a:lnTo>
                  <a:cubicBezTo>
                    <a:pt x="194325" y="135151"/>
                    <a:pt x="193498" y="134249"/>
                    <a:pt x="192407" y="133197"/>
                  </a:cubicBezTo>
                  <a:cubicBezTo>
                    <a:pt x="191881" y="132633"/>
                    <a:pt x="191280" y="132031"/>
                    <a:pt x="190603" y="131354"/>
                  </a:cubicBezTo>
                  <a:cubicBezTo>
                    <a:pt x="189964" y="130715"/>
                    <a:pt x="189212" y="130039"/>
                    <a:pt x="188498" y="129249"/>
                  </a:cubicBezTo>
                  <a:cubicBezTo>
                    <a:pt x="187783" y="128460"/>
                    <a:pt x="186956" y="127633"/>
                    <a:pt x="186129" y="126806"/>
                  </a:cubicBezTo>
                  <a:cubicBezTo>
                    <a:pt x="185265" y="125941"/>
                    <a:pt x="184437" y="124963"/>
                    <a:pt x="183535" y="124024"/>
                  </a:cubicBezTo>
                  <a:cubicBezTo>
                    <a:pt x="182633" y="123084"/>
                    <a:pt x="181693" y="122069"/>
                    <a:pt x="180716" y="121016"/>
                  </a:cubicBezTo>
                  <a:cubicBezTo>
                    <a:pt x="180227" y="120527"/>
                    <a:pt x="179701" y="120001"/>
                    <a:pt x="179212" y="119512"/>
                  </a:cubicBezTo>
                  <a:cubicBezTo>
                    <a:pt x="178686" y="118986"/>
                    <a:pt x="178197" y="118422"/>
                    <a:pt x="177633" y="117933"/>
                  </a:cubicBezTo>
                  <a:cubicBezTo>
                    <a:pt x="176580" y="116881"/>
                    <a:pt x="175490" y="115790"/>
                    <a:pt x="174287" y="114738"/>
                  </a:cubicBezTo>
                  <a:cubicBezTo>
                    <a:pt x="173686" y="114174"/>
                    <a:pt x="173122" y="113648"/>
                    <a:pt x="172520" y="113121"/>
                  </a:cubicBezTo>
                  <a:lnTo>
                    <a:pt x="170716" y="111505"/>
                  </a:lnTo>
                  <a:cubicBezTo>
                    <a:pt x="168159" y="109211"/>
                    <a:pt x="165791" y="106768"/>
                    <a:pt x="163610" y="104136"/>
                  </a:cubicBezTo>
                  <a:cubicBezTo>
                    <a:pt x="161392" y="101467"/>
                    <a:pt x="159625" y="98459"/>
                    <a:pt x="158310" y="95264"/>
                  </a:cubicBezTo>
                  <a:lnTo>
                    <a:pt x="158310" y="95264"/>
                  </a:lnTo>
                  <a:cubicBezTo>
                    <a:pt x="158009" y="94324"/>
                    <a:pt x="157558" y="94850"/>
                    <a:pt x="157558" y="95339"/>
                  </a:cubicBezTo>
                  <a:cubicBezTo>
                    <a:pt x="157558" y="95377"/>
                    <a:pt x="157558" y="95452"/>
                    <a:pt x="157558" y="95490"/>
                  </a:cubicBezTo>
                  <a:cubicBezTo>
                    <a:pt x="157483" y="96166"/>
                    <a:pt x="157370" y="96881"/>
                    <a:pt x="157219" y="97557"/>
                  </a:cubicBezTo>
                  <a:cubicBezTo>
                    <a:pt x="157031" y="98497"/>
                    <a:pt x="156731" y="99399"/>
                    <a:pt x="156355" y="100264"/>
                  </a:cubicBezTo>
                  <a:cubicBezTo>
                    <a:pt x="155941" y="101204"/>
                    <a:pt x="155415" y="102031"/>
                    <a:pt x="154738" y="102783"/>
                  </a:cubicBezTo>
                  <a:cubicBezTo>
                    <a:pt x="154024" y="103572"/>
                    <a:pt x="153084" y="104061"/>
                    <a:pt x="152031" y="104174"/>
                  </a:cubicBezTo>
                  <a:cubicBezTo>
                    <a:pt x="151016" y="104287"/>
                    <a:pt x="150001" y="104174"/>
                    <a:pt x="149024" y="103835"/>
                  </a:cubicBezTo>
                  <a:cubicBezTo>
                    <a:pt x="148873" y="103798"/>
                    <a:pt x="148723" y="103723"/>
                    <a:pt x="148573" y="103685"/>
                  </a:cubicBezTo>
                  <a:lnTo>
                    <a:pt x="148573" y="103685"/>
                  </a:lnTo>
                  <a:cubicBezTo>
                    <a:pt x="147783" y="103347"/>
                    <a:pt x="147257" y="103798"/>
                    <a:pt x="147633" y="104399"/>
                  </a:cubicBezTo>
                  <a:lnTo>
                    <a:pt x="147633" y="104399"/>
                  </a:lnTo>
                  <a:lnTo>
                    <a:pt x="147896" y="104700"/>
                  </a:lnTo>
                  <a:cubicBezTo>
                    <a:pt x="148761" y="105753"/>
                    <a:pt x="149625" y="106843"/>
                    <a:pt x="150340" y="107933"/>
                  </a:cubicBezTo>
                  <a:cubicBezTo>
                    <a:pt x="151881" y="110151"/>
                    <a:pt x="153234" y="112407"/>
                    <a:pt x="154513" y="114587"/>
                  </a:cubicBezTo>
                  <a:cubicBezTo>
                    <a:pt x="155791" y="116805"/>
                    <a:pt x="157107" y="118948"/>
                    <a:pt x="158234" y="121054"/>
                  </a:cubicBezTo>
                  <a:cubicBezTo>
                    <a:pt x="160565" y="125339"/>
                    <a:pt x="162746" y="129362"/>
                    <a:pt x="165114" y="132858"/>
                  </a:cubicBezTo>
                  <a:cubicBezTo>
                    <a:pt x="165415" y="133272"/>
                    <a:pt x="165716" y="133723"/>
                    <a:pt x="166016" y="134136"/>
                  </a:cubicBezTo>
                  <a:lnTo>
                    <a:pt x="166956" y="135339"/>
                  </a:lnTo>
                  <a:lnTo>
                    <a:pt x="167858" y="136542"/>
                  </a:lnTo>
                  <a:lnTo>
                    <a:pt x="168836" y="137633"/>
                  </a:lnTo>
                  <a:lnTo>
                    <a:pt x="169813" y="138685"/>
                  </a:lnTo>
                  <a:cubicBezTo>
                    <a:pt x="170077" y="138986"/>
                    <a:pt x="170490" y="139324"/>
                    <a:pt x="170791" y="139625"/>
                  </a:cubicBezTo>
                  <a:cubicBezTo>
                    <a:pt x="171129" y="139963"/>
                    <a:pt x="171505" y="140189"/>
                    <a:pt x="171806" y="140490"/>
                  </a:cubicBezTo>
                  <a:lnTo>
                    <a:pt x="172859" y="141279"/>
                  </a:lnTo>
                  <a:cubicBezTo>
                    <a:pt x="175678" y="143347"/>
                    <a:pt x="178422" y="144851"/>
                    <a:pt x="180528" y="146242"/>
                  </a:cubicBezTo>
                  <a:cubicBezTo>
                    <a:pt x="182182" y="147332"/>
                    <a:pt x="183686" y="148610"/>
                    <a:pt x="185001" y="150076"/>
                  </a:cubicBezTo>
                  <a:cubicBezTo>
                    <a:pt x="185340" y="150452"/>
                    <a:pt x="185678" y="150866"/>
                    <a:pt x="185941" y="151279"/>
                  </a:cubicBezTo>
                  <a:lnTo>
                    <a:pt x="186280" y="151730"/>
                  </a:lnTo>
                  <a:lnTo>
                    <a:pt x="185640" y="152031"/>
                  </a:lnTo>
                  <a:cubicBezTo>
                    <a:pt x="185640" y="152031"/>
                    <a:pt x="185565" y="151881"/>
                    <a:pt x="185415" y="151618"/>
                  </a:cubicBezTo>
                  <a:cubicBezTo>
                    <a:pt x="185152" y="151167"/>
                    <a:pt x="184889" y="150753"/>
                    <a:pt x="184625" y="150339"/>
                  </a:cubicBezTo>
                  <a:cubicBezTo>
                    <a:pt x="183460" y="148798"/>
                    <a:pt x="182031" y="147482"/>
                    <a:pt x="180377" y="146467"/>
                  </a:cubicBezTo>
                  <a:cubicBezTo>
                    <a:pt x="179212" y="145715"/>
                    <a:pt x="177971" y="145001"/>
                    <a:pt x="176731" y="144400"/>
                  </a:cubicBezTo>
                  <a:cubicBezTo>
                    <a:pt x="175340" y="143685"/>
                    <a:pt x="173836" y="142933"/>
                    <a:pt x="172332" y="141994"/>
                  </a:cubicBezTo>
                  <a:cubicBezTo>
                    <a:pt x="171956" y="141768"/>
                    <a:pt x="171580" y="141505"/>
                    <a:pt x="171204" y="141242"/>
                  </a:cubicBezTo>
                  <a:cubicBezTo>
                    <a:pt x="170791" y="140979"/>
                    <a:pt x="170415" y="140640"/>
                    <a:pt x="170077" y="140339"/>
                  </a:cubicBezTo>
                  <a:cubicBezTo>
                    <a:pt x="169701" y="140039"/>
                    <a:pt x="169362" y="139738"/>
                    <a:pt x="169024" y="139362"/>
                  </a:cubicBezTo>
                  <a:lnTo>
                    <a:pt x="168046" y="138272"/>
                  </a:lnTo>
                  <a:lnTo>
                    <a:pt x="166994" y="137182"/>
                  </a:lnTo>
                  <a:lnTo>
                    <a:pt x="166054" y="135941"/>
                  </a:lnTo>
                  <a:cubicBezTo>
                    <a:pt x="165716" y="135527"/>
                    <a:pt x="165415" y="135114"/>
                    <a:pt x="165114" y="134700"/>
                  </a:cubicBezTo>
                  <a:cubicBezTo>
                    <a:pt x="164776" y="134287"/>
                    <a:pt x="164513" y="133836"/>
                    <a:pt x="164249" y="133384"/>
                  </a:cubicBezTo>
                  <a:cubicBezTo>
                    <a:pt x="163009" y="131505"/>
                    <a:pt x="161881" y="129437"/>
                    <a:pt x="160791" y="127257"/>
                  </a:cubicBezTo>
                  <a:lnTo>
                    <a:pt x="160791" y="127257"/>
                  </a:lnTo>
                  <a:cubicBezTo>
                    <a:pt x="160377" y="126467"/>
                    <a:pt x="159701" y="126956"/>
                    <a:pt x="159926" y="128046"/>
                  </a:cubicBezTo>
                  <a:lnTo>
                    <a:pt x="159926" y="128046"/>
                  </a:lnTo>
                  <a:cubicBezTo>
                    <a:pt x="159964" y="128309"/>
                    <a:pt x="160001" y="128572"/>
                    <a:pt x="160039" y="128873"/>
                  </a:cubicBezTo>
                  <a:cubicBezTo>
                    <a:pt x="160077" y="129700"/>
                    <a:pt x="160114" y="130527"/>
                    <a:pt x="160152" y="131392"/>
                  </a:cubicBezTo>
                  <a:cubicBezTo>
                    <a:pt x="160264" y="133121"/>
                    <a:pt x="160377" y="134963"/>
                    <a:pt x="160452" y="136843"/>
                  </a:cubicBezTo>
                  <a:cubicBezTo>
                    <a:pt x="160565" y="138723"/>
                    <a:pt x="160678" y="140678"/>
                    <a:pt x="160640" y="142670"/>
                  </a:cubicBezTo>
                  <a:cubicBezTo>
                    <a:pt x="160640" y="144625"/>
                    <a:pt x="160716" y="146655"/>
                    <a:pt x="160828" y="148648"/>
                  </a:cubicBezTo>
                  <a:cubicBezTo>
                    <a:pt x="160941" y="149663"/>
                    <a:pt x="161129" y="150640"/>
                    <a:pt x="161280" y="151618"/>
                  </a:cubicBezTo>
                  <a:cubicBezTo>
                    <a:pt x="161355" y="152144"/>
                    <a:pt x="161467" y="152633"/>
                    <a:pt x="161543" y="153121"/>
                  </a:cubicBezTo>
                  <a:lnTo>
                    <a:pt x="161881" y="154550"/>
                  </a:lnTo>
                  <a:cubicBezTo>
                    <a:pt x="162144" y="155527"/>
                    <a:pt x="162370" y="156505"/>
                    <a:pt x="162633" y="157407"/>
                  </a:cubicBezTo>
                  <a:lnTo>
                    <a:pt x="163535" y="160152"/>
                  </a:lnTo>
                  <a:cubicBezTo>
                    <a:pt x="163686" y="160603"/>
                    <a:pt x="163798" y="161091"/>
                    <a:pt x="163949" y="161505"/>
                  </a:cubicBezTo>
                  <a:lnTo>
                    <a:pt x="164475" y="162783"/>
                  </a:lnTo>
                  <a:cubicBezTo>
                    <a:pt x="164776" y="163648"/>
                    <a:pt x="165227" y="164400"/>
                    <a:pt x="165565" y="165189"/>
                  </a:cubicBezTo>
                  <a:cubicBezTo>
                    <a:pt x="166317" y="166655"/>
                    <a:pt x="167144" y="168084"/>
                    <a:pt x="168046" y="169437"/>
                  </a:cubicBezTo>
                  <a:cubicBezTo>
                    <a:pt x="168874" y="170678"/>
                    <a:pt x="169701" y="171843"/>
                    <a:pt x="170452" y="172821"/>
                  </a:cubicBezTo>
                  <a:cubicBezTo>
                    <a:pt x="171204" y="173798"/>
                    <a:pt x="171843" y="174663"/>
                    <a:pt x="172407" y="175377"/>
                  </a:cubicBezTo>
                  <a:lnTo>
                    <a:pt x="174174" y="177595"/>
                  </a:lnTo>
                  <a:lnTo>
                    <a:pt x="173610" y="178009"/>
                  </a:lnTo>
                  <a:cubicBezTo>
                    <a:pt x="173610" y="178009"/>
                    <a:pt x="172896" y="177257"/>
                    <a:pt x="171731" y="175904"/>
                  </a:cubicBezTo>
                  <a:cubicBezTo>
                    <a:pt x="171129" y="175189"/>
                    <a:pt x="170415" y="174362"/>
                    <a:pt x="169663" y="173385"/>
                  </a:cubicBezTo>
                  <a:cubicBezTo>
                    <a:pt x="168874" y="172370"/>
                    <a:pt x="168046" y="171204"/>
                    <a:pt x="167182" y="169926"/>
                  </a:cubicBezTo>
                  <a:cubicBezTo>
                    <a:pt x="166280" y="168535"/>
                    <a:pt x="165490" y="167031"/>
                    <a:pt x="164813" y="165528"/>
                  </a:cubicBezTo>
                  <a:cubicBezTo>
                    <a:pt x="164437" y="164700"/>
                    <a:pt x="164099" y="163873"/>
                    <a:pt x="163798" y="163009"/>
                  </a:cubicBezTo>
                  <a:cubicBezTo>
                    <a:pt x="163686" y="162558"/>
                    <a:pt x="163535" y="162144"/>
                    <a:pt x="163385" y="161693"/>
                  </a:cubicBezTo>
                  <a:cubicBezTo>
                    <a:pt x="163234" y="161242"/>
                    <a:pt x="163122" y="160791"/>
                    <a:pt x="163009" y="160302"/>
                  </a:cubicBezTo>
                  <a:cubicBezTo>
                    <a:pt x="162746" y="159362"/>
                    <a:pt x="162520" y="158460"/>
                    <a:pt x="162257" y="157482"/>
                  </a:cubicBezTo>
                  <a:cubicBezTo>
                    <a:pt x="161994" y="156543"/>
                    <a:pt x="161843" y="155565"/>
                    <a:pt x="161618" y="154588"/>
                  </a:cubicBezTo>
                  <a:lnTo>
                    <a:pt x="161317" y="153121"/>
                  </a:lnTo>
                  <a:cubicBezTo>
                    <a:pt x="161204" y="152633"/>
                    <a:pt x="161129" y="152144"/>
                    <a:pt x="161054" y="151655"/>
                  </a:cubicBezTo>
                  <a:cubicBezTo>
                    <a:pt x="160904" y="150640"/>
                    <a:pt x="160678" y="149663"/>
                    <a:pt x="160528" y="148648"/>
                  </a:cubicBezTo>
                  <a:cubicBezTo>
                    <a:pt x="160377" y="147670"/>
                    <a:pt x="160227" y="146655"/>
                    <a:pt x="160077" y="145678"/>
                  </a:cubicBezTo>
                  <a:cubicBezTo>
                    <a:pt x="159889" y="144700"/>
                    <a:pt x="159813" y="143648"/>
                    <a:pt x="159701" y="142670"/>
                  </a:cubicBezTo>
                  <a:cubicBezTo>
                    <a:pt x="159513" y="140715"/>
                    <a:pt x="159437" y="138760"/>
                    <a:pt x="159400" y="136881"/>
                  </a:cubicBezTo>
                  <a:cubicBezTo>
                    <a:pt x="159325" y="134963"/>
                    <a:pt x="159249" y="133159"/>
                    <a:pt x="159174" y="131430"/>
                  </a:cubicBezTo>
                  <a:cubicBezTo>
                    <a:pt x="159137" y="130565"/>
                    <a:pt x="159099" y="129700"/>
                    <a:pt x="159061" y="128911"/>
                  </a:cubicBezTo>
                  <a:cubicBezTo>
                    <a:pt x="159061" y="128535"/>
                    <a:pt x="158986" y="128121"/>
                    <a:pt x="158949" y="127745"/>
                  </a:cubicBezTo>
                  <a:cubicBezTo>
                    <a:pt x="158911" y="127369"/>
                    <a:pt x="158836" y="126993"/>
                    <a:pt x="158761" y="126618"/>
                  </a:cubicBezTo>
                  <a:cubicBezTo>
                    <a:pt x="158498" y="125302"/>
                    <a:pt x="158159" y="123986"/>
                    <a:pt x="157746" y="122670"/>
                  </a:cubicBezTo>
                  <a:cubicBezTo>
                    <a:pt x="157370" y="121505"/>
                    <a:pt x="156994" y="120490"/>
                    <a:pt x="156655" y="119700"/>
                  </a:cubicBezTo>
                  <a:cubicBezTo>
                    <a:pt x="156430" y="119099"/>
                    <a:pt x="156204" y="118610"/>
                    <a:pt x="156016" y="118234"/>
                  </a:cubicBezTo>
                  <a:cubicBezTo>
                    <a:pt x="155415" y="117106"/>
                    <a:pt x="154738" y="115978"/>
                    <a:pt x="154024" y="114851"/>
                  </a:cubicBezTo>
                  <a:cubicBezTo>
                    <a:pt x="152670" y="112633"/>
                    <a:pt x="151204" y="110452"/>
                    <a:pt x="149625" y="108422"/>
                  </a:cubicBezTo>
                  <a:cubicBezTo>
                    <a:pt x="148836" y="107332"/>
                    <a:pt x="147934" y="106354"/>
                    <a:pt x="147031" y="105339"/>
                  </a:cubicBezTo>
                  <a:lnTo>
                    <a:pt x="145640" y="103948"/>
                  </a:lnTo>
                  <a:cubicBezTo>
                    <a:pt x="145152" y="103460"/>
                    <a:pt x="144588" y="103046"/>
                    <a:pt x="144099" y="102557"/>
                  </a:cubicBezTo>
                  <a:cubicBezTo>
                    <a:pt x="142031" y="100790"/>
                    <a:pt x="139776" y="99023"/>
                    <a:pt x="137783" y="96956"/>
                  </a:cubicBezTo>
                  <a:cubicBezTo>
                    <a:pt x="136806" y="95941"/>
                    <a:pt x="135866" y="94850"/>
                    <a:pt x="135039" y="93685"/>
                  </a:cubicBezTo>
                  <a:cubicBezTo>
                    <a:pt x="134212" y="92520"/>
                    <a:pt x="133460" y="91317"/>
                    <a:pt x="132783" y="90038"/>
                  </a:cubicBezTo>
                  <a:cubicBezTo>
                    <a:pt x="131505" y="87520"/>
                    <a:pt x="130152" y="85038"/>
                    <a:pt x="128986" y="82482"/>
                  </a:cubicBezTo>
                  <a:cubicBezTo>
                    <a:pt x="127821" y="79888"/>
                    <a:pt x="126919" y="77181"/>
                    <a:pt x="126806" y="74286"/>
                  </a:cubicBezTo>
                  <a:cubicBezTo>
                    <a:pt x="126768" y="72895"/>
                    <a:pt x="126956" y="71467"/>
                    <a:pt x="127370" y="70076"/>
                  </a:cubicBezTo>
                  <a:cubicBezTo>
                    <a:pt x="127595" y="69399"/>
                    <a:pt x="127783" y="68722"/>
                    <a:pt x="128009" y="68046"/>
                  </a:cubicBezTo>
                  <a:cubicBezTo>
                    <a:pt x="127407" y="68760"/>
                    <a:pt x="126806" y="69474"/>
                    <a:pt x="126167" y="70113"/>
                  </a:cubicBezTo>
                  <a:cubicBezTo>
                    <a:pt x="125753" y="70527"/>
                    <a:pt x="125302" y="70941"/>
                    <a:pt x="124813" y="71354"/>
                  </a:cubicBezTo>
                  <a:cubicBezTo>
                    <a:pt x="124325" y="71768"/>
                    <a:pt x="123798" y="72106"/>
                    <a:pt x="123234" y="72407"/>
                  </a:cubicBezTo>
                  <a:lnTo>
                    <a:pt x="123122" y="72444"/>
                  </a:lnTo>
                  <a:cubicBezTo>
                    <a:pt x="123046" y="72482"/>
                    <a:pt x="123009" y="72482"/>
                    <a:pt x="122971" y="72482"/>
                  </a:cubicBezTo>
                  <a:lnTo>
                    <a:pt x="122746" y="72557"/>
                  </a:lnTo>
                  <a:cubicBezTo>
                    <a:pt x="122595" y="72595"/>
                    <a:pt x="122445" y="72632"/>
                    <a:pt x="122257" y="72632"/>
                  </a:cubicBezTo>
                  <a:cubicBezTo>
                    <a:pt x="122106" y="72632"/>
                    <a:pt x="121919" y="72632"/>
                    <a:pt x="121768" y="72632"/>
                  </a:cubicBezTo>
                  <a:lnTo>
                    <a:pt x="121279" y="72557"/>
                  </a:lnTo>
                  <a:cubicBezTo>
                    <a:pt x="120640" y="72407"/>
                    <a:pt x="120076" y="72106"/>
                    <a:pt x="119588" y="71730"/>
                  </a:cubicBezTo>
                  <a:cubicBezTo>
                    <a:pt x="119137" y="71392"/>
                    <a:pt x="118723" y="70978"/>
                    <a:pt x="118347" y="70527"/>
                  </a:cubicBezTo>
                  <a:cubicBezTo>
                    <a:pt x="118234" y="70414"/>
                    <a:pt x="118122" y="70264"/>
                    <a:pt x="118009" y="70113"/>
                  </a:cubicBezTo>
                  <a:cubicBezTo>
                    <a:pt x="118309" y="70865"/>
                    <a:pt x="118573" y="71617"/>
                    <a:pt x="118873" y="72369"/>
                  </a:cubicBezTo>
                  <a:cubicBezTo>
                    <a:pt x="119249" y="73384"/>
                    <a:pt x="119700" y="74362"/>
                    <a:pt x="120001" y="75414"/>
                  </a:cubicBezTo>
                  <a:cubicBezTo>
                    <a:pt x="120340" y="76467"/>
                    <a:pt x="120640" y="77520"/>
                    <a:pt x="120979" y="78572"/>
                  </a:cubicBezTo>
                  <a:lnTo>
                    <a:pt x="121430" y="80189"/>
                  </a:lnTo>
                  <a:cubicBezTo>
                    <a:pt x="121618" y="80715"/>
                    <a:pt x="121768" y="81241"/>
                    <a:pt x="121881" y="81805"/>
                  </a:cubicBezTo>
                  <a:cubicBezTo>
                    <a:pt x="122069" y="82895"/>
                    <a:pt x="122294" y="83986"/>
                    <a:pt x="122520" y="85076"/>
                  </a:cubicBezTo>
                  <a:lnTo>
                    <a:pt x="122670" y="85715"/>
                  </a:lnTo>
                  <a:cubicBezTo>
                    <a:pt x="122821" y="86392"/>
                    <a:pt x="123046" y="87256"/>
                    <a:pt x="123347" y="88347"/>
                  </a:cubicBezTo>
                  <a:cubicBezTo>
                    <a:pt x="123573" y="88986"/>
                    <a:pt x="123836" y="89700"/>
                    <a:pt x="124099" y="90452"/>
                  </a:cubicBezTo>
                  <a:cubicBezTo>
                    <a:pt x="124212" y="90865"/>
                    <a:pt x="124325" y="91279"/>
                    <a:pt x="124513" y="91655"/>
                  </a:cubicBezTo>
                  <a:cubicBezTo>
                    <a:pt x="124700" y="92068"/>
                    <a:pt x="124888" y="92482"/>
                    <a:pt x="125076" y="92933"/>
                  </a:cubicBezTo>
                  <a:cubicBezTo>
                    <a:pt x="125264" y="93347"/>
                    <a:pt x="125452" y="93798"/>
                    <a:pt x="125678" y="94249"/>
                  </a:cubicBezTo>
                  <a:cubicBezTo>
                    <a:pt x="125866" y="94700"/>
                    <a:pt x="126167" y="95151"/>
                    <a:pt x="126430" y="95602"/>
                  </a:cubicBezTo>
                  <a:cubicBezTo>
                    <a:pt x="126693" y="96091"/>
                    <a:pt x="126956" y="96580"/>
                    <a:pt x="127257" y="97031"/>
                  </a:cubicBezTo>
                  <a:lnTo>
                    <a:pt x="128197" y="98497"/>
                  </a:lnTo>
                  <a:cubicBezTo>
                    <a:pt x="128836" y="99512"/>
                    <a:pt x="129437" y="100565"/>
                    <a:pt x="130114" y="101655"/>
                  </a:cubicBezTo>
                  <a:lnTo>
                    <a:pt x="131091" y="103309"/>
                  </a:lnTo>
                  <a:cubicBezTo>
                    <a:pt x="131467" y="103873"/>
                    <a:pt x="131843" y="104399"/>
                    <a:pt x="132219" y="104963"/>
                  </a:cubicBezTo>
                  <a:cubicBezTo>
                    <a:pt x="132971" y="106091"/>
                    <a:pt x="133836" y="107181"/>
                    <a:pt x="134663" y="108347"/>
                  </a:cubicBezTo>
                  <a:cubicBezTo>
                    <a:pt x="135490" y="109512"/>
                    <a:pt x="136392" y="110715"/>
                    <a:pt x="137219" y="111881"/>
                  </a:cubicBezTo>
                  <a:cubicBezTo>
                    <a:pt x="138084" y="113084"/>
                    <a:pt x="138986" y="114324"/>
                    <a:pt x="139888" y="115602"/>
                  </a:cubicBezTo>
                  <a:cubicBezTo>
                    <a:pt x="140302" y="116242"/>
                    <a:pt x="140716" y="116881"/>
                    <a:pt x="141129" y="117557"/>
                  </a:cubicBezTo>
                  <a:lnTo>
                    <a:pt x="141768" y="118535"/>
                  </a:lnTo>
                  <a:cubicBezTo>
                    <a:pt x="141956" y="118873"/>
                    <a:pt x="142144" y="119249"/>
                    <a:pt x="142332" y="119587"/>
                  </a:cubicBezTo>
                  <a:cubicBezTo>
                    <a:pt x="142708" y="120264"/>
                    <a:pt x="143084" y="120941"/>
                    <a:pt x="143422" y="121693"/>
                  </a:cubicBezTo>
                  <a:cubicBezTo>
                    <a:pt x="143761" y="122407"/>
                    <a:pt x="144061" y="123159"/>
                    <a:pt x="144362" y="123911"/>
                  </a:cubicBezTo>
                  <a:cubicBezTo>
                    <a:pt x="144663" y="124625"/>
                    <a:pt x="144889" y="125377"/>
                    <a:pt x="145114" y="126129"/>
                  </a:cubicBezTo>
                  <a:lnTo>
                    <a:pt x="145452" y="127257"/>
                  </a:lnTo>
                  <a:lnTo>
                    <a:pt x="145528" y="127557"/>
                  </a:lnTo>
                  <a:cubicBezTo>
                    <a:pt x="145565" y="127708"/>
                    <a:pt x="145565" y="127745"/>
                    <a:pt x="145603" y="127858"/>
                  </a:cubicBezTo>
                  <a:lnTo>
                    <a:pt x="145716" y="128460"/>
                  </a:lnTo>
                  <a:cubicBezTo>
                    <a:pt x="146392" y="131505"/>
                    <a:pt x="146881" y="134625"/>
                    <a:pt x="147144" y="137745"/>
                  </a:cubicBezTo>
                  <a:cubicBezTo>
                    <a:pt x="147295" y="139249"/>
                    <a:pt x="147445" y="140753"/>
                    <a:pt x="147520" y="142257"/>
                  </a:cubicBezTo>
                  <a:cubicBezTo>
                    <a:pt x="147595" y="143798"/>
                    <a:pt x="147670" y="145302"/>
                    <a:pt x="147633" y="146730"/>
                  </a:cubicBezTo>
                  <a:cubicBezTo>
                    <a:pt x="147633" y="148197"/>
                    <a:pt x="147708" y="149588"/>
                    <a:pt x="147746" y="150979"/>
                  </a:cubicBezTo>
                  <a:cubicBezTo>
                    <a:pt x="147746" y="151655"/>
                    <a:pt x="147821" y="152370"/>
                    <a:pt x="147896" y="153046"/>
                  </a:cubicBezTo>
                  <a:lnTo>
                    <a:pt x="148009" y="154061"/>
                  </a:lnTo>
                  <a:lnTo>
                    <a:pt x="148084" y="154550"/>
                  </a:lnTo>
                  <a:lnTo>
                    <a:pt x="148084" y="154813"/>
                  </a:lnTo>
                  <a:cubicBezTo>
                    <a:pt x="148084" y="154851"/>
                    <a:pt x="148084" y="154851"/>
                    <a:pt x="148084" y="154888"/>
                  </a:cubicBezTo>
                  <a:lnTo>
                    <a:pt x="148122" y="155001"/>
                  </a:lnTo>
                  <a:cubicBezTo>
                    <a:pt x="148648" y="157445"/>
                    <a:pt x="149475" y="159776"/>
                    <a:pt x="150603" y="161956"/>
                  </a:cubicBezTo>
                  <a:cubicBezTo>
                    <a:pt x="151618" y="164061"/>
                    <a:pt x="152633" y="165979"/>
                    <a:pt x="153422" y="167746"/>
                  </a:cubicBezTo>
                  <a:cubicBezTo>
                    <a:pt x="154061" y="169249"/>
                    <a:pt x="154776" y="170716"/>
                    <a:pt x="155603" y="172144"/>
                  </a:cubicBezTo>
                  <a:cubicBezTo>
                    <a:pt x="156092" y="173046"/>
                    <a:pt x="156731" y="173873"/>
                    <a:pt x="157483" y="174625"/>
                  </a:cubicBezTo>
                  <a:cubicBezTo>
                    <a:pt x="157670" y="174813"/>
                    <a:pt x="157858" y="174964"/>
                    <a:pt x="158084" y="175114"/>
                  </a:cubicBezTo>
                  <a:lnTo>
                    <a:pt x="158347" y="175264"/>
                  </a:lnTo>
                  <a:lnTo>
                    <a:pt x="157934" y="175828"/>
                  </a:lnTo>
                  <a:lnTo>
                    <a:pt x="157670" y="175678"/>
                  </a:lnTo>
                  <a:cubicBezTo>
                    <a:pt x="157407" y="175528"/>
                    <a:pt x="157182" y="175340"/>
                    <a:pt x="156956" y="175114"/>
                  </a:cubicBezTo>
                  <a:cubicBezTo>
                    <a:pt x="156129" y="174362"/>
                    <a:pt x="155452" y="173497"/>
                    <a:pt x="154851" y="172520"/>
                  </a:cubicBezTo>
                  <a:cubicBezTo>
                    <a:pt x="153986" y="171129"/>
                    <a:pt x="153234" y="169625"/>
                    <a:pt x="152520" y="168122"/>
                  </a:cubicBezTo>
                  <a:cubicBezTo>
                    <a:pt x="151655" y="166430"/>
                    <a:pt x="150640" y="164550"/>
                    <a:pt x="149513" y="162445"/>
                  </a:cubicBezTo>
                  <a:cubicBezTo>
                    <a:pt x="148310" y="160189"/>
                    <a:pt x="147370" y="157746"/>
                    <a:pt x="146731" y="155264"/>
                  </a:cubicBezTo>
                  <a:lnTo>
                    <a:pt x="146693" y="155114"/>
                  </a:lnTo>
                  <a:cubicBezTo>
                    <a:pt x="146693" y="155076"/>
                    <a:pt x="146693" y="155039"/>
                    <a:pt x="146693" y="154964"/>
                  </a:cubicBezTo>
                  <a:lnTo>
                    <a:pt x="146655" y="154738"/>
                  </a:lnTo>
                  <a:lnTo>
                    <a:pt x="146543" y="154249"/>
                  </a:lnTo>
                  <a:cubicBezTo>
                    <a:pt x="146467" y="153911"/>
                    <a:pt x="146430" y="153573"/>
                    <a:pt x="146392" y="153234"/>
                  </a:cubicBezTo>
                  <a:cubicBezTo>
                    <a:pt x="146279" y="152558"/>
                    <a:pt x="146204" y="151843"/>
                    <a:pt x="146129" y="151167"/>
                  </a:cubicBezTo>
                  <a:cubicBezTo>
                    <a:pt x="146054" y="149738"/>
                    <a:pt x="145941" y="148272"/>
                    <a:pt x="145904" y="146843"/>
                  </a:cubicBezTo>
                  <a:cubicBezTo>
                    <a:pt x="145866" y="145377"/>
                    <a:pt x="145753" y="143911"/>
                    <a:pt x="145603" y="142445"/>
                  </a:cubicBezTo>
                  <a:cubicBezTo>
                    <a:pt x="145490" y="140979"/>
                    <a:pt x="145264" y="139475"/>
                    <a:pt x="145114" y="137971"/>
                  </a:cubicBezTo>
                  <a:cubicBezTo>
                    <a:pt x="144926" y="136467"/>
                    <a:pt x="144738" y="134926"/>
                    <a:pt x="144475" y="133422"/>
                  </a:cubicBezTo>
                  <a:cubicBezTo>
                    <a:pt x="144325" y="132670"/>
                    <a:pt x="144249" y="131918"/>
                    <a:pt x="144099" y="131166"/>
                  </a:cubicBezTo>
                  <a:lnTo>
                    <a:pt x="143610" y="128948"/>
                  </a:lnTo>
                  <a:lnTo>
                    <a:pt x="143610" y="128836"/>
                  </a:lnTo>
                  <a:cubicBezTo>
                    <a:pt x="142746" y="126354"/>
                    <a:pt x="141242" y="129700"/>
                    <a:pt x="140979" y="130866"/>
                  </a:cubicBezTo>
                  <a:lnTo>
                    <a:pt x="140979" y="130866"/>
                  </a:lnTo>
                  <a:cubicBezTo>
                    <a:pt x="140452" y="133384"/>
                    <a:pt x="139701" y="135866"/>
                    <a:pt x="138798" y="138309"/>
                  </a:cubicBezTo>
                  <a:cubicBezTo>
                    <a:pt x="138122" y="140151"/>
                    <a:pt x="137294" y="141994"/>
                    <a:pt x="136505" y="143873"/>
                  </a:cubicBezTo>
                  <a:cubicBezTo>
                    <a:pt x="135753" y="145753"/>
                    <a:pt x="134964" y="147670"/>
                    <a:pt x="134174" y="149588"/>
                  </a:cubicBezTo>
                  <a:lnTo>
                    <a:pt x="132934" y="152445"/>
                  </a:lnTo>
                  <a:cubicBezTo>
                    <a:pt x="132520" y="153385"/>
                    <a:pt x="132107" y="154362"/>
                    <a:pt x="131655" y="155264"/>
                  </a:cubicBezTo>
                  <a:cubicBezTo>
                    <a:pt x="130791" y="157144"/>
                    <a:pt x="129888" y="158949"/>
                    <a:pt x="129099" y="160715"/>
                  </a:cubicBezTo>
                  <a:cubicBezTo>
                    <a:pt x="128347" y="162407"/>
                    <a:pt x="127708" y="164137"/>
                    <a:pt x="127182" y="165941"/>
                  </a:cubicBezTo>
                  <a:cubicBezTo>
                    <a:pt x="126881" y="166768"/>
                    <a:pt x="126693" y="167595"/>
                    <a:pt x="126505" y="168385"/>
                  </a:cubicBezTo>
                  <a:cubicBezTo>
                    <a:pt x="126430" y="168798"/>
                    <a:pt x="126317" y="169212"/>
                    <a:pt x="126242" y="169588"/>
                  </a:cubicBezTo>
                  <a:cubicBezTo>
                    <a:pt x="126129" y="169964"/>
                    <a:pt x="126091" y="170377"/>
                    <a:pt x="126054" y="170753"/>
                  </a:cubicBezTo>
                  <a:cubicBezTo>
                    <a:pt x="125941" y="171505"/>
                    <a:pt x="125753" y="172219"/>
                    <a:pt x="125753" y="172896"/>
                  </a:cubicBezTo>
                  <a:cubicBezTo>
                    <a:pt x="125716" y="173610"/>
                    <a:pt x="125640" y="174249"/>
                    <a:pt x="125603" y="174851"/>
                  </a:cubicBezTo>
                  <a:cubicBezTo>
                    <a:pt x="125528" y="176091"/>
                    <a:pt x="125640" y="177182"/>
                    <a:pt x="125640" y="178046"/>
                  </a:cubicBezTo>
                  <a:cubicBezTo>
                    <a:pt x="125866" y="179776"/>
                    <a:pt x="125979" y="180791"/>
                    <a:pt x="125979" y="180791"/>
                  </a:cubicBezTo>
                  <a:lnTo>
                    <a:pt x="124362" y="181016"/>
                  </a:lnTo>
                  <a:cubicBezTo>
                    <a:pt x="124362" y="181016"/>
                    <a:pt x="124287" y="179964"/>
                    <a:pt x="124174" y="178122"/>
                  </a:cubicBezTo>
                  <a:cubicBezTo>
                    <a:pt x="124212" y="177182"/>
                    <a:pt x="124212" y="176054"/>
                    <a:pt x="124325" y="174813"/>
                  </a:cubicBezTo>
                  <a:lnTo>
                    <a:pt x="124588" y="172783"/>
                  </a:lnTo>
                  <a:cubicBezTo>
                    <a:pt x="124663" y="172069"/>
                    <a:pt x="124851" y="171355"/>
                    <a:pt x="125001" y="170603"/>
                  </a:cubicBezTo>
                  <a:cubicBezTo>
                    <a:pt x="125076" y="170189"/>
                    <a:pt x="125152" y="169813"/>
                    <a:pt x="125227" y="169400"/>
                  </a:cubicBezTo>
                  <a:cubicBezTo>
                    <a:pt x="125302" y="169024"/>
                    <a:pt x="125452" y="168610"/>
                    <a:pt x="125565" y="168197"/>
                  </a:cubicBezTo>
                  <a:cubicBezTo>
                    <a:pt x="125791" y="167407"/>
                    <a:pt x="126016" y="166543"/>
                    <a:pt x="126317" y="165715"/>
                  </a:cubicBezTo>
                  <a:cubicBezTo>
                    <a:pt x="126956" y="163911"/>
                    <a:pt x="127670" y="162182"/>
                    <a:pt x="128497" y="160490"/>
                  </a:cubicBezTo>
                  <a:cubicBezTo>
                    <a:pt x="129362" y="158723"/>
                    <a:pt x="130264" y="156918"/>
                    <a:pt x="131204" y="155114"/>
                  </a:cubicBezTo>
                  <a:cubicBezTo>
                    <a:pt x="131655" y="154212"/>
                    <a:pt x="132069" y="153234"/>
                    <a:pt x="132520" y="152332"/>
                  </a:cubicBezTo>
                  <a:lnTo>
                    <a:pt x="133798" y="149512"/>
                  </a:lnTo>
                  <a:cubicBezTo>
                    <a:pt x="134625" y="147595"/>
                    <a:pt x="135490" y="145678"/>
                    <a:pt x="136279" y="143798"/>
                  </a:cubicBezTo>
                  <a:cubicBezTo>
                    <a:pt x="137069" y="141918"/>
                    <a:pt x="137858" y="140076"/>
                    <a:pt x="138535" y="138272"/>
                  </a:cubicBezTo>
                  <a:cubicBezTo>
                    <a:pt x="139212" y="136505"/>
                    <a:pt x="139738" y="134738"/>
                    <a:pt x="140189" y="132933"/>
                  </a:cubicBezTo>
                  <a:cubicBezTo>
                    <a:pt x="140603" y="131317"/>
                    <a:pt x="140904" y="129700"/>
                    <a:pt x="141091" y="128046"/>
                  </a:cubicBezTo>
                  <a:cubicBezTo>
                    <a:pt x="141242" y="126655"/>
                    <a:pt x="141279" y="125264"/>
                    <a:pt x="141242" y="123836"/>
                  </a:cubicBezTo>
                  <a:cubicBezTo>
                    <a:pt x="141242" y="123234"/>
                    <a:pt x="141167" y="122633"/>
                    <a:pt x="141129" y="122106"/>
                  </a:cubicBezTo>
                  <a:cubicBezTo>
                    <a:pt x="141091" y="121768"/>
                    <a:pt x="141054" y="121467"/>
                    <a:pt x="141016" y="121166"/>
                  </a:cubicBezTo>
                  <a:cubicBezTo>
                    <a:pt x="140866" y="120903"/>
                    <a:pt x="140753" y="120640"/>
                    <a:pt x="140640" y="120339"/>
                  </a:cubicBezTo>
                  <a:cubicBezTo>
                    <a:pt x="139475" y="117595"/>
                    <a:pt x="138046" y="114963"/>
                    <a:pt x="136430" y="112445"/>
                  </a:cubicBezTo>
                  <a:cubicBezTo>
                    <a:pt x="134851" y="109926"/>
                    <a:pt x="133159" y="107670"/>
                    <a:pt x="131618" y="105377"/>
                  </a:cubicBezTo>
                  <a:cubicBezTo>
                    <a:pt x="131242" y="104813"/>
                    <a:pt x="130866" y="104249"/>
                    <a:pt x="130528" y="103685"/>
                  </a:cubicBezTo>
                  <a:lnTo>
                    <a:pt x="129550" y="101993"/>
                  </a:lnTo>
                  <a:cubicBezTo>
                    <a:pt x="128873" y="100903"/>
                    <a:pt x="128310" y="99813"/>
                    <a:pt x="127670" y="98835"/>
                  </a:cubicBezTo>
                  <a:lnTo>
                    <a:pt x="126768" y="97369"/>
                  </a:lnTo>
                  <a:cubicBezTo>
                    <a:pt x="126467" y="96843"/>
                    <a:pt x="126204" y="96392"/>
                    <a:pt x="125941" y="95903"/>
                  </a:cubicBezTo>
                  <a:cubicBezTo>
                    <a:pt x="125678" y="95452"/>
                    <a:pt x="125377" y="95001"/>
                    <a:pt x="125152" y="94550"/>
                  </a:cubicBezTo>
                  <a:cubicBezTo>
                    <a:pt x="125001" y="94211"/>
                    <a:pt x="124851" y="93873"/>
                    <a:pt x="124700" y="93535"/>
                  </a:cubicBezTo>
                  <a:cubicBezTo>
                    <a:pt x="124325" y="92670"/>
                    <a:pt x="123648" y="92971"/>
                    <a:pt x="123685" y="93384"/>
                  </a:cubicBezTo>
                  <a:lnTo>
                    <a:pt x="123685" y="93384"/>
                  </a:lnTo>
                  <a:lnTo>
                    <a:pt x="123685" y="93535"/>
                  </a:lnTo>
                  <a:lnTo>
                    <a:pt x="123761" y="93948"/>
                  </a:lnTo>
                  <a:lnTo>
                    <a:pt x="123761" y="94061"/>
                  </a:lnTo>
                  <a:lnTo>
                    <a:pt x="123761" y="94211"/>
                  </a:lnTo>
                  <a:lnTo>
                    <a:pt x="123761" y="94399"/>
                  </a:lnTo>
                  <a:lnTo>
                    <a:pt x="123761" y="95264"/>
                  </a:lnTo>
                  <a:lnTo>
                    <a:pt x="123836" y="96956"/>
                  </a:lnTo>
                  <a:cubicBezTo>
                    <a:pt x="123873" y="97520"/>
                    <a:pt x="123873" y="98084"/>
                    <a:pt x="123836" y="98685"/>
                  </a:cubicBezTo>
                  <a:cubicBezTo>
                    <a:pt x="123761" y="99813"/>
                    <a:pt x="123685" y="100978"/>
                    <a:pt x="123610" y="102106"/>
                  </a:cubicBezTo>
                  <a:cubicBezTo>
                    <a:pt x="123497" y="103234"/>
                    <a:pt x="123309" y="104362"/>
                    <a:pt x="123122" y="105490"/>
                  </a:cubicBezTo>
                  <a:cubicBezTo>
                    <a:pt x="122708" y="107708"/>
                    <a:pt x="122332" y="109963"/>
                    <a:pt x="121693" y="112144"/>
                  </a:cubicBezTo>
                  <a:cubicBezTo>
                    <a:pt x="121543" y="112595"/>
                    <a:pt x="121392" y="113084"/>
                    <a:pt x="121204" y="113535"/>
                  </a:cubicBezTo>
                  <a:lnTo>
                    <a:pt x="121204" y="113497"/>
                  </a:lnTo>
                  <a:cubicBezTo>
                    <a:pt x="120791" y="115302"/>
                    <a:pt x="120565" y="117144"/>
                    <a:pt x="120640" y="119024"/>
                  </a:cubicBezTo>
                  <a:cubicBezTo>
                    <a:pt x="120678" y="119437"/>
                    <a:pt x="120716" y="119888"/>
                    <a:pt x="120753" y="120377"/>
                  </a:cubicBezTo>
                  <a:cubicBezTo>
                    <a:pt x="120866" y="121430"/>
                    <a:pt x="121054" y="122557"/>
                    <a:pt x="121317" y="123836"/>
                  </a:cubicBezTo>
                  <a:cubicBezTo>
                    <a:pt x="121881" y="126693"/>
                    <a:pt x="122595" y="129512"/>
                    <a:pt x="123422" y="132294"/>
                  </a:cubicBezTo>
                  <a:cubicBezTo>
                    <a:pt x="123911" y="133836"/>
                    <a:pt x="124362" y="135415"/>
                    <a:pt x="124888" y="137031"/>
                  </a:cubicBezTo>
                  <a:cubicBezTo>
                    <a:pt x="125415" y="138610"/>
                    <a:pt x="125941" y="140264"/>
                    <a:pt x="126430" y="141881"/>
                  </a:cubicBezTo>
                  <a:cubicBezTo>
                    <a:pt x="126956" y="143535"/>
                    <a:pt x="127370" y="145189"/>
                    <a:pt x="127746" y="146843"/>
                  </a:cubicBezTo>
                  <a:cubicBezTo>
                    <a:pt x="128460" y="150001"/>
                    <a:pt x="128573" y="153272"/>
                    <a:pt x="128084" y="156505"/>
                  </a:cubicBezTo>
                  <a:cubicBezTo>
                    <a:pt x="127858" y="157896"/>
                    <a:pt x="127520" y="159249"/>
                    <a:pt x="127106" y="160565"/>
                  </a:cubicBezTo>
                  <a:cubicBezTo>
                    <a:pt x="126731" y="161693"/>
                    <a:pt x="126317" y="162821"/>
                    <a:pt x="125828" y="163911"/>
                  </a:cubicBezTo>
                  <a:cubicBezTo>
                    <a:pt x="125415" y="164888"/>
                    <a:pt x="124964" y="165678"/>
                    <a:pt x="124625" y="166355"/>
                  </a:cubicBezTo>
                  <a:cubicBezTo>
                    <a:pt x="124287" y="167031"/>
                    <a:pt x="123949" y="167520"/>
                    <a:pt x="123723" y="167858"/>
                  </a:cubicBezTo>
                  <a:cubicBezTo>
                    <a:pt x="123535" y="168234"/>
                    <a:pt x="123422" y="168422"/>
                    <a:pt x="123422" y="168422"/>
                  </a:cubicBezTo>
                  <a:lnTo>
                    <a:pt x="123272" y="168347"/>
                  </a:lnTo>
                  <a:cubicBezTo>
                    <a:pt x="123272" y="168347"/>
                    <a:pt x="123610" y="167558"/>
                    <a:pt x="124174" y="166167"/>
                  </a:cubicBezTo>
                  <a:cubicBezTo>
                    <a:pt x="124437" y="165490"/>
                    <a:pt x="124776" y="164625"/>
                    <a:pt x="125114" y="163648"/>
                  </a:cubicBezTo>
                  <a:cubicBezTo>
                    <a:pt x="125302" y="163197"/>
                    <a:pt x="125490" y="162633"/>
                    <a:pt x="125640" y="162106"/>
                  </a:cubicBezTo>
                  <a:cubicBezTo>
                    <a:pt x="125753" y="161543"/>
                    <a:pt x="125979" y="160941"/>
                    <a:pt x="126091" y="160340"/>
                  </a:cubicBezTo>
                  <a:cubicBezTo>
                    <a:pt x="126430" y="159024"/>
                    <a:pt x="126693" y="157708"/>
                    <a:pt x="126843" y="156355"/>
                  </a:cubicBezTo>
                  <a:cubicBezTo>
                    <a:pt x="127031" y="154851"/>
                    <a:pt x="127106" y="153347"/>
                    <a:pt x="127069" y="151843"/>
                  </a:cubicBezTo>
                  <a:cubicBezTo>
                    <a:pt x="126994" y="150264"/>
                    <a:pt x="126843" y="148648"/>
                    <a:pt x="126580" y="147069"/>
                  </a:cubicBezTo>
                  <a:cubicBezTo>
                    <a:pt x="126317" y="145415"/>
                    <a:pt x="125979" y="143760"/>
                    <a:pt x="125640" y="142106"/>
                  </a:cubicBezTo>
                  <a:cubicBezTo>
                    <a:pt x="124926" y="138760"/>
                    <a:pt x="124024" y="135452"/>
                    <a:pt x="123159" y="132369"/>
                  </a:cubicBezTo>
                  <a:cubicBezTo>
                    <a:pt x="122708" y="130828"/>
                    <a:pt x="122332" y="129324"/>
                    <a:pt x="121994" y="127896"/>
                  </a:cubicBezTo>
                  <a:cubicBezTo>
                    <a:pt x="121655" y="126467"/>
                    <a:pt x="121355" y="125114"/>
                    <a:pt x="121091" y="123873"/>
                  </a:cubicBezTo>
                  <a:cubicBezTo>
                    <a:pt x="120866" y="122633"/>
                    <a:pt x="120640" y="121467"/>
                    <a:pt x="120528" y="120415"/>
                  </a:cubicBezTo>
                  <a:cubicBezTo>
                    <a:pt x="120528" y="120264"/>
                    <a:pt x="120490" y="120151"/>
                    <a:pt x="120490" y="120001"/>
                  </a:cubicBezTo>
                  <a:lnTo>
                    <a:pt x="120490" y="120001"/>
                  </a:lnTo>
                  <a:cubicBezTo>
                    <a:pt x="120377" y="118986"/>
                    <a:pt x="119512" y="118347"/>
                    <a:pt x="118949" y="119663"/>
                  </a:cubicBezTo>
                  <a:lnTo>
                    <a:pt x="118949" y="119663"/>
                  </a:lnTo>
                  <a:cubicBezTo>
                    <a:pt x="118272" y="121279"/>
                    <a:pt x="117595" y="122858"/>
                    <a:pt x="116994" y="124475"/>
                  </a:cubicBezTo>
                  <a:cubicBezTo>
                    <a:pt x="116618" y="125452"/>
                    <a:pt x="116242" y="126467"/>
                    <a:pt x="115941" y="127445"/>
                  </a:cubicBezTo>
                  <a:lnTo>
                    <a:pt x="115001" y="130452"/>
                  </a:lnTo>
                  <a:cubicBezTo>
                    <a:pt x="114700" y="131430"/>
                    <a:pt x="114475" y="132407"/>
                    <a:pt x="114249" y="133384"/>
                  </a:cubicBezTo>
                  <a:cubicBezTo>
                    <a:pt x="114024" y="134362"/>
                    <a:pt x="113798" y="135302"/>
                    <a:pt x="113573" y="136279"/>
                  </a:cubicBezTo>
                  <a:cubicBezTo>
                    <a:pt x="113385" y="137219"/>
                    <a:pt x="113272" y="138159"/>
                    <a:pt x="113084" y="139099"/>
                  </a:cubicBezTo>
                  <a:cubicBezTo>
                    <a:pt x="112934" y="140001"/>
                    <a:pt x="112746" y="140941"/>
                    <a:pt x="112670" y="141843"/>
                  </a:cubicBezTo>
                  <a:cubicBezTo>
                    <a:pt x="112445" y="143648"/>
                    <a:pt x="112182" y="145415"/>
                    <a:pt x="112031" y="147106"/>
                  </a:cubicBezTo>
                  <a:cubicBezTo>
                    <a:pt x="111618" y="150490"/>
                    <a:pt x="111279" y="153610"/>
                    <a:pt x="111167" y="156355"/>
                  </a:cubicBezTo>
                  <a:cubicBezTo>
                    <a:pt x="111054" y="158723"/>
                    <a:pt x="111167" y="161091"/>
                    <a:pt x="111467" y="163460"/>
                  </a:cubicBezTo>
                  <a:cubicBezTo>
                    <a:pt x="111655" y="164964"/>
                    <a:pt x="111994" y="166467"/>
                    <a:pt x="112482" y="167934"/>
                  </a:cubicBezTo>
                  <a:cubicBezTo>
                    <a:pt x="112821" y="168911"/>
                    <a:pt x="113046" y="169437"/>
                    <a:pt x="113046" y="169437"/>
                  </a:cubicBezTo>
                  <a:lnTo>
                    <a:pt x="112370" y="169700"/>
                  </a:lnTo>
                  <a:cubicBezTo>
                    <a:pt x="112370" y="169700"/>
                    <a:pt x="112144" y="169137"/>
                    <a:pt x="111768" y="168122"/>
                  </a:cubicBezTo>
                  <a:cubicBezTo>
                    <a:pt x="111317" y="166618"/>
                    <a:pt x="110979" y="165076"/>
                    <a:pt x="110791" y="163535"/>
                  </a:cubicBezTo>
                  <a:cubicBezTo>
                    <a:pt x="110528" y="161167"/>
                    <a:pt x="110452" y="158761"/>
                    <a:pt x="110603" y="156355"/>
                  </a:cubicBezTo>
                  <a:cubicBezTo>
                    <a:pt x="110715" y="153573"/>
                    <a:pt x="111054" y="150452"/>
                    <a:pt x="111467" y="147069"/>
                  </a:cubicBezTo>
                  <a:cubicBezTo>
                    <a:pt x="111618" y="145377"/>
                    <a:pt x="111881" y="143610"/>
                    <a:pt x="112106" y="141768"/>
                  </a:cubicBezTo>
                  <a:cubicBezTo>
                    <a:pt x="112219" y="140866"/>
                    <a:pt x="112370" y="139926"/>
                    <a:pt x="112558" y="138986"/>
                  </a:cubicBezTo>
                  <a:cubicBezTo>
                    <a:pt x="112708" y="138084"/>
                    <a:pt x="112896" y="137106"/>
                    <a:pt x="113046" y="136129"/>
                  </a:cubicBezTo>
                  <a:cubicBezTo>
                    <a:pt x="113873" y="132106"/>
                    <a:pt x="115039" y="128121"/>
                    <a:pt x="116505" y="124287"/>
                  </a:cubicBezTo>
                  <a:cubicBezTo>
                    <a:pt x="118046" y="120264"/>
                    <a:pt x="120001" y="116242"/>
                    <a:pt x="121242" y="111956"/>
                  </a:cubicBezTo>
                  <a:cubicBezTo>
                    <a:pt x="121768" y="109813"/>
                    <a:pt x="122219" y="107595"/>
                    <a:pt x="122520" y="105377"/>
                  </a:cubicBezTo>
                  <a:cubicBezTo>
                    <a:pt x="122670" y="104249"/>
                    <a:pt x="122783" y="103159"/>
                    <a:pt x="122934" y="102031"/>
                  </a:cubicBezTo>
                  <a:cubicBezTo>
                    <a:pt x="123046" y="100903"/>
                    <a:pt x="123009" y="99775"/>
                    <a:pt x="123046" y="98647"/>
                  </a:cubicBezTo>
                  <a:cubicBezTo>
                    <a:pt x="123084" y="98084"/>
                    <a:pt x="123084" y="97520"/>
                    <a:pt x="123046" y="96956"/>
                  </a:cubicBezTo>
                  <a:lnTo>
                    <a:pt x="122934" y="95264"/>
                  </a:lnTo>
                  <a:lnTo>
                    <a:pt x="122896" y="94399"/>
                  </a:lnTo>
                  <a:lnTo>
                    <a:pt x="122896" y="94211"/>
                  </a:lnTo>
                  <a:lnTo>
                    <a:pt x="122896" y="94136"/>
                  </a:lnTo>
                  <a:lnTo>
                    <a:pt x="122896" y="94099"/>
                  </a:lnTo>
                  <a:lnTo>
                    <a:pt x="122896" y="94023"/>
                  </a:lnTo>
                  <a:lnTo>
                    <a:pt x="122858" y="93572"/>
                  </a:lnTo>
                  <a:lnTo>
                    <a:pt x="122633" y="91918"/>
                  </a:lnTo>
                  <a:cubicBezTo>
                    <a:pt x="122482" y="90790"/>
                    <a:pt x="122332" y="89662"/>
                    <a:pt x="122182" y="88572"/>
                  </a:cubicBezTo>
                  <a:lnTo>
                    <a:pt x="122069" y="87745"/>
                  </a:lnTo>
                  <a:cubicBezTo>
                    <a:pt x="122031" y="87444"/>
                    <a:pt x="121956" y="87181"/>
                    <a:pt x="121919" y="86918"/>
                  </a:cubicBezTo>
                  <a:lnTo>
                    <a:pt x="121580" y="85264"/>
                  </a:lnTo>
                  <a:cubicBezTo>
                    <a:pt x="121355" y="84174"/>
                    <a:pt x="121129" y="83083"/>
                    <a:pt x="120903" y="81993"/>
                  </a:cubicBezTo>
                  <a:cubicBezTo>
                    <a:pt x="120791" y="81467"/>
                    <a:pt x="120678" y="80941"/>
                    <a:pt x="120528" y="80414"/>
                  </a:cubicBezTo>
                  <a:cubicBezTo>
                    <a:pt x="120377" y="79888"/>
                    <a:pt x="120227" y="79362"/>
                    <a:pt x="120076" y="78835"/>
                  </a:cubicBezTo>
                  <a:lnTo>
                    <a:pt x="119249" y="75677"/>
                  </a:lnTo>
                  <a:cubicBezTo>
                    <a:pt x="118986" y="74625"/>
                    <a:pt x="118573" y="73610"/>
                    <a:pt x="118272" y="72595"/>
                  </a:cubicBezTo>
                  <a:cubicBezTo>
                    <a:pt x="117858" y="71467"/>
                    <a:pt x="117482" y="70377"/>
                    <a:pt x="117106" y="69286"/>
                  </a:cubicBezTo>
                  <a:lnTo>
                    <a:pt x="117069" y="69286"/>
                  </a:lnTo>
                  <a:lnTo>
                    <a:pt x="116956" y="68948"/>
                  </a:lnTo>
                  <a:cubicBezTo>
                    <a:pt x="116693" y="68159"/>
                    <a:pt x="116392" y="67407"/>
                    <a:pt x="116129" y="66617"/>
                  </a:cubicBezTo>
                  <a:lnTo>
                    <a:pt x="115039" y="63760"/>
                  </a:lnTo>
                  <a:cubicBezTo>
                    <a:pt x="114663" y="62820"/>
                    <a:pt x="114400" y="61843"/>
                    <a:pt x="114099" y="60940"/>
                  </a:cubicBezTo>
                  <a:cubicBezTo>
                    <a:pt x="113761" y="60038"/>
                    <a:pt x="113497" y="59061"/>
                    <a:pt x="113197" y="58159"/>
                  </a:cubicBezTo>
                  <a:cubicBezTo>
                    <a:pt x="113046" y="57632"/>
                    <a:pt x="112896" y="57106"/>
                    <a:pt x="112783" y="56580"/>
                  </a:cubicBezTo>
                  <a:cubicBezTo>
                    <a:pt x="112370" y="55527"/>
                    <a:pt x="111580" y="55189"/>
                    <a:pt x="111505" y="55978"/>
                  </a:cubicBezTo>
                  <a:cubicBezTo>
                    <a:pt x="111505" y="56053"/>
                    <a:pt x="111467" y="56091"/>
                    <a:pt x="111467" y="56128"/>
                  </a:cubicBezTo>
                  <a:cubicBezTo>
                    <a:pt x="111467" y="56392"/>
                    <a:pt x="111430" y="56692"/>
                    <a:pt x="111392" y="56956"/>
                  </a:cubicBezTo>
                  <a:cubicBezTo>
                    <a:pt x="111279" y="57933"/>
                    <a:pt x="111204" y="58910"/>
                    <a:pt x="111054" y="59925"/>
                  </a:cubicBezTo>
                  <a:cubicBezTo>
                    <a:pt x="110941" y="60489"/>
                    <a:pt x="110828" y="61053"/>
                    <a:pt x="110715" y="61617"/>
                  </a:cubicBezTo>
                  <a:lnTo>
                    <a:pt x="110753" y="61617"/>
                  </a:lnTo>
                  <a:cubicBezTo>
                    <a:pt x="110753" y="61617"/>
                    <a:pt x="110715" y="61805"/>
                    <a:pt x="110640" y="62144"/>
                  </a:cubicBezTo>
                  <a:cubicBezTo>
                    <a:pt x="110565" y="62482"/>
                    <a:pt x="110528" y="62707"/>
                    <a:pt x="110490" y="62971"/>
                  </a:cubicBezTo>
                  <a:cubicBezTo>
                    <a:pt x="110415" y="63271"/>
                    <a:pt x="110377" y="63459"/>
                    <a:pt x="110302" y="63647"/>
                  </a:cubicBezTo>
                  <a:cubicBezTo>
                    <a:pt x="110264" y="63873"/>
                    <a:pt x="110264" y="64023"/>
                    <a:pt x="110227" y="64249"/>
                  </a:cubicBezTo>
                  <a:cubicBezTo>
                    <a:pt x="110152" y="64775"/>
                    <a:pt x="110076" y="65377"/>
                    <a:pt x="110039" y="66053"/>
                  </a:cubicBezTo>
                  <a:cubicBezTo>
                    <a:pt x="110001" y="66730"/>
                    <a:pt x="110001" y="67482"/>
                    <a:pt x="110001" y="68271"/>
                  </a:cubicBezTo>
                  <a:cubicBezTo>
                    <a:pt x="110001" y="69023"/>
                    <a:pt x="110001" y="69850"/>
                    <a:pt x="110039" y="70715"/>
                  </a:cubicBezTo>
                  <a:cubicBezTo>
                    <a:pt x="110076" y="71580"/>
                    <a:pt x="110114" y="72444"/>
                    <a:pt x="110152" y="73347"/>
                  </a:cubicBezTo>
                  <a:cubicBezTo>
                    <a:pt x="110189" y="74249"/>
                    <a:pt x="110227" y="75151"/>
                    <a:pt x="110340" y="76053"/>
                  </a:cubicBezTo>
                  <a:cubicBezTo>
                    <a:pt x="110452" y="76956"/>
                    <a:pt x="110565" y="77858"/>
                    <a:pt x="110753" y="78723"/>
                  </a:cubicBezTo>
                  <a:cubicBezTo>
                    <a:pt x="110903" y="79625"/>
                    <a:pt x="111129" y="80452"/>
                    <a:pt x="111317" y="81279"/>
                  </a:cubicBezTo>
                  <a:cubicBezTo>
                    <a:pt x="111505" y="82106"/>
                    <a:pt x="111768" y="82895"/>
                    <a:pt x="112031" y="83647"/>
                  </a:cubicBezTo>
                  <a:cubicBezTo>
                    <a:pt x="112257" y="84362"/>
                    <a:pt x="112558" y="85038"/>
                    <a:pt x="112821" y="85715"/>
                  </a:cubicBezTo>
                  <a:cubicBezTo>
                    <a:pt x="113309" y="86993"/>
                    <a:pt x="113798" y="88008"/>
                    <a:pt x="114174" y="88760"/>
                  </a:cubicBezTo>
                  <a:lnTo>
                    <a:pt x="114249" y="88948"/>
                  </a:lnTo>
                  <a:cubicBezTo>
                    <a:pt x="114325" y="89061"/>
                    <a:pt x="114400" y="89174"/>
                    <a:pt x="114475" y="89287"/>
                  </a:cubicBezTo>
                  <a:cubicBezTo>
                    <a:pt x="115227" y="90865"/>
                    <a:pt x="115715" y="92595"/>
                    <a:pt x="115979" y="94324"/>
                  </a:cubicBezTo>
                  <a:cubicBezTo>
                    <a:pt x="116242" y="96166"/>
                    <a:pt x="116317" y="98046"/>
                    <a:pt x="116279" y="99888"/>
                  </a:cubicBezTo>
                  <a:cubicBezTo>
                    <a:pt x="116242" y="101768"/>
                    <a:pt x="116054" y="103723"/>
                    <a:pt x="115828" y="105640"/>
                  </a:cubicBezTo>
                  <a:cubicBezTo>
                    <a:pt x="115603" y="107520"/>
                    <a:pt x="115302" y="109399"/>
                    <a:pt x="114851" y="111279"/>
                  </a:cubicBezTo>
                  <a:cubicBezTo>
                    <a:pt x="114400" y="113121"/>
                    <a:pt x="113836" y="114888"/>
                    <a:pt x="113272" y="116617"/>
                  </a:cubicBezTo>
                  <a:lnTo>
                    <a:pt x="111655" y="121580"/>
                  </a:lnTo>
                  <a:cubicBezTo>
                    <a:pt x="111167" y="123121"/>
                    <a:pt x="110715" y="124625"/>
                    <a:pt x="110340" y="126016"/>
                  </a:cubicBezTo>
                  <a:cubicBezTo>
                    <a:pt x="109964" y="127407"/>
                    <a:pt x="109700" y="128685"/>
                    <a:pt x="109475" y="129813"/>
                  </a:cubicBezTo>
                  <a:cubicBezTo>
                    <a:pt x="109324" y="130828"/>
                    <a:pt x="109212" y="131806"/>
                    <a:pt x="109137" y="132821"/>
                  </a:cubicBezTo>
                  <a:cubicBezTo>
                    <a:pt x="109061" y="133610"/>
                    <a:pt x="109061" y="134287"/>
                    <a:pt x="109061" y="134738"/>
                  </a:cubicBezTo>
                  <a:cubicBezTo>
                    <a:pt x="109024" y="135189"/>
                    <a:pt x="109061" y="135415"/>
                    <a:pt x="109061" y="135415"/>
                  </a:cubicBezTo>
                  <a:lnTo>
                    <a:pt x="108309" y="135415"/>
                  </a:lnTo>
                  <a:cubicBezTo>
                    <a:pt x="108309" y="135415"/>
                    <a:pt x="108309" y="135151"/>
                    <a:pt x="108347" y="134700"/>
                  </a:cubicBezTo>
                  <a:cubicBezTo>
                    <a:pt x="108385" y="134249"/>
                    <a:pt x="108385" y="133610"/>
                    <a:pt x="108497" y="132745"/>
                  </a:cubicBezTo>
                  <a:cubicBezTo>
                    <a:pt x="108648" y="131918"/>
                    <a:pt x="108761" y="130866"/>
                    <a:pt x="108986" y="129738"/>
                  </a:cubicBezTo>
                  <a:cubicBezTo>
                    <a:pt x="109212" y="128610"/>
                    <a:pt x="109512" y="127294"/>
                    <a:pt x="109888" y="125903"/>
                  </a:cubicBezTo>
                  <a:cubicBezTo>
                    <a:pt x="110264" y="124512"/>
                    <a:pt x="110753" y="123008"/>
                    <a:pt x="111242" y="121430"/>
                  </a:cubicBezTo>
                  <a:cubicBezTo>
                    <a:pt x="111768" y="119851"/>
                    <a:pt x="112294" y="118196"/>
                    <a:pt x="112821" y="116505"/>
                  </a:cubicBezTo>
                  <a:cubicBezTo>
                    <a:pt x="113385" y="114775"/>
                    <a:pt x="113873" y="113008"/>
                    <a:pt x="114287" y="111166"/>
                  </a:cubicBezTo>
                  <a:cubicBezTo>
                    <a:pt x="114738" y="109287"/>
                    <a:pt x="115039" y="107407"/>
                    <a:pt x="115227" y="105527"/>
                  </a:cubicBezTo>
                  <a:cubicBezTo>
                    <a:pt x="115415" y="103647"/>
                    <a:pt x="115565" y="101730"/>
                    <a:pt x="115565" y="99888"/>
                  </a:cubicBezTo>
                  <a:cubicBezTo>
                    <a:pt x="115603" y="98046"/>
                    <a:pt x="115490" y="96241"/>
                    <a:pt x="115227" y="94399"/>
                  </a:cubicBezTo>
                  <a:cubicBezTo>
                    <a:pt x="114964" y="92745"/>
                    <a:pt x="114475" y="91091"/>
                    <a:pt x="113798" y="89550"/>
                  </a:cubicBezTo>
                  <a:cubicBezTo>
                    <a:pt x="113121" y="88159"/>
                    <a:pt x="112182" y="86956"/>
                    <a:pt x="111016" y="85941"/>
                  </a:cubicBezTo>
                  <a:cubicBezTo>
                    <a:pt x="109888" y="85038"/>
                    <a:pt x="108610" y="84324"/>
                    <a:pt x="107482" y="84512"/>
                  </a:cubicBezTo>
                  <a:cubicBezTo>
                    <a:pt x="106956" y="84625"/>
                    <a:pt x="106467" y="84850"/>
                    <a:pt x="106129" y="85226"/>
                  </a:cubicBezTo>
                  <a:cubicBezTo>
                    <a:pt x="105828" y="85565"/>
                    <a:pt x="105603" y="85941"/>
                    <a:pt x="105452" y="86354"/>
                  </a:cubicBezTo>
                  <a:cubicBezTo>
                    <a:pt x="105264" y="86768"/>
                    <a:pt x="105152" y="87219"/>
                    <a:pt x="105076" y="87632"/>
                  </a:cubicBezTo>
                  <a:cubicBezTo>
                    <a:pt x="105039" y="87933"/>
                    <a:pt x="105001" y="88234"/>
                    <a:pt x="104964" y="88535"/>
                  </a:cubicBezTo>
                  <a:cubicBezTo>
                    <a:pt x="104926" y="89587"/>
                    <a:pt x="104851" y="90602"/>
                    <a:pt x="104813" y="91580"/>
                  </a:cubicBezTo>
                  <a:cubicBezTo>
                    <a:pt x="104851" y="92557"/>
                    <a:pt x="104851" y="93535"/>
                    <a:pt x="104888" y="94475"/>
                  </a:cubicBezTo>
                  <a:cubicBezTo>
                    <a:pt x="104926" y="94926"/>
                    <a:pt x="105001" y="95414"/>
                    <a:pt x="105039" y="95903"/>
                  </a:cubicBezTo>
                  <a:cubicBezTo>
                    <a:pt x="105076" y="96354"/>
                    <a:pt x="105152" y="96805"/>
                    <a:pt x="105227" y="97219"/>
                  </a:cubicBezTo>
                  <a:cubicBezTo>
                    <a:pt x="105340" y="97670"/>
                    <a:pt x="105415" y="98084"/>
                    <a:pt x="105490" y="98497"/>
                  </a:cubicBezTo>
                  <a:cubicBezTo>
                    <a:pt x="105565" y="98948"/>
                    <a:pt x="105678" y="99362"/>
                    <a:pt x="105753" y="99738"/>
                  </a:cubicBezTo>
                  <a:cubicBezTo>
                    <a:pt x="106091" y="101354"/>
                    <a:pt x="106618" y="102820"/>
                    <a:pt x="106918" y="104136"/>
                  </a:cubicBezTo>
                  <a:cubicBezTo>
                    <a:pt x="107294" y="105978"/>
                    <a:pt x="108009" y="110678"/>
                    <a:pt x="108009" y="110678"/>
                  </a:cubicBezTo>
                  <a:cubicBezTo>
                    <a:pt x="108009" y="110678"/>
                    <a:pt x="107670" y="109625"/>
                    <a:pt x="107069" y="107745"/>
                  </a:cubicBezTo>
                  <a:cubicBezTo>
                    <a:pt x="106768" y="106805"/>
                    <a:pt x="106392" y="105715"/>
                    <a:pt x="105979" y="104399"/>
                  </a:cubicBezTo>
                  <a:cubicBezTo>
                    <a:pt x="105603" y="103084"/>
                    <a:pt x="105114" y="101617"/>
                    <a:pt x="104738" y="99963"/>
                  </a:cubicBezTo>
                  <a:cubicBezTo>
                    <a:pt x="104512" y="99136"/>
                    <a:pt x="104362" y="98272"/>
                    <a:pt x="104212" y="97369"/>
                  </a:cubicBezTo>
                  <a:cubicBezTo>
                    <a:pt x="104137" y="96881"/>
                    <a:pt x="104061" y="96467"/>
                    <a:pt x="104024" y="95978"/>
                  </a:cubicBezTo>
                  <a:cubicBezTo>
                    <a:pt x="103949" y="95527"/>
                    <a:pt x="103911" y="95076"/>
                    <a:pt x="103873" y="94587"/>
                  </a:cubicBezTo>
                  <a:cubicBezTo>
                    <a:pt x="103873" y="93610"/>
                    <a:pt x="103836" y="92632"/>
                    <a:pt x="103798" y="91580"/>
                  </a:cubicBezTo>
                  <a:cubicBezTo>
                    <a:pt x="103873" y="90565"/>
                    <a:pt x="103949" y="89550"/>
                    <a:pt x="104024" y="88497"/>
                  </a:cubicBezTo>
                  <a:cubicBezTo>
                    <a:pt x="104212" y="87444"/>
                    <a:pt x="104362" y="86392"/>
                    <a:pt x="104550" y="85339"/>
                  </a:cubicBezTo>
                  <a:lnTo>
                    <a:pt x="105227" y="82144"/>
                  </a:lnTo>
                  <a:cubicBezTo>
                    <a:pt x="105791" y="80001"/>
                    <a:pt x="106279" y="77820"/>
                    <a:pt x="106693" y="75640"/>
                  </a:cubicBezTo>
                  <a:cubicBezTo>
                    <a:pt x="106881" y="74512"/>
                    <a:pt x="107219" y="73459"/>
                    <a:pt x="107445" y="72369"/>
                  </a:cubicBezTo>
                  <a:cubicBezTo>
                    <a:pt x="107708" y="71279"/>
                    <a:pt x="107934" y="70189"/>
                    <a:pt x="108197" y="69136"/>
                  </a:cubicBezTo>
                  <a:cubicBezTo>
                    <a:pt x="108685" y="66993"/>
                    <a:pt x="109137" y="64850"/>
                    <a:pt x="109475" y="62820"/>
                  </a:cubicBezTo>
                  <a:cubicBezTo>
                    <a:pt x="109625" y="61805"/>
                    <a:pt x="109776" y="60790"/>
                    <a:pt x="109926" y="59813"/>
                  </a:cubicBezTo>
                  <a:cubicBezTo>
                    <a:pt x="110076" y="58835"/>
                    <a:pt x="110114" y="57858"/>
                    <a:pt x="110227" y="56918"/>
                  </a:cubicBezTo>
                  <a:cubicBezTo>
                    <a:pt x="110302" y="55978"/>
                    <a:pt x="110377" y="55038"/>
                    <a:pt x="110415" y="54174"/>
                  </a:cubicBezTo>
                  <a:cubicBezTo>
                    <a:pt x="110415" y="53685"/>
                    <a:pt x="110452" y="53271"/>
                    <a:pt x="110452" y="52820"/>
                  </a:cubicBezTo>
                  <a:lnTo>
                    <a:pt x="110490" y="52181"/>
                  </a:lnTo>
                  <a:lnTo>
                    <a:pt x="110490" y="51580"/>
                  </a:lnTo>
                  <a:cubicBezTo>
                    <a:pt x="110415" y="49925"/>
                    <a:pt x="110377" y="48422"/>
                    <a:pt x="110302" y="47068"/>
                  </a:cubicBezTo>
                  <a:cubicBezTo>
                    <a:pt x="110264" y="46392"/>
                    <a:pt x="110227" y="45752"/>
                    <a:pt x="110227" y="45151"/>
                  </a:cubicBezTo>
                  <a:cubicBezTo>
                    <a:pt x="110227" y="44850"/>
                    <a:pt x="110227" y="44587"/>
                    <a:pt x="110189" y="44324"/>
                  </a:cubicBezTo>
                  <a:cubicBezTo>
                    <a:pt x="109964" y="43196"/>
                    <a:pt x="109738" y="42143"/>
                    <a:pt x="109512" y="41166"/>
                  </a:cubicBezTo>
                  <a:cubicBezTo>
                    <a:pt x="109137" y="39813"/>
                    <a:pt x="108761" y="38572"/>
                    <a:pt x="108422" y="37444"/>
                  </a:cubicBezTo>
                  <a:cubicBezTo>
                    <a:pt x="108084" y="36316"/>
                    <a:pt x="107708" y="35264"/>
                    <a:pt x="107370" y="34324"/>
                  </a:cubicBezTo>
                  <a:cubicBezTo>
                    <a:pt x="106731" y="32444"/>
                    <a:pt x="106167" y="30978"/>
                    <a:pt x="105791" y="29963"/>
                  </a:cubicBezTo>
                  <a:lnTo>
                    <a:pt x="105189" y="28422"/>
                  </a:lnTo>
                  <a:lnTo>
                    <a:pt x="107144" y="27858"/>
                  </a:lnTo>
                  <a:lnTo>
                    <a:pt x="108873" y="33873"/>
                  </a:lnTo>
                  <a:cubicBezTo>
                    <a:pt x="109137" y="34850"/>
                    <a:pt x="109512" y="35903"/>
                    <a:pt x="109813" y="37068"/>
                  </a:cubicBezTo>
                  <a:cubicBezTo>
                    <a:pt x="110152" y="38234"/>
                    <a:pt x="110415" y="39512"/>
                    <a:pt x="110753" y="40865"/>
                  </a:cubicBezTo>
                  <a:cubicBezTo>
                    <a:pt x="111091" y="42256"/>
                    <a:pt x="111242" y="43722"/>
                    <a:pt x="111505" y="45301"/>
                  </a:cubicBezTo>
                  <a:cubicBezTo>
                    <a:pt x="111768" y="46843"/>
                    <a:pt x="111994" y="48422"/>
                    <a:pt x="112257" y="50113"/>
                  </a:cubicBezTo>
                  <a:cubicBezTo>
                    <a:pt x="112520" y="51805"/>
                    <a:pt x="112896" y="53497"/>
                    <a:pt x="113309" y="55264"/>
                  </a:cubicBezTo>
                  <a:cubicBezTo>
                    <a:pt x="113497" y="56053"/>
                    <a:pt x="113610" y="56880"/>
                    <a:pt x="113836" y="57670"/>
                  </a:cubicBezTo>
                  <a:cubicBezTo>
                    <a:pt x="114325" y="58986"/>
                    <a:pt x="115302" y="59286"/>
                    <a:pt x="115678" y="57632"/>
                  </a:cubicBezTo>
                  <a:lnTo>
                    <a:pt x="115678" y="57670"/>
                  </a:lnTo>
                  <a:cubicBezTo>
                    <a:pt x="115753" y="57143"/>
                    <a:pt x="115866" y="56655"/>
                    <a:pt x="116016" y="56166"/>
                  </a:cubicBezTo>
                  <a:cubicBezTo>
                    <a:pt x="116279" y="55151"/>
                    <a:pt x="116618" y="54174"/>
                    <a:pt x="116956" y="53196"/>
                  </a:cubicBezTo>
                  <a:cubicBezTo>
                    <a:pt x="117407" y="51918"/>
                    <a:pt x="117821" y="50602"/>
                    <a:pt x="118122" y="49286"/>
                  </a:cubicBezTo>
                  <a:cubicBezTo>
                    <a:pt x="119437" y="43158"/>
                    <a:pt x="119512" y="36053"/>
                    <a:pt x="117670" y="30188"/>
                  </a:cubicBezTo>
                  <a:lnTo>
                    <a:pt x="117370" y="29249"/>
                  </a:lnTo>
                  <a:cubicBezTo>
                    <a:pt x="116580" y="27594"/>
                    <a:pt x="115753" y="26015"/>
                    <a:pt x="114888" y="24549"/>
                  </a:cubicBezTo>
                  <a:cubicBezTo>
                    <a:pt x="114325" y="23647"/>
                    <a:pt x="113798" y="22782"/>
                    <a:pt x="113197" y="21955"/>
                  </a:cubicBezTo>
                  <a:cubicBezTo>
                    <a:pt x="112633" y="21128"/>
                    <a:pt x="112069" y="20339"/>
                    <a:pt x="111392" y="19587"/>
                  </a:cubicBezTo>
                  <a:cubicBezTo>
                    <a:pt x="110189" y="18083"/>
                    <a:pt x="108911" y="16767"/>
                    <a:pt x="107783" y="15414"/>
                  </a:cubicBezTo>
                  <a:cubicBezTo>
                    <a:pt x="106693" y="14136"/>
                    <a:pt x="105715" y="12858"/>
                    <a:pt x="104776" y="11504"/>
                  </a:cubicBezTo>
                  <a:cubicBezTo>
                    <a:pt x="104400" y="10865"/>
                    <a:pt x="104024" y="10264"/>
                    <a:pt x="103648" y="9662"/>
                  </a:cubicBezTo>
                  <a:cubicBezTo>
                    <a:pt x="103234" y="9023"/>
                    <a:pt x="102971" y="8459"/>
                    <a:pt x="102670" y="7933"/>
                  </a:cubicBezTo>
                  <a:cubicBezTo>
                    <a:pt x="101467" y="5790"/>
                    <a:pt x="100490" y="4136"/>
                    <a:pt x="99776" y="3045"/>
                  </a:cubicBezTo>
                  <a:cubicBezTo>
                    <a:pt x="99512" y="2669"/>
                    <a:pt x="99249" y="2331"/>
                    <a:pt x="98949" y="1993"/>
                  </a:cubicBezTo>
                  <a:lnTo>
                    <a:pt x="98911" y="1993"/>
                  </a:lnTo>
                  <a:cubicBezTo>
                    <a:pt x="98949" y="2030"/>
                    <a:pt x="98986" y="2030"/>
                    <a:pt x="99024" y="2068"/>
                  </a:cubicBezTo>
                  <a:lnTo>
                    <a:pt x="99099" y="2106"/>
                  </a:lnTo>
                  <a:lnTo>
                    <a:pt x="99663" y="0"/>
                  </a:lnTo>
                  <a:lnTo>
                    <a:pt x="99663" y="0"/>
                  </a:lnTo>
                  <a:lnTo>
                    <a:pt x="99738" y="0"/>
                  </a:lnTo>
                  <a:cubicBezTo>
                    <a:pt x="99813" y="0"/>
                    <a:pt x="99888" y="38"/>
                    <a:pt x="99964" y="76"/>
                  </a:cubicBezTo>
                  <a:cubicBezTo>
                    <a:pt x="100076" y="151"/>
                    <a:pt x="100189" y="188"/>
                    <a:pt x="100302" y="263"/>
                  </a:cubicBezTo>
                  <a:lnTo>
                    <a:pt x="100415" y="376"/>
                  </a:lnTo>
                  <a:cubicBezTo>
                    <a:pt x="100527" y="489"/>
                    <a:pt x="100565" y="564"/>
                    <a:pt x="100678" y="639"/>
                  </a:cubicBezTo>
                  <a:cubicBezTo>
                    <a:pt x="100979" y="1091"/>
                    <a:pt x="101279" y="1579"/>
                    <a:pt x="101543" y="2106"/>
                  </a:cubicBezTo>
                  <a:cubicBezTo>
                    <a:pt x="102219" y="3309"/>
                    <a:pt x="103046" y="5038"/>
                    <a:pt x="104061" y="7294"/>
                  </a:cubicBezTo>
                  <a:cubicBezTo>
                    <a:pt x="104324" y="7857"/>
                    <a:pt x="104588" y="8459"/>
                    <a:pt x="104888" y="9023"/>
                  </a:cubicBezTo>
                  <a:cubicBezTo>
                    <a:pt x="105189" y="9549"/>
                    <a:pt x="105565" y="10226"/>
                    <a:pt x="105941" y="10903"/>
                  </a:cubicBezTo>
                  <a:cubicBezTo>
                    <a:pt x="106731" y="12256"/>
                    <a:pt x="107633" y="13572"/>
                    <a:pt x="108610" y="14850"/>
                  </a:cubicBezTo>
                  <a:cubicBezTo>
                    <a:pt x="109588" y="16241"/>
                    <a:pt x="110866" y="17594"/>
                    <a:pt x="112031" y="19173"/>
                  </a:cubicBezTo>
                  <a:cubicBezTo>
                    <a:pt x="113272" y="20790"/>
                    <a:pt x="114400" y="22519"/>
                    <a:pt x="115415" y="24286"/>
                  </a:cubicBezTo>
                  <a:cubicBezTo>
                    <a:pt x="116279" y="25828"/>
                    <a:pt x="117069" y="27444"/>
                    <a:pt x="117858" y="29136"/>
                  </a:cubicBezTo>
                  <a:cubicBezTo>
                    <a:pt x="117971" y="29399"/>
                    <a:pt x="118084" y="29662"/>
                    <a:pt x="118197" y="29963"/>
                  </a:cubicBezTo>
                  <a:cubicBezTo>
                    <a:pt x="118234" y="30038"/>
                    <a:pt x="118272" y="30113"/>
                    <a:pt x="118309" y="30226"/>
                  </a:cubicBezTo>
                  <a:cubicBezTo>
                    <a:pt x="118798" y="31279"/>
                    <a:pt x="119212" y="32331"/>
                    <a:pt x="119663" y="33422"/>
                  </a:cubicBezTo>
                  <a:cubicBezTo>
                    <a:pt x="119851" y="33985"/>
                    <a:pt x="120076" y="34549"/>
                    <a:pt x="120302" y="35076"/>
                  </a:cubicBezTo>
                  <a:cubicBezTo>
                    <a:pt x="120377" y="35301"/>
                    <a:pt x="120452" y="35489"/>
                    <a:pt x="120565" y="35715"/>
                  </a:cubicBezTo>
                  <a:cubicBezTo>
                    <a:pt x="120640" y="35940"/>
                    <a:pt x="120753" y="36053"/>
                    <a:pt x="120903" y="36241"/>
                  </a:cubicBezTo>
                  <a:cubicBezTo>
                    <a:pt x="120979" y="36391"/>
                    <a:pt x="121167" y="36579"/>
                    <a:pt x="121317" y="36767"/>
                  </a:cubicBezTo>
                  <a:cubicBezTo>
                    <a:pt x="121505" y="36955"/>
                    <a:pt x="121693" y="37106"/>
                    <a:pt x="121919" y="37331"/>
                  </a:cubicBezTo>
                  <a:cubicBezTo>
                    <a:pt x="122407" y="37745"/>
                    <a:pt x="122934" y="38121"/>
                    <a:pt x="123497" y="38459"/>
                  </a:cubicBezTo>
                  <a:cubicBezTo>
                    <a:pt x="124738" y="39249"/>
                    <a:pt x="126204" y="40113"/>
                    <a:pt x="127858" y="40978"/>
                  </a:cubicBezTo>
                  <a:cubicBezTo>
                    <a:pt x="128648" y="41429"/>
                    <a:pt x="129513" y="41880"/>
                    <a:pt x="130377" y="42294"/>
                  </a:cubicBezTo>
                  <a:cubicBezTo>
                    <a:pt x="131279" y="42670"/>
                    <a:pt x="132182" y="43083"/>
                    <a:pt x="133084" y="43459"/>
                  </a:cubicBezTo>
                  <a:lnTo>
                    <a:pt x="138460" y="45715"/>
                  </a:lnTo>
                  <a:cubicBezTo>
                    <a:pt x="139325" y="46016"/>
                    <a:pt x="140152" y="46316"/>
                    <a:pt x="140979" y="46580"/>
                  </a:cubicBezTo>
                  <a:cubicBezTo>
                    <a:pt x="141317" y="46730"/>
                    <a:pt x="141580" y="46843"/>
                    <a:pt x="141881" y="46955"/>
                  </a:cubicBezTo>
                  <a:cubicBezTo>
                    <a:pt x="142407" y="47595"/>
                    <a:pt x="142934" y="48158"/>
                    <a:pt x="143535" y="48722"/>
                  </a:cubicBezTo>
                  <a:lnTo>
                    <a:pt x="142783" y="48234"/>
                  </a:lnTo>
                  <a:cubicBezTo>
                    <a:pt x="142182" y="47783"/>
                    <a:pt x="141505" y="47369"/>
                    <a:pt x="140791" y="47031"/>
                  </a:cubicBezTo>
                  <a:cubicBezTo>
                    <a:pt x="140039" y="46692"/>
                    <a:pt x="139174" y="46392"/>
                    <a:pt x="138310" y="46016"/>
                  </a:cubicBezTo>
                  <a:lnTo>
                    <a:pt x="133009" y="43685"/>
                  </a:lnTo>
                  <a:cubicBezTo>
                    <a:pt x="132107" y="43271"/>
                    <a:pt x="131204" y="42895"/>
                    <a:pt x="130302" y="42482"/>
                  </a:cubicBezTo>
                  <a:cubicBezTo>
                    <a:pt x="129437" y="42031"/>
                    <a:pt x="128573" y="41617"/>
                    <a:pt x="127746" y="41204"/>
                  </a:cubicBezTo>
                  <a:cubicBezTo>
                    <a:pt x="126768" y="40677"/>
                    <a:pt x="125791" y="40151"/>
                    <a:pt x="124926" y="39662"/>
                  </a:cubicBezTo>
                  <a:lnTo>
                    <a:pt x="124926" y="39662"/>
                  </a:lnTo>
                  <a:cubicBezTo>
                    <a:pt x="123460" y="38835"/>
                    <a:pt x="122031" y="38835"/>
                    <a:pt x="122858" y="40226"/>
                  </a:cubicBezTo>
                  <a:cubicBezTo>
                    <a:pt x="124024" y="42143"/>
                    <a:pt x="125340" y="44061"/>
                    <a:pt x="126467" y="46166"/>
                  </a:cubicBezTo>
                  <a:lnTo>
                    <a:pt x="126467" y="46166"/>
                  </a:lnTo>
                  <a:lnTo>
                    <a:pt x="126505" y="46241"/>
                  </a:lnTo>
                  <a:cubicBezTo>
                    <a:pt x="126693" y="46617"/>
                    <a:pt x="126881" y="46955"/>
                    <a:pt x="127069" y="47331"/>
                  </a:cubicBezTo>
                  <a:lnTo>
                    <a:pt x="127219" y="47557"/>
                  </a:lnTo>
                  <a:cubicBezTo>
                    <a:pt x="127370" y="47820"/>
                    <a:pt x="127633" y="48121"/>
                    <a:pt x="127858" y="48497"/>
                  </a:cubicBezTo>
                  <a:cubicBezTo>
                    <a:pt x="128535" y="49324"/>
                    <a:pt x="129249" y="50076"/>
                    <a:pt x="130001" y="50828"/>
                  </a:cubicBezTo>
                  <a:cubicBezTo>
                    <a:pt x="130979" y="51805"/>
                    <a:pt x="132031" y="52745"/>
                    <a:pt x="133122" y="53610"/>
                  </a:cubicBezTo>
                  <a:cubicBezTo>
                    <a:pt x="134325" y="54549"/>
                    <a:pt x="135678" y="55602"/>
                    <a:pt x="137144" y="56580"/>
                  </a:cubicBezTo>
                  <a:cubicBezTo>
                    <a:pt x="138610" y="57595"/>
                    <a:pt x="140189" y="58610"/>
                    <a:pt x="141843" y="59625"/>
                  </a:cubicBezTo>
                  <a:cubicBezTo>
                    <a:pt x="143498" y="60602"/>
                    <a:pt x="145264" y="61580"/>
                    <a:pt x="147107" y="62519"/>
                  </a:cubicBezTo>
                  <a:lnTo>
                    <a:pt x="149889" y="63910"/>
                  </a:lnTo>
                  <a:cubicBezTo>
                    <a:pt x="150791" y="64399"/>
                    <a:pt x="151693" y="64925"/>
                    <a:pt x="152595" y="65452"/>
                  </a:cubicBezTo>
                  <a:cubicBezTo>
                    <a:pt x="154437" y="66467"/>
                    <a:pt x="156204" y="67557"/>
                    <a:pt x="158009" y="68459"/>
                  </a:cubicBezTo>
                  <a:cubicBezTo>
                    <a:pt x="158498" y="68685"/>
                    <a:pt x="158949" y="68948"/>
                    <a:pt x="159400" y="69136"/>
                  </a:cubicBezTo>
                  <a:cubicBezTo>
                    <a:pt x="159851" y="69324"/>
                    <a:pt x="160302" y="69550"/>
                    <a:pt x="160791" y="69738"/>
                  </a:cubicBezTo>
                  <a:cubicBezTo>
                    <a:pt x="161731" y="70076"/>
                    <a:pt x="162671" y="70414"/>
                    <a:pt x="163573" y="70790"/>
                  </a:cubicBezTo>
                  <a:cubicBezTo>
                    <a:pt x="163986" y="70978"/>
                    <a:pt x="164362" y="71166"/>
                    <a:pt x="164738" y="71354"/>
                  </a:cubicBezTo>
                  <a:cubicBezTo>
                    <a:pt x="164813" y="71655"/>
                    <a:pt x="164851" y="71918"/>
                    <a:pt x="164889" y="72219"/>
                  </a:cubicBezTo>
                  <a:cubicBezTo>
                    <a:pt x="164362" y="71956"/>
                    <a:pt x="163836" y="71692"/>
                    <a:pt x="163272" y="71429"/>
                  </a:cubicBezTo>
                  <a:cubicBezTo>
                    <a:pt x="162821" y="71241"/>
                    <a:pt x="162370" y="71091"/>
                    <a:pt x="161919" y="70903"/>
                  </a:cubicBezTo>
                  <a:lnTo>
                    <a:pt x="160490" y="70301"/>
                  </a:lnTo>
                  <a:cubicBezTo>
                    <a:pt x="160039" y="70113"/>
                    <a:pt x="159550" y="69888"/>
                    <a:pt x="159099" y="69625"/>
                  </a:cubicBezTo>
                  <a:cubicBezTo>
                    <a:pt x="158610" y="69399"/>
                    <a:pt x="158159" y="69174"/>
                    <a:pt x="157708" y="68910"/>
                  </a:cubicBezTo>
                  <a:cubicBezTo>
                    <a:pt x="155904" y="67895"/>
                    <a:pt x="154174" y="66768"/>
                    <a:pt x="152407" y="65677"/>
                  </a:cubicBezTo>
                  <a:cubicBezTo>
                    <a:pt x="150640" y="64587"/>
                    <a:pt x="148836" y="63610"/>
                    <a:pt x="146956" y="62745"/>
                  </a:cubicBezTo>
                  <a:cubicBezTo>
                    <a:pt x="145076" y="61843"/>
                    <a:pt x="143310" y="60903"/>
                    <a:pt x="141580" y="59925"/>
                  </a:cubicBezTo>
                  <a:cubicBezTo>
                    <a:pt x="138498" y="58159"/>
                    <a:pt x="135490" y="56204"/>
                    <a:pt x="132633" y="54098"/>
                  </a:cubicBezTo>
                  <a:lnTo>
                    <a:pt x="131806" y="53422"/>
                  </a:lnTo>
                  <a:lnTo>
                    <a:pt x="131806" y="53422"/>
                  </a:lnTo>
                  <a:lnTo>
                    <a:pt x="131806" y="53422"/>
                  </a:lnTo>
                  <a:lnTo>
                    <a:pt x="131693" y="53346"/>
                  </a:lnTo>
                  <a:cubicBezTo>
                    <a:pt x="129851" y="51880"/>
                    <a:pt x="128685" y="51692"/>
                    <a:pt x="129287" y="53986"/>
                  </a:cubicBezTo>
                  <a:cubicBezTo>
                    <a:pt x="129475" y="54474"/>
                    <a:pt x="129700" y="54925"/>
                    <a:pt x="130001" y="55527"/>
                  </a:cubicBezTo>
                  <a:lnTo>
                    <a:pt x="130490" y="56617"/>
                  </a:lnTo>
                  <a:lnTo>
                    <a:pt x="130640" y="56918"/>
                  </a:lnTo>
                  <a:lnTo>
                    <a:pt x="130753" y="57181"/>
                  </a:lnTo>
                  <a:lnTo>
                    <a:pt x="131091" y="57745"/>
                  </a:lnTo>
                  <a:cubicBezTo>
                    <a:pt x="131618" y="58572"/>
                    <a:pt x="132219" y="59324"/>
                    <a:pt x="132896" y="60001"/>
                  </a:cubicBezTo>
                  <a:lnTo>
                    <a:pt x="138009" y="65038"/>
                  </a:lnTo>
                  <a:cubicBezTo>
                    <a:pt x="140114" y="66956"/>
                    <a:pt x="142370" y="68685"/>
                    <a:pt x="144738" y="70226"/>
                  </a:cubicBezTo>
                  <a:cubicBezTo>
                    <a:pt x="146054" y="71091"/>
                    <a:pt x="147332" y="72031"/>
                    <a:pt x="148573" y="73008"/>
                  </a:cubicBezTo>
                  <a:lnTo>
                    <a:pt x="149475" y="73835"/>
                  </a:lnTo>
                  <a:lnTo>
                    <a:pt x="150302" y="74700"/>
                  </a:lnTo>
                  <a:lnTo>
                    <a:pt x="151956" y="76504"/>
                  </a:lnTo>
                  <a:cubicBezTo>
                    <a:pt x="153122" y="77708"/>
                    <a:pt x="154212" y="78986"/>
                    <a:pt x="155264" y="80301"/>
                  </a:cubicBezTo>
                  <a:cubicBezTo>
                    <a:pt x="155753" y="81016"/>
                    <a:pt x="156204" y="81768"/>
                    <a:pt x="156580" y="82520"/>
                  </a:cubicBezTo>
                  <a:cubicBezTo>
                    <a:pt x="156618" y="82632"/>
                    <a:pt x="156655" y="82708"/>
                    <a:pt x="156693" y="82820"/>
                  </a:cubicBezTo>
                  <a:lnTo>
                    <a:pt x="156919" y="83159"/>
                  </a:lnTo>
                  <a:cubicBezTo>
                    <a:pt x="157182" y="83497"/>
                    <a:pt x="157520" y="84023"/>
                    <a:pt x="157971" y="84700"/>
                  </a:cubicBezTo>
                  <a:lnTo>
                    <a:pt x="159588" y="87144"/>
                  </a:lnTo>
                  <a:cubicBezTo>
                    <a:pt x="160302" y="88196"/>
                    <a:pt x="161092" y="89211"/>
                    <a:pt x="161919" y="90151"/>
                  </a:cubicBezTo>
                  <a:cubicBezTo>
                    <a:pt x="162144" y="90414"/>
                    <a:pt x="162370" y="90715"/>
                    <a:pt x="162633" y="90941"/>
                  </a:cubicBezTo>
                  <a:lnTo>
                    <a:pt x="163422" y="91730"/>
                  </a:lnTo>
                  <a:cubicBezTo>
                    <a:pt x="163986" y="92181"/>
                    <a:pt x="164663" y="92670"/>
                    <a:pt x="165302" y="93121"/>
                  </a:cubicBezTo>
                  <a:lnTo>
                    <a:pt x="166317" y="93835"/>
                  </a:lnTo>
                  <a:lnTo>
                    <a:pt x="166843" y="94211"/>
                  </a:lnTo>
                  <a:lnTo>
                    <a:pt x="167407" y="94512"/>
                  </a:lnTo>
                  <a:cubicBezTo>
                    <a:pt x="168122" y="94926"/>
                    <a:pt x="168874" y="95377"/>
                    <a:pt x="169588" y="95865"/>
                  </a:cubicBezTo>
                  <a:cubicBezTo>
                    <a:pt x="170377" y="96354"/>
                    <a:pt x="171167" y="96768"/>
                    <a:pt x="171956" y="97181"/>
                  </a:cubicBezTo>
                  <a:lnTo>
                    <a:pt x="173159" y="97858"/>
                  </a:lnTo>
                  <a:lnTo>
                    <a:pt x="173761" y="98196"/>
                  </a:lnTo>
                  <a:lnTo>
                    <a:pt x="174400" y="98459"/>
                  </a:lnTo>
                  <a:cubicBezTo>
                    <a:pt x="176129" y="99249"/>
                    <a:pt x="177859" y="100038"/>
                    <a:pt x="179663" y="100715"/>
                  </a:cubicBezTo>
                  <a:cubicBezTo>
                    <a:pt x="181468" y="101354"/>
                    <a:pt x="183272" y="102031"/>
                    <a:pt x="185039" y="102670"/>
                  </a:cubicBezTo>
                  <a:cubicBezTo>
                    <a:pt x="186844" y="103309"/>
                    <a:pt x="188573" y="103986"/>
                    <a:pt x="190227" y="104700"/>
                  </a:cubicBezTo>
                  <a:cubicBezTo>
                    <a:pt x="191242" y="105114"/>
                    <a:pt x="192219" y="105565"/>
                    <a:pt x="193197" y="106016"/>
                  </a:cubicBezTo>
                  <a:cubicBezTo>
                    <a:pt x="193385" y="106279"/>
                    <a:pt x="193535" y="106580"/>
                    <a:pt x="193686" y="106843"/>
                  </a:cubicBezTo>
                  <a:cubicBezTo>
                    <a:pt x="192520" y="106241"/>
                    <a:pt x="191317" y="105678"/>
                    <a:pt x="190001" y="105114"/>
                  </a:cubicBezTo>
                  <a:cubicBezTo>
                    <a:pt x="188385" y="104362"/>
                    <a:pt x="186656" y="103685"/>
                    <a:pt x="184889" y="103008"/>
                  </a:cubicBezTo>
                  <a:cubicBezTo>
                    <a:pt x="183122" y="102294"/>
                    <a:pt x="181317" y="101655"/>
                    <a:pt x="179513" y="101053"/>
                  </a:cubicBezTo>
                  <a:cubicBezTo>
                    <a:pt x="178610" y="100715"/>
                    <a:pt x="177671" y="100452"/>
                    <a:pt x="176768" y="100114"/>
                  </a:cubicBezTo>
                  <a:lnTo>
                    <a:pt x="174062" y="99099"/>
                  </a:lnTo>
                  <a:lnTo>
                    <a:pt x="173422" y="98835"/>
                  </a:lnTo>
                  <a:lnTo>
                    <a:pt x="172783" y="98535"/>
                  </a:lnTo>
                  <a:lnTo>
                    <a:pt x="171505" y="97933"/>
                  </a:lnTo>
                  <a:cubicBezTo>
                    <a:pt x="170678" y="97557"/>
                    <a:pt x="169851" y="97106"/>
                    <a:pt x="169061" y="96617"/>
                  </a:cubicBezTo>
                  <a:cubicBezTo>
                    <a:pt x="168310" y="96166"/>
                    <a:pt x="167558" y="95640"/>
                    <a:pt x="166881" y="95114"/>
                  </a:cubicBezTo>
                  <a:lnTo>
                    <a:pt x="166355" y="94738"/>
                  </a:lnTo>
                  <a:lnTo>
                    <a:pt x="165866" y="94324"/>
                  </a:lnTo>
                  <a:lnTo>
                    <a:pt x="164926" y="93497"/>
                  </a:lnTo>
                  <a:cubicBezTo>
                    <a:pt x="164325" y="92971"/>
                    <a:pt x="163723" y="92482"/>
                    <a:pt x="163122" y="91993"/>
                  </a:cubicBezTo>
                  <a:lnTo>
                    <a:pt x="162295" y="91204"/>
                  </a:lnTo>
                  <a:cubicBezTo>
                    <a:pt x="162031" y="90941"/>
                    <a:pt x="161843" y="90640"/>
                    <a:pt x="161580" y="90377"/>
                  </a:cubicBezTo>
                  <a:cubicBezTo>
                    <a:pt x="160678" y="89362"/>
                    <a:pt x="159964" y="88347"/>
                    <a:pt x="159287" y="87482"/>
                  </a:cubicBezTo>
                  <a:cubicBezTo>
                    <a:pt x="158347" y="86166"/>
                    <a:pt x="158009" y="86354"/>
                    <a:pt x="157896" y="88347"/>
                  </a:cubicBezTo>
                  <a:close/>
                  <a:moveTo>
                    <a:pt x="99174" y="2106"/>
                  </a:moveTo>
                  <a:lnTo>
                    <a:pt x="99136" y="2106"/>
                  </a:lnTo>
                  <a:lnTo>
                    <a:pt x="99099" y="2106"/>
                  </a:lnTo>
                  <a:close/>
                  <a:moveTo>
                    <a:pt x="109738" y="73384"/>
                  </a:moveTo>
                  <a:cubicBezTo>
                    <a:pt x="109700" y="72482"/>
                    <a:pt x="109625" y="71580"/>
                    <a:pt x="109550" y="70753"/>
                  </a:cubicBezTo>
                  <a:cubicBezTo>
                    <a:pt x="109550" y="70602"/>
                    <a:pt x="109550" y="70414"/>
                    <a:pt x="109512" y="70264"/>
                  </a:cubicBezTo>
                  <a:cubicBezTo>
                    <a:pt x="109437" y="69249"/>
                    <a:pt x="108761" y="68873"/>
                    <a:pt x="108535" y="69550"/>
                  </a:cubicBezTo>
                  <a:lnTo>
                    <a:pt x="108535" y="69550"/>
                  </a:lnTo>
                  <a:cubicBezTo>
                    <a:pt x="108272" y="70489"/>
                    <a:pt x="107971" y="71467"/>
                    <a:pt x="107670" y="72407"/>
                  </a:cubicBezTo>
                  <a:cubicBezTo>
                    <a:pt x="107370" y="73497"/>
                    <a:pt x="107031" y="74550"/>
                    <a:pt x="106806" y="75640"/>
                  </a:cubicBezTo>
                  <a:cubicBezTo>
                    <a:pt x="106355" y="77820"/>
                    <a:pt x="105941" y="80001"/>
                    <a:pt x="105603" y="82181"/>
                  </a:cubicBezTo>
                  <a:cubicBezTo>
                    <a:pt x="105527" y="82820"/>
                    <a:pt x="105415" y="83459"/>
                    <a:pt x="105340" y="84136"/>
                  </a:cubicBezTo>
                  <a:lnTo>
                    <a:pt x="105340" y="84136"/>
                  </a:lnTo>
                  <a:cubicBezTo>
                    <a:pt x="105377" y="84700"/>
                    <a:pt x="105678" y="84963"/>
                    <a:pt x="105979" y="84700"/>
                  </a:cubicBezTo>
                  <a:lnTo>
                    <a:pt x="105979" y="84700"/>
                  </a:lnTo>
                  <a:cubicBezTo>
                    <a:pt x="106355" y="84399"/>
                    <a:pt x="106843" y="84174"/>
                    <a:pt x="107332" y="84136"/>
                  </a:cubicBezTo>
                  <a:cubicBezTo>
                    <a:pt x="108009" y="84061"/>
                    <a:pt x="108723" y="84211"/>
                    <a:pt x="109362" y="84512"/>
                  </a:cubicBezTo>
                  <a:cubicBezTo>
                    <a:pt x="110001" y="84813"/>
                    <a:pt x="110640" y="85189"/>
                    <a:pt x="111242" y="85602"/>
                  </a:cubicBezTo>
                  <a:cubicBezTo>
                    <a:pt x="111317" y="85677"/>
                    <a:pt x="111430" y="85790"/>
                    <a:pt x="111505" y="85865"/>
                  </a:cubicBezTo>
                  <a:lnTo>
                    <a:pt x="111505" y="85865"/>
                  </a:lnTo>
                  <a:cubicBezTo>
                    <a:pt x="112069" y="86166"/>
                    <a:pt x="112332" y="85828"/>
                    <a:pt x="112182" y="85339"/>
                  </a:cubicBezTo>
                  <a:lnTo>
                    <a:pt x="112182" y="85339"/>
                  </a:lnTo>
                  <a:cubicBezTo>
                    <a:pt x="112031" y="84850"/>
                    <a:pt x="111843" y="84324"/>
                    <a:pt x="111655" y="83760"/>
                  </a:cubicBezTo>
                  <a:cubicBezTo>
                    <a:pt x="111430" y="83008"/>
                    <a:pt x="111167" y="82181"/>
                    <a:pt x="110979" y="81354"/>
                  </a:cubicBezTo>
                  <a:cubicBezTo>
                    <a:pt x="110753" y="80527"/>
                    <a:pt x="110528" y="79662"/>
                    <a:pt x="110415" y="78760"/>
                  </a:cubicBezTo>
                  <a:cubicBezTo>
                    <a:pt x="110340" y="78347"/>
                    <a:pt x="110227" y="77895"/>
                    <a:pt x="110189" y="77444"/>
                  </a:cubicBezTo>
                  <a:cubicBezTo>
                    <a:pt x="110114" y="76993"/>
                    <a:pt x="110076" y="76542"/>
                    <a:pt x="110001" y="76091"/>
                  </a:cubicBezTo>
                  <a:cubicBezTo>
                    <a:pt x="109888" y="75189"/>
                    <a:pt x="109851" y="74286"/>
                    <a:pt x="109776" y="73384"/>
                  </a:cubicBezTo>
                  <a:close/>
                  <a:moveTo>
                    <a:pt x="128460" y="66467"/>
                  </a:moveTo>
                  <a:cubicBezTo>
                    <a:pt x="128460" y="66354"/>
                    <a:pt x="128497" y="66279"/>
                    <a:pt x="128535" y="66166"/>
                  </a:cubicBezTo>
                  <a:cubicBezTo>
                    <a:pt x="128798" y="64850"/>
                    <a:pt x="128949" y="63534"/>
                    <a:pt x="128911" y="62181"/>
                  </a:cubicBezTo>
                  <a:cubicBezTo>
                    <a:pt x="128911" y="60865"/>
                    <a:pt x="128836" y="59550"/>
                    <a:pt x="128685" y="58234"/>
                  </a:cubicBezTo>
                  <a:cubicBezTo>
                    <a:pt x="128610" y="57557"/>
                    <a:pt x="128497" y="56918"/>
                    <a:pt x="128385" y="56279"/>
                  </a:cubicBezTo>
                  <a:cubicBezTo>
                    <a:pt x="128234" y="55640"/>
                    <a:pt x="128159" y="54963"/>
                    <a:pt x="127971" y="54324"/>
                  </a:cubicBezTo>
                  <a:cubicBezTo>
                    <a:pt x="127708" y="53083"/>
                    <a:pt x="127332" y="51805"/>
                    <a:pt x="126919" y="50564"/>
                  </a:cubicBezTo>
                  <a:cubicBezTo>
                    <a:pt x="125565" y="46617"/>
                    <a:pt x="123197" y="43046"/>
                    <a:pt x="121392" y="39399"/>
                  </a:cubicBezTo>
                  <a:lnTo>
                    <a:pt x="121392" y="39474"/>
                  </a:lnTo>
                  <a:cubicBezTo>
                    <a:pt x="120528" y="37557"/>
                    <a:pt x="119588" y="38121"/>
                    <a:pt x="119588" y="39474"/>
                  </a:cubicBezTo>
                  <a:lnTo>
                    <a:pt x="119588" y="39474"/>
                  </a:lnTo>
                  <a:cubicBezTo>
                    <a:pt x="119738" y="42783"/>
                    <a:pt x="119475" y="46128"/>
                    <a:pt x="118836" y="49399"/>
                  </a:cubicBezTo>
                  <a:cubicBezTo>
                    <a:pt x="118497" y="50752"/>
                    <a:pt x="118122" y="52106"/>
                    <a:pt x="117633" y="53422"/>
                  </a:cubicBezTo>
                  <a:cubicBezTo>
                    <a:pt x="117294" y="54362"/>
                    <a:pt x="116956" y="55339"/>
                    <a:pt x="116693" y="56316"/>
                  </a:cubicBezTo>
                  <a:cubicBezTo>
                    <a:pt x="115678" y="60076"/>
                    <a:pt x="116467" y="63760"/>
                    <a:pt x="117370" y="67595"/>
                  </a:cubicBezTo>
                  <a:lnTo>
                    <a:pt x="117482" y="67933"/>
                  </a:lnTo>
                  <a:cubicBezTo>
                    <a:pt x="117633" y="68309"/>
                    <a:pt x="117821" y="68685"/>
                    <a:pt x="118009" y="69061"/>
                  </a:cubicBezTo>
                  <a:cubicBezTo>
                    <a:pt x="118460" y="69926"/>
                    <a:pt x="119099" y="70753"/>
                    <a:pt x="119851" y="71429"/>
                  </a:cubicBezTo>
                  <a:cubicBezTo>
                    <a:pt x="120302" y="71768"/>
                    <a:pt x="120791" y="72031"/>
                    <a:pt x="121355" y="72219"/>
                  </a:cubicBezTo>
                  <a:lnTo>
                    <a:pt x="121768" y="72294"/>
                  </a:lnTo>
                  <a:lnTo>
                    <a:pt x="122182" y="72294"/>
                  </a:lnTo>
                  <a:cubicBezTo>
                    <a:pt x="122370" y="72294"/>
                    <a:pt x="122520" y="72256"/>
                    <a:pt x="122670" y="72219"/>
                  </a:cubicBezTo>
                  <a:lnTo>
                    <a:pt x="122896" y="72181"/>
                  </a:lnTo>
                  <a:cubicBezTo>
                    <a:pt x="122934" y="72181"/>
                    <a:pt x="123009" y="72181"/>
                    <a:pt x="123009" y="72144"/>
                  </a:cubicBezTo>
                  <a:lnTo>
                    <a:pt x="123084" y="72106"/>
                  </a:lnTo>
                  <a:cubicBezTo>
                    <a:pt x="123648" y="71843"/>
                    <a:pt x="124137" y="71504"/>
                    <a:pt x="124588" y="71091"/>
                  </a:cubicBezTo>
                  <a:cubicBezTo>
                    <a:pt x="125039" y="70677"/>
                    <a:pt x="125490" y="70264"/>
                    <a:pt x="125866" y="69850"/>
                  </a:cubicBezTo>
                  <a:cubicBezTo>
                    <a:pt x="126242" y="69474"/>
                    <a:pt x="126618" y="69061"/>
                    <a:pt x="126956" y="68610"/>
                  </a:cubicBezTo>
                  <a:cubicBezTo>
                    <a:pt x="127294" y="68196"/>
                    <a:pt x="127595" y="67820"/>
                    <a:pt x="127858" y="67444"/>
                  </a:cubicBezTo>
                  <a:cubicBezTo>
                    <a:pt x="128084" y="67144"/>
                    <a:pt x="128272" y="66805"/>
                    <a:pt x="128460" y="66467"/>
                  </a:cubicBezTo>
                  <a:close/>
                  <a:moveTo>
                    <a:pt x="157107" y="92557"/>
                  </a:moveTo>
                  <a:cubicBezTo>
                    <a:pt x="157107" y="91129"/>
                    <a:pt x="157069" y="89888"/>
                    <a:pt x="157069" y="89061"/>
                  </a:cubicBezTo>
                  <a:lnTo>
                    <a:pt x="157069" y="88723"/>
                  </a:lnTo>
                  <a:cubicBezTo>
                    <a:pt x="157031" y="88347"/>
                    <a:pt x="156956" y="87971"/>
                    <a:pt x="156919" y="87632"/>
                  </a:cubicBezTo>
                  <a:cubicBezTo>
                    <a:pt x="156843" y="86768"/>
                    <a:pt x="156693" y="85978"/>
                    <a:pt x="156580" y="85151"/>
                  </a:cubicBezTo>
                  <a:cubicBezTo>
                    <a:pt x="156054" y="81843"/>
                    <a:pt x="153836" y="79211"/>
                    <a:pt x="151693" y="76768"/>
                  </a:cubicBezTo>
                  <a:cubicBezTo>
                    <a:pt x="150565" y="75527"/>
                    <a:pt x="149588" y="74249"/>
                    <a:pt x="148347" y="73271"/>
                  </a:cubicBezTo>
                  <a:cubicBezTo>
                    <a:pt x="147144" y="72294"/>
                    <a:pt x="145866" y="71392"/>
                    <a:pt x="144513" y="70602"/>
                  </a:cubicBezTo>
                  <a:cubicBezTo>
                    <a:pt x="143234" y="69813"/>
                    <a:pt x="141994" y="68986"/>
                    <a:pt x="140791" y="68083"/>
                  </a:cubicBezTo>
                  <a:lnTo>
                    <a:pt x="139099" y="66805"/>
                  </a:lnTo>
                  <a:cubicBezTo>
                    <a:pt x="138573" y="66392"/>
                    <a:pt x="138046" y="65978"/>
                    <a:pt x="137558" y="65489"/>
                  </a:cubicBezTo>
                  <a:lnTo>
                    <a:pt x="134776" y="62895"/>
                  </a:lnTo>
                  <a:cubicBezTo>
                    <a:pt x="133949" y="62031"/>
                    <a:pt x="133084" y="61279"/>
                    <a:pt x="132332" y="60489"/>
                  </a:cubicBezTo>
                  <a:cubicBezTo>
                    <a:pt x="132294" y="60452"/>
                    <a:pt x="132294" y="60414"/>
                    <a:pt x="132257" y="60377"/>
                  </a:cubicBezTo>
                  <a:lnTo>
                    <a:pt x="132257" y="60377"/>
                  </a:lnTo>
                  <a:cubicBezTo>
                    <a:pt x="132182" y="60301"/>
                    <a:pt x="132107" y="60226"/>
                    <a:pt x="132031" y="60151"/>
                  </a:cubicBezTo>
                  <a:lnTo>
                    <a:pt x="131994" y="60113"/>
                  </a:lnTo>
                  <a:cubicBezTo>
                    <a:pt x="130866" y="58948"/>
                    <a:pt x="130076" y="59512"/>
                    <a:pt x="130114" y="60978"/>
                  </a:cubicBezTo>
                  <a:cubicBezTo>
                    <a:pt x="130152" y="61091"/>
                    <a:pt x="130152" y="61241"/>
                    <a:pt x="130114" y="61354"/>
                  </a:cubicBezTo>
                  <a:lnTo>
                    <a:pt x="130114" y="62219"/>
                  </a:lnTo>
                  <a:cubicBezTo>
                    <a:pt x="130114" y="63610"/>
                    <a:pt x="129926" y="65001"/>
                    <a:pt x="129550" y="66354"/>
                  </a:cubicBezTo>
                  <a:cubicBezTo>
                    <a:pt x="129212" y="67783"/>
                    <a:pt x="128685" y="69023"/>
                    <a:pt x="128272" y="70339"/>
                  </a:cubicBezTo>
                  <a:cubicBezTo>
                    <a:pt x="127821" y="71617"/>
                    <a:pt x="127595" y="72971"/>
                    <a:pt x="127595" y="74324"/>
                  </a:cubicBezTo>
                  <a:cubicBezTo>
                    <a:pt x="127595" y="76993"/>
                    <a:pt x="128460" y="79700"/>
                    <a:pt x="129550" y="82256"/>
                  </a:cubicBezTo>
                  <a:cubicBezTo>
                    <a:pt x="131806" y="87369"/>
                    <a:pt x="134701" y="92294"/>
                    <a:pt x="138798" y="96091"/>
                  </a:cubicBezTo>
                  <a:cubicBezTo>
                    <a:pt x="139287" y="96542"/>
                    <a:pt x="139813" y="97069"/>
                    <a:pt x="140302" y="97520"/>
                  </a:cubicBezTo>
                  <a:cubicBezTo>
                    <a:pt x="140828" y="97971"/>
                    <a:pt x="141317" y="98459"/>
                    <a:pt x="141881" y="98911"/>
                  </a:cubicBezTo>
                  <a:cubicBezTo>
                    <a:pt x="142520" y="99550"/>
                    <a:pt x="143197" y="100114"/>
                    <a:pt x="143873" y="100715"/>
                  </a:cubicBezTo>
                  <a:cubicBezTo>
                    <a:pt x="144099" y="100866"/>
                    <a:pt x="144325" y="101016"/>
                    <a:pt x="144588" y="101166"/>
                  </a:cubicBezTo>
                  <a:cubicBezTo>
                    <a:pt x="145979" y="102181"/>
                    <a:pt x="147520" y="102971"/>
                    <a:pt x="149137" y="103572"/>
                  </a:cubicBezTo>
                  <a:cubicBezTo>
                    <a:pt x="150039" y="103911"/>
                    <a:pt x="151016" y="104023"/>
                    <a:pt x="151994" y="103948"/>
                  </a:cubicBezTo>
                  <a:cubicBezTo>
                    <a:pt x="152971" y="103835"/>
                    <a:pt x="153873" y="103384"/>
                    <a:pt x="154550" y="102632"/>
                  </a:cubicBezTo>
                  <a:cubicBezTo>
                    <a:pt x="155189" y="101918"/>
                    <a:pt x="155716" y="101091"/>
                    <a:pt x="156054" y="100189"/>
                  </a:cubicBezTo>
                  <a:cubicBezTo>
                    <a:pt x="156392" y="99287"/>
                    <a:pt x="156618" y="98384"/>
                    <a:pt x="156768" y="97482"/>
                  </a:cubicBezTo>
                  <a:cubicBezTo>
                    <a:pt x="156919" y="96580"/>
                    <a:pt x="156994" y="95715"/>
                    <a:pt x="157031" y="94888"/>
                  </a:cubicBezTo>
                  <a:cubicBezTo>
                    <a:pt x="157107" y="94061"/>
                    <a:pt x="157107" y="93309"/>
                    <a:pt x="157107" y="92557"/>
                  </a:cubicBezTo>
                  <a:close/>
                  <a:moveTo>
                    <a:pt x="97445" y="1955"/>
                  </a:moveTo>
                  <a:cubicBezTo>
                    <a:pt x="97445" y="1955"/>
                    <a:pt x="97407" y="1955"/>
                    <a:pt x="97370" y="1993"/>
                  </a:cubicBezTo>
                  <a:lnTo>
                    <a:pt x="97445" y="1955"/>
                  </a:lnTo>
                  <a:close/>
                </a:path>
              </a:pathLst>
            </a:custGeom>
            <a:gradFill>
              <a:gsLst>
                <a:gs pos="0">
                  <a:schemeClr val="lt1"/>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526" name="Google Shape;3526;p36"/>
            <p:cNvGrpSpPr/>
            <p:nvPr/>
          </p:nvGrpSpPr>
          <p:grpSpPr>
            <a:xfrm rot="-5400000" flipH="1">
              <a:off x="6882358" y="3659358"/>
              <a:ext cx="1154406" cy="2413580"/>
              <a:chOff x="2527475" y="238125"/>
              <a:chExt cx="2485800" cy="5197200"/>
            </a:xfrm>
          </p:grpSpPr>
          <p:sp>
            <p:nvSpPr>
              <p:cNvPr id="3527" name="Google Shape;3527;p36"/>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8" name="Google Shape;3528;p36"/>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9" name="Google Shape;3529;p36"/>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0" name="Google Shape;3530;p36"/>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1" name="Google Shape;3531;p36"/>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2" name="Google Shape;3532;p36"/>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3" name="Google Shape;3533;p36"/>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4" name="Google Shape;3534;p36"/>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5" name="Google Shape;3535;p36"/>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6" name="Google Shape;3536;p36"/>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7" name="Google Shape;3537;p36"/>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8" name="Google Shape;3538;p36"/>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9" name="Google Shape;3539;p36"/>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40" name="Google Shape;3540;p36"/>
            <p:cNvGrpSpPr/>
            <p:nvPr/>
          </p:nvGrpSpPr>
          <p:grpSpPr>
            <a:xfrm rot="900811">
              <a:off x="-179450" y="3372273"/>
              <a:ext cx="1794981" cy="1432966"/>
              <a:chOff x="504650" y="238125"/>
              <a:chExt cx="6440225" cy="5141350"/>
            </a:xfrm>
          </p:grpSpPr>
          <p:sp>
            <p:nvSpPr>
              <p:cNvPr id="3541" name="Google Shape;3541;p36"/>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2" name="Google Shape;3542;p36"/>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3" name="Google Shape;3543;p36"/>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4" name="Google Shape;3544;p36"/>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5" name="Google Shape;3545;p36"/>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6" name="Google Shape;3546;p36"/>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7" name="Google Shape;3547;p36"/>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8" name="Google Shape;3548;p36"/>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9" name="Google Shape;3549;p36"/>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0" name="Google Shape;3550;p36"/>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1" name="Google Shape;3551;p36"/>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2" name="Google Shape;3552;p36"/>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3" name="Google Shape;3553;p36"/>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4" name="Google Shape;3554;p36"/>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5" name="Google Shape;3555;p36"/>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6" name="Google Shape;3556;p36"/>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7" name="Google Shape;3557;p36"/>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8" name="Google Shape;3558;p36"/>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9" name="Google Shape;3559;p36"/>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0" name="Google Shape;3560;p36"/>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1" name="Google Shape;3561;p36"/>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2" name="Google Shape;3562;p36"/>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3" name="Google Shape;3563;p36"/>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4" name="Google Shape;3564;p36"/>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5" name="Google Shape;3565;p36"/>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6" name="Google Shape;3566;p36"/>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7" name="Google Shape;3567;p36"/>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8" name="Google Shape;3568;p36"/>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69" name="Google Shape;3569;p36"/>
            <p:cNvGrpSpPr/>
            <p:nvPr/>
          </p:nvGrpSpPr>
          <p:grpSpPr>
            <a:xfrm rot="899962">
              <a:off x="-312112" y="3802623"/>
              <a:ext cx="1477431" cy="1913998"/>
              <a:chOff x="1784150" y="238125"/>
              <a:chExt cx="3999700" cy="5181575"/>
            </a:xfrm>
          </p:grpSpPr>
          <p:sp>
            <p:nvSpPr>
              <p:cNvPr id="3570" name="Google Shape;3570;p36"/>
              <p:cNvSpPr/>
              <p:nvPr/>
            </p:nvSpPr>
            <p:spPr>
              <a:xfrm>
                <a:off x="1803200" y="1600225"/>
                <a:ext cx="3980650" cy="3769225"/>
              </a:xfrm>
              <a:custGeom>
                <a:avLst/>
                <a:gdLst/>
                <a:ahLst/>
                <a:cxnLst/>
                <a:rect l="l" t="t" r="r" b="b"/>
                <a:pathLst>
                  <a:path w="159226" h="150769" extrusionOk="0">
                    <a:moveTo>
                      <a:pt x="135726" y="0"/>
                    </a:moveTo>
                    <a:lnTo>
                      <a:pt x="135726" y="0"/>
                    </a:lnTo>
                    <a:cubicBezTo>
                      <a:pt x="113336" y="3120"/>
                      <a:pt x="89630" y="12408"/>
                      <a:pt x="68626" y="27312"/>
                    </a:cubicBezTo>
                    <a:lnTo>
                      <a:pt x="62249" y="51989"/>
                    </a:lnTo>
                    <a:lnTo>
                      <a:pt x="60169" y="33759"/>
                    </a:lnTo>
                    <a:cubicBezTo>
                      <a:pt x="49009" y="42839"/>
                      <a:pt x="39235" y="53445"/>
                      <a:pt x="31055" y="65229"/>
                    </a:cubicBezTo>
                    <a:lnTo>
                      <a:pt x="27312" y="85539"/>
                    </a:lnTo>
                    <a:lnTo>
                      <a:pt x="25233" y="74379"/>
                    </a:lnTo>
                    <a:cubicBezTo>
                      <a:pt x="14003" y="93442"/>
                      <a:pt x="6655" y="115970"/>
                      <a:pt x="5130" y="141688"/>
                    </a:cubicBezTo>
                    <a:cubicBezTo>
                      <a:pt x="3397" y="144668"/>
                      <a:pt x="1664" y="147649"/>
                      <a:pt x="1" y="150768"/>
                    </a:cubicBezTo>
                    <a:cubicBezTo>
                      <a:pt x="18578" y="149728"/>
                      <a:pt x="39235" y="145569"/>
                      <a:pt x="59545" y="139192"/>
                    </a:cubicBezTo>
                    <a:lnTo>
                      <a:pt x="51366" y="133577"/>
                    </a:lnTo>
                    <a:lnTo>
                      <a:pt x="66131" y="137043"/>
                    </a:lnTo>
                    <a:cubicBezTo>
                      <a:pt x="73132" y="134686"/>
                      <a:pt x="80064" y="132052"/>
                      <a:pt x="86787" y="129280"/>
                    </a:cubicBezTo>
                    <a:lnTo>
                      <a:pt x="70636" y="118119"/>
                    </a:lnTo>
                    <a:lnTo>
                      <a:pt x="97532" y="124566"/>
                    </a:lnTo>
                    <a:cubicBezTo>
                      <a:pt x="104256" y="121447"/>
                      <a:pt x="110772" y="118119"/>
                      <a:pt x="116941" y="114584"/>
                    </a:cubicBezTo>
                    <a:lnTo>
                      <a:pt x="102869" y="105573"/>
                    </a:lnTo>
                    <a:lnTo>
                      <a:pt x="102869" y="105573"/>
                    </a:lnTo>
                    <a:lnTo>
                      <a:pt x="124635" y="110078"/>
                    </a:lnTo>
                    <a:cubicBezTo>
                      <a:pt x="138915" y="101275"/>
                      <a:pt x="150907" y="91640"/>
                      <a:pt x="159225" y="81658"/>
                    </a:cubicBezTo>
                    <a:cubicBezTo>
                      <a:pt x="147858" y="78421"/>
                      <a:pt x="135382" y="76673"/>
                      <a:pt x="122471" y="76673"/>
                    </a:cubicBezTo>
                    <a:cubicBezTo>
                      <a:pt x="113257" y="76673"/>
                      <a:pt x="103823" y="77563"/>
                      <a:pt x="94412" y="79439"/>
                    </a:cubicBezTo>
                    <a:lnTo>
                      <a:pt x="80133" y="97324"/>
                    </a:lnTo>
                    <a:lnTo>
                      <a:pt x="85124" y="81658"/>
                    </a:lnTo>
                    <a:lnTo>
                      <a:pt x="85124" y="81658"/>
                    </a:lnTo>
                    <a:cubicBezTo>
                      <a:pt x="84361" y="81866"/>
                      <a:pt x="83599" y="82074"/>
                      <a:pt x="82906" y="82282"/>
                    </a:cubicBezTo>
                    <a:lnTo>
                      <a:pt x="83668" y="81450"/>
                    </a:lnTo>
                    <a:lnTo>
                      <a:pt x="62041" y="77499"/>
                    </a:lnTo>
                    <a:lnTo>
                      <a:pt x="92402" y="71745"/>
                    </a:lnTo>
                    <a:cubicBezTo>
                      <a:pt x="97809" y="65506"/>
                      <a:pt x="102939" y="59129"/>
                      <a:pt x="107652" y="52752"/>
                    </a:cubicBezTo>
                    <a:lnTo>
                      <a:pt x="89144" y="49979"/>
                    </a:lnTo>
                    <a:lnTo>
                      <a:pt x="113406" y="44642"/>
                    </a:lnTo>
                    <a:cubicBezTo>
                      <a:pt x="124011" y="29253"/>
                      <a:pt x="131844" y="13864"/>
                      <a:pt x="13572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1" name="Google Shape;3571;p36"/>
              <p:cNvSpPr/>
              <p:nvPr/>
            </p:nvSpPr>
            <p:spPr>
              <a:xfrm>
                <a:off x="2801400" y="1068200"/>
                <a:ext cx="1414125" cy="1743400"/>
              </a:xfrm>
              <a:custGeom>
                <a:avLst/>
                <a:gdLst/>
                <a:ahLst/>
                <a:cxnLst/>
                <a:rect l="l" t="t" r="r" b="b"/>
                <a:pathLst>
                  <a:path w="56565" h="69736" extrusionOk="0">
                    <a:moveTo>
                      <a:pt x="55663" y="1"/>
                    </a:moveTo>
                    <a:cubicBezTo>
                      <a:pt x="55455" y="278"/>
                      <a:pt x="55247" y="555"/>
                      <a:pt x="55039" y="763"/>
                    </a:cubicBezTo>
                    <a:cubicBezTo>
                      <a:pt x="54346" y="1456"/>
                      <a:pt x="53583" y="2011"/>
                      <a:pt x="52752" y="2496"/>
                    </a:cubicBezTo>
                    <a:cubicBezTo>
                      <a:pt x="51781" y="3259"/>
                      <a:pt x="50464" y="3952"/>
                      <a:pt x="49147" y="5061"/>
                    </a:cubicBezTo>
                    <a:cubicBezTo>
                      <a:pt x="47830" y="6170"/>
                      <a:pt x="46374" y="7418"/>
                      <a:pt x="44641" y="8665"/>
                    </a:cubicBezTo>
                    <a:cubicBezTo>
                      <a:pt x="42908" y="9913"/>
                      <a:pt x="41245" y="11438"/>
                      <a:pt x="39442" y="13032"/>
                    </a:cubicBezTo>
                    <a:cubicBezTo>
                      <a:pt x="38541" y="13795"/>
                      <a:pt x="37571" y="14696"/>
                      <a:pt x="36739" y="15528"/>
                    </a:cubicBezTo>
                    <a:lnTo>
                      <a:pt x="33966" y="18301"/>
                    </a:lnTo>
                    <a:cubicBezTo>
                      <a:pt x="33065" y="19271"/>
                      <a:pt x="32095" y="20242"/>
                      <a:pt x="31263" y="21212"/>
                    </a:cubicBezTo>
                    <a:lnTo>
                      <a:pt x="28559" y="24331"/>
                    </a:lnTo>
                    <a:cubicBezTo>
                      <a:pt x="26688" y="26342"/>
                      <a:pt x="24955" y="28629"/>
                      <a:pt x="23222" y="30778"/>
                    </a:cubicBezTo>
                    <a:lnTo>
                      <a:pt x="21905" y="32442"/>
                    </a:lnTo>
                    <a:lnTo>
                      <a:pt x="20657" y="34175"/>
                    </a:lnTo>
                    <a:lnTo>
                      <a:pt x="18162" y="37502"/>
                    </a:lnTo>
                    <a:cubicBezTo>
                      <a:pt x="16567" y="39789"/>
                      <a:pt x="15042" y="42008"/>
                      <a:pt x="13656" y="44226"/>
                    </a:cubicBezTo>
                    <a:cubicBezTo>
                      <a:pt x="12200" y="46513"/>
                      <a:pt x="10814" y="48593"/>
                      <a:pt x="9635" y="50672"/>
                    </a:cubicBezTo>
                    <a:lnTo>
                      <a:pt x="7833" y="53722"/>
                    </a:lnTo>
                    <a:lnTo>
                      <a:pt x="6239" y="56565"/>
                    </a:lnTo>
                    <a:cubicBezTo>
                      <a:pt x="5199" y="58436"/>
                      <a:pt x="4298" y="60100"/>
                      <a:pt x="3535" y="61694"/>
                    </a:cubicBezTo>
                    <a:cubicBezTo>
                      <a:pt x="2842" y="63219"/>
                      <a:pt x="2149" y="64536"/>
                      <a:pt x="1594" y="65645"/>
                    </a:cubicBezTo>
                    <a:cubicBezTo>
                      <a:pt x="1109" y="66754"/>
                      <a:pt x="693" y="67656"/>
                      <a:pt x="416" y="68279"/>
                    </a:cubicBezTo>
                    <a:lnTo>
                      <a:pt x="0" y="69181"/>
                    </a:lnTo>
                    <a:lnTo>
                      <a:pt x="1456" y="69735"/>
                    </a:lnTo>
                    <a:cubicBezTo>
                      <a:pt x="1456" y="69735"/>
                      <a:pt x="1594" y="69458"/>
                      <a:pt x="1872" y="68903"/>
                    </a:cubicBezTo>
                    <a:cubicBezTo>
                      <a:pt x="2149" y="68279"/>
                      <a:pt x="2565" y="67448"/>
                      <a:pt x="3050" y="66338"/>
                    </a:cubicBezTo>
                    <a:cubicBezTo>
                      <a:pt x="3605" y="65229"/>
                      <a:pt x="4229" y="63982"/>
                      <a:pt x="5060" y="62457"/>
                    </a:cubicBezTo>
                    <a:cubicBezTo>
                      <a:pt x="5892" y="60932"/>
                      <a:pt x="6724" y="59268"/>
                      <a:pt x="7833" y="57466"/>
                    </a:cubicBezTo>
                    <a:lnTo>
                      <a:pt x="9427" y="54624"/>
                    </a:lnTo>
                    <a:cubicBezTo>
                      <a:pt x="9982" y="53653"/>
                      <a:pt x="10606" y="52613"/>
                      <a:pt x="11230" y="51643"/>
                    </a:cubicBezTo>
                    <a:cubicBezTo>
                      <a:pt x="12408" y="49563"/>
                      <a:pt x="13725" y="47414"/>
                      <a:pt x="15181" y="45266"/>
                    </a:cubicBezTo>
                    <a:cubicBezTo>
                      <a:pt x="16637" y="43047"/>
                      <a:pt x="18162" y="40829"/>
                      <a:pt x="19687" y="38611"/>
                    </a:cubicBezTo>
                    <a:lnTo>
                      <a:pt x="22113" y="35284"/>
                    </a:lnTo>
                    <a:lnTo>
                      <a:pt x="23360" y="33620"/>
                    </a:lnTo>
                    <a:lnTo>
                      <a:pt x="24678" y="31956"/>
                    </a:lnTo>
                    <a:cubicBezTo>
                      <a:pt x="26410" y="29808"/>
                      <a:pt x="28074" y="27589"/>
                      <a:pt x="29876" y="25579"/>
                    </a:cubicBezTo>
                    <a:lnTo>
                      <a:pt x="32511" y="22460"/>
                    </a:lnTo>
                    <a:cubicBezTo>
                      <a:pt x="33412" y="21489"/>
                      <a:pt x="34382" y="20519"/>
                      <a:pt x="35214" y="19548"/>
                    </a:cubicBezTo>
                    <a:lnTo>
                      <a:pt x="37848" y="16776"/>
                    </a:lnTo>
                    <a:cubicBezTo>
                      <a:pt x="38680" y="15805"/>
                      <a:pt x="39581" y="15043"/>
                      <a:pt x="40413" y="14142"/>
                    </a:cubicBezTo>
                    <a:cubicBezTo>
                      <a:pt x="42146" y="12478"/>
                      <a:pt x="43740" y="10884"/>
                      <a:pt x="45334" y="9497"/>
                    </a:cubicBezTo>
                    <a:cubicBezTo>
                      <a:pt x="46929" y="8180"/>
                      <a:pt x="48384" y="6863"/>
                      <a:pt x="49632" y="5823"/>
                    </a:cubicBezTo>
                    <a:lnTo>
                      <a:pt x="53167" y="3189"/>
                    </a:lnTo>
                    <a:cubicBezTo>
                      <a:pt x="53930" y="2565"/>
                      <a:pt x="54762" y="2080"/>
                      <a:pt x="55594" y="1595"/>
                    </a:cubicBezTo>
                    <a:cubicBezTo>
                      <a:pt x="55871" y="1456"/>
                      <a:pt x="56217" y="1387"/>
                      <a:pt x="56564" y="1248"/>
                    </a:cubicBezTo>
                    <a:lnTo>
                      <a:pt x="556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2" name="Google Shape;3572;p36"/>
              <p:cNvSpPr/>
              <p:nvPr/>
            </p:nvSpPr>
            <p:spPr>
              <a:xfrm>
                <a:off x="3768375" y="1326425"/>
                <a:ext cx="459275" cy="121325"/>
              </a:xfrm>
              <a:custGeom>
                <a:avLst/>
                <a:gdLst/>
                <a:ahLst/>
                <a:cxnLst/>
                <a:rect l="l" t="t" r="r" b="b"/>
                <a:pathLst>
                  <a:path w="18371" h="4853" extrusionOk="0">
                    <a:moveTo>
                      <a:pt x="18370" y="0"/>
                    </a:moveTo>
                    <a:cubicBezTo>
                      <a:pt x="18093" y="139"/>
                      <a:pt x="17816" y="277"/>
                      <a:pt x="17538" y="347"/>
                    </a:cubicBezTo>
                    <a:cubicBezTo>
                      <a:pt x="16915" y="485"/>
                      <a:pt x="16152" y="624"/>
                      <a:pt x="15459" y="693"/>
                    </a:cubicBezTo>
                    <a:cubicBezTo>
                      <a:pt x="15043" y="693"/>
                      <a:pt x="14558" y="693"/>
                      <a:pt x="14073" y="763"/>
                    </a:cubicBezTo>
                    <a:lnTo>
                      <a:pt x="12548" y="901"/>
                    </a:lnTo>
                    <a:lnTo>
                      <a:pt x="10815" y="1109"/>
                    </a:lnTo>
                    <a:lnTo>
                      <a:pt x="9082" y="1386"/>
                    </a:lnTo>
                    <a:cubicBezTo>
                      <a:pt x="8527" y="1456"/>
                      <a:pt x="7972" y="1525"/>
                      <a:pt x="7349" y="1664"/>
                    </a:cubicBezTo>
                    <a:lnTo>
                      <a:pt x="5754" y="2010"/>
                    </a:lnTo>
                    <a:cubicBezTo>
                      <a:pt x="5200" y="2080"/>
                      <a:pt x="4645" y="2218"/>
                      <a:pt x="4160" y="2288"/>
                    </a:cubicBezTo>
                    <a:lnTo>
                      <a:pt x="2843" y="2634"/>
                    </a:lnTo>
                    <a:cubicBezTo>
                      <a:pt x="1942" y="2842"/>
                      <a:pt x="1249" y="3050"/>
                      <a:pt x="763" y="3258"/>
                    </a:cubicBezTo>
                    <a:cubicBezTo>
                      <a:pt x="209" y="3397"/>
                      <a:pt x="1" y="3466"/>
                      <a:pt x="1" y="3466"/>
                    </a:cubicBezTo>
                    <a:lnTo>
                      <a:pt x="625" y="4852"/>
                    </a:lnTo>
                    <a:cubicBezTo>
                      <a:pt x="625" y="4852"/>
                      <a:pt x="833" y="4714"/>
                      <a:pt x="1318" y="4506"/>
                    </a:cubicBezTo>
                    <a:cubicBezTo>
                      <a:pt x="1734" y="4298"/>
                      <a:pt x="2358" y="4021"/>
                      <a:pt x="3190" y="3743"/>
                    </a:cubicBezTo>
                    <a:cubicBezTo>
                      <a:pt x="4021" y="3466"/>
                      <a:pt x="4922" y="3189"/>
                      <a:pt x="5962" y="2911"/>
                    </a:cubicBezTo>
                    <a:lnTo>
                      <a:pt x="7557" y="2426"/>
                    </a:lnTo>
                    <a:cubicBezTo>
                      <a:pt x="8111" y="2288"/>
                      <a:pt x="8666" y="2218"/>
                      <a:pt x="9220" y="2080"/>
                    </a:cubicBezTo>
                    <a:lnTo>
                      <a:pt x="10953" y="1733"/>
                    </a:lnTo>
                    <a:lnTo>
                      <a:pt x="12548" y="1525"/>
                    </a:lnTo>
                    <a:lnTo>
                      <a:pt x="14142" y="1386"/>
                    </a:lnTo>
                    <a:cubicBezTo>
                      <a:pt x="14558" y="1317"/>
                      <a:pt x="15043" y="1248"/>
                      <a:pt x="15459" y="1248"/>
                    </a:cubicBezTo>
                    <a:cubicBezTo>
                      <a:pt x="16152" y="1248"/>
                      <a:pt x="16915" y="1248"/>
                      <a:pt x="17608" y="1386"/>
                    </a:cubicBezTo>
                    <a:cubicBezTo>
                      <a:pt x="17816" y="1456"/>
                      <a:pt x="18093" y="1525"/>
                      <a:pt x="18370" y="1594"/>
                    </a:cubicBezTo>
                    <a:lnTo>
                      <a:pt x="183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3" name="Google Shape;3573;p36"/>
              <p:cNvSpPr/>
              <p:nvPr/>
            </p:nvSpPr>
            <p:spPr>
              <a:xfrm>
                <a:off x="4202050" y="1303775"/>
                <a:ext cx="157725" cy="93725"/>
              </a:xfrm>
              <a:custGeom>
                <a:avLst/>
                <a:gdLst/>
                <a:ahLst/>
                <a:cxnLst/>
                <a:rect l="l" t="t" r="r" b="b"/>
                <a:pathLst>
                  <a:path w="6309" h="3749" extrusionOk="0">
                    <a:moveTo>
                      <a:pt x="3822" y="1"/>
                    </a:moveTo>
                    <a:cubicBezTo>
                      <a:pt x="2694" y="1"/>
                      <a:pt x="69" y="808"/>
                      <a:pt x="69" y="1807"/>
                    </a:cubicBezTo>
                    <a:cubicBezTo>
                      <a:pt x="0" y="2847"/>
                      <a:pt x="2842" y="3748"/>
                      <a:pt x="3882" y="3748"/>
                    </a:cubicBezTo>
                    <a:cubicBezTo>
                      <a:pt x="6239" y="3609"/>
                      <a:pt x="6308" y="144"/>
                      <a:pt x="3951" y="5"/>
                    </a:cubicBezTo>
                    <a:cubicBezTo>
                      <a:pt x="3911" y="2"/>
                      <a:pt x="3867" y="1"/>
                      <a:pt x="3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4" name="Google Shape;3574;p36"/>
              <p:cNvSpPr/>
              <p:nvPr/>
            </p:nvSpPr>
            <p:spPr>
              <a:xfrm>
                <a:off x="4174325" y="1003800"/>
                <a:ext cx="168925" cy="103900"/>
              </a:xfrm>
              <a:custGeom>
                <a:avLst/>
                <a:gdLst/>
                <a:ahLst/>
                <a:cxnLst/>
                <a:rect l="l" t="t" r="r" b="b"/>
                <a:pathLst>
                  <a:path w="6757" h="4156" extrusionOk="0">
                    <a:moveTo>
                      <a:pt x="4018" y="0"/>
                    </a:moveTo>
                    <a:cubicBezTo>
                      <a:pt x="3736" y="0"/>
                      <a:pt x="3433" y="67"/>
                      <a:pt x="3119" y="220"/>
                    </a:cubicBezTo>
                    <a:cubicBezTo>
                      <a:pt x="2218" y="705"/>
                      <a:pt x="0" y="2715"/>
                      <a:pt x="485" y="3616"/>
                    </a:cubicBezTo>
                    <a:cubicBezTo>
                      <a:pt x="684" y="4014"/>
                      <a:pt x="1290" y="4156"/>
                      <a:pt x="2003" y="4156"/>
                    </a:cubicBezTo>
                    <a:cubicBezTo>
                      <a:pt x="3031" y="4156"/>
                      <a:pt x="4280" y="3862"/>
                      <a:pt x="4852" y="3616"/>
                    </a:cubicBezTo>
                    <a:lnTo>
                      <a:pt x="4783" y="3616"/>
                    </a:lnTo>
                    <a:cubicBezTo>
                      <a:pt x="6757" y="2660"/>
                      <a:pt x="5789" y="0"/>
                      <a:pt x="4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5" name="Google Shape;3575;p36"/>
              <p:cNvSpPr/>
              <p:nvPr/>
            </p:nvSpPr>
            <p:spPr>
              <a:xfrm>
                <a:off x="3846375" y="901850"/>
                <a:ext cx="130000" cy="447125"/>
              </a:xfrm>
              <a:custGeom>
                <a:avLst/>
                <a:gdLst/>
                <a:ahLst/>
                <a:cxnLst/>
                <a:rect l="l" t="t" r="r" b="b"/>
                <a:pathLst>
                  <a:path w="5200" h="17885" extrusionOk="0">
                    <a:moveTo>
                      <a:pt x="3605" y="0"/>
                    </a:moveTo>
                    <a:lnTo>
                      <a:pt x="3605" y="0"/>
                    </a:lnTo>
                    <a:cubicBezTo>
                      <a:pt x="3743" y="277"/>
                      <a:pt x="3743" y="555"/>
                      <a:pt x="3813" y="763"/>
                    </a:cubicBezTo>
                    <a:cubicBezTo>
                      <a:pt x="3951" y="1456"/>
                      <a:pt x="3951" y="2149"/>
                      <a:pt x="3882" y="2842"/>
                    </a:cubicBezTo>
                    <a:cubicBezTo>
                      <a:pt x="3882" y="3327"/>
                      <a:pt x="3813" y="3813"/>
                      <a:pt x="3743" y="4228"/>
                    </a:cubicBezTo>
                    <a:cubicBezTo>
                      <a:pt x="3674" y="4783"/>
                      <a:pt x="3605" y="5268"/>
                      <a:pt x="3535" y="5823"/>
                    </a:cubicBezTo>
                    <a:cubicBezTo>
                      <a:pt x="3466" y="6377"/>
                      <a:pt x="3397" y="6863"/>
                      <a:pt x="3327" y="7417"/>
                    </a:cubicBezTo>
                    <a:cubicBezTo>
                      <a:pt x="3258" y="7972"/>
                      <a:pt x="3050" y="8526"/>
                      <a:pt x="2981" y="9150"/>
                    </a:cubicBezTo>
                    <a:cubicBezTo>
                      <a:pt x="2842" y="9705"/>
                      <a:pt x="2704" y="10259"/>
                      <a:pt x="2565" y="10814"/>
                    </a:cubicBezTo>
                    <a:cubicBezTo>
                      <a:pt x="2426" y="11299"/>
                      <a:pt x="2218" y="11853"/>
                      <a:pt x="2080" y="12339"/>
                    </a:cubicBezTo>
                    <a:cubicBezTo>
                      <a:pt x="1802" y="13378"/>
                      <a:pt x="1456" y="14349"/>
                      <a:pt x="1179" y="15111"/>
                    </a:cubicBezTo>
                    <a:cubicBezTo>
                      <a:pt x="832" y="15943"/>
                      <a:pt x="555" y="16567"/>
                      <a:pt x="347" y="16983"/>
                    </a:cubicBezTo>
                    <a:cubicBezTo>
                      <a:pt x="139" y="17399"/>
                      <a:pt x="0" y="17676"/>
                      <a:pt x="0" y="17676"/>
                    </a:cubicBezTo>
                    <a:lnTo>
                      <a:pt x="485" y="17884"/>
                    </a:lnTo>
                    <a:lnTo>
                      <a:pt x="1941" y="16844"/>
                    </a:lnTo>
                    <a:cubicBezTo>
                      <a:pt x="2010" y="16429"/>
                      <a:pt x="2149" y="16013"/>
                      <a:pt x="2288" y="15597"/>
                    </a:cubicBezTo>
                    <a:cubicBezTo>
                      <a:pt x="2426" y="15111"/>
                      <a:pt x="2496" y="14696"/>
                      <a:pt x="2634" y="14210"/>
                    </a:cubicBezTo>
                    <a:cubicBezTo>
                      <a:pt x="2773" y="13656"/>
                      <a:pt x="2912" y="13171"/>
                      <a:pt x="2981" y="12685"/>
                    </a:cubicBezTo>
                    <a:cubicBezTo>
                      <a:pt x="3120" y="12131"/>
                      <a:pt x="3258" y="11576"/>
                      <a:pt x="3397" y="11022"/>
                    </a:cubicBezTo>
                    <a:cubicBezTo>
                      <a:pt x="3466" y="10467"/>
                      <a:pt x="3535" y="9843"/>
                      <a:pt x="3674" y="9289"/>
                    </a:cubicBezTo>
                    <a:cubicBezTo>
                      <a:pt x="3813" y="8665"/>
                      <a:pt x="3882" y="8110"/>
                      <a:pt x="3951" y="7556"/>
                    </a:cubicBezTo>
                    <a:lnTo>
                      <a:pt x="4159" y="5892"/>
                    </a:lnTo>
                    <a:cubicBezTo>
                      <a:pt x="4229" y="5338"/>
                      <a:pt x="4298" y="4852"/>
                      <a:pt x="4367" y="4298"/>
                    </a:cubicBezTo>
                    <a:cubicBezTo>
                      <a:pt x="4437" y="3813"/>
                      <a:pt x="4437" y="3327"/>
                      <a:pt x="4506" y="2911"/>
                    </a:cubicBezTo>
                    <a:cubicBezTo>
                      <a:pt x="4575" y="2218"/>
                      <a:pt x="4714" y="1525"/>
                      <a:pt x="4922" y="832"/>
                    </a:cubicBezTo>
                    <a:cubicBezTo>
                      <a:pt x="4991" y="555"/>
                      <a:pt x="5060" y="347"/>
                      <a:pt x="5199" y="69"/>
                    </a:cubicBezTo>
                    <a:lnTo>
                      <a:pt x="36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6" name="Google Shape;3576;p36"/>
              <p:cNvSpPr/>
              <p:nvPr/>
            </p:nvSpPr>
            <p:spPr>
              <a:xfrm>
                <a:off x="3909175" y="788325"/>
                <a:ext cx="95325" cy="141275"/>
              </a:xfrm>
              <a:custGeom>
                <a:avLst/>
                <a:gdLst/>
                <a:ahLst/>
                <a:cxnLst/>
                <a:rect l="l" t="t" r="r" b="b"/>
                <a:pathLst>
                  <a:path w="3813" h="5651" extrusionOk="0">
                    <a:moveTo>
                      <a:pt x="1907" y="1"/>
                    </a:moveTo>
                    <a:cubicBezTo>
                      <a:pt x="1005" y="1"/>
                      <a:pt x="104" y="590"/>
                      <a:pt x="0" y="1768"/>
                    </a:cubicBezTo>
                    <a:cubicBezTo>
                      <a:pt x="0" y="2808"/>
                      <a:pt x="901" y="5650"/>
                      <a:pt x="1941" y="5650"/>
                    </a:cubicBezTo>
                    <a:cubicBezTo>
                      <a:pt x="2912" y="5650"/>
                      <a:pt x="3813" y="2808"/>
                      <a:pt x="3813" y="1768"/>
                    </a:cubicBezTo>
                    <a:cubicBezTo>
                      <a:pt x="3709" y="590"/>
                      <a:pt x="2808" y="1"/>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7" name="Google Shape;3577;p36"/>
              <p:cNvSpPr/>
              <p:nvPr/>
            </p:nvSpPr>
            <p:spPr>
              <a:xfrm>
                <a:off x="3662675" y="1076875"/>
                <a:ext cx="69350" cy="462725"/>
              </a:xfrm>
              <a:custGeom>
                <a:avLst/>
                <a:gdLst/>
                <a:ahLst/>
                <a:cxnLst/>
                <a:rect l="l" t="t" r="r" b="b"/>
                <a:pathLst>
                  <a:path w="2774" h="18509" extrusionOk="0">
                    <a:moveTo>
                      <a:pt x="2773" y="0"/>
                    </a:moveTo>
                    <a:lnTo>
                      <a:pt x="1179" y="277"/>
                    </a:lnTo>
                    <a:cubicBezTo>
                      <a:pt x="1317" y="485"/>
                      <a:pt x="1387" y="763"/>
                      <a:pt x="1525" y="1040"/>
                    </a:cubicBezTo>
                    <a:cubicBezTo>
                      <a:pt x="1664" y="1664"/>
                      <a:pt x="1803" y="2357"/>
                      <a:pt x="1872" y="3050"/>
                    </a:cubicBezTo>
                    <a:cubicBezTo>
                      <a:pt x="1872" y="3535"/>
                      <a:pt x="1941" y="3951"/>
                      <a:pt x="1941" y="4437"/>
                    </a:cubicBezTo>
                    <a:lnTo>
                      <a:pt x="1941" y="6031"/>
                    </a:lnTo>
                    <a:lnTo>
                      <a:pt x="1941" y="7695"/>
                    </a:lnTo>
                    <a:lnTo>
                      <a:pt x="1803" y="9428"/>
                    </a:lnTo>
                    <a:cubicBezTo>
                      <a:pt x="1733" y="9982"/>
                      <a:pt x="1733" y="10537"/>
                      <a:pt x="1664" y="11160"/>
                    </a:cubicBezTo>
                    <a:cubicBezTo>
                      <a:pt x="1525" y="11715"/>
                      <a:pt x="1456" y="12270"/>
                      <a:pt x="1387" y="12755"/>
                    </a:cubicBezTo>
                    <a:cubicBezTo>
                      <a:pt x="1248" y="13864"/>
                      <a:pt x="1040" y="14834"/>
                      <a:pt x="832" y="15666"/>
                    </a:cubicBezTo>
                    <a:cubicBezTo>
                      <a:pt x="624" y="16498"/>
                      <a:pt x="416" y="17191"/>
                      <a:pt x="278" y="17607"/>
                    </a:cubicBezTo>
                    <a:cubicBezTo>
                      <a:pt x="70" y="18092"/>
                      <a:pt x="0" y="18370"/>
                      <a:pt x="0" y="18370"/>
                    </a:cubicBezTo>
                    <a:lnTo>
                      <a:pt x="486" y="18508"/>
                    </a:lnTo>
                    <a:lnTo>
                      <a:pt x="1803" y="17053"/>
                    </a:lnTo>
                    <a:cubicBezTo>
                      <a:pt x="1803" y="16706"/>
                      <a:pt x="1872" y="16221"/>
                      <a:pt x="1941" y="15735"/>
                    </a:cubicBezTo>
                    <a:cubicBezTo>
                      <a:pt x="2080" y="15250"/>
                      <a:pt x="2080" y="14904"/>
                      <a:pt x="2149" y="14349"/>
                    </a:cubicBezTo>
                    <a:cubicBezTo>
                      <a:pt x="2149" y="13795"/>
                      <a:pt x="2288" y="13309"/>
                      <a:pt x="2288" y="12824"/>
                    </a:cubicBezTo>
                    <a:cubicBezTo>
                      <a:pt x="2357" y="12270"/>
                      <a:pt x="2357" y="11715"/>
                      <a:pt x="2427" y="11091"/>
                    </a:cubicBezTo>
                    <a:cubicBezTo>
                      <a:pt x="2496" y="10537"/>
                      <a:pt x="2427" y="9982"/>
                      <a:pt x="2496" y="9358"/>
                    </a:cubicBezTo>
                    <a:cubicBezTo>
                      <a:pt x="2565" y="8804"/>
                      <a:pt x="2565" y="8249"/>
                      <a:pt x="2565" y="7625"/>
                    </a:cubicBezTo>
                    <a:cubicBezTo>
                      <a:pt x="2565" y="7071"/>
                      <a:pt x="2565" y="6516"/>
                      <a:pt x="2565" y="5962"/>
                    </a:cubicBezTo>
                    <a:lnTo>
                      <a:pt x="2565" y="4437"/>
                    </a:lnTo>
                    <a:cubicBezTo>
                      <a:pt x="2565" y="3882"/>
                      <a:pt x="2496" y="3466"/>
                      <a:pt x="2496" y="2981"/>
                    </a:cubicBezTo>
                    <a:cubicBezTo>
                      <a:pt x="2427" y="2288"/>
                      <a:pt x="2496" y="1595"/>
                      <a:pt x="2565" y="901"/>
                    </a:cubicBezTo>
                    <a:cubicBezTo>
                      <a:pt x="2635" y="624"/>
                      <a:pt x="2704" y="277"/>
                      <a:pt x="27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8" name="Google Shape;3578;p36"/>
              <p:cNvSpPr/>
              <p:nvPr/>
            </p:nvSpPr>
            <p:spPr>
              <a:xfrm>
                <a:off x="3649225" y="962625"/>
                <a:ext cx="101850" cy="143850"/>
              </a:xfrm>
              <a:custGeom>
                <a:avLst/>
                <a:gdLst/>
                <a:ahLst/>
                <a:cxnLst/>
                <a:rect l="l" t="t" r="r" b="b"/>
                <a:pathLst>
                  <a:path w="4074" h="5754" extrusionOk="0">
                    <a:moveTo>
                      <a:pt x="2099" y="1"/>
                    </a:moveTo>
                    <a:cubicBezTo>
                      <a:pt x="1057" y="1"/>
                      <a:pt x="0" y="766"/>
                      <a:pt x="192" y="2144"/>
                    </a:cubicBezTo>
                    <a:cubicBezTo>
                      <a:pt x="327" y="3158"/>
                      <a:pt x="1517" y="5754"/>
                      <a:pt x="2476" y="5754"/>
                    </a:cubicBezTo>
                    <a:cubicBezTo>
                      <a:pt x="2500" y="5754"/>
                      <a:pt x="2525" y="5752"/>
                      <a:pt x="2549" y="5749"/>
                    </a:cubicBezTo>
                    <a:cubicBezTo>
                      <a:pt x="3588" y="5610"/>
                      <a:pt x="4074" y="2629"/>
                      <a:pt x="3935" y="1589"/>
                    </a:cubicBezTo>
                    <a:cubicBezTo>
                      <a:pt x="3780" y="503"/>
                      <a:pt x="2944" y="1"/>
                      <a:pt x="20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9" name="Google Shape;3579;p36"/>
              <p:cNvSpPr/>
              <p:nvPr/>
            </p:nvSpPr>
            <p:spPr>
              <a:xfrm>
                <a:off x="3452975" y="1286550"/>
                <a:ext cx="58950" cy="462725"/>
              </a:xfrm>
              <a:custGeom>
                <a:avLst/>
                <a:gdLst/>
                <a:ahLst/>
                <a:cxnLst/>
                <a:rect l="l" t="t" r="r" b="b"/>
                <a:pathLst>
                  <a:path w="2358" h="18509" extrusionOk="0">
                    <a:moveTo>
                      <a:pt x="1526" y="1"/>
                    </a:moveTo>
                    <a:lnTo>
                      <a:pt x="1" y="278"/>
                    </a:lnTo>
                    <a:cubicBezTo>
                      <a:pt x="140" y="555"/>
                      <a:pt x="209" y="763"/>
                      <a:pt x="347" y="1041"/>
                    </a:cubicBezTo>
                    <a:cubicBezTo>
                      <a:pt x="625" y="1664"/>
                      <a:pt x="763" y="2358"/>
                      <a:pt x="902" y="3051"/>
                    </a:cubicBezTo>
                    <a:cubicBezTo>
                      <a:pt x="971" y="3467"/>
                      <a:pt x="1110" y="3883"/>
                      <a:pt x="1110" y="4437"/>
                    </a:cubicBezTo>
                    <a:cubicBezTo>
                      <a:pt x="1179" y="4922"/>
                      <a:pt x="1249" y="5408"/>
                      <a:pt x="1249" y="5962"/>
                    </a:cubicBezTo>
                    <a:cubicBezTo>
                      <a:pt x="1318" y="6517"/>
                      <a:pt x="1387" y="7071"/>
                      <a:pt x="1387" y="7626"/>
                    </a:cubicBezTo>
                    <a:cubicBezTo>
                      <a:pt x="1457" y="8180"/>
                      <a:pt x="1387" y="8735"/>
                      <a:pt x="1387" y="9359"/>
                    </a:cubicBezTo>
                    <a:lnTo>
                      <a:pt x="1387" y="11092"/>
                    </a:lnTo>
                    <a:cubicBezTo>
                      <a:pt x="1387" y="11646"/>
                      <a:pt x="1387" y="12201"/>
                      <a:pt x="1318" y="12755"/>
                    </a:cubicBezTo>
                    <a:cubicBezTo>
                      <a:pt x="1318" y="13726"/>
                      <a:pt x="1179" y="14696"/>
                      <a:pt x="1110" y="15667"/>
                    </a:cubicBezTo>
                    <a:cubicBezTo>
                      <a:pt x="971" y="16499"/>
                      <a:pt x="833" y="17192"/>
                      <a:pt x="694" y="17677"/>
                    </a:cubicBezTo>
                    <a:cubicBezTo>
                      <a:pt x="625" y="18093"/>
                      <a:pt x="555" y="18439"/>
                      <a:pt x="555" y="18439"/>
                    </a:cubicBezTo>
                    <a:lnTo>
                      <a:pt x="1041" y="18509"/>
                    </a:lnTo>
                    <a:lnTo>
                      <a:pt x="2288" y="17053"/>
                    </a:lnTo>
                    <a:cubicBezTo>
                      <a:pt x="2288" y="16637"/>
                      <a:pt x="2288" y="16152"/>
                      <a:pt x="2358" y="15736"/>
                    </a:cubicBezTo>
                    <a:cubicBezTo>
                      <a:pt x="2358" y="15251"/>
                      <a:pt x="2358" y="14766"/>
                      <a:pt x="2358" y="14280"/>
                    </a:cubicBezTo>
                    <a:lnTo>
                      <a:pt x="2358" y="12755"/>
                    </a:lnTo>
                    <a:cubicBezTo>
                      <a:pt x="2358" y="12201"/>
                      <a:pt x="2358" y="11577"/>
                      <a:pt x="2288" y="11022"/>
                    </a:cubicBezTo>
                    <a:cubicBezTo>
                      <a:pt x="2219" y="10468"/>
                      <a:pt x="2219" y="9913"/>
                      <a:pt x="2150" y="9289"/>
                    </a:cubicBezTo>
                    <a:cubicBezTo>
                      <a:pt x="2150" y="8735"/>
                      <a:pt x="2080" y="8180"/>
                      <a:pt x="2080" y="7556"/>
                    </a:cubicBezTo>
                    <a:cubicBezTo>
                      <a:pt x="2011" y="7002"/>
                      <a:pt x="1942" y="6447"/>
                      <a:pt x="1872" y="5893"/>
                    </a:cubicBezTo>
                    <a:cubicBezTo>
                      <a:pt x="1803" y="5338"/>
                      <a:pt x="1803" y="4853"/>
                      <a:pt x="1734" y="4368"/>
                    </a:cubicBezTo>
                    <a:cubicBezTo>
                      <a:pt x="1665" y="3883"/>
                      <a:pt x="1526" y="3397"/>
                      <a:pt x="1526" y="2981"/>
                    </a:cubicBezTo>
                    <a:cubicBezTo>
                      <a:pt x="1387" y="2288"/>
                      <a:pt x="1387" y="1526"/>
                      <a:pt x="1387" y="833"/>
                    </a:cubicBezTo>
                    <a:cubicBezTo>
                      <a:pt x="1387" y="555"/>
                      <a:pt x="1457" y="278"/>
                      <a:pt x="1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0" name="Google Shape;3580;p36"/>
              <p:cNvSpPr/>
              <p:nvPr/>
            </p:nvSpPr>
            <p:spPr>
              <a:xfrm>
                <a:off x="3400075" y="1175275"/>
                <a:ext cx="104925" cy="141275"/>
              </a:xfrm>
              <a:custGeom>
                <a:avLst/>
                <a:gdLst/>
                <a:ahLst/>
                <a:cxnLst/>
                <a:rect l="l" t="t" r="r" b="b"/>
                <a:pathLst>
                  <a:path w="4197" h="5651" extrusionOk="0">
                    <a:moveTo>
                      <a:pt x="2171" y="1"/>
                    </a:moveTo>
                    <a:cubicBezTo>
                      <a:pt x="1098" y="1"/>
                      <a:pt x="1" y="876"/>
                      <a:pt x="245" y="2303"/>
                    </a:cubicBezTo>
                    <a:lnTo>
                      <a:pt x="315" y="2303"/>
                    </a:lnTo>
                    <a:cubicBezTo>
                      <a:pt x="578" y="3225"/>
                      <a:pt x="1906" y="5650"/>
                      <a:pt x="2930" y="5650"/>
                    </a:cubicBezTo>
                    <a:cubicBezTo>
                      <a:pt x="2983" y="5650"/>
                      <a:pt x="3036" y="5644"/>
                      <a:pt x="3087" y="5630"/>
                    </a:cubicBezTo>
                    <a:cubicBezTo>
                      <a:pt x="4058" y="5353"/>
                      <a:pt x="4196" y="2441"/>
                      <a:pt x="3919" y="1402"/>
                    </a:cubicBezTo>
                    <a:cubicBezTo>
                      <a:pt x="3662" y="431"/>
                      <a:pt x="2923"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1" name="Google Shape;3581;p36"/>
              <p:cNvSpPr/>
              <p:nvPr/>
            </p:nvSpPr>
            <p:spPr>
              <a:xfrm>
                <a:off x="3236375" y="1569025"/>
                <a:ext cx="60675" cy="462725"/>
              </a:xfrm>
              <a:custGeom>
                <a:avLst/>
                <a:gdLst/>
                <a:ahLst/>
                <a:cxnLst/>
                <a:rect l="l" t="t" r="r" b="b"/>
                <a:pathLst>
                  <a:path w="2427" h="18509" extrusionOk="0">
                    <a:moveTo>
                      <a:pt x="1525" y="1"/>
                    </a:moveTo>
                    <a:lnTo>
                      <a:pt x="0" y="347"/>
                    </a:lnTo>
                    <a:cubicBezTo>
                      <a:pt x="139" y="555"/>
                      <a:pt x="277" y="763"/>
                      <a:pt x="416" y="1040"/>
                    </a:cubicBezTo>
                    <a:cubicBezTo>
                      <a:pt x="624" y="1734"/>
                      <a:pt x="832" y="2357"/>
                      <a:pt x="971" y="3120"/>
                    </a:cubicBezTo>
                    <a:cubicBezTo>
                      <a:pt x="971" y="3536"/>
                      <a:pt x="1109" y="3952"/>
                      <a:pt x="1109" y="4437"/>
                    </a:cubicBezTo>
                    <a:cubicBezTo>
                      <a:pt x="1178" y="4992"/>
                      <a:pt x="1248" y="5477"/>
                      <a:pt x="1317" y="6031"/>
                    </a:cubicBezTo>
                    <a:cubicBezTo>
                      <a:pt x="1317" y="6517"/>
                      <a:pt x="1386" y="7071"/>
                      <a:pt x="1456" y="7626"/>
                    </a:cubicBezTo>
                    <a:cubicBezTo>
                      <a:pt x="1525" y="8180"/>
                      <a:pt x="1456" y="8804"/>
                      <a:pt x="1456" y="9359"/>
                    </a:cubicBezTo>
                    <a:cubicBezTo>
                      <a:pt x="1525" y="9983"/>
                      <a:pt x="1456" y="10537"/>
                      <a:pt x="1456" y="11092"/>
                    </a:cubicBezTo>
                    <a:cubicBezTo>
                      <a:pt x="1456" y="11715"/>
                      <a:pt x="1456" y="12270"/>
                      <a:pt x="1386" y="12755"/>
                    </a:cubicBezTo>
                    <a:cubicBezTo>
                      <a:pt x="1386" y="13864"/>
                      <a:pt x="1248" y="14835"/>
                      <a:pt x="1109" y="15667"/>
                    </a:cubicBezTo>
                    <a:cubicBezTo>
                      <a:pt x="1040" y="16568"/>
                      <a:pt x="901" y="17261"/>
                      <a:pt x="763" y="17677"/>
                    </a:cubicBezTo>
                    <a:cubicBezTo>
                      <a:pt x="693" y="18162"/>
                      <a:pt x="624" y="18439"/>
                      <a:pt x="624" y="18439"/>
                    </a:cubicBezTo>
                    <a:lnTo>
                      <a:pt x="1109" y="18509"/>
                    </a:lnTo>
                    <a:lnTo>
                      <a:pt x="2288" y="17053"/>
                    </a:lnTo>
                    <a:cubicBezTo>
                      <a:pt x="2288" y="16637"/>
                      <a:pt x="2288" y="16221"/>
                      <a:pt x="2357" y="15736"/>
                    </a:cubicBezTo>
                    <a:cubicBezTo>
                      <a:pt x="2426" y="15320"/>
                      <a:pt x="2357" y="14835"/>
                      <a:pt x="2357" y="14350"/>
                    </a:cubicBezTo>
                    <a:lnTo>
                      <a:pt x="2357" y="12755"/>
                    </a:lnTo>
                    <a:lnTo>
                      <a:pt x="2357" y="11092"/>
                    </a:lnTo>
                    <a:cubicBezTo>
                      <a:pt x="2357" y="10468"/>
                      <a:pt x="2288" y="9913"/>
                      <a:pt x="2218" y="9359"/>
                    </a:cubicBezTo>
                    <a:cubicBezTo>
                      <a:pt x="2218" y="8735"/>
                      <a:pt x="2149" y="8180"/>
                      <a:pt x="2149" y="7626"/>
                    </a:cubicBezTo>
                    <a:cubicBezTo>
                      <a:pt x="2080" y="7002"/>
                      <a:pt x="2010" y="6517"/>
                      <a:pt x="1941" y="5962"/>
                    </a:cubicBezTo>
                    <a:cubicBezTo>
                      <a:pt x="1872" y="5408"/>
                      <a:pt x="1802" y="4853"/>
                      <a:pt x="1802" y="4368"/>
                    </a:cubicBezTo>
                    <a:cubicBezTo>
                      <a:pt x="1733" y="3882"/>
                      <a:pt x="1594" y="3397"/>
                      <a:pt x="1594" y="2981"/>
                    </a:cubicBezTo>
                    <a:cubicBezTo>
                      <a:pt x="1456" y="2288"/>
                      <a:pt x="1386" y="1595"/>
                      <a:pt x="1456" y="902"/>
                    </a:cubicBezTo>
                    <a:cubicBezTo>
                      <a:pt x="1456" y="555"/>
                      <a:pt x="1456" y="278"/>
                      <a:pt x="1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2" name="Google Shape;3582;p36"/>
              <p:cNvSpPr/>
              <p:nvPr/>
            </p:nvSpPr>
            <p:spPr>
              <a:xfrm>
                <a:off x="3178625" y="1464750"/>
                <a:ext cx="109750" cy="135800"/>
              </a:xfrm>
              <a:custGeom>
                <a:avLst/>
                <a:gdLst/>
                <a:ahLst/>
                <a:cxnLst/>
                <a:rect l="l" t="t" r="r" b="b"/>
                <a:pathLst>
                  <a:path w="4390" h="5432" extrusionOk="0">
                    <a:moveTo>
                      <a:pt x="2574" y="0"/>
                    </a:moveTo>
                    <a:cubicBezTo>
                      <a:pt x="1377" y="0"/>
                      <a:pt x="0" y="865"/>
                      <a:pt x="508" y="2092"/>
                    </a:cubicBezTo>
                    <a:cubicBezTo>
                      <a:pt x="774" y="3025"/>
                      <a:pt x="2130" y="5431"/>
                      <a:pt x="3158" y="5431"/>
                    </a:cubicBezTo>
                    <a:cubicBezTo>
                      <a:pt x="3199" y="5431"/>
                      <a:pt x="3240" y="5427"/>
                      <a:pt x="3281" y="5419"/>
                    </a:cubicBezTo>
                    <a:cubicBezTo>
                      <a:pt x="4251" y="5142"/>
                      <a:pt x="4390" y="2161"/>
                      <a:pt x="4112" y="1191"/>
                    </a:cubicBezTo>
                    <a:cubicBezTo>
                      <a:pt x="4031" y="353"/>
                      <a:pt x="3339" y="0"/>
                      <a:pt x="25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3" name="Google Shape;3583;p36"/>
              <p:cNvSpPr/>
              <p:nvPr/>
            </p:nvSpPr>
            <p:spPr>
              <a:xfrm>
                <a:off x="3004150" y="1867100"/>
                <a:ext cx="110925" cy="459250"/>
              </a:xfrm>
              <a:custGeom>
                <a:avLst/>
                <a:gdLst/>
                <a:ahLst/>
                <a:cxnLst/>
                <a:rect l="l" t="t" r="r" b="b"/>
                <a:pathLst>
                  <a:path w="4437" h="18370" extrusionOk="0">
                    <a:moveTo>
                      <a:pt x="1525" y="0"/>
                    </a:moveTo>
                    <a:lnTo>
                      <a:pt x="0" y="486"/>
                    </a:lnTo>
                    <a:cubicBezTo>
                      <a:pt x="208" y="694"/>
                      <a:pt x="347" y="902"/>
                      <a:pt x="486" y="1179"/>
                    </a:cubicBezTo>
                    <a:cubicBezTo>
                      <a:pt x="832" y="1733"/>
                      <a:pt x="1109" y="2357"/>
                      <a:pt x="1317" y="3050"/>
                    </a:cubicBezTo>
                    <a:cubicBezTo>
                      <a:pt x="1525" y="3466"/>
                      <a:pt x="1595" y="3952"/>
                      <a:pt x="1733" y="4368"/>
                    </a:cubicBezTo>
                    <a:cubicBezTo>
                      <a:pt x="1872" y="4853"/>
                      <a:pt x="1941" y="5407"/>
                      <a:pt x="2080" y="5893"/>
                    </a:cubicBezTo>
                    <a:cubicBezTo>
                      <a:pt x="2149" y="6447"/>
                      <a:pt x="2288" y="7002"/>
                      <a:pt x="2427" y="7556"/>
                    </a:cubicBezTo>
                    <a:cubicBezTo>
                      <a:pt x="2565" y="8111"/>
                      <a:pt x="2635" y="8665"/>
                      <a:pt x="2704" y="9289"/>
                    </a:cubicBezTo>
                    <a:cubicBezTo>
                      <a:pt x="2773" y="9844"/>
                      <a:pt x="2912" y="10398"/>
                      <a:pt x="2912" y="11022"/>
                    </a:cubicBezTo>
                    <a:cubicBezTo>
                      <a:pt x="2981" y="11577"/>
                      <a:pt x="3050" y="12131"/>
                      <a:pt x="3050" y="12616"/>
                    </a:cubicBezTo>
                    <a:cubicBezTo>
                      <a:pt x="3189" y="13726"/>
                      <a:pt x="3189" y="14696"/>
                      <a:pt x="3189" y="15597"/>
                    </a:cubicBezTo>
                    <a:cubicBezTo>
                      <a:pt x="3189" y="16429"/>
                      <a:pt x="3189" y="17122"/>
                      <a:pt x="3050" y="17607"/>
                    </a:cubicBezTo>
                    <a:cubicBezTo>
                      <a:pt x="2981" y="18093"/>
                      <a:pt x="2981" y="18370"/>
                      <a:pt x="2981" y="18370"/>
                    </a:cubicBezTo>
                    <a:lnTo>
                      <a:pt x="3536" y="18370"/>
                    </a:lnTo>
                    <a:lnTo>
                      <a:pt x="4437" y="16845"/>
                    </a:lnTo>
                    <a:cubicBezTo>
                      <a:pt x="4437" y="16429"/>
                      <a:pt x="4367" y="15944"/>
                      <a:pt x="4367" y="15528"/>
                    </a:cubicBezTo>
                    <a:cubicBezTo>
                      <a:pt x="4298" y="15112"/>
                      <a:pt x="4229" y="14627"/>
                      <a:pt x="4160" y="14141"/>
                    </a:cubicBezTo>
                    <a:cubicBezTo>
                      <a:pt x="4090" y="13587"/>
                      <a:pt x="4090" y="13102"/>
                      <a:pt x="3952" y="12547"/>
                    </a:cubicBezTo>
                    <a:cubicBezTo>
                      <a:pt x="3882" y="11993"/>
                      <a:pt x="3813" y="11438"/>
                      <a:pt x="3744" y="10883"/>
                    </a:cubicBezTo>
                    <a:cubicBezTo>
                      <a:pt x="3605" y="10329"/>
                      <a:pt x="3466" y="9774"/>
                      <a:pt x="3397" y="9150"/>
                    </a:cubicBezTo>
                    <a:cubicBezTo>
                      <a:pt x="3258" y="8527"/>
                      <a:pt x="3189" y="8041"/>
                      <a:pt x="3050" y="7418"/>
                    </a:cubicBezTo>
                    <a:cubicBezTo>
                      <a:pt x="2981" y="6794"/>
                      <a:pt x="2773" y="6308"/>
                      <a:pt x="2635" y="5823"/>
                    </a:cubicBezTo>
                    <a:cubicBezTo>
                      <a:pt x="2496" y="5269"/>
                      <a:pt x="2427" y="4783"/>
                      <a:pt x="2288" y="4298"/>
                    </a:cubicBezTo>
                    <a:cubicBezTo>
                      <a:pt x="2149" y="3813"/>
                      <a:pt x="2011" y="3328"/>
                      <a:pt x="1872" y="2912"/>
                    </a:cubicBezTo>
                    <a:cubicBezTo>
                      <a:pt x="1664" y="2219"/>
                      <a:pt x="1525" y="1525"/>
                      <a:pt x="1525" y="832"/>
                    </a:cubicBezTo>
                    <a:cubicBezTo>
                      <a:pt x="1456" y="555"/>
                      <a:pt x="1456" y="278"/>
                      <a:pt x="1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4" name="Google Shape;3584;p36"/>
              <p:cNvSpPr/>
              <p:nvPr/>
            </p:nvSpPr>
            <p:spPr>
              <a:xfrm>
                <a:off x="2934600" y="1758400"/>
                <a:ext cx="119825" cy="142500"/>
              </a:xfrm>
              <a:custGeom>
                <a:avLst/>
                <a:gdLst/>
                <a:ahLst/>
                <a:cxnLst/>
                <a:rect l="l" t="t" r="r" b="b"/>
                <a:pathLst>
                  <a:path w="4793" h="5700" extrusionOk="0">
                    <a:moveTo>
                      <a:pt x="2512" y="0"/>
                    </a:moveTo>
                    <a:cubicBezTo>
                      <a:pt x="1273" y="0"/>
                      <a:pt x="0" y="1148"/>
                      <a:pt x="703" y="2685"/>
                    </a:cubicBezTo>
                    <a:cubicBezTo>
                      <a:pt x="1026" y="3590"/>
                      <a:pt x="2615" y="5700"/>
                      <a:pt x="3615" y="5700"/>
                    </a:cubicBezTo>
                    <a:cubicBezTo>
                      <a:pt x="3687" y="5700"/>
                      <a:pt x="3757" y="5689"/>
                      <a:pt x="3822" y="5666"/>
                    </a:cubicBezTo>
                    <a:cubicBezTo>
                      <a:pt x="4793" y="5250"/>
                      <a:pt x="4585" y="2338"/>
                      <a:pt x="4238" y="1298"/>
                    </a:cubicBezTo>
                    <a:cubicBezTo>
                      <a:pt x="3933" y="384"/>
                      <a:pt x="3228" y="0"/>
                      <a:pt x="251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5" name="Google Shape;3585;p36"/>
              <p:cNvSpPr/>
              <p:nvPr/>
            </p:nvSpPr>
            <p:spPr>
              <a:xfrm>
                <a:off x="3614150" y="1520500"/>
                <a:ext cx="457525" cy="88400"/>
              </a:xfrm>
              <a:custGeom>
                <a:avLst/>
                <a:gdLst/>
                <a:ahLst/>
                <a:cxnLst/>
                <a:rect l="l" t="t" r="r" b="b"/>
                <a:pathLst>
                  <a:path w="18301" h="3536" extrusionOk="0">
                    <a:moveTo>
                      <a:pt x="18301" y="1"/>
                    </a:moveTo>
                    <a:lnTo>
                      <a:pt x="18301" y="1"/>
                    </a:lnTo>
                    <a:cubicBezTo>
                      <a:pt x="18023" y="139"/>
                      <a:pt x="17746" y="209"/>
                      <a:pt x="17469" y="209"/>
                    </a:cubicBezTo>
                    <a:cubicBezTo>
                      <a:pt x="16776" y="347"/>
                      <a:pt x="16082" y="417"/>
                      <a:pt x="15389" y="417"/>
                    </a:cubicBezTo>
                    <a:lnTo>
                      <a:pt x="14003" y="417"/>
                    </a:lnTo>
                    <a:lnTo>
                      <a:pt x="12409" y="486"/>
                    </a:lnTo>
                    <a:lnTo>
                      <a:pt x="10745" y="486"/>
                    </a:lnTo>
                    <a:lnTo>
                      <a:pt x="9012" y="625"/>
                    </a:lnTo>
                    <a:cubicBezTo>
                      <a:pt x="8388" y="694"/>
                      <a:pt x="7834" y="694"/>
                      <a:pt x="7279" y="763"/>
                    </a:cubicBezTo>
                    <a:lnTo>
                      <a:pt x="5615" y="971"/>
                    </a:lnTo>
                    <a:cubicBezTo>
                      <a:pt x="5061" y="971"/>
                      <a:pt x="4506" y="1110"/>
                      <a:pt x="4021" y="1179"/>
                    </a:cubicBezTo>
                    <a:lnTo>
                      <a:pt x="2635" y="1387"/>
                    </a:lnTo>
                    <a:lnTo>
                      <a:pt x="1318" y="1664"/>
                    </a:lnTo>
                    <a:lnTo>
                      <a:pt x="1" y="3051"/>
                    </a:lnTo>
                    <a:lnTo>
                      <a:pt x="139" y="3536"/>
                    </a:lnTo>
                    <a:cubicBezTo>
                      <a:pt x="139" y="3536"/>
                      <a:pt x="416" y="3397"/>
                      <a:pt x="902" y="3259"/>
                    </a:cubicBezTo>
                    <a:cubicBezTo>
                      <a:pt x="1318" y="3051"/>
                      <a:pt x="2011" y="2843"/>
                      <a:pt x="2843" y="2635"/>
                    </a:cubicBezTo>
                    <a:cubicBezTo>
                      <a:pt x="3674" y="2358"/>
                      <a:pt x="4645" y="2150"/>
                      <a:pt x="5685" y="1942"/>
                    </a:cubicBezTo>
                    <a:lnTo>
                      <a:pt x="7279" y="1595"/>
                    </a:lnTo>
                    <a:cubicBezTo>
                      <a:pt x="7903" y="1526"/>
                      <a:pt x="8457" y="1456"/>
                      <a:pt x="9012" y="1387"/>
                    </a:cubicBezTo>
                    <a:lnTo>
                      <a:pt x="10745" y="1179"/>
                    </a:lnTo>
                    <a:lnTo>
                      <a:pt x="12409" y="1110"/>
                    </a:lnTo>
                    <a:lnTo>
                      <a:pt x="14003" y="1041"/>
                    </a:lnTo>
                    <a:cubicBezTo>
                      <a:pt x="14165" y="1017"/>
                      <a:pt x="14326" y="1010"/>
                      <a:pt x="14486" y="1010"/>
                    </a:cubicBezTo>
                    <a:cubicBezTo>
                      <a:pt x="14804" y="1010"/>
                      <a:pt x="15112" y="1041"/>
                      <a:pt x="15389" y="1041"/>
                    </a:cubicBezTo>
                    <a:cubicBezTo>
                      <a:pt x="16082" y="1041"/>
                      <a:pt x="16776" y="1179"/>
                      <a:pt x="17469" y="1318"/>
                    </a:cubicBezTo>
                    <a:cubicBezTo>
                      <a:pt x="17677" y="1387"/>
                      <a:pt x="17954" y="1456"/>
                      <a:pt x="18231" y="1595"/>
                    </a:cubicBezTo>
                    <a:lnTo>
                      <a:pt x="183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6" name="Google Shape;3586;p36"/>
              <p:cNvSpPr/>
              <p:nvPr/>
            </p:nvSpPr>
            <p:spPr>
              <a:xfrm>
                <a:off x="4042200" y="1501300"/>
                <a:ext cx="160600" cy="93775"/>
              </a:xfrm>
              <a:custGeom>
                <a:avLst/>
                <a:gdLst/>
                <a:ahLst/>
                <a:cxnLst/>
                <a:rect l="l" t="t" r="r" b="b"/>
                <a:pathLst>
                  <a:path w="6424" h="3751" extrusionOk="0">
                    <a:moveTo>
                      <a:pt x="3968" y="0"/>
                    </a:moveTo>
                    <a:cubicBezTo>
                      <a:pt x="2803" y="0"/>
                      <a:pt x="200" y="550"/>
                      <a:pt x="70" y="1531"/>
                    </a:cubicBezTo>
                    <a:cubicBezTo>
                      <a:pt x="0" y="2571"/>
                      <a:pt x="2773" y="3680"/>
                      <a:pt x="3813" y="3749"/>
                    </a:cubicBezTo>
                    <a:cubicBezTo>
                      <a:pt x="3836" y="3750"/>
                      <a:pt x="3860" y="3750"/>
                      <a:pt x="3883" y="3750"/>
                    </a:cubicBezTo>
                    <a:cubicBezTo>
                      <a:pt x="6175" y="3750"/>
                      <a:pt x="6424" y="418"/>
                      <a:pt x="4159" y="6"/>
                    </a:cubicBezTo>
                    <a:cubicBezTo>
                      <a:pt x="4101" y="2"/>
                      <a:pt x="4037" y="0"/>
                      <a:pt x="39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7" name="Google Shape;3587;p36"/>
              <p:cNvSpPr/>
              <p:nvPr/>
            </p:nvSpPr>
            <p:spPr>
              <a:xfrm>
                <a:off x="3439125" y="1775250"/>
                <a:ext cx="462725" cy="48550"/>
              </a:xfrm>
              <a:custGeom>
                <a:avLst/>
                <a:gdLst/>
                <a:ahLst/>
                <a:cxnLst/>
                <a:rect l="l" t="t" r="r" b="b"/>
                <a:pathLst>
                  <a:path w="18509" h="1942" extrusionOk="0">
                    <a:moveTo>
                      <a:pt x="5754" y="1"/>
                    </a:moveTo>
                    <a:cubicBezTo>
                      <a:pt x="5199" y="1"/>
                      <a:pt x="4714" y="70"/>
                      <a:pt x="4229" y="70"/>
                    </a:cubicBezTo>
                    <a:lnTo>
                      <a:pt x="2773" y="139"/>
                    </a:lnTo>
                    <a:lnTo>
                      <a:pt x="1456" y="278"/>
                    </a:lnTo>
                    <a:lnTo>
                      <a:pt x="0" y="1456"/>
                    </a:lnTo>
                    <a:lnTo>
                      <a:pt x="139" y="1941"/>
                    </a:lnTo>
                    <a:cubicBezTo>
                      <a:pt x="139" y="1941"/>
                      <a:pt x="416" y="1872"/>
                      <a:pt x="901" y="1734"/>
                    </a:cubicBezTo>
                    <a:cubicBezTo>
                      <a:pt x="1317" y="1595"/>
                      <a:pt x="2011" y="1456"/>
                      <a:pt x="2842" y="1318"/>
                    </a:cubicBezTo>
                    <a:cubicBezTo>
                      <a:pt x="3744" y="1179"/>
                      <a:pt x="4714" y="971"/>
                      <a:pt x="5754" y="902"/>
                    </a:cubicBezTo>
                    <a:lnTo>
                      <a:pt x="7417" y="763"/>
                    </a:lnTo>
                    <a:lnTo>
                      <a:pt x="10883" y="763"/>
                    </a:lnTo>
                    <a:lnTo>
                      <a:pt x="12547" y="832"/>
                    </a:lnTo>
                    <a:lnTo>
                      <a:pt x="14141" y="902"/>
                    </a:lnTo>
                    <a:cubicBezTo>
                      <a:pt x="14557" y="902"/>
                      <a:pt x="15042" y="902"/>
                      <a:pt x="15458" y="971"/>
                    </a:cubicBezTo>
                    <a:cubicBezTo>
                      <a:pt x="16152" y="1110"/>
                      <a:pt x="16845" y="1248"/>
                      <a:pt x="17538" y="1456"/>
                    </a:cubicBezTo>
                    <a:cubicBezTo>
                      <a:pt x="17746" y="1595"/>
                      <a:pt x="18023" y="1664"/>
                      <a:pt x="18231" y="1803"/>
                    </a:cubicBezTo>
                    <a:lnTo>
                      <a:pt x="18508" y="278"/>
                    </a:lnTo>
                    <a:lnTo>
                      <a:pt x="18508" y="278"/>
                    </a:lnTo>
                    <a:cubicBezTo>
                      <a:pt x="18231" y="347"/>
                      <a:pt x="17954" y="416"/>
                      <a:pt x="17607" y="416"/>
                    </a:cubicBezTo>
                    <a:cubicBezTo>
                      <a:pt x="17261" y="451"/>
                      <a:pt x="16914" y="468"/>
                      <a:pt x="16567" y="468"/>
                    </a:cubicBezTo>
                    <a:cubicBezTo>
                      <a:pt x="16221" y="468"/>
                      <a:pt x="15874" y="451"/>
                      <a:pt x="15528" y="416"/>
                    </a:cubicBezTo>
                    <a:cubicBezTo>
                      <a:pt x="15112" y="416"/>
                      <a:pt x="14627" y="278"/>
                      <a:pt x="14141" y="278"/>
                    </a:cubicBezTo>
                    <a:lnTo>
                      <a:pt x="12547" y="139"/>
                    </a:lnTo>
                    <a:lnTo>
                      <a:pt x="10883" y="70"/>
                    </a:lnTo>
                    <a:lnTo>
                      <a:pt x="7417" y="70"/>
                    </a:lnTo>
                    <a:lnTo>
                      <a:pt x="57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8" name="Google Shape;3588;p36"/>
              <p:cNvSpPr/>
              <p:nvPr/>
            </p:nvSpPr>
            <p:spPr>
              <a:xfrm>
                <a:off x="3867175" y="1771900"/>
                <a:ext cx="167725" cy="94600"/>
              </a:xfrm>
              <a:custGeom>
                <a:avLst/>
                <a:gdLst/>
                <a:ahLst/>
                <a:cxnLst/>
                <a:rect l="l" t="t" r="r" b="b"/>
                <a:pathLst>
                  <a:path w="6709" h="3784" extrusionOk="0">
                    <a:moveTo>
                      <a:pt x="3570" y="1"/>
                    </a:moveTo>
                    <a:cubicBezTo>
                      <a:pt x="2303" y="1"/>
                      <a:pt x="374" y="345"/>
                      <a:pt x="208" y="1174"/>
                    </a:cubicBezTo>
                    <a:cubicBezTo>
                      <a:pt x="0" y="2145"/>
                      <a:pt x="2634" y="3531"/>
                      <a:pt x="3674" y="3739"/>
                    </a:cubicBezTo>
                    <a:cubicBezTo>
                      <a:pt x="3824" y="3769"/>
                      <a:pt x="3967" y="3783"/>
                      <a:pt x="4104" y="3783"/>
                    </a:cubicBezTo>
                    <a:cubicBezTo>
                      <a:pt x="6182" y="3783"/>
                      <a:pt x="6709" y="521"/>
                      <a:pt x="4367" y="65"/>
                    </a:cubicBezTo>
                    <a:cubicBezTo>
                      <a:pt x="4171" y="23"/>
                      <a:pt x="3891" y="1"/>
                      <a:pt x="3570"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9" name="Google Shape;3589;p36"/>
              <p:cNvSpPr/>
              <p:nvPr/>
            </p:nvSpPr>
            <p:spPr>
              <a:xfrm>
                <a:off x="3229425" y="2004000"/>
                <a:ext cx="459275" cy="71075"/>
              </a:xfrm>
              <a:custGeom>
                <a:avLst/>
                <a:gdLst/>
                <a:ahLst/>
                <a:cxnLst/>
                <a:rect l="l" t="t" r="r" b="b"/>
                <a:pathLst>
                  <a:path w="18371" h="2843" extrusionOk="0">
                    <a:moveTo>
                      <a:pt x="18370" y="1"/>
                    </a:moveTo>
                    <a:lnTo>
                      <a:pt x="18370" y="1"/>
                    </a:lnTo>
                    <a:cubicBezTo>
                      <a:pt x="18093" y="70"/>
                      <a:pt x="17816" y="139"/>
                      <a:pt x="17538" y="209"/>
                    </a:cubicBezTo>
                    <a:cubicBezTo>
                      <a:pt x="16845" y="347"/>
                      <a:pt x="16152" y="347"/>
                      <a:pt x="15459" y="347"/>
                    </a:cubicBezTo>
                    <a:cubicBezTo>
                      <a:pt x="14974" y="347"/>
                      <a:pt x="14488" y="278"/>
                      <a:pt x="14003" y="278"/>
                    </a:cubicBezTo>
                    <a:lnTo>
                      <a:pt x="10814" y="278"/>
                    </a:lnTo>
                    <a:lnTo>
                      <a:pt x="9082" y="347"/>
                    </a:lnTo>
                    <a:cubicBezTo>
                      <a:pt x="8770" y="382"/>
                      <a:pt x="8475" y="382"/>
                      <a:pt x="8189" y="382"/>
                    </a:cubicBezTo>
                    <a:cubicBezTo>
                      <a:pt x="7903" y="382"/>
                      <a:pt x="7626" y="382"/>
                      <a:pt x="7349" y="417"/>
                    </a:cubicBezTo>
                    <a:lnTo>
                      <a:pt x="5616" y="555"/>
                    </a:lnTo>
                    <a:cubicBezTo>
                      <a:pt x="5130" y="555"/>
                      <a:pt x="4576" y="624"/>
                      <a:pt x="4091" y="694"/>
                    </a:cubicBezTo>
                    <a:lnTo>
                      <a:pt x="2704" y="902"/>
                    </a:lnTo>
                    <a:lnTo>
                      <a:pt x="1387" y="1110"/>
                    </a:lnTo>
                    <a:lnTo>
                      <a:pt x="1" y="2357"/>
                    </a:lnTo>
                    <a:lnTo>
                      <a:pt x="139" y="2843"/>
                    </a:lnTo>
                    <a:lnTo>
                      <a:pt x="833" y="2565"/>
                    </a:lnTo>
                    <a:cubicBezTo>
                      <a:pt x="1318" y="2427"/>
                      <a:pt x="2011" y="2219"/>
                      <a:pt x="2843" y="2011"/>
                    </a:cubicBezTo>
                    <a:cubicBezTo>
                      <a:pt x="3744" y="1803"/>
                      <a:pt x="4714" y="1595"/>
                      <a:pt x="5685" y="1456"/>
                    </a:cubicBezTo>
                    <a:lnTo>
                      <a:pt x="7349" y="1179"/>
                    </a:lnTo>
                    <a:cubicBezTo>
                      <a:pt x="7903" y="1110"/>
                      <a:pt x="8527" y="1040"/>
                      <a:pt x="9082" y="1040"/>
                    </a:cubicBezTo>
                    <a:lnTo>
                      <a:pt x="10814" y="902"/>
                    </a:lnTo>
                    <a:lnTo>
                      <a:pt x="14003" y="902"/>
                    </a:lnTo>
                    <a:cubicBezTo>
                      <a:pt x="14165" y="879"/>
                      <a:pt x="14319" y="871"/>
                      <a:pt x="14470" y="871"/>
                    </a:cubicBezTo>
                    <a:cubicBezTo>
                      <a:pt x="14773" y="871"/>
                      <a:pt x="15066" y="902"/>
                      <a:pt x="15390" y="902"/>
                    </a:cubicBezTo>
                    <a:cubicBezTo>
                      <a:pt x="16083" y="971"/>
                      <a:pt x="16776" y="1110"/>
                      <a:pt x="17469" y="1318"/>
                    </a:cubicBezTo>
                    <a:cubicBezTo>
                      <a:pt x="17746" y="1318"/>
                      <a:pt x="17954" y="1456"/>
                      <a:pt x="18232" y="1595"/>
                    </a:cubicBezTo>
                    <a:lnTo>
                      <a:pt x="183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0" name="Google Shape;3590;p36"/>
              <p:cNvSpPr/>
              <p:nvPr/>
            </p:nvSpPr>
            <p:spPr>
              <a:xfrm>
                <a:off x="3657475" y="1987825"/>
                <a:ext cx="165375" cy="94750"/>
              </a:xfrm>
              <a:custGeom>
                <a:avLst/>
                <a:gdLst/>
                <a:ahLst/>
                <a:cxnLst/>
                <a:rect l="l" t="t" r="r" b="b"/>
                <a:pathLst>
                  <a:path w="6615" h="3790" extrusionOk="0">
                    <a:moveTo>
                      <a:pt x="3816" y="1"/>
                    </a:moveTo>
                    <a:cubicBezTo>
                      <a:pt x="2573" y="1"/>
                      <a:pt x="262" y="487"/>
                      <a:pt x="139" y="1410"/>
                    </a:cubicBezTo>
                    <a:cubicBezTo>
                      <a:pt x="0" y="2381"/>
                      <a:pt x="2704" y="3628"/>
                      <a:pt x="3744" y="3767"/>
                    </a:cubicBezTo>
                    <a:cubicBezTo>
                      <a:pt x="3854" y="3782"/>
                      <a:pt x="3960" y="3790"/>
                      <a:pt x="4062" y="3790"/>
                    </a:cubicBezTo>
                    <a:cubicBezTo>
                      <a:pt x="6276" y="3790"/>
                      <a:pt x="6614" y="355"/>
                      <a:pt x="4229" y="24"/>
                    </a:cubicBezTo>
                    <a:cubicBezTo>
                      <a:pt x="4113" y="8"/>
                      <a:pt x="3973" y="1"/>
                      <a:pt x="3816"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1" name="Google Shape;3591;p36"/>
              <p:cNvSpPr/>
              <p:nvPr/>
            </p:nvSpPr>
            <p:spPr>
              <a:xfrm>
                <a:off x="3035350" y="2173825"/>
                <a:ext cx="421125" cy="225325"/>
              </a:xfrm>
              <a:custGeom>
                <a:avLst/>
                <a:gdLst/>
                <a:ahLst/>
                <a:cxnLst/>
                <a:rect l="l" t="t" r="r" b="b"/>
                <a:pathLst>
                  <a:path w="16845" h="9013" extrusionOk="0">
                    <a:moveTo>
                      <a:pt x="16429" y="1"/>
                    </a:moveTo>
                    <a:cubicBezTo>
                      <a:pt x="16151" y="209"/>
                      <a:pt x="15943" y="347"/>
                      <a:pt x="15735" y="486"/>
                    </a:cubicBezTo>
                    <a:cubicBezTo>
                      <a:pt x="15112" y="833"/>
                      <a:pt x="14418" y="1110"/>
                      <a:pt x="13725" y="1318"/>
                    </a:cubicBezTo>
                    <a:cubicBezTo>
                      <a:pt x="13379" y="1457"/>
                      <a:pt x="12893" y="1595"/>
                      <a:pt x="12408" y="1734"/>
                    </a:cubicBezTo>
                    <a:lnTo>
                      <a:pt x="10952" y="2288"/>
                    </a:lnTo>
                    <a:lnTo>
                      <a:pt x="9358" y="2843"/>
                    </a:lnTo>
                    <a:lnTo>
                      <a:pt x="7764" y="3536"/>
                    </a:lnTo>
                    <a:cubicBezTo>
                      <a:pt x="7209" y="3744"/>
                      <a:pt x="6655" y="3952"/>
                      <a:pt x="6169" y="4160"/>
                    </a:cubicBezTo>
                    <a:lnTo>
                      <a:pt x="4644" y="4853"/>
                    </a:lnTo>
                    <a:cubicBezTo>
                      <a:pt x="4090" y="5130"/>
                      <a:pt x="3674" y="5338"/>
                      <a:pt x="3258" y="5546"/>
                    </a:cubicBezTo>
                    <a:lnTo>
                      <a:pt x="1941" y="6240"/>
                    </a:lnTo>
                    <a:lnTo>
                      <a:pt x="832" y="6863"/>
                    </a:lnTo>
                    <a:lnTo>
                      <a:pt x="0" y="8596"/>
                    </a:lnTo>
                    <a:lnTo>
                      <a:pt x="347" y="9012"/>
                    </a:lnTo>
                    <a:cubicBezTo>
                      <a:pt x="347" y="9012"/>
                      <a:pt x="555" y="8874"/>
                      <a:pt x="901" y="8527"/>
                    </a:cubicBezTo>
                    <a:cubicBezTo>
                      <a:pt x="1317" y="8180"/>
                      <a:pt x="1802" y="7765"/>
                      <a:pt x="2565" y="7279"/>
                    </a:cubicBezTo>
                    <a:cubicBezTo>
                      <a:pt x="3327" y="6794"/>
                      <a:pt x="4090" y="6240"/>
                      <a:pt x="5060" y="5754"/>
                    </a:cubicBezTo>
                    <a:lnTo>
                      <a:pt x="6516" y="4922"/>
                    </a:lnTo>
                    <a:cubicBezTo>
                      <a:pt x="7001" y="4645"/>
                      <a:pt x="7487" y="4368"/>
                      <a:pt x="8041" y="4160"/>
                    </a:cubicBezTo>
                    <a:lnTo>
                      <a:pt x="9566" y="3467"/>
                    </a:lnTo>
                    <a:lnTo>
                      <a:pt x="11091" y="2843"/>
                    </a:lnTo>
                    <a:lnTo>
                      <a:pt x="12547" y="2288"/>
                    </a:lnTo>
                    <a:cubicBezTo>
                      <a:pt x="13032" y="2150"/>
                      <a:pt x="13448" y="2011"/>
                      <a:pt x="13864" y="1872"/>
                    </a:cubicBezTo>
                    <a:cubicBezTo>
                      <a:pt x="14557" y="1664"/>
                      <a:pt x="15250" y="1526"/>
                      <a:pt x="15943" y="1526"/>
                    </a:cubicBezTo>
                    <a:cubicBezTo>
                      <a:pt x="16082" y="1491"/>
                      <a:pt x="16221" y="1474"/>
                      <a:pt x="16368" y="1474"/>
                    </a:cubicBezTo>
                    <a:cubicBezTo>
                      <a:pt x="16515" y="1474"/>
                      <a:pt x="16671" y="1491"/>
                      <a:pt x="16845" y="1526"/>
                    </a:cubicBezTo>
                    <a:lnTo>
                      <a:pt x="16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2" name="Google Shape;3592;p36"/>
              <p:cNvSpPr/>
              <p:nvPr/>
            </p:nvSpPr>
            <p:spPr>
              <a:xfrm>
                <a:off x="3420050" y="2132325"/>
                <a:ext cx="152525" cy="95325"/>
              </a:xfrm>
              <a:custGeom>
                <a:avLst/>
                <a:gdLst/>
                <a:ahLst/>
                <a:cxnLst/>
                <a:rect l="l" t="t" r="r" b="b"/>
                <a:pathLst>
                  <a:path w="6101" h="3813" extrusionOk="0">
                    <a:moveTo>
                      <a:pt x="4099" y="1"/>
                    </a:moveTo>
                    <a:cubicBezTo>
                      <a:pt x="3938" y="1"/>
                      <a:pt x="3773" y="22"/>
                      <a:pt x="3605" y="67"/>
                    </a:cubicBezTo>
                    <a:cubicBezTo>
                      <a:pt x="2635" y="274"/>
                      <a:pt x="1" y="1730"/>
                      <a:pt x="209" y="2701"/>
                    </a:cubicBezTo>
                    <a:cubicBezTo>
                      <a:pt x="424" y="3507"/>
                      <a:pt x="2222" y="3813"/>
                      <a:pt x="3504" y="3813"/>
                    </a:cubicBezTo>
                    <a:cubicBezTo>
                      <a:pt x="3875" y="3813"/>
                      <a:pt x="4204" y="3787"/>
                      <a:pt x="4437" y="3740"/>
                    </a:cubicBezTo>
                    <a:cubicBezTo>
                      <a:pt x="5477" y="3463"/>
                      <a:pt x="6101" y="2493"/>
                      <a:pt x="5893" y="1453"/>
                    </a:cubicBezTo>
                    <a:cubicBezTo>
                      <a:pt x="5660" y="580"/>
                      <a:pt x="4939" y="1"/>
                      <a:pt x="4099"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3" name="Google Shape;3593;p36"/>
              <p:cNvSpPr/>
              <p:nvPr/>
            </p:nvSpPr>
            <p:spPr>
              <a:xfrm>
                <a:off x="1784150" y="238125"/>
                <a:ext cx="1665400" cy="4075950"/>
              </a:xfrm>
              <a:custGeom>
                <a:avLst/>
                <a:gdLst/>
                <a:ahLst/>
                <a:cxnLst/>
                <a:rect l="l" t="t" r="r" b="b"/>
                <a:pathLst>
                  <a:path w="66616" h="163038" extrusionOk="0">
                    <a:moveTo>
                      <a:pt x="21420" y="46028"/>
                    </a:moveTo>
                    <a:lnTo>
                      <a:pt x="24886" y="68417"/>
                    </a:lnTo>
                    <a:lnTo>
                      <a:pt x="16775" y="54276"/>
                    </a:lnTo>
                    <a:cubicBezTo>
                      <a:pt x="10814" y="65575"/>
                      <a:pt x="6585" y="77706"/>
                      <a:pt x="4090" y="90253"/>
                    </a:cubicBezTo>
                    <a:lnTo>
                      <a:pt x="8180" y="108137"/>
                    </a:lnTo>
                    <a:lnTo>
                      <a:pt x="2565" y="99749"/>
                    </a:lnTo>
                    <a:cubicBezTo>
                      <a:pt x="0" y="121169"/>
                      <a:pt x="2634" y="142866"/>
                      <a:pt x="10259" y="163037"/>
                    </a:cubicBezTo>
                    <a:lnTo>
                      <a:pt x="28213" y="91223"/>
                    </a:lnTo>
                    <a:lnTo>
                      <a:pt x="66615" y="0"/>
                    </a:lnTo>
                    <a:cubicBezTo>
                      <a:pt x="49424" y="10536"/>
                      <a:pt x="33273" y="26410"/>
                      <a:pt x="21420" y="4602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4" name="Google Shape;3594;p36"/>
              <p:cNvSpPr/>
              <p:nvPr/>
            </p:nvSpPr>
            <p:spPr>
              <a:xfrm>
                <a:off x="2040625" y="238125"/>
                <a:ext cx="1450500" cy="4074200"/>
              </a:xfrm>
              <a:custGeom>
                <a:avLst/>
                <a:gdLst/>
                <a:ahLst/>
                <a:cxnLst/>
                <a:rect l="l" t="t" r="r" b="b"/>
                <a:pathLst>
                  <a:path w="58020" h="162968" extrusionOk="0">
                    <a:moveTo>
                      <a:pt x="21836" y="113821"/>
                    </a:moveTo>
                    <a:lnTo>
                      <a:pt x="34313" y="105364"/>
                    </a:lnTo>
                    <a:cubicBezTo>
                      <a:pt x="37294" y="98640"/>
                      <a:pt x="40066" y="91847"/>
                      <a:pt x="42562" y="84985"/>
                    </a:cubicBezTo>
                    <a:lnTo>
                      <a:pt x="23499" y="89421"/>
                    </a:lnTo>
                    <a:lnTo>
                      <a:pt x="46236" y="73963"/>
                    </a:lnTo>
                    <a:cubicBezTo>
                      <a:pt x="48523" y="66962"/>
                      <a:pt x="50464" y="59961"/>
                      <a:pt x="52059" y="53098"/>
                    </a:cubicBezTo>
                    <a:lnTo>
                      <a:pt x="35977" y="57326"/>
                    </a:lnTo>
                    <a:lnTo>
                      <a:pt x="53861" y="44433"/>
                    </a:lnTo>
                    <a:cubicBezTo>
                      <a:pt x="57049" y="28074"/>
                      <a:pt x="58020" y="12755"/>
                      <a:pt x="56356" y="0"/>
                    </a:cubicBezTo>
                    <a:cubicBezTo>
                      <a:pt x="4714" y="73200"/>
                      <a:pt x="0" y="162968"/>
                      <a:pt x="0" y="162968"/>
                    </a:cubicBezTo>
                    <a:cubicBezTo>
                      <a:pt x="11715" y="148758"/>
                      <a:pt x="22529" y="130804"/>
                      <a:pt x="31540" y="1116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5" name="Google Shape;3595;p36"/>
              <p:cNvSpPr/>
              <p:nvPr/>
            </p:nvSpPr>
            <p:spPr>
              <a:xfrm>
                <a:off x="1959175" y="1286550"/>
                <a:ext cx="2878475" cy="3925200"/>
              </a:xfrm>
              <a:custGeom>
                <a:avLst/>
                <a:gdLst/>
                <a:ahLst/>
                <a:cxnLst/>
                <a:rect l="l" t="t" r="r" b="b"/>
                <a:pathLst>
                  <a:path w="115139" h="157008" extrusionOk="0">
                    <a:moveTo>
                      <a:pt x="51573" y="34799"/>
                    </a:moveTo>
                    <a:lnTo>
                      <a:pt x="48038" y="60100"/>
                    </a:lnTo>
                    <a:lnTo>
                      <a:pt x="43879" y="42216"/>
                    </a:lnTo>
                    <a:cubicBezTo>
                      <a:pt x="33897" y="52475"/>
                      <a:pt x="25302" y="64120"/>
                      <a:pt x="18578" y="76806"/>
                    </a:cubicBezTo>
                    <a:lnTo>
                      <a:pt x="17191" y="97324"/>
                    </a:lnTo>
                    <a:lnTo>
                      <a:pt x="13795" y="86510"/>
                    </a:lnTo>
                    <a:cubicBezTo>
                      <a:pt x="4783" y="107098"/>
                      <a:pt x="0" y="130736"/>
                      <a:pt x="1664" y="157007"/>
                    </a:cubicBezTo>
                    <a:lnTo>
                      <a:pt x="44226" y="85678"/>
                    </a:lnTo>
                    <a:lnTo>
                      <a:pt x="115138" y="1"/>
                    </a:lnTo>
                    <a:cubicBezTo>
                      <a:pt x="93234" y="5754"/>
                      <a:pt x="70775" y="17608"/>
                      <a:pt x="51573" y="347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6" name="Google Shape;3596;p36"/>
              <p:cNvSpPr/>
              <p:nvPr/>
            </p:nvSpPr>
            <p:spPr>
              <a:xfrm>
                <a:off x="2000750" y="1286550"/>
                <a:ext cx="2835175" cy="3925200"/>
              </a:xfrm>
              <a:custGeom>
                <a:avLst/>
                <a:gdLst/>
                <a:ahLst/>
                <a:cxnLst/>
                <a:rect l="l" t="t" r="r" b="b"/>
                <a:pathLst>
                  <a:path w="113407" h="157008" extrusionOk="0">
                    <a:moveTo>
                      <a:pt x="39374" y="111257"/>
                    </a:moveTo>
                    <a:lnTo>
                      <a:pt x="55594" y="106266"/>
                    </a:lnTo>
                    <a:cubicBezTo>
                      <a:pt x="61001" y="99958"/>
                      <a:pt x="66131" y="93511"/>
                      <a:pt x="71052" y="86926"/>
                    </a:cubicBezTo>
                    <a:lnTo>
                      <a:pt x="49078" y="85471"/>
                    </a:lnTo>
                    <a:lnTo>
                      <a:pt x="78539" y="76320"/>
                    </a:lnTo>
                    <a:cubicBezTo>
                      <a:pt x="83253" y="69458"/>
                      <a:pt x="87620" y="62595"/>
                      <a:pt x="91571" y="55733"/>
                    </a:cubicBezTo>
                    <a:lnTo>
                      <a:pt x="72924" y="55040"/>
                    </a:lnTo>
                    <a:lnTo>
                      <a:pt x="96354" y="46999"/>
                    </a:lnTo>
                    <a:cubicBezTo>
                      <a:pt x="105019" y="30432"/>
                      <a:pt x="111119" y="14280"/>
                      <a:pt x="113406" y="1"/>
                    </a:cubicBezTo>
                    <a:cubicBezTo>
                      <a:pt x="34106" y="61972"/>
                      <a:pt x="1" y="157007"/>
                      <a:pt x="1" y="157007"/>
                    </a:cubicBezTo>
                    <a:cubicBezTo>
                      <a:pt x="17192" y="145500"/>
                      <a:pt x="34660" y="129696"/>
                      <a:pt x="50534" y="1119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7" name="Google Shape;3597;p36"/>
              <p:cNvSpPr/>
              <p:nvPr/>
            </p:nvSpPr>
            <p:spPr>
              <a:xfrm>
                <a:off x="1896775" y="3166825"/>
                <a:ext cx="3757100" cy="2252875"/>
              </a:xfrm>
              <a:custGeom>
                <a:avLst/>
                <a:gdLst/>
                <a:ahLst/>
                <a:cxnLst/>
                <a:rect l="l" t="t" r="r" b="b"/>
                <a:pathLst>
                  <a:path w="150284" h="90115" extrusionOk="0">
                    <a:moveTo>
                      <a:pt x="85609" y="8527"/>
                    </a:moveTo>
                    <a:lnTo>
                      <a:pt x="73478" y="27866"/>
                    </a:lnTo>
                    <a:lnTo>
                      <a:pt x="76598" y="11715"/>
                    </a:lnTo>
                    <a:cubicBezTo>
                      <a:pt x="64675" y="16429"/>
                      <a:pt x="53376" y="22875"/>
                      <a:pt x="43256" y="30708"/>
                    </a:cubicBezTo>
                    <a:lnTo>
                      <a:pt x="34591" y="47068"/>
                    </a:lnTo>
                    <a:lnTo>
                      <a:pt x="35769" y="36947"/>
                    </a:lnTo>
                    <a:cubicBezTo>
                      <a:pt x="19757" y="51504"/>
                      <a:pt x="7487" y="69735"/>
                      <a:pt x="1" y="90114"/>
                    </a:cubicBezTo>
                    <a:lnTo>
                      <a:pt x="56703" y="51019"/>
                    </a:lnTo>
                    <a:lnTo>
                      <a:pt x="150283" y="3328"/>
                    </a:lnTo>
                    <a:cubicBezTo>
                      <a:pt x="130250" y="0"/>
                      <a:pt x="107514" y="1456"/>
                      <a:pt x="85609" y="852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8" name="Google Shape;3598;p36"/>
              <p:cNvSpPr/>
              <p:nvPr/>
            </p:nvSpPr>
            <p:spPr>
              <a:xfrm>
                <a:off x="1896775" y="3250000"/>
                <a:ext cx="3757100" cy="2169700"/>
              </a:xfrm>
              <a:custGeom>
                <a:avLst/>
                <a:gdLst/>
                <a:ahLst/>
                <a:cxnLst/>
                <a:rect l="l" t="t" r="r" b="b"/>
                <a:pathLst>
                  <a:path w="150284" h="86788" extrusionOk="0">
                    <a:moveTo>
                      <a:pt x="49009" y="63774"/>
                    </a:moveTo>
                    <a:lnTo>
                      <a:pt x="64120" y="65576"/>
                    </a:lnTo>
                    <a:cubicBezTo>
                      <a:pt x="70775" y="62457"/>
                      <a:pt x="77360" y="59060"/>
                      <a:pt x="83807" y="55456"/>
                    </a:cubicBezTo>
                    <a:lnTo>
                      <a:pt x="66408" y="46305"/>
                    </a:lnTo>
                    <a:lnTo>
                      <a:pt x="93858" y="49563"/>
                    </a:lnTo>
                    <a:cubicBezTo>
                      <a:pt x="100166" y="45751"/>
                      <a:pt x="106266" y="41661"/>
                      <a:pt x="112020" y="37502"/>
                    </a:cubicBezTo>
                    <a:lnTo>
                      <a:pt x="97047" y="30154"/>
                    </a:lnTo>
                    <a:lnTo>
                      <a:pt x="119159" y="32095"/>
                    </a:lnTo>
                    <a:cubicBezTo>
                      <a:pt x="132330" y="21697"/>
                      <a:pt x="143213" y="10814"/>
                      <a:pt x="150283" y="1"/>
                    </a:cubicBezTo>
                    <a:cubicBezTo>
                      <a:pt x="62734" y="21628"/>
                      <a:pt x="1" y="86787"/>
                      <a:pt x="1" y="86787"/>
                    </a:cubicBezTo>
                    <a:cubicBezTo>
                      <a:pt x="18301" y="83599"/>
                      <a:pt x="38334" y="77083"/>
                      <a:pt x="57882" y="68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99" name="Google Shape;3599;p36"/>
            <p:cNvGrpSpPr/>
            <p:nvPr/>
          </p:nvGrpSpPr>
          <p:grpSpPr>
            <a:xfrm>
              <a:off x="8116303" y="2823503"/>
              <a:ext cx="1599852" cy="2777222"/>
              <a:chOff x="2572475" y="982424"/>
              <a:chExt cx="3092100" cy="5367650"/>
            </a:xfrm>
          </p:grpSpPr>
          <p:sp>
            <p:nvSpPr>
              <p:cNvPr id="3600" name="Google Shape;3600;p36"/>
              <p:cNvSpPr/>
              <p:nvPr/>
            </p:nvSpPr>
            <p:spPr>
              <a:xfrm>
                <a:off x="3530509" y="982424"/>
                <a:ext cx="1815779" cy="3462720"/>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1" name="Google Shape;3601;p36"/>
              <p:cNvSpPr/>
              <p:nvPr/>
            </p:nvSpPr>
            <p:spPr>
              <a:xfrm>
                <a:off x="3527052" y="982424"/>
                <a:ext cx="1705525" cy="3460991"/>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2" name="Google Shape;3602;p36"/>
              <p:cNvSpPr/>
              <p:nvPr/>
            </p:nvSpPr>
            <p:spPr>
              <a:xfrm>
                <a:off x="2572475" y="2558874"/>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3" name="Google Shape;3603;p36"/>
              <p:cNvSpPr/>
              <p:nvPr/>
            </p:nvSpPr>
            <p:spPr>
              <a:xfrm>
                <a:off x="2719750" y="2706149"/>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04" name="Google Shape;3604;p36"/>
            <p:cNvGrpSpPr/>
            <p:nvPr/>
          </p:nvGrpSpPr>
          <p:grpSpPr>
            <a:xfrm rot="5400000">
              <a:off x="7573204" y="3061803"/>
              <a:ext cx="1614778" cy="3578179"/>
              <a:chOff x="3604925" y="237775"/>
              <a:chExt cx="2352875" cy="5213725"/>
            </a:xfrm>
          </p:grpSpPr>
          <p:sp>
            <p:nvSpPr>
              <p:cNvPr id="3605" name="Google Shape;3605;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6" name="Google Shape;3606;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7" name="Google Shape;3607;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8" name="Google Shape;3608;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9" name="Google Shape;3609;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0" name="Google Shape;3610;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1" name="Google Shape;3611;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2" name="Google Shape;3612;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3" name="Google Shape;3613;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4" name="Google Shape;3614;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5" name="Google Shape;3615;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6" name="Google Shape;3616;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7" name="Google Shape;3617;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8" name="Google Shape;3618;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9" name="Google Shape;3619;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0" name="Google Shape;3620;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1" name="Google Shape;3621;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2" name="Google Shape;3622;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3" name="Google Shape;3623;p36"/>
            <p:cNvGrpSpPr/>
            <p:nvPr/>
          </p:nvGrpSpPr>
          <p:grpSpPr>
            <a:xfrm>
              <a:off x="1770498" y="4288941"/>
              <a:ext cx="467831" cy="482531"/>
              <a:chOff x="1129991" y="3111493"/>
              <a:chExt cx="346029" cy="356875"/>
            </a:xfrm>
          </p:grpSpPr>
          <p:sp>
            <p:nvSpPr>
              <p:cNvPr id="3624" name="Google Shape;3624;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5" name="Google Shape;3625;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6" name="Google Shape;3626;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7" name="Google Shape;3627;p36"/>
            <p:cNvGrpSpPr/>
            <p:nvPr/>
          </p:nvGrpSpPr>
          <p:grpSpPr>
            <a:xfrm rot="-5400000">
              <a:off x="4921506" y="5131165"/>
              <a:ext cx="750893" cy="775551"/>
              <a:chOff x="1181145" y="2013279"/>
              <a:chExt cx="346018" cy="357364"/>
            </a:xfrm>
          </p:grpSpPr>
          <p:sp>
            <p:nvSpPr>
              <p:cNvPr id="3628" name="Google Shape;3628;p36"/>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9" name="Google Shape;3629;p36"/>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0" name="Google Shape;3630;p36"/>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1" name="Google Shape;3631;p36"/>
            <p:cNvGrpSpPr/>
            <p:nvPr/>
          </p:nvGrpSpPr>
          <p:grpSpPr>
            <a:xfrm rot="7199957">
              <a:off x="1210677" y="4853427"/>
              <a:ext cx="467841" cy="482506"/>
              <a:chOff x="1129991" y="3111493"/>
              <a:chExt cx="346029" cy="356875"/>
            </a:xfrm>
          </p:grpSpPr>
          <p:sp>
            <p:nvSpPr>
              <p:cNvPr id="3632" name="Google Shape;3632;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3" name="Google Shape;3633;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4" name="Google Shape;3634;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5" name="Google Shape;3635;p36"/>
            <p:cNvGrpSpPr/>
            <p:nvPr/>
          </p:nvGrpSpPr>
          <p:grpSpPr>
            <a:xfrm rot="-5400000" flipH="1">
              <a:off x="3668642" y="3214203"/>
              <a:ext cx="1614778" cy="3578179"/>
              <a:chOff x="3604925" y="237775"/>
              <a:chExt cx="2352875" cy="5213725"/>
            </a:xfrm>
          </p:grpSpPr>
          <p:sp>
            <p:nvSpPr>
              <p:cNvPr id="3636" name="Google Shape;3636;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7" name="Google Shape;3637;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8" name="Google Shape;3638;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9" name="Google Shape;3639;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0" name="Google Shape;3640;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1" name="Google Shape;3641;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2" name="Google Shape;3642;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3" name="Google Shape;3643;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4" name="Google Shape;3644;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5" name="Google Shape;3645;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6" name="Google Shape;3646;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7" name="Google Shape;3647;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8" name="Google Shape;3648;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9" name="Google Shape;3649;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0" name="Google Shape;3650;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1" name="Google Shape;3651;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2" name="Google Shape;3652;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3" name="Google Shape;3653;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654" name="Google Shape;3654;p36"/>
          <p:cNvSpPr/>
          <p:nvPr/>
        </p:nvSpPr>
        <p:spPr>
          <a:xfrm rot="5400000">
            <a:off x="1709172" y="-58455"/>
            <a:ext cx="17157" cy="12857"/>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5" name="Google Shape;3655;p36"/>
          <p:cNvSpPr/>
          <p:nvPr/>
        </p:nvSpPr>
        <p:spPr>
          <a:xfrm rot="145005">
            <a:off x="-485397" y="-1631951"/>
            <a:ext cx="14892808" cy="2981129"/>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dk1"/>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6" name="Google Shape;3656;p36"/>
          <p:cNvSpPr/>
          <p:nvPr/>
        </p:nvSpPr>
        <p:spPr>
          <a:xfrm rot="5400000">
            <a:off x="1671025" y="-95161"/>
            <a:ext cx="93451" cy="86245"/>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7" name="Google Shape;3657;p36"/>
          <p:cNvSpPr/>
          <p:nvPr/>
        </p:nvSpPr>
        <p:spPr>
          <a:xfrm rot="5400000">
            <a:off x="9726711" y="-233349"/>
            <a:ext cx="93725" cy="8640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8" name="Google Shape;3658;p36"/>
          <p:cNvSpPr/>
          <p:nvPr/>
        </p:nvSpPr>
        <p:spPr>
          <a:xfrm rot="5400000">
            <a:off x="9738687" y="-233738"/>
            <a:ext cx="17912" cy="11369"/>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59" name="Google Shape;3659;p36"/>
          <p:cNvGrpSpPr/>
          <p:nvPr/>
        </p:nvGrpSpPr>
        <p:grpSpPr>
          <a:xfrm>
            <a:off x="-488199" y="-760058"/>
            <a:ext cx="2697576" cy="3470443"/>
            <a:chOff x="1501399" y="238125"/>
            <a:chExt cx="4036676" cy="5193200"/>
          </a:xfrm>
        </p:grpSpPr>
        <p:sp>
          <p:nvSpPr>
            <p:cNvPr id="3660" name="Google Shape;3660;p36"/>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1" name="Google Shape;3661;p36"/>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2" name="Google Shape;3662;p36"/>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3" name="Google Shape;3663;p36"/>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4" name="Google Shape;3664;p36"/>
            <p:cNvSpPr/>
            <p:nvPr/>
          </p:nvSpPr>
          <p:spPr>
            <a:xfrm rot="600857">
              <a:off x="1645576" y="3333542"/>
              <a:ext cx="2505591" cy="1877743"/>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5" name="Google Shape;3665;p36"/>
            <p:cNvSpPr/>
            <p:nvPr/>
          </p:nvSpPr>
          <p:spPr>
            <a:xfrm rot="600857">
              <a:off x="3524376" y="3807708"/>
              <a:ext cx="651674" cy="103029"/>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6" name="Google Shape;3666;p36"/>
            <p:cNvSpPr/>
            <p:nvPr/>
          </p:nvSpPr>
          <p:spPr>
            <a:xfrm rot="600857">
              <a:off x="4108617" y="3893413"/>
              <a:ext cx="236559" cy="134880"/>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7" name="Google Shape;3667;p36"/>
            <p:cNvSpPr/>
            <p:nvPr/>
          </p:nvSpPr>
          <p:spPr>
            <a:xfrm rot="600857">
              <a:off x="4247281" y="3518904"/>
              <a:ext cx="234183" cy="133255"/>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8" name="Google Shape;3668;p36"/>
            <p:cNvSpPr/>
            <p:nvPr/>
          </p:nvSpPr>
          <p:spPr>
            <a:xfrm rot="600857">
              <a:off x="3718387" y="3181741"/>
              <a:ext cx="330787" cy="576396"/>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9" name="Google Shape;3669;p36"/>
            <p:cNvSpPr/>
            <p:nvPr/>
          </p:nvSpPr>
          <p:spPr>
            <a:xfrm rot="600857">
              <a:off x="4037064" y="3044186"/>
              <a:ext cx="149655" cy="198807"/>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0" name="Google Shape;3670;p36"/>
            <p:cNvSpPr/>
            <p:nvPr/>
          </p:nvSpPr>
          <p:spPr>
            <a:xfrm rot="600857">
              <a:off x="3379225" y="3272164"/>
              <a:ext cx="253559" cy="608097"/>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1" name="Google Shape;3671;p36"/>
            <p:cNvSpPr/>
            <p:nvPr/>
          </p:nvSpPr>
          <p:spPr>
            <a:xfrm rot="600857">
              <a:off x="3615288" y="3119139"/>
              <a:ext cx="140105" cy="200732"/>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2" name="Google Shape;3672;p36"/>
            <p:cNvSpPr/>
            <p:nvPr/>
          </p:nvSpPr>
          <p:spPr>
            <a:xfrm rot="600857">
              <a:off x="3016464" y="3407954"/>
              <a:ext cx="192157" cy="623923"/>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3" name="Google Shape;3673;p36"/>
            <p:cNvSpPr/>
            <p:nvPr/>
          </p:nvSpPr>
          <p:spPr>
            <a:xfrm rot="600857">
              <a:off x="3182470" y="3247544"/>
              <a:ext cx="130755" cy="198107"/>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4" name="Google Shape;3674;p36"/>
            <p:cNvSpPr/>
            <p:nvPr/>
          </p:nvSpPr>
          <p:spPr>
            <a:xfrm rot="600857">
              <a:off x="2575090" y="3639920"/>
              <a:ext cx="194132" cy="625923"/>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5" name="Google Shape;3675;p36"/>
            <p:cNvSpPr/>
            <p:nvPr/>
          </p:nvSpPr>
          <p:spPr>
            <a:xfrm rot="600857">
              <a:off x="2743504" y="3476860"/>
              <a:ext cx="131755" cy="201057"/>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6" name="Google Shape;3676;p36"/>
            <p:cNvSpPr/>
            <p:nvPr/>
          </p:nvSpPr>
          <p:spPr>
            <a:xfrm rot="600857">
              <a:off x="2183072" y="3891459"/>
              <a:ext cx="112929" cy="637798"/>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7" name="Google Shape;3677;p36"/>
            <p:cNvSpPr/>
            <p:nvPr/>
          </p:nvSpPr>
          <p:spPr>
            <a:xfrm rot="600857">
              <a:off x="2257303" y="3725711"/>
              <a:ext cx="138855" cy="196982"/>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8" name="Google Shape;3678;p36"/>
            <p:cNvSpPr/>
            <p:nvPr/>
          </p:nvSpPr>
          <p:spPr>
            <a:xfrm rot="600857">
              <a:off x="3229635" y="3918011"/>
              <a:ext cx="641748" cy="144630"/>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9" name="Google Shape;3679;p36"/>
            <p:cNvSpPr/>
            <p:nvPr/>
          </p:nvSpPr>
          <p:spPr>
            <a:xfrm rot="600857">
              <a:off x="3797108" y="4049691"/>
              <a:ext cx="236759" cy="138455"/>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0" name="Google Shape;3680;p36"/>
            <p:cNvSpPr/>
            <p:nvPr/>
          </p:nvSpPr>
          <p:spPr>
            <a:xfrm rot="600857">
              <a:off x="2873430" y="4094042"/>
              <a:ext cx="631873" cy="204032"/>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1" name="Google Shape;3681;p36"/>
            <p:cNvSpPr/>
            <p:nvPr/>
          </p:nvSpPr>
          <p:spPr>
            <a:xfrm rot="600857">
              <a:off x="3422994" y="4285864"/>
              <a:ext cx="234883" cy="144530"/>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2" name="Google Shape;3682;p36"/>
            <p:cNvSpPr/>
            <p:nvPr/>
          </p:nvSpPr>
          <p:spPr>
            <a:xfrm rot="600857">
              <a:off x="2466460" y="4289876"/>
              <a:ext cx="637798" cy="162431"/>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3" name="Google Shape;3683;p36"/>
            <p:cNvSpPr/>
            <p:nvPr/>
          </p:nvSpPr>
          <p:spPr>
            <a:xfrm rot="600857">
              <a:off x="3027882" y="4440916"/>
              <a:ext cx="236359" cy="140955"/>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4" name="Google Shape;3684;p36"/>
            <p:cNvSpPr/>
            <p:nvPr/>
          </p:nvSpPr>
          <p:spPr>
            <a:xfrm rot="600857">
              <a:off x="2049724" y="4475023"/>
              <a:ext cx="629898" cy="160456"/>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5" name="Google Shape;3685;p36"/>
            <p:cNvSpPr/>
            <p:nvPr/>
          </p:nvSpPr>
          <p:spPr>
            <a:xfrm rot="600857">
              <a:off x="2645248" y="4493741"/>
              <a:ext cx="223858" cy="130855"/>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86" name="Google Shape;3686;p36"/>
          <p:cNvSpPr/>
          <p:nvPr/>
        </p:nvSpPr>
        <p:spPr>
          <a:xfrm rot="5400000">
            <a:off x="4115282" y="-16655"/>
            <a:ext cx="94023" cy="85628"/>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7" name="Google Shape;3687;p36"/>
          <p:cNvSpPr/>
          <p:nvPr/>
        </p:nvSpPr>
        <p:spPr>
          <a:xfrm rot="5400000">
            <a:off x="4154937" y="18815"/>
            <a:ext cx="15923" cy="14687"/>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8" name="Google Shape;3688;p36"/>
          <p:cNvSpPr/>
          <p:nvPr/>
        </p:nvSpPr>
        <p:spPr>
          <a:xfrm rot="5400000">
            <a:off x="1367350" y="-324672"/>
            <a:ext cx="162153" cy="148432"/>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9" name="Google Shape;3689;p36"/>
          <p:cNvSpPr/>
          <p:nvPr/>
        </p:nvSpPr>
        <p:spPr>
          <a:xfrm rot="5400000">
            <a:off x="1424911" y="-274229"/>
            <a:ext cx="41228" cy="31500"/>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90" name="Google Shape;3690;p36"/>
          <p:cNvGrpSpPr/>
          <p:nvPr/>
        </p:nvGrpSpPr>
        <p:grpSpPr>
          <a:xfrm rot="2700000">
            <a:off x="10207961" y="-429202"/>
            <a:ext cx="2734665" cy="1770332"/>
            <a:chOff x="3772813" y="-9"/>
            <a:chExt cx="2051019" cy="1327762"/>
          </a:xfrm>
        </p:grpSpPr>
        <p:sp>
          <p:nvSpPr>
            <p:cNvPr id="3691" name="Google Shape;3691;p36"/>
            <p:cNvSpPr/>
            <p:nvPr/>
          </p:nvSpPr>
          <p:spPr>
            <a:xfrm rot="6298355">
              <a:off x="4579261" y="117746"/>
              <a:ext cx="1082316" cy="1092253"/>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2" name="Google Shape;3692;p36"/>
            <p:cNvSpPr/>
            <p:nvPr/>
          </p:nvSpPr>
          <p:spPr>
            <a:xfrm rot="10800000">
              <a:off x="3772813" y="275109"/>
              <a:ext cx="1028316" cy="970675"/>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3" name="Google Shape;3693;p36"/>
            <p:cNvSpPr/>
            <p:nvPr/>
          </p:nvSpPr>
          <p:spPr>
            <a:xfrm rot="6298355">
              <a:off x="4858665" y="163038"/>
              <a:ext cx="870101" cy="864796"/>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4" name="Google Shape;3694;p36"/>
            <p:cNvSpPr/>
            <p:nvPr/>
          </p:nvSpPr>
          <p:spPr>
            <a:xfrm rot="6298355">
              <a:off x="4760397" y="267319"/>
              <a:ext cx="736936" cy="1057389"/>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5" name="Google Shape;3695;p36"/>
            <p:cNvSpPr/>
            <p:nvPr/>
          </p:nvSpPr>
          <p:spPr>
            <a:xfrm rot="10800000">
              <a:off x="3846399" y="326409"/>
              <a:ext cx="822136" cy="82301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6" name="Google Shape;3696;p36"/>
            <p:cNvSpPr/>
            <p:nvPr/>
          </p:nvSpPr>
          <p:spPr>
            <a:xfrm rot="10800000">
              <a:off x="3856471" y="615930"/>
              <a:ext cx="1003912" cy="697306"/>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9821590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31059415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7" r:id="rId11"/>
    <p:sldLayoutId id="2147483678" r:id="rId12"/>
    <p:sldLayoutId id="2147483679" r:id="rId13"/>
    <p:sldLayoutId id="2147483680" r:id="rId14"/>
  </p:sldLayoutIdLst>
  <p:transition spd="slow">
    <p:wip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45407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ransition spd="slow">
    <p:wip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2754040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2024/6/19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278519071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234BF7F3-103F-43D2-BD9B-85C2B40EA143}"/>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a:effectLst>
            <a:outerShdw dist="161925" dir="8220000" algn="bl" rotWithShape="0">
              <a:schemeClr val="accent1">
                <a:alpha val="52000"/>
              </a:scheme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1pPr>
            <a:lvl2pPr lvl="1"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2pPr>
            <a:lvl3pPr lvl="2"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3pPr>
            <a:lvl4pPr lvl="3"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4pPr>
            <a:lvl5pPr lvl="4"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5pPr>
            <a:lvl6pPr lvl="5"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6pPr>
            <a:lvl7pPr lvl="6"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7pPr>
            <a:lvl8pPr lvl="7"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8pPr>
            <a:lvl9pPr lvl="8"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Comfortaa"/>
              <a:buChar char="●"/>
              <a:defRPr>
                <a:solidFill>
                  <a:schemeClr val="lt2"/>
                </a:solidFill>
                <a:latin typeface="Comfortaa"/>
                <a:ea typeface="Comfortaa"/>
                <a:cs typeface="Comfortaa"/>
                <a:sym typeface="Comfortaa"/>
              </a:defRPr>
            </a:lvl1pPr>
            <a:lvl2pPr marL="914400" lvl="1"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2pPr>
            <a:lvl3pPr marL="1371600" lvl="2"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3pPr>
            <a:lvl4pPr marL="1828800" lvl="3"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4pPr>
            <a:lvl5pPr marL="2286000" lvl="4"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5pPr>
            <a:lvl6pPr marL="2743200" lvl="5"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6pPr>
            <a:lvl7pPr marL="3200400" lvl="6"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7pPr>
            <a:lvl8pPr marL="3657600" lvl="7"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8pPr>
            <a:lvl9pPr marL="4114800" lvl="8" indent="-317500">
              <a:lnSpc>
                <a:spcPct val="115000"/>
              </a:lnSpc>
              <a:spcBef>
                <a:spcPts val="1600"/>
              </a:spcBef>
              <a:spcAft>
                <a:spcPts val="1600"/>
              </a:spcAft>
              <a:buClr>
                <a:schemeClr val="lt2"/>
              </a:buClr>
              <a:buSzPts val="1400"/>
              <a:buFont typeface="Comfortaa"/>
              <a:buChar char="■"/>
              <a:defRPr>
                <a:solidFill>
                  <a:schemeClr val="lt2"/>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104443137"/>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370436949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control" Target="../activeX/activeX1.xml"/><Relationship Id="rId5" Type="http://schemas.openxmlformats.org/officeDocument/2006/relationships/image" Target="../media/image53.wmf"/><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control" Target="../activeX/activeX2.xml"/><Relationship Id="rId5" Type="http://schemas.openxmlformats.org/officeDocument/2006/relationships/image" Target="../media/image54.wmf"/><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49.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60.jpg"/><Relationship Id="rId1" Type="http://schemas.openxmlformats.org/officeDocument/2006/relationships/slideLayout" Target="../slideLayouts/slideLayout52.xml"/><Relationship Id="rId6" Type="http://schemas.microsoft.com/office/2007/relationships/hdphoto" Target="../media/hdphoto7.wdp"/><Relationship Id="rId5" Type="http://schemas.openxmlformats.org/officeDocument/2006/relationships/image" Target="../media/image62.png"/><Relationship Id="rId4"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1.png"/><Relationship Id="rId5" Type="http://schemas.microsoft.com/office/2007/relationships/hdphoto" Target="../media/hdphoto1.wdp"/><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73.png"/><Relationship Id="rId2" Type="http://schemas.openxmlformats.org/officeDocument/2006/relationships/image" Target="../media/image69.png"/><Relationship Id="rId1" Type="http://schemas.openxmlformats.org/officeDocument/2006/relationships/slideLayout" Target="../slideLayouts/slideLayout69.xml"/><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69.xml"/><Relationship Id="rId5" Type="http://schemas.openxmlformats.org/officeDocument/2006/relationships/image" Target="../media/image75.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5.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6.png"/><Relationship Id="rId3" Type="http://schemas.openxmlformats.org/officeDocument/2006/relationships/slideLayout" Target="../slideLayouts/slideLayout32.xml"/><Relationship Id="rId21" Type="http://schemas.openxmlformats.org/officeDocument/2006/relationships/image" Target="../media/image38.png"/><Relationship Id="rId7" Type="http://schemas.openxmlformats.org/officeDocument/2006/relationships/slide" Target="slide7.xml"/><Relationship Id="rId12" Type="http://schemas.openxmlformats.org/officeDocument/2006/relationships/image" Target="../media/image32.png"/><Relationship Id="rId17" Type="http://schemas.openxmlformats.org/officeDocument/2006/relationships/slide" Target="slide6.xml"/><Relationship Id="rId2" Type="http://schemas.openxmlformats.org/officeDocument/2006/relationships/audio" Target="../media/media1.wma"/><Relationship Id="rId16" Type="http://schemas.openxmlformats.org/officeDocument/2006/relationships/image" Target="../media/image35.png"/><Relationship Id="rId20" Type="http://schemas.openxmlformats.org/officeDocument/2006/relationships/image" Target="../media/image37.png"/><Relationship Id="rId1" Type="http://schemas.microsoft.com/office/2007/relationships/media" Target="../media/media1.wma"/><Relationship Id="rId6" Type="http://schemas.openxmlformats.org/officeDocument/2006/relationships/image" Target="../media/image27.png"/><Relationship Id="rId11" Type="http://schemas.openxmlformats.org/officeDocument/2006/relationships/image" Target="../media/image31.gif"/><Relationship Id="rId5" Type="http://schemas.openxmlformats.org/officeDocument/2006/relationships/audio" Target="../media/audio1.wav"/><Relationship Id="rId15" Type="http://schemas.openxmlformats.org/officeDocument/2006/relationships/slide" Target="slide5.xml"/><Relationship Id="rId10" Type="http://schemas.openxmlformats.org/officeDocument/2006/relationships/image" Target="../media/image30.gif"/><Relationship Id="rId19" Type="http://schemas.openxmlformats.org/officeDocument/2006/relationships/slide" Target="slide8.xml"/><Relationship Id="rId4" Type="http://schemas.openxmlformats.org/officeDocument/2006/relationships/notesSlide" Target="../notesSlides/notesSlide4.xml"/><Relationship Id="rId9" Type="http://schemas.openxmlformats.org/officeDocument/2006/relationships/image" Target="../media/image29.gif"/><Relationship Id="rId14" Type="http://schemas.openxmlformats.org/officeDocument/2006/relationships/image" Target="../media/image34.PNG"/><Relationship Id="rId22"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audio" Target="../media/audio2.wav"/><Relationship Id="rId1" Type="http://schemas.openxmlformats.org/officeDocument/2006/relationships/slideLayout" Target="../slideLayouts/slideLayout3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audio" Target="../media/audio2.wav"/><Relationship Id="rId1" Type="http://schemas.openxmlformats.org/officeDocument/2006/relationships/slideLayout" Target="../slideLayouts/slideLayout37.xml"/><Relationship Id="rId6" Type="http://schemas.openxmlformats.org/officeDocument/2006/relationships/image" Target="../media/image42.png"/><Relationship Id="rId5" Type="http://schemas.openxmlformats.org/officeDocument/2006/relationships/image" Target="../media/image40.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43.png"/><Relationship Id="rId5" Type="http://schemas.openxmlformats.org/officeDocument/2006/relationships/image" Target="../media/image40.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4.wdp"/><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44.png"/><Relationship Id="rId5" Type="http://schemas.openxmlformats.org/officeDocument/2006/relationships/image" Target="../media/image40.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42"/>
        <p:cNvGrpSpPr/>
        <p:nvPr/>
      </p:nvGrpSpPr>
      <p:grpSpPr>
        <a:xfrm>
          <a:off x="0" y="0"/>
          <a:ext cx="0" cy="0"/>
          <a:chOff x="0" y="0"/>
          <a:chExt cx="0" cy="0"/>
        </a:xfrm>
      </p:grpSpPr>
      <p:grpSp>
        <p:nvGrpSpPr>
          <p:cNvPr id="15" name="Nhóm 14">
            <a:extLst>
              <a:ext uri="{FF2B5EF4-FFF2-40B4-BE49-F238E27FC236}">
                <a16:creationId xmlns:a16="http://schemas.microsoft.com/office/drawing/2014/main" id="{ADBD2D36-3703-F1DC-BC96-0C8A78829E59}"/>
              </a:ext>
            </a:extLst>
          </p:cNvPr>
          <p:cNvGrpSpPr/>
          <p:nvPr/>
        </p:nvGrpSpPr>
        <p:grpSpPr>
          <a:xfrm>
            <a:off x="2694452" y="1774619"/>
            <a:ext cx="4280505" cy="1960320"/>
            <a:chOff x="2020840" y="1330964"/>
            <a:chExt cx="3210379" cy="1470240"/>
          </a:xfrm>
        </p:grpSpPr>
        <p:sp>
          <p:nvSpPr>
            <p:cNvPr id="8" name="Rectangle 13">
              <a:extLst>
                <a:ext uri="{FF2B5EF4-FFF2-40B4-BE49-F238E27FC236}">
                  <a16:creationId xmlns:a16="http://schemas.microsoft.com/office/drawing/2014/main" id="{7B3B9BD9-081A-C1C5-135C-5F3618286482}"/>
                </a:ext>
              </a:extLst>
            </p:cNvPr>
            <p:cNvSpPr/>
            <p:nvPr/>
          </p:nvSpPr>
          <p:spPr>
            <a:xfrm>
              <a:off x="2161495" y="2239463"/>
              <a:ext cx="3069724" cy="561741"/>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r>
                <a:rPr lang="en-US" sz="4267" b="1" dirty="0" err="1">
                  <a:solidFill>
                    <a:srgbClr val="FFC000"/>
                  </a:solidFill>
                  <a:latin typeface="Tahoma" panose="020B0604030504040204" pitchFamily="34" charset="0"/>
                  <a:ea typeface="Tahoma" panose="020B0604030504040204" pitchFamily="34" charset="0"/>
                  <a:cs typeface="Tahoma" panose="020B0604030504040204" pitchFamily="34" charset="0"/>
                  <a:sym typeface="Arial"/>
                </a:rPr>
                <a:t>Bài</a:t>
              </a:r>
              <a:r>
                <a:rPr lang="en-US" sz="4267" b="1" dirty="0">
                  <a:solidFill>
                    <a:srgbClr val="FFC000"/>
                  </a:solidFill>
                  <a:latin typeface="Tahoma" panose="020B0604030504040204" pitchFamily="34" charset="0"/>
                  <a:ea typeface="Tahoma" panose="020B0604030504040204" pitchFamily="34" charset="0"/>
                  <a:cs typeface="Tahoma" panose="020B0604030504040204" pitchFamily="34" charset="0"/>
                  <a:sym typeface="Arial"/>
                </a:rPr>
                <a:t> 7 – </a:t>
              </a:r>
              <a:r>
                <a:rPr lang="en-US" sz="4267" b="1" dirty="0" err="1">
                  <a:solidFill>
                    <a:srgbClr val="FFC000"/>
                  </a:solidFill>
                  <a:latin typeface="Tahoma" panose="020B0604030504040204" pitchFamily="34" charset="0"/>
                  <a:ea typeface="Tahoma" panose="020B0604030504040204" pitchFamily="34" charset="0"/>
                  <a:cs typeface="Tahoma" panose="020B0604030504040204" pitchFamily="34" charset="0"/>
                  <a:sym typeface="Arial"/>
                </a:rPr>
                <a:t>Tiết</a:t>
              </a:r>
              <a:r>
                <a:rPr lang="en-US" sz="4267" b="1" dirty="0">
                  <a:solidFill>
                    <a:srgbClr val="FFC000"/>
                  </a:solidFill>
                  <a:latin typeface="Tahoma" panose="020B0604030504040204" pitchFamily="34" charset="0"/>
                  <a:ea typeface="Tahoma" panose="020B0604030504040204" pitchFamily="34" charset="0"/>
                  <a:cs typeface="Tahoma" panose="020B0604030504040204" pitchFamily="34" charset="0"/>
                  <a:sym typeface="Arial"/>
                </a:rPr>
                <a:t> 1</a:t>
              </a:r>
            </a:p>
          </p:txBody>
        </p:sp>
        <p:pic>
          <p:nvPicPr>
            <p:cNvPr id="9" name="Hình ảnh 8" descr="Ảnh có chứa văn bản, màn hình&#10;&#10;Mô tả được tạo tự động">
              <a:extLst>
                <a:ext uri="{FF2B5EF4-FFF2-40B4-BE49-F238E27FC236}">
                  <a16:creationId xmlns:a16="http://schemas.microsoft.com/office/drawing/2014/main" id="{03DB1335-EC72-BAA9-8D87-6B97F98678D1}"/>
                </a:ext>
              </a:extLst>
            </p:cNvPr>
            <p:cNvPicPr>
              <a:picLocks noChangeAspect="1"/>
            </p:cNvPicPr>
            <p:nvPr/>
          </p:nvPicPr>
          <p:blipFill>
            <a:blip r:embed="rId3"/>
            <a:stretch>
              <a:fillRect/>
            </a:stretch>
          </p:blipFill>
          <p:spPr>
            <a:xfrm>
              <a:off x="2020840" y="1330964"/>
              <a:ext cx="2469371" cy="521580"/>
            </a:xfrm>
            <a:prstGeom prst="rect">
              <a:avLst/>
            </a:prstGeom>
          </p:spPr>
        </p:pic>
      </p:grpSp>
      <p:pic>
        <p:nvPicPr>
          <p:cNvPr id="3" name="Picture 2" descr="A child painting a rainbow on a easel&#10;&#10;Description automatically generated">
            <a:extLst>
              <a:ext uri="{FF2B5EF4-FFF2-40B4-BE49-F238E27FC236}">
                <a16:creationId xmlns:a16="http://schemas.microsoft.com/office/drawing/2014/main" id="{6795D813-D17D-F3FF-A467-30B61BC49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8105" y="2658858"/>
            <a:ext cx="4755376" cy="4505266"/>
          </a:xfrm>
          <a:prstGeom prst="rect">
            <a:avLst/>
          </a:prstGeom>
        </p:spPr>
      </p:pic>
      <p:pic>
        <p:nvPicPr>
          <p:cNvPr id="4" name="Picture 3">
            <a:extLst>
              <a:ext uri="{FF2B5EF4-FFF2-40B4-BE49-F238E27FC236}">
                <a16:creationId xmlns:a16="http://schemas.microsoft.com/office/drawing/2014/main" id="{5FCA288F-1747-6FB6-79B8-99109B1B3868}"/>
              </a:ext>
            </a:extLst>
          </p:cNvPr>
          <p:cNvPicPr>
            <a:picLocks noChangeAspect="1"/>
          </p:cNvPicPr>
          <p:nvPr/>
        </p:nvPicPr>
        <p:blipFill>
          <a:blip r:embed="rId5"/>
          <a:stretch>
            <a:fillRect/>
          </a:stretch>
        </p:blipFill>
        <p:spPr>
          <a:xfrm rot="19512901">
            <a:off x="-581550" y="2588188"/>
            <a:ext cx="3743268" cy="1383912"/>
          </a:xfrm>
          <a:prstGeom prst="rect">
            <a:avLst/>
          </a:prstGeom>
        </p:spPr>
      </p:pic>
      <p:pic>
        <p:nvPicPr>
          <p:cNvPr id="5" name="Picture 4">
            <a:extLst>
              <a:ext uri="{FF2B5EF4-FFF2-40B4-BE49-F238E27FC236}">
                <a16:creationId xmlns:a16="http://schemas.microsoft.com/office/drawing/2014/main" id="{B42262FC-795A-6D5E-6FC8-813C4CB888ED}"/>
              </a:ext>
            </a:extLst>
          </p:cNvPr>
          <p:cNvPicPr>
            <a:picLocks noChangeAspect="1"/>
          </p:cNvPicPr>
          <p:nvPr/>
        </p:nvPicPr>
        <p:blipFill>
          <a:blip r:embed="rId6"/>
          <a:stretch>
            <a:fillRect/>
          </a:stretch>
        </p:blipFill>
        <p:spPr>
          <a:xfrm>
            <a:off x="1359177" y="2936382"/>
            <a:ext cx="6925656" cy="4889416"/>
          </a:xfrm>
          <a:prstGeom prst="rect">
            <a:avLst/>
          </a:prstGeom>
        </p:spPr>
      </p:pic>
      <p:grpSp>
        <p:nvGrpSpPr>
          <p:cNvPr id="6" name="Google Shape;3690;p36">
            <a:extLst>
              <a:ext uri="{FF2B5EF4-FFF2-40B4-BE49-F238E27FC236}">
                <a16:creationId xmlns:a16="http://schemas.microsoft.com/office/drawing/2014/main" id="{8F50BE51-B3FF-E5C0-371A-104B2EF215EF}"/>
              </a:ext>
            </a:extLst>
          </p:cNvPr>
          <p:cNvGrpSpPr/>
          <p:nvPr/>
        </p:nvGrpSpPr>
        <p:grpSpPr>
          <a:xfrm rot="2700000">
            <a:off x="10125768" y="-79881"/>
            <a:ext cx="2734665" cy="1770332"/>
            <a:chOff x="3772813" y="-9"/>
            <a:chExt cx="2051019" cy="1327762"/>
          </a:xfrm>
        </p:grpSpPr>
        <p:sp>
          <p:nvSpPr>
            <p:cNvPr id="16" name="Google Shape;3691;p36">
              <a:extLst>
                <a:ext uri="{FF2B5EF4-FFF2-40B4-BE49-F238E27FC236}">
                  <a16:creationId xmlns:a16="http://schemas.microsoft.com/office/drawing/2014/main" id="{220786D5-1C42-1653-2EFF-0DD8AF00F384}"/>
                </a:ext>
              </a:extLst>
            </p:cNvPr>
            <p:cNvSpPr/>
            <p:nvPr/>
          </p:nvSpPr>
          <p:spPr>
            <a:xfrm rot="6298355">
              <a:off x="4579261" y="117746"/>
              <a:ext cx="1082316" cy="1092253"/>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3692;p36">
              <a:extLst>
                <a:ext uri="{FF2B5EF4-FFF2-40B4-BE49-F238E27FC236}">
                  <a16:creationId xmlns:a16="http://schemas.microsoft.com/office/drawing/2014/main" id="{3679977B-AF9D-98E9-33DD-8D1E61C15098}"/>
                </a:ext>
              </a:extLst>
            </p:cNvPr>
            <p:cNvSpPr/>
            <p:nvPr/>
          </p:nvSpPr>
          <p:spPr>
            <a:xfrm rot="10800000">
              <a:off x="3772813" y="275109"/>
              <a:ext cx="1028316" cy="970675"/>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3693;p36">
              <a:extLst>
                <a:ext uri="{FF2B5EF4-FFF2-40B4-BE49-F238E27FC236}">
                  <a16:creationId xmlns:a16="http://schemas.microsoft.com/office/drawing/2014/main" id="{D704B124-9415-5AFE-930D-B10A8FA3B1CC}"/>
                </a:ext>
              </a:extLst>
            </p:cNvPr>
            <p:cNvSpPr/>
            <p:nvPr/>
          </p:nvSpPr>
          <p:spPr>
            <a:xfrm rot="6298355">
              <a:off x="4858665" y="163038"/>
              <a:ext cx="870101" cy="864796"/>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3694;p36">
              <a:extLst>
                <a:ext uri="{FF2B5EF4-FFF2-40B4-BE49-F238E27FC236}">
                  <a16:creationId xmlns:a16="http://schemas.microsoft.com/office/drawing/2014/main" id="{132F9669-7F19-E476-8C5F-03C937DAA79C}"/>
                </a:ext>
              </a:extLst>
            </p:cNvPr>
            <p:cNvSpPr/>
            <p:nvPr/>
          </p:nvSpPr>
          <p:spPr>
            <a:xfrm rot="6298355">
              <a:off x="4760397" y="267319"/>
              <a:ext cx="736936" cy="1057389"/>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3695;p36">
              <a:extLst>
                <a:ext uri="{FF2B5EF4-FFF2-40B4-BE49-F238E27FC236}">
                  <a16:creationId xmlns:a16="http://schemas.microsoft.com/office/drawing/2014/main" id="{9824B236-CC37-CB12-2F6F-B09DF3E4DA6B}"/>
                </a:ext>
              </a:extLst>
            </p:cNvPr>
            <p:cNvSpPr/>
            <p:nvPr/>
          </p:nvSpPr>
          <p:spPr>
            <a:xfrm rot="10800000">
              <a:off x="3846399" y="326409"/>
              <a:ext cx="822136" cy="82301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3696;p36">
              <a:extLst>
                <a:ext uri="{FF2B5EF4-FFF2-40B4-BE49-F238E27FC236}">
                  <a16:creationId xmlns:a16="http://schemas.microsoft.com/office/drawing/2014/main" id="{F299756A-F76E-1A42-823D-AF74635BCEF5}"/>
                </a:ext>
              </a:extLst>
            </p:cNvPr>
            <p:cNvSpPr/>
            <p:nvPr/>
          </p:nvSpPr>
          <p:spPr>
            <a:xfrm rot="10800000">
              <a:off x="3856471" y="615930"/>
              <a:ext cx="1003912" cy="697306"/>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82"/>
        <p:cNvGrpSpPr/>
        <p:nvPr/>
      </p:nvGrpSpPr>
      <p:grpSpPr>
        <a:xfrm>
          <a:off x="0" y="0"/>
          <a:ext cx="0" cy="0"/>
          <a:chOff x="0" y="0"/>
          <a:chExt cx="0" cy="0"/>
        </a:xfrm>
      </p:grpSpPr>
      <p:grpSp>
        <p:nvGrpSpPr>
          <p:cNvPr id="4485" name="Google Shape;4485;p46"/>
          <p:cNvGrpSpPr/>
          <p:nvPr/>
        </p:nvGrpSpPr>
        <p:grpSpPr>
          <a:xfrm>
            <a:off x="-2183699" y="1851487"/>
            <a:ext cx="10543841" cy="7669677"/>
            <a:chOff x="-1637775" y="1388615"/>
            <a:chExt cx="7907881" cy="5752258"/>
          </a:xfrm>
        </p:grpSpPr>
        <p:grpSp>
          <p:nvGrpSpPr>
            <p:cNvPr id="4486" name="Google Shape;4486;p46"/>
            <p:cNvGrpSpPr/>
            <p:nvPr/>
          </p:nvGrpSpPr>
          <p:grpSpPr>
            <a:xfrm>
              <a:off x="-1637775" y="1388615"/>
              <a:ext cx="7907881" cy="5752258"/>
              <a:chOff x="-1637799" y="2102483"/>
              <a:chExt cx="6088606" cy="4428902"/>
            </a:xfrm>
          </p:grpSpPr>
          <p:sp>
            <p:nvSpPr>
              <p:cNvPr id="4487" name="Google Shape;4487;p46"/>
              <p:cNvSpPr/>
              <p:nvPr/>
            </p:nvSpPr>
            <p:spPr>
              <a:xfrm rot="900116">
                <a:off x="-1371533" y="3070040"/>
                <a:ext cx="5556074" cy="2789756"/>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accent3"/>
                  </a:gs>
                  <a:gs pos="100000">
                    <a:schemeClr val="dk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nvGrpSpPr>
              <p:cNvPr id="4488" name="Google Shape;4488;p46"/>
              <p:cNvGrpSpPr/>
              <p:nvPr/>
            </p:nvGrpSpPr>
            <p:grpSpPr>
              <a:xfrm>
                <a:off x="-401987" y="2102483"/>
                <a:ext cx="1608728" cy="2377432"/>
                <a:chOff x="2254100" y="238125"/>
                <a:chExt cx="3195725" cy="4722750"/>
              </a:xfrm>
            </p:grpSpPr>
            <p:sp>
              <p:nvSpPr>
                <p:cNvPr id="4489" name="Google Shape;4489;p46"/>
                <p:cNvSpPr/>
                <p:nvPr/>
              </p:nvSpPr>
              <p:spPr>
                <a:xfrm>
                  <a:off x="2254100" y="238125"/>
                  <a:ext cx="920375" cy="3059325"/>
                </a:xfrm>
                <a:custGeom>
                  <a:avLst/>
                  <a:gdLst/>
                  <a:ahLst/>
                  <a:cxnLst/>
                  <a:rect l="l" t="t" r="r" b="b"/>
                  <a:pathLst>
                    <a:path w="36815" h="122373" extrusionOk="0">
                      <a:moveTo>
                        <a:pt x="8575" y="37233"/>
                      </a:moveTo>
                      <a:lnTo>
                        <a:pt x="13131" y="53062"/>
                      </a:lnTo>
                      <a:lnTo>
                        <a:pt x="5997" y="43649"/>
                      </a:lnTo>
                      <a:cubicBezTo>
                        <a:pt x="2819" y="52343"/>
                        <a:pt x="840" y="61456"/>
                        <a:pt x="181" y="70689"/>
                      </a:cubicBezTo>
                      <a:lnTo>
                        <a:pt x="4797" y="83220"/>
                      </a:lnTo>
                      <a:lnTo>
                        <a:pt x="1" y="77704"/>
                      </a:lnTo>
                      <a:cubicBezTo>
                        <a:pt x="121" y="93293"/>
                        <a:pt x="4078" y="108642"/>
                        <a:pt x="11453" y="122372"/>
                      </a:cubicBezTo>
                      <a:lnTo>
                        <a:pt x="17628" y="73208"/>
                      </a:lnTo>
                      <a:lnTo>
                        <a:pt x="36814" y="0"/>
                      </a:lnTo>
                      <a:cubicBezTo>
                        <a:pt x="25423" y="9173"/>
                        <a:pt x="15290" y="22064"/>
                        <a:pt x="8575" y="37233"/>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0" name="Google Shape;4490;p46"/>
                <p:cNvSpPr/>
                <p:nvPr/>
              </p:nvSpPr>
              <p:spPr>
                <a:xfrm>
                  <a:off x="2416000" y="238125"/>
                  <a:ext cx="836425" cy="3059325"/>
                </a:xfrm>
                <a:custGeom>
                  <a:avLst/>
                  <a:gdLst/>
                  <a:ahLst/>
                  <a:cxnLst/>
                  <a:rect l="l" t="t" r="r" b="b"/>
                  <a:pathLst>
                    <a:path w="33457" h="122373" extrusionOk="0">
                      <a:moveTo>
                        <a:pt x="16069" y="85019"/>
                      </a:moveTo>
                      <a:lnTo>
                        <a:pt x="24283" y="77824"/>
                      </a:lnTo>
                      <a:cubicBezTo>
                        <a:pt x="25782" y="72668"/>
                        <a:pt x="27161" y="67512"/>
                        <a:pt x="28300" y="62355"/>
                      </a:cubicBezTo>
                      <a:lnTo>
                        <a:pt x="14989" y="67332"/>
                      </a:lnTo>
                      <a:lnTo>
                        <a:pt x="29919" y="54141"/>
                      </a:lnTo>
                      <a:cubicBezTo>
                        <a:pt x="30878" y="48865"/>
                        <a:pt x="31657" y="43649"/>
                        <a:pt x="32137" y="38552"/>
                      </a:cubicBezTo>
                      <a:lnTo>
                        <a:pt x="20985" y="43049"/>
                      </a:lnTo>
                      <a:lnTo>
                        <a:pt x="32677" y="32137"/>
                      </a:lnTo>
                      <a:cubicBezTo>
                        <a:pt x="33456" y="20146"/>
                        <a:pt x="32737" y="8994"/>
                        <a:pt x="30338" y="0"/>
                      </a:cubicBezTo>
                      <a:cubicBezTo>
                        <a:pt x="0" y="57379"/>
                        <a:pt x="4977" y="122372"/>
                        <a:pt x="4977" y="122372"/>
                      </a:cubicBezTo>
                      <a:cubicBezTo>
                        <a:pt x="12052" y="111041"/>
                        <a:pt x="18167" y="97190"/>
                        <a:pt x="22844" y="8250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1" name="Google Shape;4491;p46"/>
                <p:cNvSpPr/>
                <p:nvPr/>
              </p:nvSpPr>
              <p:spPr>
                <a:xfrm>
                  <a:off x="2642325" y="956100"/>
                  <a:ext cx="1424000" cy="2836000"/>
                </a:xfrm>
                <a:custGeom>
                  <a:avLst/>
                  <a:gdLst/>
                  <a:ahLst/>
                  <a:cxnLst/>
                  <a:rect l="l" t="t" r="r" b="b"/>
                  <a:pathLst>
                    <a:path w="56960" h="113440" extrusionOk="0">
                      <a:moveTo>
                        <a:pt x="20986" y="29859"/>
                      </a:moveTo>
                      <a:lnTo>
                        <a:pt x="21885" y="46287"/>
                      </a:lnTo>
                      <a:lnTo>
                        <a:pt x="17028" y="35495"/>
                      </a:lnTo>
                      <a:cubicBezTo>
                        <a:pt x="11932" y="43230"/>
                        <a:pt x="7975" y="51683"/>
                        <a:pt x="5217" y="60497"/>
                      </a:cubicBezTo>
                      <a:lnTo>
                        <a:pt x="6896" y="73748"/>
                      </a:lnTo>
                      <a:lnTo>
                        <a:pt x="3418" y="67272"/>
                      </a:lnTo>
                      <a:cubicBezTo>
                        <a:pt x="1" y="82501"/>
                        <a:pt x="360" y="98330"/>
                        <a:pt x="4378" y="113439"/>
                      </a:cubicBezTo>
                      <a:lnTo>
                        <a:pt x="21585" y="66913"/>
                      </a:lnTo>
                      <a:lnTo>
                        <a:pt x="56960" y="0"/>
                      </a:lnTo>
                      <a:cubicBezTo>
                        <a:pt x="43769" y="6356"/>
                        <a:pt x="30998" y="16609"/>
                        <a:pt x="20986" y="29859"/>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2" name="Google Shape;4492;p46"/>
                <p:cNvSpPr/>
                <p:nvPr/>
              </p:nvSpPr>
              <p:spPr>
                <a:xfrm>
                  <a:off x="2751750" y="956100"/>
                  <a:ext cx="1322075" cy="2836000"/>
                </a:xfrm>
                <a:custGeom>
                  <a:avLst/>
                  <a:gdLst/>
                  <a:ahLst/>
                  <a:cxnLst/>
                  <a:rect l="l" t="t" r="r" b="b"/>
                  <a:pathLst>
                    <a:path w="52883" h="113440" extrusionOk="0">
                      <a:moveTo>
                        <a:pt x="19367" y="79563"/>
                      </a:moveTo>
                      <a:lnTo>
                        <a:pt x="29020" y="74407"/>
                      </a:lnTo>
                      <a:cubicBezTo>
                        <a:pt x="31658" y="69790"/>
                        <a:pt x="34116" y="65054"/>
                        <a:pt x="36394" y="60257"/>
                      </a:cubicBezTo>
                      <a:lnTo>
                        <a:pt x="22304" y="62056"/>
                      </a:lnTo>
                      <a:lnTo>
                        <a:pt x="39872" y="52643"/>
                      </a:lnTo>
                      <a:cubicBezTo>
                        <a:pt x="42030" y="47726"/>
                        <a:pt x="43949" y="42810"/>
                        <a:pt x="45568" y="38013"/>
                      </a:cubicBezTo>
                      <a:lnTo>
                        <a:pt x="33696" y="39872"/>
                      </a:lnTo>
                      <a:lnTo>
                        <a:pt x="47546" y="31838"/>
                      </a:lnTo>
                      <a:cubicBezTo>
                        <a:pt x="51024" y="20326"/>
                        <a:pt x="52882" y="9354"/>
                        <a:pt x="52583" y="0"/>
                      </a:cubicBezTo>
                      <a:cubicBezTo>
                        <a:pt x="9953" y="48985"/>
                        <a:pt x="1" y="113439"/>
                        <a:pt x="1" y="113439"/>
                      </a:cubicBezTo>
                      <a:cubicBezTo>
                        <a:pt x="9474" y="103966"/>
                        <a:pt x="18587" y="91855"/>
                        <a:pt x="26501" y="78664"/>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3" name="Google Shape;4493;p46"/>
                <p:cNvSpPr/>
                <p:nvPr/>
              </p:nvSpPr>
              <p:spPr>
                <a:xfrm>
                  <a:off x="3558175" y="2813275"/>
                  <a:ext cx="686525" cy="1266600"/>
                </a:xfrm>
                <a:custGeom>
                  <a:avLst/>
                  <a:gdLst/>
                  <a:ahLst/>
                  <a:cxnLst/>
                  <a:rect l="l" t="t" r="r" b="b"/>
                  <a:pathLst>
                    <a:path w="27461" h="50664" extrusionOk="0">
                      <a:moveTo>
                        <a:pt x="19546" y="22964"/>
                      </a:moveTo>
                      <a:lnTo>
                        <a:pt x="21285" y="19606"/>
                      </a:lnTo>
                      <a:cubicBezTo>
                        <a:pt x="20026" y="15709"/>
                        <a:pt x="18167" y="11992"/>
                        <a:pt x="15709" y="8694"/>
                      </a:cubicBezTo>
                      <a:lnTo>
                        <a:pt x="11572" y="13491"/>
                      </a:lnTo>
                      <a:lnTo>
                        <a:pt x="12831" y="5576"/>
                      </a:lnTo>
                      <a:cubicBezTo>
                        <a:pt x="6356" y="0"/>
                        <a:pt x="0" y="2459"/>
                        <a:pt x="0" y="2459"/>
                      </a:cubicBezTo>
                      <a:lnTo>
                        <a:pt x="19906" y="50664"/>
                      </a:lnTo>
                      <a:cubicBezTo>
                        <a:pt x="19906" y="50664"/>
                        <a:pt x="27460" y="40891"/>
                        <a:pt x="22184" y="22364"/>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4" name="Google Shape;4494;p46"/>
                <p:cNvSpPr/>
                <p:nvPr/>
              </p:nvSpPr>
              <p:spPr>
                <a:xfrm>
                  <a:off x="3379800" y="2874725"/>
                  <a:ext cx="676025" cy="1205150"/>
                </a:xfrm>
                <a:custGeom>
                  <a:avLst/>
                  <a:gdLst/>
                  <a:ahLst/>
                  <a:cxnLst/>
                  <a:rect l="l" t="t" r="r" b="b"/>
                  <a:pathLst>
                    <a:path w="27041" h="48206" extrusionOk="0">
                      <a:moveTo>
                        <a:pt x="7135" y="1"/>
                      </a:moveTo>
                      <a:cubicBezTo>
                        <a:pt x="7135" y="1"/>
                        <a:pt x="0" y="3778"/>
                        <a:pt x="0" y="14030"/>
                      </a:cubicBezTo>
                      <a:lnTo>
                        <a:pt x="5516" y="15889"/>
                      </a:lnTo>
                      <a:lnTo>
                        <a:pt x="120" y="16429"/>
                      </a:lnTo>
                      <a:cubicBezTo>
                        <a:pt x="540" y="20206"/>
                        <a:pt x="1859" y="24643"/>
                        <a:pt x="4617" y="29919"/>
                      </a:cubicBezTo>
                      <a:lnTo>
                        <a:pt x="14390" y="31538"/>
                      </a:lnTo>
                      <a:lnTo>
                        <a:pt x="6236" y="32797"/>
                      </a:lnTo>
                      <a:cubicBezTo>
                        <a:pt x="15349" y="48026"/>
                        <a:pt x="27041" y="48206"/>
                        <a:pt x="27041" y="4820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5" name="Google Shape;4495;p46"/>
                <p:cNvSpPr/>
                <p:nvPr/>
              </p:nvSpPr>
              <p:spPr>
                <a:xfrm>
                  <a:off x="4757300" y="3241950"/>
                  <a:ext cx="692525" cy="1191675"/>
                </a:xfrm>
                <a:custGeom>
                  <a:avLst/>
                  <a:gdLst/>
                  <a:ahLst/>
                  <a:cxnLst/>
                  <a:rect l="l" t="t" r="r" b="b"/>
                  <a:pathLst>
                    <a:path w="27701" h="47667" extrusionOk="0">
                      <a:moveTo>
                        <a:pt x="19786" y="28301"/>
                      </a:moveTo>
                      <a:lnTo>
                        <a:pt x="23384" y="27281"/>
                      </a:lnTo>
                      <a:cubicBezTo>
                        <a:pt x="25362" y="23624"/>
                        <a:pt x="26741" y="19727"/>
                        <a:pt x="27461" y="15650"/>
                      </a:cubicBezTo>
                      <a:lnTo>
                        <a:pt x="21105" y="15950"/>
                      </a:lnTo>
                      <a:lnTo>
                        <a:pt x="27701" y="11453"/>
                      </a:lnTo>
                      <a:cubicBezTo>
                        <a:pt x="27281" y="2939"/>
                        <a:pt x="21105" y="1"/>
                        <a:pt x="21105" y="1"/>
                      </a:cubicBezTo>
                      <a:lnTo>
                        <a:pt x="1" y="47667"/>
                      </a:lnTo>
                      <a:cubicBezTo>
                        <a:pt x="1" y="47667"/>
                        <a:pt x="12292" y="46408"/>
                        <a:pt x="22005" y="29740"/>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6" name="Google Shape;4496;p46"/>
                <p:cNvSpPr/>
                <p:nvPr/>
              </p:nvSpPr>
              <p:spPr>
                <a:xfrm>
                  <a:off x="4559450" y="3179000"/>
                  <a:ext cx="725500" cy="1254625"/>
                </a:xfrm>
                <a:custGeom>
                  <a:avLst/>
                  <a:gdLst/>
                  <a:ahLst/>
                  <a:cxnLst/>
                  <a:rect l="l" t="t" r="r" b="b"/>
                  <a:pathLst>
                    <a:path w="29020" h="50185" extrusionOk="0">
                      <a:moveTo>
                        <a:pt x="29019" y="2519"/>
                      </a:moveTo>
                      <a:cubicBezTo>
                        <a:pt x="29019" y="2519"/>
                        <a:pt x="21345" y="1"/>
                        <a:pt x="13910" y="7076"/>
                      </a:cubicBezTo>
                      <a:lnTo>
                        <a:pt x="16429" y="12352"/>
                      </a:lnTo>
                      <a:lnTo>
                        <a:pt x="12292" y="8814"/>
                      </a:lnTo>
                      <a:cubicBezTo>
                        <a:pt x="9833" y="11692"/>
                        <a:pt x="7495" y="15770"/>
                        <a:pt x="5576" y="21405"/>
                      </a:cubicBezTo>
                      <a:lnTo>
                        <a:pt x="11152" y="29560"/>
                      </a:lnTo>
                      <a:lnTo>
                        <a:pt x="4677" y="24523"/>
                      </a:lnTo>
                      <a:cubicBezTo>
                        <a:pt x="0" y="41671"/>
                        <a:pt x="7975" y="50185"/>
                        <a:pt x="7975" y="50185"/>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7" name="Google Shape;4497;p46"/>
                <p:cNvSpPr/>
                <p:nvPr/>
              </p:nvSpPr>
              <p:spPr>
                <a:xfrm>
                  <a:off x="4214700" y="2535975"/>
                  <a:ext cx="771975" cy="1773250"/>
                </a:xfrm>
                <a:custGeom>
                  <a:avLst/>
                  <a:gdLst/>
                  <a:ahLst/>
                  <a:cxnLst/>
                  <a:rect l="l" t="t" r="r" b="b"/>
                  <a:pathLst>
                    <a:path w="30879" h="70930" extrusionOk="0">
                      <a:moveTo>
                        <a:pt x="23024" y="39572"/>
                      </a:moveTo>
                      <a:lnTo>
                        <a:pt x="27760" y="37353"/>
                      </a:lnTo>
                      <a:cubicBezTo>
                        <a:pt x="30039" y="30518"/>
                        <a:pt x="30878" y="24882"/>
                        <a:pt x="30818" y="20266"/>
                      </a:cubicBezTo>
                      <a:lnTo>
                        <a:pt x="22124" y="22124"/>
                      </a:lnTo>
                      <a:lnTo>
                        <a:pt x="30219" y="14330"/>
                      </a:lnTo>
                      <a:cubicBezTo>
                        <a:pt x="27640" y="2638"/>
                        <a:pt x="18467" y="0"/>
                        <a:pt x="18467" y="0"/>
                      </a:cubicBezTo>
                      <a:lnTo>
                        <a:pt x="0" y="70929"/>
                      </a:lnTo>
                      <a:cubicBezTo>
                        <a:pt x="0" y="70929"/>
                        <a:pt x="16728" y="66433"/>
                        <a:pt x="26381" y="4107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8" name="Google Shape;4498;p46"/>
                <p:cNvSpPr/>
                <p:nvPr/>
              </p:nvSpPr>
              <p:spPr>
                <a:xfrm>
                  <a:off x="3889425" y="2492500"/>
                  <a:ext cx="786950" cy="1816725"/>
                </a:xfrm>
                <a:custGeom>
                  <a:avLst/>
                  <a:gdLst/>
                  <a:ahLst/>
                  <a:cxnLst/>
                  <a:rect l="l" t="t" r="r" b="b"/>
                  <a:pathLst>
                    <a:path w="31478" h="72669" extrusionOk="0">
                      <a:moveTo>
                        <a:pt x="31478" y="1739"/>
                      </a:moveTo>
                      <a:cubicBezTo>
                        <a:pt x="31478" y="1739"/>
                        <a:pt x="20206" y="0"/>
                        <a:pt x="11512" y="11512"/>
                      </a:cubicBezTo>
                      <a:lnTo>
                        <a:pt x="16189" y="18227"/>
                      </a:lnTo>
                      <a:lnTo>
                        <a:pt x="9654" y="14330"/>
                      </a:lnTo>
                      <a:cubicBezTo>
                        <a:pt x="6896" y="18827"/>
                        <a:pt x="4617" y="25003"/>
                        <a:pt x="3238" y="33277"/>
                      </a:cubicBezTo>
                      <a:lnTo>
                        <a:pt x="12831" y="43349"/>
                      </a:lnTo>
                      <a:lnTo>
                        <a:pt x="2579" y="37833"/>
                      </a:lnTo>
                      <a:cubicBezTo>
                        <a:pt x="1" y="62656"/>
                        <a:pt x="13011" y="72668"/>
                        <a:pt x="13011" y="72668"/>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9" name="Google Shape;4499;p46"/>
                <p:cNvSpPr/>
                <p:nvPr/>
              </p:nvSpPr>
              <p:spPr>
                <a:xfrm>
                  <a:off x="3189425" y="4391825"/>
                  <a:ext cx="1926150" cy="569050"/>
                </a:xfrm>
                <a:custGeom>
                  <a:avLst/>
                  <a:gdLst/>
                  <a:ahLst/>
                  <a:cxnLst/>
                  <a:rect l="l" t="t" r="r" b="b"/>
                  <a:pathLst>
                    <a:path w="77046" h="22762" extrusionOk="0">
                      <a:moveTo>
                        <a:pt x="44312" y="1"/>
                      </a:moveTo>
                      <a:cubicBezTo>
                        <a:pt x="38685" y="1"/>
                        <a:pt x="32657" y="381"/>
                        <a:pt x="26502" y="1372"/>
                      </a:cubicBezTo>
                      <a:cubicBezTo>
                        <a:pt x="1" y="5689"/>
                        <a:pt x="8155" y="18460"/>
                        <a:pt x="27581" y="21997"/>
                      </a:cubicBezTo>
                      <a:cubicBezTo>
                        <a:pt x="30493" y="22526"/>
                        <a:pt x="33284" y="22761"/>
                        <a:pt x="35944" y="22761"/>
                      </a:cubicBezTo>
                      <a:cubicBezTo>
                        <a:pt x="51081" y="22761"/>
                        <a:pt x="61945" y="15135"/>
                        <a:pt x="66433" y="10546"/>
                      </a:cubicBezTo>
                      <a:cubicBezTo>
                        <a:pt x="74647" y="9646"/>
                        <a:pt x="77045" y="4130"/>
                        <a:pt x="77045" y="4130"/>
                      </a:cubicBezTo>
                      <a:cubicBezTo>
                        <a:pt x="77045" y="4130"/>
                        <a:pt x="62858" y="1"/>
                        <a:pt x="44312"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0" name="Google Shape;4500;p46"/>
                <p:cNvSpPr/>
                <p:nvPr/>
              </p:nvSpPr>
              <p:spPr>
                <a:xfrm>
                  <a:off x="3691575" y="3610150"/>
                  <a:ext cx="1427000" cy="1010925"/>
                </a:xfrm>
                <a:custGeom>
                  <a:avLst/>
                  <a:gdLst/>
                  <a:ahLst/>
                  <a:cxnLst/>
                  <a:rect l="l" t="t" r="r" b="b"/>
                  <a:pathLst>
                    <a:path w="57080" h="40437" extrusionOk="0">
                      <a:moveTo>
                        <a:pt x="25758" y="1"/>
                      </a:moveTo>
                      <a:cubicBezTo>
                        <a:pt x="19418" y="1"/>
                        <a:pt x="13120" y="2643"/>
                        <a:pt x="8994" y="8776"/>
                      </a:cubicBezTo>
                      <a:cubicBezTo>
                        <a:pt x="4257" y="11954"/>
                        <a:pt x="0" y="26404"/>
                        <a:pt x="300" y="31860"/>
                      </a:cubicBezTo>
                      <a:cubicBezTo>
                        <a:pt x="360" y="32819"/>
                        <a:pt x="5217" y="34977"/>
                        <a:pt x="5217" y="34977"/>
                      </a:cubicBezTo>
                      <a:cubicBezTo>
                        <a:pt x="7135" y="36956"/>
                        <a:pt x="15709" y="40434"/>
                        <a:pt x="26981" y="40434"/>
                      </a:cubicBezTo>
                      <a:cubicBezTo>
                        <a:pt x="27209" y="40435"/>
                        <a:pt x="27437" y="40436"/>
                        <a:pt x="27665" y="40436"/>
                      </a:cubicBezTo>
                      <a:cubicBezTo>
                        <a:pt x="35174" y="40436"/>
                        <a:pt x="42732" y="39479"/>
                        <a:pt x="50064" y="37675"/>
                      </a:cubicBezTo>
                      <a:cubicBezTo>
                        <a:pt x="54261" y="37256"/>
                        <a:pt x="56779" y="36117"/>
                        <a:pt x="56899" y="35397"/>
                      </a:cubicBezTo>
                      <a:cubicBezTo>
                        <a:pt x="57079" y="34678"/>
                        <a:pt x="55880" y="14172"/>
                        <a:pt x="44249" y="8776"/>
                      </a:cubicBezTo>
                      <a:cubicBezTo>
                        <a:pt x="40033" y="3325"/>
                        <a:pt x="32869" y="1"/>
                        <a:pt x="2575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1" name="Google Shape;4501;p46"/>
                <p:cNvSpPr/>
                <p:nvPr/>
              </p:nvSpPr>
              <p:spPr>
                <a:xfrm>
                  <a:off x="3693075" y="3865525"/>
                  <a:ext cx="807950" cy="755475"/>
                </a:xfrm>
                <a:custGeom>
                  <a:avLst/>
                  <a:gdLst/>
                  <a:ahLst/>
                  <a:cxnLst/>
                  <a:rect l="l" t="t" r="r" b="b"/>
                  <a:pathLst>
                    <a:path w="32318" h="30219" extrusionOk="0">
                      <a:moveTo>
                        <a:pt x="7435" y="0"/>
                      </a:moveTo>
                      <a:cubicBezTo>
                        <a:pt x="3358" y="4797"/>
                        <a:pt x="0" y="16788"/>
                        <a:pt x="240" y="21645"/>
                      </a:cubicBezTo>
                      <a:cubicBezTo>
                        <a:pt x="300" y="22604"/>
                        <a:pt x="5157" y="24762"/>
                        <a:pt x="5157" y="24762"/>
                      </a:cubicBezTo>
                      <a:cubicBezTo>
                        <a:pt x="7075" y="26741"/>
                        <a:pt x="15649" y="30219"/>
                        <a:pt x="26921" y="30219"/>
                      </a:cubicBezTo>
                      <a:cubicBezTo>
                        <a:pt x="28720" y="30219"/>
                        <a:pt x="30518" y="30159"/>
                        <a:pt x="32317" y="30099"/>
                      </a:cubicBezTo>
                      <a:cubicBezTo>
                        <a:pt x="31837" y="26861"/>
                        <a:pt x="30219" y="20026"/>
                        <a:pt x="25122" y="15349"/>
                      </a:cubicBezTo>
                      <a:cubicBezTo>
                        <a:pt x="24163" y="8214"/>
                        <a:pt x="17927" y="720"/>
                        <a:pt x="7435" y="0"/>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2" name="Google Shape;4502;p46"/>
                <p:cNvSpPr/>
                <p:nvPr/>
              </p:nvSpPr>
              <p:spPr>
                <a:xfrm>
                  <a:off x="4788775" y="3980700"/>
                  <a:ext cx="164900" cy="151050"/>
                </a:xfrm>
                <a:custGeom>
                  <a:avLst/>
                  <a:gdLst/>
                  <a:ahLst/>
                  <a:cxnLst/>
                  <a:rect l="l" t="t" r="r" b="b"/>
                  <a:pathLst>
                    <a:path w="6596" h="6042" extrusionOk="0">
                      <a:moveTo>
                        <a:pt x="2168" y="1"/>
                      </a:moveTo>
                      <a:cubicBezTo>
                        <a:pt x="1694" y="1"/>
                        <a:pt x="1270" y="140"/>
                        <a:pt x="960" y="430"/>
                      </a:cubicBezTo>
                      <a:cubicBezTo>
                        <a:pt x="1" y="1329"/>
                        <a:pt x="301" y="3188"/>
                        <a:pt x="1620" y="4567"/>
                      </a:cubicBezTo>
                      <a:cubicBezTo>
                        <a:pt x="2485" y="5510"/>
                        <a:pt x="3556" y="6042"/>
                        <a:pt x="4462" y="6042"/>
                      </a:cubicBezTo>
                      <a:cubicBezTo>
                        <a:pt x="4937" y="6042"/>
                        <a:pt x="5367" y="5895"/>
                        <a:pt x="5697" y="5586"/>
                      </a:cubicBezTo>
                      <a:cubicBezTo>
                        <a:pt x="6596" y="4746"/>
                        <a:pt x="6296" y="2888"/>
                        <a:pt x="4977" y="1449"/>
                      </a:cubicBezTo>
                      <a:cubicBezTo>
                        <a:pt x="4152" y="506"/>
                        <a:pt x="3069" y="1"/>
                        <a:pt x="216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3" name="Google Shape;4503;p46"/>
                <p:cNvSpPr/>
                <p:nvPr/>
              </p:nvSpPr>
              <p:spPr>
                <a:xfrm>
                  <a:off x="4845750" y="4166900"/>
                  <a:ext cx="79025" cy="75425"/>
                </a:xfrm>
                <a:custGeom>
                  <a:avLst/>
                  <a:gdLst/>
                  <a:ahLst/>
                  <a:cxnLst/>
                  <a:rect l="l" t="t" r="r" b="b"/>
                  <a:pathLst>
                    <a:path w="3161" h="3017" extrusionOk="0">
                      <a:moveTo>
                        <a:pt x="1634" y="0"/>
                      </a:moveTo>
                      <a:cubicBezTo>
                        <a:pt x="1275" y="0"/>
                        <a:pt x="907" y="128"/>
                        <a:pt x="600" y="416"/>
                      </a:cubicBezTo>
                      <a:cubicBezTo>
                        <a:pt x="0" y="1076"/>
                        <a:pt x="60" y="2095"/>
                        <a:pt x="720" y="2695"/>
                      </a:cubicBezTo>
                      <a:cubicBezTo>
                        <a:pt x="992" y="2916"/>
                        <a:pt x="1309" y="3017"/>
                        <a:pt x="1620" y="3017"/>
                      </a:cubicBezTo>
                      <a:cubicBezTo>
                        <a:pt x="2405" y="3017"/>
                        <a:pt x="3161" y="2380"/>
                        <a:pt x="3118" y="1435"/>
                      </a:cubicBezTo>
                      <a:cubicBezTo>
                        <a:pt x="3118" y="579"/>
                        <a:pt x="2397" y="0"/>
                        <a:pt x="16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4" name="Google Shape;4504;p46"/>
                <p:cNvSpPr/>
                <p:nvPr/>
              </p:nvSpPr>
              <p:spPr>
                <a:xfrm>
                  <a:off x="4748300" y="4112450"/>
                  <a:ext cx="88925" cy="75500"/>
                </a:xfrm>
                <a:custGeom>
                  <a:avLst/>
                  <a:gdLst/>
                  <a:ahLst/>
                  <a:cxnLst/>
                  <a:rect l="l" t="t" r="r" b="b"/>
                  <a:pathLst>
                    <a:path w="3557" h="3020" extrusionOk="0">
                      <a:moveTo>
                        <a:pt x="1654" y="1"/>
                      </a:moveTo>
                      <a:cubicBezTo>
                        <a:pt x="1584" y="1"/>
                        <a:pt x="1512" y="6"/>
                        <a:pt x="1440" y="16"/>
                      </a:cubicBezTo>
                      <a:cubicBezTo>
                        <a:pt x="541" y="196"/>
                        <a:pt x="1" y="1035"/>
                        <a:pt x="181" y="1935"/>
                      </a:cubicBezTo>
                      <a:cubicBezTo>
                        <a:pt x="389" y="2627"/>
                        <a:pt x="1017" y="3020"/>
                        <a:pt x="1649" y="3020"/>
                      </a:cubicBezTo>
                      <a:cubicBezTo>
                        <a:pt x="2111" y="3020"/>
                        <a:pt x="2575" y="2810"/>
                        <a:pt x="2879" y="2354"/>
                      </a:cubicBezTo>
                      <a:cubicBezTo>
                        <a:pt x="3557" y="1337"/>
                        <a:pt x="2797" y="1"/>
                        <a:pt x="16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5" name="Google Shape;4505;p46"/>
                <p:cNvSpPr/>
                <p:nvPr/>
              </p:nvSpPr>
              <p:spPr>
                <a:xfrm>
                  <a:off x="4073800" y="3679425"/>
                  <a:ext cx="182900" cy="135175"/>
                </a:xfrm>
                <a:custGeom>
                  <a:avLst/>
                  <a:gdLst/>
                  <a:ahLst/>
                  <a:cxnLst/>
                  <a:rect l="l" t="t" r="r" b="b"/>
                  <a:pathLst>
                    <a:path w="7316" h="5407" extrusionOk="0">
                      <a:moveTo>
                        <a:pt x="4781" y="1"/>
                      </a:moveTo>
                      <a:cubicBezTo>
                        <a:pt x="4047" y="1"/>
                        <a:pt x="3202" y="241"/>
                        <a:pt x="2399" y="729"/>
                      </a:cubicBezTo>
                      <a:cubicBezTo>
                        <a:pt x="780" y="1808"/>
                        <a:pt x="0" y="3487"/>
                        <a:pt x="660" y="4566"/>
                      </a:cubicBezTo>
                      <a:cubicBezTo>
                        <a:pt x="999" y="5121"/>
                        <a:pt x="1670" y="5406"/>
                        <a:pt x="2463" y="5406"/>
                      </a:cubicBezTo>
                      <a:cubicBezTo>
                        <a:pt x="3212" y="5406"/>
                        <a:pt x="4070" y="5151"/>
                        <a:pt x="4857" y="4626"/>
                      </a:cubicBezTo>
                      <a:cubicBezTo>
                        <a:pt x="6536" y="3607"/>
                        <a:pt x="7315" y="1928"/>
                        <a:pt x="6596" y="849"/>
                      </a:cubicBezTo>
                      <a:cubicBezTo>
                        <a:pt x="6252" y="286"/>
                        <a:pt x="5582" y="1"/>
                        <a:pt x="478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6" name="Google Shape;4506;p46"/>
                <p:cNvSpPr/>
                <p:nvPr/>
              </p:nvSpPr>
              <p:spPr>
                <a:xfrm>
                  <a:off x="3976500" y="3796100"/>
                  <a:ext cx="85325" cy="74500"/>
                </a:xfrm>
                <a:custGeom>
                  <a:avLst/>
                  <a:gdLst/>
                  <a:ahLst/>
                  <a:cxnLst/>
                  <a:rect l="l" t="t" r="r" b="b"/>
                  <a:pathLst>
                    <a:path w="3413" h="2980" extrusionOk="0">
                      <a:moveTo>
                        <a:pt x="1740" y="0"/>
                      </a:moveTo>
                      <a:cubicBezTo>
                        <a:pt x="1135" y="0"/>
                        <a:pt x="529" y="370"/>
                        <a:pt x="295" y="1038"/>
                      </a:cubicBezTo>
                      <a:cubicBezTo>
                        <a:pt x="0" y="2069"/>
                        <a:pt x="791" y="2980"/>
                        <a:pt x="1713" y="2980"/>
                      </a:cubicBezTo>
                      <a:cubicBezTo>
                        <a:pt x="1917" y="2980"/>
                        <a:pt x="2127" y="2935"/>
                        <a:pt x="2334" y="2837"/>
                      </a:cubicBezTo>
                      <a:cubicBezTo>
                        <a:pt x="3113" y="2417"/>
                        <a:pt x="3413" y="1458"/>
                        <a:pt x="2993" y="739"/>
                      </a:cubicBezTo>
                      <a:cubicBezTo>
                        <a:pt x="2701" y="234"/>
                        <a:pt x="2221" y="0"/>
                        <a:pt x="174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7" name="Google Shape;4507;p46"/>
                <p:cNvSpPr/>
                <p:nvPr/>
              </p:nvSpPr>
              <p:spPr>
                <a:xfrm>
                  <a:off x="4327125" y="3643350"/>
                  <a:ext cx="88450" cy="75300"/>
                </a:xfrm>
                <a:custGeom>
                  <a:avLst/>
                  <a:gdLst/>
                  <a:ahLst/>
                  <a:cxnLst/>
                  <a:rect l="l" t="t" r="r" b="b"/>
                  <a:pathLst>
                    <a:path w="3538" h="3012" extrusionOk="0">
                      <a:moveTo>
                        <a:pt x="1975" y="1"/>
                      </a:moveTo>
                      <a:cubicBezTo>
                        <a:pt x="1567" y="1"/>
                        <a:pt x="1153" y="172"/>
                        <a:pt x="839" y="553"/>
                      </a:cubicBezTo>
                      <a:cubicBezTo>
                        <a:pt x="0" y="1512"/>
                        <a:pt x="720" y="3011"/>
                        <a:pt x="1979" y="3011"/>
                      </a:cubicBezTo>
                      <a:cubicBezTo>
                        <a:pt x="2878" y="2891"/>
                        <a:pt x="3538" y="2172"/>
                        <a:pt x="3478" y="1273"/>
                      </a:cubicBezTo>
                      <a:cubicBezTo>
                        <a:pt x="3327" y="484"/>
                        <a:pt x="2659" y="1"/>
                        <a:pt x="197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8" name="Google Shape;4508;p46"/>
                <p:cNvSpPr/>
                <p:nvPr/>
              </p:nvSpPr>
              <p:spPr>
                <a:xfrm>
                  <a:off x="3832475" y="3801050"/>
                  <a:ext cx="605575" cy="707525"/>
                </a:xfrm>
                <a:custGeom>
                  <a:avLst/>
                  <a:gdLst/>
                  <a:ahLst/>
                  <a:cxnLst/>
                  <a:rect l="l" t="t" r="r" b="b"/>
                  <a:pathLst>
                    <a:path w="24223" h="28301" extrusionOk="0">
                      <a:moveTo>
                        <a:pt x="23803" y="28241"/>
                      </a:moveTo>
                      <a:cubicBezTo>
                        <a:pt x="24103" y="26742"/>
                        <a:pt x="24223" y="25243"/>
                        <a:pt x="24223" y="23744"/>
                      </a:cubicBezTo>
                      <a:cubicBezTo>
                        <a:pt x="24223" y="20686"/>
                        <a:pt x="23623" y="17688"/>
                        <a:pt x="22484" y="14870"/>
                      </a:cubicBezTo>
                      <a:lnTo>
                        <a:pt x="16309" y="16669"/>
                      </a:lnTo>
                      <a:lnTo>
                        <a:pt x="21525" y="12772"/>
                      </a:lnTo>
                      <a:cubicBezTo>
                        <a:pt x="20326" y="10553"/>
                        <a:pt x="18827" y="8515"/>
                        <a:pt x="16968" y="6776"/>
                      </a:cubicBezTo>
                      <a:lnTo>
                        <a:pt x="10673" y="10493"/>
                      </a:lnTo>
                      <a:lnTo>
                        <a:pt x="15050" y="5097"/>
                      </a:lnTo>
                      <a:cubicBezTo>
                        <a:pt x="12951" y="3479"/>
                        <a:pt x="10673" y="2219"/>
                        <a:pt x="8154" y="1380"/>
                      </a:cubicBezTo>
                      <a:lnTo>
                        <a:pt x="4257" y="7556"/>
                      </a:lnTo>
                      <a:lnTo>
                        <a:pt x="5696" y="661"/>
                      </a:lnTo>
                      <a:cubicBezTo>
                        <a:pt x="3898" y="241"/>
                        <a:pt x="2099" y="1"/>
                        <a:pt x="300" y="1"/>
                      </a:cubicBezTo>
                      <a:lnTo>
                        <a:pt x="0" y="1"/>
                      </a:lnTo>
                      <a:lnTo>
                        <a:pt x="0" y="28301"/>
                      </a:ln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9" name="Google Shape;4509;p46"/>
                <p:cNvSpPr/>
                <p:nvPr/>
              </p:nvSpPr>
              <p:spPr>
                <a:xfrm>
                  <a:off x="3231400" y="3801050"/>
                  <a:ext cx="601100" cy="706025"/>
                </a:xfrm>
                <a:custGeom>
                  <a:avLst/>
                  <a:gdLst/>
                  <a:ahLst/>
                  <a:cxnLst/>
                  <a:rect l="l" t="t" r="r" b="b"/>
                  <a:pathLst>
                    <a:path w="24044" h="28241" extrusionOk="0">
                      <a:moveTo>
                        <a:pt x="24043" y="28241"/>
                      </a:moveTo>
                      <a:lnTo>
                        <a:pt x="24043" y="1"/>
                      </a:lnTo>
                      <a:cubicBezTo>
                        <a:pt x="22125" y="1"/>
                        <a:pt x="20146" y="241"/>
                        <a:pt x="18288" y="720"/>
                      </a:cubicBezTo>
                      <a:lnTo>
                        <a:pt x="20086" y="6656"/>
                      </a:lnTo>
                      <a:lnTo>
                        <a:pt x="16009" y="1440"/>
                      </a:lnTo>
                      <a:cubicBezTo>
                        <a:pt x="13191" y="2459"/>
                        <a:pt x="10553" y="4018"/>
                        <a:pt x="8335" y="5997"/>
                      </a:cubicBezTo>
                      <a:lnTo>
                        <a:pt x="12172" y="10254"/>
                      </a:lnTo>
                      <a:lnTo>
                        <a:pt x="6836" y="7496"/>
                      </a:lnTo>
                      <a:cubicBezTo>
                        <a:pt x="4857" y="9594"/>
                        <a:pt x="3238" y="11992"/>
                        <a:pt x="2159" y="14631"/>
                      </a:cubicBezTo>
                      <a:lnTo>
                        <a:pt x="8994" y="15890"/>
                      </a:lnTo>
                      <a:lnTo>
                        <a:pt x="1200" y="17329"/>
                      </a:lnTo>
                      <a:cubicBezTo>
                        <a:pt x="181" y="20866"/>
                        <a:pt x="1" y="24643"/>
                        <a:pt x="720" y="2824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0" name="Google Shape;4510;p46"/>
                <p:cNvSpPr/>
                <p:nvPr/>
              </p:nvSpPr>
              <p:spPr>
                <a:xfrm>
                  <a:off x="3220900" y="2422050"/>
                  <a:ext cx="1082250" cy="1759775"/>
                </a:xfrm>
                <a:custGeom>
                  <a:avLst/>
                  <a:gdLst/>
                  <a:ahLst/>
                  <a:cxnLst/>
                  <a:rect l="l" t="t" r="r" b="b"/>
                  <a:pathLst>
                    <a:path w="43290" h="70391" extrusionOk="0">
                      <a:moveTo>
                        <a:pt x="780" y="70390"/>
                      </a:moveTo>
                      <a:lnTo>
                        <a:pt x="1440" y="69671"/>
                      </a:lnTo>
                      <a:cubicBezTo>
                        <a:pt x="1800" y="69191"/>
                        <a:pt x="2339" y="68412"/>
                        <a:pt x="3059" y="67512"/>
                      </a:cubicBezTo>
                      <a:cubicBezTo>
                        <a:pt x="3718" y="66553"/>
                        <a:pt x="4438" y="65414"/>
                        <a:pt x="5337" y="64095"/>
                      </a:cubicBezTo>
                      <a:cubicBezTo>
                        <a:pt x="6177" y="62776"/>
                        <a:pt x="7076" y="61217"/>
                        <a:pt x="8035" y="59598"/>
                      </a:cubicBezTo>
                      <a:cubicBezTo>
                        <a:pt x="8995" y="57919"/>
                        <a:pt x="10014" y="56120"/>
                        <a:pt x="10973" y="54202"/>
                      </a:cubicBezTo>
                      <a:cubicBezTo>
                        <a:pt x="11513" y="53242"/>
                        <a:pt x="11992" y="52223"/>
                        <a:pt x="12472" y="51204"/>
                      </a:cubicBezTo>
                      <a:cubicBezTo>
                        <a:pt x="12952" y="50125"/>
                        <a:pt x="13491" y="49105"/>
                        <a:pt x="14031" y="48026"/>
                      </a:cubicBezTo>
                      <a:cubicBezTo>
                        <a:pt x="15170" y="45988"/>
                        <a:pt x="16249" y="43829"/>
                        <a:pt x="17448" y="41551"/>
                      </a:cubicBezTo>
                      <a:lnTo>
                        <a:pt x="19247" y="38253"/>
                      </a:lnTo>
                      <a:cubicBezTo>
                        <a:pt x="19847" y="37174"/>
                        <a:pt x="20446" y="36095"/>
                        <a:pt x="21106" y="34955"/>
                      </a:cubicBezTo>
                      <a:cubicBezTo>
                        <a:pt x="22305" y="32737"/>
                        <a:pt x="23624" y="30579"/>
                        <a:pt x="24883" y="28420"/>
                      </a:cubicBezTo>
                      <a:cubicBezTo>
                        <a:pt x="26142" y="26262"/>
                        <a:pt x="27461" y="24223"/>
                        <a:pt x="28720" y="22125"/>
                      </a:cubicBezTo>
                      <a:cubicBezTo>
                        <a:pt x="29919" y="20086"/>
                        <a:pt x="31238" y="18227"/>
                        <a:pt x="32438" y="16369"/>
                      </a:cubicBezTo>
                      <a:cubicBezTo>
                        <a:pt x="33037" y="15469"/>
                        <a:pt x="33637" y="14510"/>
                        <a:pt x="34176" y="13671"/>
                      </a:cubicBezTo>
                      <a:lnTo>
                        <a:pt x="35855" y="11212"/>
                      </a:lnTo>
                      <a:lnTo>
                        <a:pt x="38853" y="6896"/>
                      </a:lnTo>
                      <a:lnTo>
                        <a:pt x="41251" y="3598"/>
                      </a:lnTo>
                      <a:cubicBezTo>
                        <a:pt x="42510" y="1739"/>
                        <a:pt x="43290" y="660"/>
                        <a:pt x="43290" y="660"/>
                      </a:cubicBezTo>
                      <a:lnTo>
                        <a:pt x="42630" y="0"/>
                      </a:lnTo>
                      <a:cubicBezTo>
                        <a:pt x="42630" y="0"/>
                        <a:pt x="41611" y="840"/>
                        <a:pt x="39872" y="2339"/>
                      </a:cubicBezTo>
                      <a:lnTo>
                        <a:pt x="36814" y="5037"/>
                      </a:lnTo>
                      <a:cubicBezTo>
                        <a:pt x="35615" y="6116"/>
                        <a:pt x="34416" y="7435"/>
                        <a:pt x="32977" y="8814"/>
                      </a:cubicBezTo>
                      <a:lnTo>
                        <a:pt x="30819" y="10973"/>
                      </a:lnTo>
                      <a:cubicBezTo>
                        <a:pt x="30099" y="11752"/>
                        <a:pt x="29440" y="12591"/>
                        <a:pt x="28660" y="13431"/>
                      </a:cubicBezTo>
                      <a:cubicBezTo>
                        <a:pt x="27161" y="15110"/>
                        <a:pt x="25603" y="16848"/>
                        <a:pt x="24104" y="18827"/>
                      </a:cubicBezTo>
                      <a:cubicBezTo>
                        <a:pt x="22605" y="20806"/>
                        <a:pt x="20986" y="22724"/>
                        <a:pt x="19547" y="24823"/>
                      </a:cubicBezTo>
                      <a:cubicBezTo>
                        <a:pt x="18048" y="26921"/>
                        <a:pt x="16549" y="29080"/>
                        <a:pt x="15110" y="31298"/>
                      </a:cubicBezTo>
                      <a:lnTo>
                        <a:pt x="13012" y="34596"/>
                      </a:lnTo>
                      <a:cubicBezTo>
                        <a:pt x="12352" y="35735"/>
                        <a:pt x="11693" y="36874"/>
                        <a:pt x="11033" y="37953"/>
                      </a:cubicBezTo>
                      <a:cubicBezTo>
                        <a:pt x="9714" y="40172"/>
                        <a:pt x="8515" y="42450"/>
                        <a:pt x="7376" y="44609"/>
                      </a:cubicBezTo>
                      <a:cubicBezTo>
                        <a:pt x="6237" y="46767"/>
                        <a:pt x="5217" y="48925"/>
                        <a:pt x="4318" y="50964"/>
                      </a:cubicBezTo>
                      <a:cubicBezTo>
                        <a:pt x="3419" y="53062"/>
                        <a:pt x="2699" y="55041"/>
                        <a:pt x="2099" y="56960"/>
                      </a:cubicBezTo>
                      <a:cubicBezTo>
                        <a:pt x="1500" y="58878"/>
                        <a:pt x="1080" y="60617"/>
                        <a:pt x="780" y="62236"/>
                      </a:cubicBezTo>
                      <a:cubicBezTo>
                        <a:pt x="481" y="63795"/>
                        <a:pt x="241" y="65234"/>
                        <a:pt x="121" y="66373"/>
                      </a:cubicBezTo>
                      <a:cubicBezTo>
                        <a:pt x="61" y="67332"/>
                        <a:pt x="1" y="68232"/>
                        <a:pt x="1" y="69131"/>
                      </a:cubicBezTo>
                      <a:cubicBezTo>
                        <a:pt x="1" y="69491"/>
                        <a:pt x="1" y="69791"/>
                        <a:pt x="1" y="70150"/>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1" name="Google Shape;4511;p46"/>
                <p:cNvSpPr/>
                <p:nvPr/>
              </p:nvSpPr>
              <p:spPr>
                <a:xfrm>
                  <a:off x="3231400" y="2431050"/>
                  <a:ext cx="1070250" cy="1750775"/>
                </a:xfrm>
                <a:custGeom>
                  <a:avLst/>
                  <a:gdLst/>
                  <a:ahLst/>
                  <a:cxnLst/>
                  <a:rect l="l" t="t" r="r" b="b"/>
                  <a:pathLst>
                    <a:path w="42810" h="70031" extrusionOk="0">
                      <a:moveTo>
                        <a:pt x="42810" y="300"/>
                      </a:moveTo>
                      <a:cubicBezTo>
                        <a:pt x="42810" y="300"/>
                        <a:pt x="42030" y="1379"/>
                        <a:pt x="40771" y="3238"/>
                      </a:cubicBezTo>
                      <a:lnTo>
                        <a:pt x="38373" y="6536"/>
                      </a:lnTo>
                      <a:lnTo>
                        <a:pt x="35375" y="10852"/>
                      </a:lnTo>
                      <a:lnTo>
                        <a:pt x="33816" y="13311"/>
                      </a:lnTo>
                      <a:cubicBezTo>
                        <a:pt x="33217" y="14150"/>
                        <a:pt x="32677" y="15109"/>
                        <a:pt x="32078" y="16009"/>
                      </a:cubicBezTo>
                      <a:cubicBezTo>
                        <a:pt x="30878" y="17867"/>
                        <a:pt x="29559" y="19726"/>
                        <a:pt x="28300" y="21765"/>
                      </a:cubicBezTo>
                      <a:cubicBezTo>
                        <a:pt x="27041" y="23803"/>
                        <a:pt x="25722" y="25902"/>
                        <a:pt x="24463" y="28060"/>
                      </a:cubicBezTo>
                      <a:cubicBezTo>
                        <a:pt x="23264" y="30279"/>
                        <a:pt x="21885" y="32377"/>
                        <a:pt x="20686" y="34595"/>
                      </a:cubicBezTo>
                      <a:cubicBezTo>
                        <a:pt x="20086" y="35735"/>
                        <a:pt x="19427" y="36814"/>
                        <a:pt x="18827" y="37893"/>
                      </a:cubicBezTo>
                      <a:lnTo>
                        <a:pt x="17028" y="41191"/>
                      </a:lnTo>
                      <a:cubicBezTo>
                        <a:pt x="15829" y="43409"/>
                        <a:pt x="14810" y="45568"/>
                        <a:pt x="13671" y="47666"/>
                      </a:cubicBezTo>
                      <a:cubicBezTo>
                        <a:pt x="13071" y="48745"/>
                        <a:pt x="12592" y="49765"/>
                        <a:pt x="12112" y="50844"/>
                      </a:cubicBezTo>
                      <a:cubicBezTo>
                        <a:pt x="11572" y="51863"/>
                        <a:pt x="11093" y="52822"/>
                        <a:pt x="10613" y="53842"/>
                      </a:cubicBezTo>
                      <a:cubicBezTo>
                        <a:pt x="9654" y="55760"/>
                        <a:pt x="8575" y="57559"/>
                        <a:pt x="7675" y="59238"/>
                      </a:cubicBezTo>
                      <a:cubicBezTo>
                        <a:pt x="6776" y="60857"/>
                        <a:pt x="5817" y="62356"/>
                        <a:pt x="4917" y="63735"/>
                      </a:cubicBezTo>
                      <a:cubicBezTo>
                        <a:pt x="4078" y="65054"/>
                        <a:pt x="3298" y="66193"/>
                        <a:pt x="2639" y="67152"/>
                      </a:cubicBezTo>
                      <a:cubicBezTo>
                        <a:pt x="1979" y="68052"/>
                        <a:pt x="1440" y="68831"/>
                        <a:pt x="1020" y="69311"/>
                      </a:cubicBezTo>
                      <a:lnTo>
                        <a:pt x="420" y="70030"/>
                      </a:lnTo>
                      <a:lnTo>
                        <a:pt x="1" y="69910"/>
                      </a:lnTo>
                      <a:cubicBezTo>
                        <a:pt x="1" y="69910"/>
                        <a:pt x="11932" y="32137"/>
                        <a:pt x="42450" y="0"/>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2" name="Google Shape;4512;p46"/>
                <p:cNvSpPr/>
                <p:nvPr/>
              </p:nvSpPr>
              <p:spPr>
                <a:xfrm>
                  <a:off x="3309350" y="3177500"/>
                  <a:ext cx="1215650" cy="984825"/>
                </a:xfrm>
                <a:custGeom>
                  <a:avLst/>
                  <a:gdLst/>
                  <a:ahLst/>
                  <a:cxnLst/>
                  <a:rect l="l" t="t" r="r" b="b"/>
                  <a:pathLst>
                    <a:path w="48626" h="39393" extrusionOk="0">
                      <a:moveTo>
                        <a:pt x="540" y="39393"/>
                      </a:moveTo>
                      <a:lnTo>
                        <a:pt x="1140" y="39033"/>
                      </a:lnTo>
                      <a:cubicBezTo>
                        <a:pt x="1559" y="38733"/>
                        <a:pt x="2159" y="38373"/>
                        <a:pt x="2878" y="37894"/>
                      </a:cubicBezTo>
                      <a:cubicBezTo>
                        <a:pt x="3598" y="37414"/>
                        <a:pt x="4437" y="36755"/>
                        <a:pt x="5397" y="36035"/>
                      </a:cubicBezTo>
                      <a:cubicBezTo>
                        <a:pt x="6356" y="35316"/>
                        <a:pt x="7375" y="34476"/>
                        <a:pt x="8454" y="33577"/>
                      </a:cubicBezTo>
                      <a:cubicBezTo>
                        <a:pt x="9594" y="32617"/>
                        <a:pt x="10793" y="31598"/>
                        <a:pt x="11932" y="30459"/>
                      </a:cubicBezTo>
                      <a:cubicBezTo>
                        <a:pt x="12531" y="29919"/>
                        <a:pt x="13191" y="29320"/>
                        <a:pt x="13791" y="28720"/>
                      </a:cubicBezTo>
                      <a:cubicBezTo>
                        <a:pt x="14450" y="28181"/>
                        <a:pt x="15050" y="27521"/>
                        <a:pt x="15709" y="26922"/>
                      </a:cubicBezTo>
                      <a:cubicBezTo>
                        <a:pt x="17028" y="25722"/>
                        <a:pt x="18347" y="24403"/>
                        <a:pt x="19786" y="23144"/>
                      </a:cubicBezTo>
                      <a:lnTo>
                        <a:pt x="21885" y="21226"/>
                      </a:lnTo>
                      <a:lnTo>
                        <a:pt x="24043" y="19367"/>
                      </a:lnTo>
                      <a:cubicBezTo>
                        <a:pt x="25482" y="18108"/>
                        <a:pt x="26981" y="16909"/>
                        <a:pt x="28480" y="15710"/>
                      </a:cubicBezTo>
                      <a:cubicBezTo>
                        <a:pt x="29919" y="14510"/>
                        <a:pt x="31358" y="13371"/>
                        <a:pt x="32797" y="12232"/>
                      </a:cubicBezTo>
                      <a:cubicBezTo>
                        <a:pt x="34176" y="11093"/>
                        <a:pt x="35615" y="10074"/>
                        <a:pt x="36934" y="9054"/>
                      </a:cubicBezTo>
                      <a:cubicBezTo>
                        <a:pt x="37593" y="8575"/>
                        <a:pt x="38193" y="8035"/>
                        <a:pt x="38852" y="7555"/>
                      </a:cubicBezTo>
                      <a:lnTo>
                        <a:pt x="40651" y="6236"/>
                      </a:lnTo>
                      <a:lnTo>
                        <a:pt x="43889" y="3898"/>
                      </a:lnTo>
                      <a:lnTo>
                        <a:pt x="46407" y="2159"/>
                      </a:lnTo>
                      <a:cubicBezTo>
                        <a:pt x="47846" y="1200"/>
                        <a:pt x="48625" y="600"/>
                        <a:pt x="48625" y="600"/>
                      </a:cubicBezTo>
                      <a:lnTo>
                        <a:pt x="48326" y="1"/>
                      </a:lnTo>
                      <a:cubicBezTo>
                        <a:pt x="48326" y="1"/>
                        <a:pt x="47366" y="361"/>
                        <a:pt x="45747" y="960"/>
                      </a:cubicBezTo>
                      <a:lnTo>
                        <a:pt x="42870" y="2099"/>
                      </a:lnTo>
                      <a:cubicBezTo>
                        <a:pt x="41730" y="2519"/>
                        <a:pt x="40531" y="3179"/>
                        <a:pt x="39212" y="3778"/>
                      </a:cubicBezTo>
                      <a:lnTo>
                        <a:pt x="37114" y="4797"/>
                      </a:lnTo>
                      <a:cubicBezTo>
                        <a:pt x="36394" y="5157"/>
                        <a:pt x="35675" y="5517"/>
                        <a:pt x="34955" y="5937"/>
                      </a:cubicBezTo>
                      <a:cubicBezTo>
                        <a:pt x="33456" y="6776"/>
                        <a:pt x="31837" y="7615"/>
                        <a:pt x="30339" y="8635"/>
                      </a:cubicBezTo>
                      <a:cubicBezTo>
                        <a:pt x="28780" y="9654"/>
                        <a:pt x="27101" y="10613"/>
                        <a:pt x="25482" y="11752"/>
                      </a:cubicBezTo>
                      <a:cubicBezTo>
                        <a:pt x="23923" y="12892"/>
                        <a:pt x="22244" y="13971"/>
                        <a:pt x="20745" y="15230"/>
                      </a:cubicBezTo>
                      <a:lnTo>
                        <a:pt x="18347" y="17029"/>
                      </a:lnTo>
                      <a:cubicBezTo>
                        <a:pt x="17628" y="17628"/>
                        <a:pt x="16848" y="18288"/>
                        <a:pt x="16129" y="18887"/>
                      </a:cubicBezTo>
                      <a:cubicBezTo>
                        <a:pt x="14630" y="20146"/>
                        <a:pt x="13191" y="21465"/>
                        <a:pt x="11812" y="22725"/>
                      </a:cubicBezTo>
                      <a:cubicBezTo>
                        <a:pt x="10433" y="23984"/>
                        <a:pt x="9174" y="25243"/>
                        <a:pt x="7975" y="26442"/>
                      </a:cubicBezTo>
                      <a:cubicBezTo>
                        <a:pt x="6836" y="27701"/>
                        <a:pt x="5816" y="28960"/>
                        <a:pt x="4917" y="30159"/>
                      </a:cubicBezTo>
                      <a:cubicBezTo>
                        <a:pt x="4078" y="31238"/>
                        <a:pt x="3298" y="32378"/>
                        <a:pt x="2579" y="33517"/>
                      </a:cubicBezTo>
                      <a:cubicBezTo>
                        <a:pt x="2039" y="34416"/>
                        <a:pt x="1559" y="35376"/>
                        <a:pt x="1080" y="36335"/>
                      </a:cubicBezTo>
                      <a:cubicBezTo>
                        <a:pt x="780" y="36994"/>
                        <a:pt x="480" y="37654"/>
                        <a:pt x="240" y="38313"/>
                      </a:cubicBezTo>
                      <a:cubicBezTo>
                        <a:pt x="60" y="38793"/>
                        <a:pt x="0" y="39033"/>
                        <a:pt x="0" y="39033"/>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3" name="Google Shape;4513;p46"/>
                <p:cNvSpPr/>
                <p:nvPr/>
              </p:nvSpPr>
              <p:spPr>
                <a:xfrm>
                  <a:off x="3315350" y="3186500"/>
                  <a:ext cx="1209650" cy="977325"/>
                </a:xfrm>
                <a:custGeom>
                  <a:avLst/>
                  <a:gdLst/>
                  <a:ahLst/>
                  <a:cxnLst/>
                  <a:rect l="l" t="t" r="r" b="b"/>
                  <a:pathLst>
                    <a:path w="48386" h="39093" extrusionOk="0">
                      <a:moveTo>
                        <a:pt x="48385" y="300"/>
                      </a:moveTo>
                      <a:cubicBezTo>
                        <a:pt x="48385" y="300"/>
                        <a:pt x="47606" y="900"/>
                        <a:pt x="46167" y="1859"/>
                      </a:cubicBezTo>
                      <a:lnTo>
                        <a:pt x="43649" y="3598"/>
                      </a:lnTo>
                      <a:lnTo>
                        <a:pt x="40411" y="5936"/>
                      </a:lnTo>
                      <a:lnTo>
                        <a:pt x="38612" y="7255"/>
                      </a:lnTo>
                      <a:cubicBezTo>
                        <a:pt x="37953" y="7675"/>
                        <a:pt x="37353" y="8215"/>
                        <a:pt x="36694" y="8754"/>
                      </a:cubicBezTo>
                      <a:cubicBezTo>
                        <a:pt x="35375" y="9714"/>
                        <a:pt x="33936" y="10733"/>
                        <a:pt x="32557" y="11872"/>
                      </a:cubicBezTo>
                      <a:cubicBezTo>
                        <a:pt x="31118" y="13011"/>
                        <a:pt x="29619" y="14150"/>
                        <a:pt x="28240" y="15350"/>
                      </a:cubicBezTo>
                      <a:cubicBezTo>
                        <a:pt x="26801" y="16609"/>
                        <a:pt x="25242" y="17748"/>
                        <a:pt x="23803" y="19067"/>
                      </a:cubicBezTo>
                      <a:lnTo>
                        <a:pt x="21645" y="20926"/>
                      </a:lnTo>
                      <a:lnTo>
                        <a:pt x="19546" y="22844"/>
                      </a:lnTo>
                      <a:cubicBezTo>
                        <a:pt x="18107" y="24043"/>
                        <a:pt x="16788" y="25362"/>
                        <a:pt x="15469" y="26562"/>
                      </a:cubicBezTo>
                      <a:cubicBezTo>
                        <a:pt x="14810" y="27161"/>
                        <a:pt x="14210" y="27821"/>
                        <a:pt x="13551" y="28420"/>
                      </a:cubicBezTo>
                      <a:cubicBezTo>
                        <a:pt x="12951" y="29020"/>
                        <a:pt x="12291" y="29559"/>
                        <a:pt x="11692" y="30099"/>
                      </a:cubicBezTo>
                      <a:cubicBezTo>
                        <a:pt x="10553" y="31298"/>
                        <a:pt x="9294" y="32257"/>
                        <a:pt x="8214" y="33217"/>
                      </a:cubicBezTo>
                      <a:cubicBezTo>
                        <a:pt x="7135" y="34176"/>
                        <a:pt x="6116" y="34956"/>
                        <a:pt x="5157" y="35735"/>
                      </a:cubicBezTo>
                      <a:cubicBezTo>
                        <a:pt x="4197" y="36454"/>
                        <a:pt x="3358" y="37054"/>
                        <a:pt x="2638" y="37534"/>
                      </a:cubicBezTo>
                      <a:cubicBezTo>
                        <a:pt x="1919" y="38073"/>
                        <a:pt x="1319" y="38433"/>
                        <a:pt x="900" y="38673"/>
                      </a:cubicBezTo>
                      <a:lnTo>
                        <a:pt x="300" y="39093"/>
                      </a:lnTo>
                      <a:lnTo>
                        <a:pt x="0" y="38853"/>
                      </a:lnTo>
                      <a:cubicBezTo>
                        <a:pt x="0" y="38853"/>
                        <a:pt x="18227" y="15050"/>
                        <a:pt x="48206" y="1"/>
                      </a:cubicBezTo>
                      <a:close/>
                    </a:path>
                  </a:pathLst>
                </a:custGeom>
                <a:gradFill>
                  <a:gsLst>
                    <a:gs pos="0">
                      <a:schemeClr val="accent2"/>
                    </a:gs>
                    <a:gs pos="100000">
                      <a:schemeClr val="accent1"/>
                    </a:gs>
                  </a:gsLst>
                  <a:lin ang="5400700"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4" name="Google Shape;4514;p46"/>
                <p:cNvSpPr/>
                <p:nvPr/>
              </p:nvSpPr>
              <p:spPr>
                <a:xfrm>
                  <a:off x="3174450" y="2613900"/>
                  <a:ext cx="481175" cy="1488475"/>
                </a:xfrm>
                <a:custGeom>
                  <a:avLst/>
                  <a:gdLst/>
                  <a:ahLst/>
                  <a:cxnLst/>
                  <a:rect l="l" t="t" r="r" b="b"/>
                  <a:pathLst>
                    <a:path w="19247" h="59539" extrusionOk="0">
                      <a:moveTo>
                        <a:pt x="1739" y="59538"/>
                      </a:moveTo>
                      <a:lnTo>
                        <a:pt x="2039" y="58819"/>
                      </a:lnTo>
                      <a:cubicBezTo>
                        <a:pt x="2219" y="58399"/>
                        <a:pt x="2519" y="57740"/>
                        <a:pt x="2818" y="56960"/>
                      </a:cubicBezTo>
                      <a:cubicBezTo>
                        <a:pt x="3118" y="56121"/>
                        <a:pt x="3418" y="55161"/>
                        <a:pt x="3838" y="54022"/>
                      </a:cubicBezTo>
                      <a:cubicBezTo>
                        <a:pt x="4197" y="52883"/>
                        <a:pt x="4557" y="51624"/>
                        <a:pt x="4917" y="50185"/>
                      </a:cubicBezTo>
                      <a:cubicBezTo>
                        <a:pt x="5336" y="48806"/>
                        <a:pt x="5696" y="47307"/>
                        <a:pt x="6056" y="45688"/>
                      </a:cubicBezTo>
                      <a:cubicBezTo>
                        <a:pt x="6236" y="44909"/>
                        <a:pt x="6416" y="44069"/>
                        <a:pt x="6596" y="43230"/>
                      </a:cubicBezTo>
                      <a:cubicBezTo>
                        <a:pt x="6775" y="42391"/>
                        <a:pt x="6895" y="41551"/>
                        <a:pt x="7135" y="40652"/>
                      </a:cubicBezTo>
                      <a:cubicBezTo>
                        <a:pt x="7495" y="38913"/>
                        <a:pt x="7855" y="37054"/>
                        <a:pt x="8334" y="35256"/>
                      </a:cubicBezTo>
                      <a:cubicBezTo>
                        <a:pt x="8574" y="34356"/>
                        <a:pt x="8754" y="33397"/>
                        <a:pt x="8994" y="32498"/>
                      </a:cubicBezTo>
                      <a:cubicBezTo>
                        <a:pt x="9174" y="31538"/>
                        <a:pt x="9474" y="30639"/>
                        <a:pt x="9713" y="29680"/>
                      </a:cubicBezTo>
                      <a:cubicBezTo>
                        <a:pt x="10193" y="27821"/>
                        <a:pt x="10733" y="26022"/>
                        <a:pt x="11212" y="24164"/>
                      </a:cubicBezTo>
                      <a:cubicBezTo>
                        <a:pt x="11752" y="22365"/>
                        <a:pt x="12291" y="20626"/>
                        <a:pt x="12831" y="18887"/>
                      </a:cubicBezTo>
                      <a:cubicBezTo>
                        <a:pt x="13311" y="17149"/>
                        <a:pt x="13910" y="15470"/>
                        <a:pt x="14390" y="13911"/>
                      </a:cubicBezTo>
                      <a:cubicBezTo>
                        <a:pt x="14690" y="13132"/>
                        <a:pt x="14930" y="12352"/>
                        <a:pt x="15169" y="11633"/>
                      </a:cubicBezTo>
                      <a:cubicBezTo>
                        <a:pt x="15409" y="10853"/>
                        <a:pt x="15649" y="10134"/>
                        <a:pt x="15889" y="9474"/>
                      </a:cubicBezTo>
                      <a:cubicBezTo>
                        <a:pt x="16369" y="8095"/>
                        <a:pt x="16848" y="6836"/>
                        <a:pt x="17208" y="5757"/>
                      </a:cubicBezTo>
                      <a:cubicBezTo>
                        <a:pt x="17628" y="4618"/>
                        <a:pt x="17987" y="3658"/>
                        <a:pt x="18347" y="2879"/>
                      </a:cubicBezTo>
                      <a:cubicBezTo>
                        <a:pt x="18887" y="1260"/>
                        <a:pt x="19246" y="301"/>
                        <a:pt x="19246" y="301"/>
                      </a:cubicBezTo>
                      <a:lnTo>
                        <a:pt x="18647" y="1"/>
                      </a:lnTo>
                      <a:cubicBezTo>
                        <a:pt x="18647" y="1"/>
                        <a:pt x="18047" y="780"/>
                        <a:pt x="17088" y="2219"/>
                      </a:cubicBezTo>
                      <a:lnTo>
                        <a:pt x="15349" y="4798"/>
                      </a:lnTo>
                      <a:cubicBezTo>
                        <a:pt x="14690" y="5817"/>
                        <a:pt x="14090" y="7016"/>
                        <a:pt x="13311" y="8275"/>
                      </a:cubicBezTo>
                      <a:lnTo>
                        <a:pt x="12172" y="10314"/>
                      </a:lnTo>
                      <a:cubicBezTo>
                        <a:pt x="11752" y="10973"/>
                        <a:pt x="11392" y="11753"/>
                        <a:pt x="11032" y="12472"/>
                      </a:cubicBezTo>
                      <a:cubicBezTo>
                        <a:pt x="10313" y="13971"/>
                        <a:pt x="9474" y="15590"/>
                        <a:pt x="8754" y="17329"/>
                      </a:cubicBezTo>
                      <a:cubicBezTo>
                        <a:pt x="8035" y="19067"/>
                        <a:pt x="7255" y="20806"/>
                        <a:pt x="6596" y="22605"/>
                      </a:cubicBezTo>
                      <a:cubicBezTo>
                        <a:pt x="5876" y="24463"/>
                        <a:pt x="5217" y="26262"/>
                        <a:pt x="4617" y="28181"/>
                      </a:cubicBezTo>
                      <a:cubicBezTo>
                        <a:pt x="4257" y="29140"/>
                        <a:pt x="3957" y="30099"/>
                        <a:pt x="3658" y="30999"/>
                      </a:cubicBezTo>
                      <a:cubicBezTo>
                        <a:pt x="3358" y="31958"/>
                        <a:pt x="3178" y="32917"/>
                        <a:pt x="2938" y="33877"/>
                      </a:cubicBezTo>
                      <a:cubicBezTo>
                        <a:pt x="2399" y="35735"/>
                        <a:pt x="1979" y="37594"/>
                        <a:pt x="1559" y="39393"/>
                      </a:cubicBezTo>
                      <a:cubicBezTo>
                        <a:pt x="1140" y="41191"/>
                        <a:pt x="780" y="42990"/>
                        <a:pt x="540" y="44669"/>
                      </a:cubicBezTo>
                      <a:cubicBezTo>
                        <a:pt x="300" y="46228"/>
                        <a:pt x="120" y="47847"/>
                        <a:pt x="60" y="49466"/>
                      </a:cubicBezTo>
                      <a:cubicBezTo>
                        <a:pt x="0" y="50785"/>
                        <a:pt x="0" y="52164"/>
                        <a:pt x="60" y="53543"/>
                      </a:cubicBezTo>
                      <a:cubicBezTo>
                        <a:pt x="180" y="54742"/>
                        <a:pt x="300" y="55821"/>
                        <a:pt x="420" y="56720"/>
                      </a:cubicBezTo>
                      <a:cubicBezTo>
                        <a:pt x="540" y="57560"/>
                        <a:pt x="720" y="58279"/>
                        <a:pt x="840" y="58759"/>
                      </a:cubicBezTo>
                      <a:cubicBezTo>
                        <a:pt x="900" y="58999"/>
                        <a:pt x="960" y="59239"/>
                        <a:pt x="1080" y="5947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5" name="Google Shape;4515;p46"/>
                <p:cNvSpPr/>
                <p:nvPr/>
              </p:nvSpPr>
              <p:spPr>
                <a:xfrm>
                  <a:off x="3210425" y="2618400"/>
                  <a:ext cx="445200" cy="1483975"/>
                </a:xfrm>
                <a:custGeom>
                  <a:avLst/>
                  <a:gdLst/>
                  <a:ahLst/>
                  <a:cxnLst/>
                  <a:rect l="l" t="t" r="r" b="b"/>
                  <a:pathLst>
                    <a:path w="17808" h="59359" extrusionOk="0">
                      <a:moveTo>
                        <a:pt x="17807" y="121"/>
                      </a:moveTo>
                      <a:cubicBezTo>
                        <a:pt x="17807" y="121"/>
                        <a:pt x="17508" y="1080"/>
                        <a:pt x="16908" y="2699"/>
                      </a:cubicBezTo>
                      <a:cubicBezTo>
                        <a:pt x="16608" y="3478"/>
                        <a:pt x="16249" y="4438"/>
                        <a:pt x="15829" y="5517"/>
                      </a:cubicBezTo>
                      <a:cubicBezTo>
                        <a:pt x="15409" y="6656"/>
                        <a:pt x="14989" y="7915"/>
                        <a:pt x="14510" y="9294"/>
                      </a:cubicBezTo>
                      <a:cubicBezTo>
                        <a:pt x="14270" y="9954"/>
                        <a:pt x="13970" y="10673"/>
                        <a:pt x="13730" y="11393"/>
                      </a:cubicBezTo>
                      <a:cubicBezTo>
                        <a:pt x="13491" y="12172"/>
                        <a:pt x="13251" y="12892"/>
                        <a:pt x="13011" y="13731"/>
                      </a:cubicBezTo>
                      <a:cubicBezTo>
                        <a:pt x="12471" y="15290"/>
                        <a:pt x="11872" y="16909"/>
                        <a:pt x="11392" y="18648"/>
                      </a:cubicBezTo>
                      <a:cubicBezTo>
                        <a:pt x="10912" y="20386"/>
                        <a:pt x="10253" y="22185"/>
                        <a:pt x="9833" y="23984"/>
                      </a:cubicBezTo>
                      <a:cubicBezTo>
                        <a:pt x="9354" y="25842"/>
                        <a:pt x="8754" y="27641"/>
                        <a:pt x="8334" y="29500"/>
                      </a:cubicBezTo>
                      <a:cubicBezTo>
                        <a:pt x="8094" y="30459"/>
                        <a:pt x="7795" y="31358"/>
                        <a:pt x="7555" y="32318"/>
                      </a:cubicBezTo>
                      <a:cubicBezTo>
                        <a:pt x="7315" y="33217"/>
                        <a:pt x="7135" y="34116"/>
                        <a:pt x="6895" y="35076"/>
                      </a:cubicBezTo>
                      <a:cubicBezTo>
                        <a:pt x="6476" y="36874"/>
                        <a:pt x="6056" y="38733"/>
                        <a:pt x="5696" y="40472"/>
                      </a:cubicBezTo>
                      <a:cubicBezTo>
                        <a:pt x="5456" y="41311"/>
                        <a:pt x="5336" y="42211"/>
                        <a:pt x="5157" y="43050"/>
                      </a:cubicBezTo>
                      <a:cubicBezTo>
                        <a:pt x="4977" y="43889"/>
                        <a:pt x="4797" y="44729"/>
                        <a:pt x="4617" y="45508"/>
                      </a:cubicBezTo>
                      <a:cubicBezTo>
                        <a:pt x="4317" y="47127"/>
                        <a:pt x="3838" y="48626"/>
                        <a:pt x="3538" y="50005"/>
                      </a:cubicBezTo>
                      <a:cubicBezTo>
                        <a:pt x="3178" y="51384"/>
                        <a:pt x="2758" y="52703"/>
                        <a:pt x="2399" y="53842"/>
                      </a:cubicBezTo>
                      <a:cubicBezTo>
                        <a:pt x="2039" y="54922"/>
                        <a:pt x="1679" y="55941"/>
                        <a:pt x="1379" y="56780"/>
                      </a:cubicBezTo>
                      <a:cubicBezTo>
                        <a:pt x="1080" y="57560"/>
                        <a:pt x="780" y="58219"/>
                        <a:pt x="600" y="58639"/>
                      </a:cubicBezTo>
                      <a:lnTo>
                        <a:pt x="300" y="59358"/>
                      </a:lnTo>
                      <a:lnTo>
                        <a:pt x="0" y="59358"/>
                      </a:lnTo>
                      <a:cubicBezTo>
                        <a:pt x="0" y="59358"/>
                        <a:pt x="1439" y="29380"/>
                        <a:pt x="17508"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16" name="Google Shape;4516;p46"/>
              <p:cNvGrpSpPr/>
              <p:nvPr/>
            </p:nvGrpSpPr>
            <p:grpSpPr>
              <a:xfrm>
                <a:off x="95261" y="4375764"/>
                <a:ext cx="2917264" cy="341852"/>
                <a:chOff x="238125" y="4134075"/>
                <a:chExt cx="7110075" cy="833175"/>
              </a:xfrm>
            </p:grpSpPr>
            <p:sp>
              <p:nvSpPr>
                <p:cNvPr id="4517" name="Google Shape;4517;p46"/>
                <p:cNvSpPr/>
                <p:nvPr/>
              </p:nvSpPr>
              <p:spPr>
                <a:xfrm>
                  <a:off x="238125" y="4134075"/>
                  <a:ext cx="7110075" cy="833175"/>
                </a:xfrm>
                <a:custGeom>
                  <a:avLst/>
                  <a:gdLst/>
                  <a:ahLst/>
                  <a:cxnLst/>
                  <a:rect l="l" t="t" r="r" b="b"/>
                  <a:pathLst>
                    <a:path w="284403" h="33327" extrusionOk="0">
                      <a:moveTo>
                        <a:pt x="271587" y="24254"/>
                      </a:moveTo>
                      <a:cubicBezTo>
                        <a:pt x="271587" y="24254"/>
                        <a:pt x="258921" y="23026"/>
                        <a:pt x="254459" y="26409"/>
                      </a:cubicBezTo>
                      <a:cubicBezTo>
                        <a:pt x="239098" y="26888"/>
                        <a:pt x="217599" y="23206"/>
                        <a:pt x="209634" y="24044"/>
                      </a:cubicBezTo>
                      <a:cubicBezTo>
                        <a:pt x="201669" y="24852"/>
                        <a:pt x="185110" y="26469"/>
                        <a:pt x="185110" y="26469"/>
                      </a:cubicBezTo>
                      <a:lnTo>
                        <a:pt x="188853" y="29314"/>
                      </a:lnTo>
                      <a:lnTo>
                        <a:pt x="186098" y="33326"/>
                      </a:lnTo>
                      <a:cubicBezTo>
                        <a:pt x="186098" y="33326"/>
                        <a:pt x="174241" y="28865"/>
                        <a:pt x="167713" y="28625"/>
                      </a:cubicBezTo>
                      <a:cubicBezTo>
                        <a:pt x="161215" y="28356"/>
                        <a:pt x="149418" y="29074"/>
                        <a:pt x="149268" y="29074"/>
                      </a:cubicBezTo>
                      <a:cubicBezTo>
                        <a:pt x="149118" y="29074"/>
                        <a:pt x="138668" y="28116"/>
                        <a:pt x="132619" y="27966"/>
                      </a:cubicBezTo>
                      <a:cubicBezTo>
                        <a:pt x="126571" y="27817"/>
                        <a:pt x="93483" y="28116"/>
                        <a:pt x="90429" y="27877"/>
                      </a:cubicBezTo>
                      <a:cubicBezTo>
                        <a:pt x="87375" y="27637"/>
                        <a:pt x="75757" y="26290"/>
                        <a:pt x="68031" y="25870"/>
                      </a:cubicBezTo>
                      <a:cubicBezTo>
                        <a:pt x="60306" y="25481"/>
                        <a:pt x="34375" y="25631"/>
                        <a:pt x="28416" y="25960"/>
                      </a:cubicBezTo>
                      <a:cubicBezTo>
                        <a:pt x="22458" y="26290"/>
                        <a:pt x="0" y="28595"/>
                        <a:pt x="0" y="28595"/>
                      </a:cubicBezTo>
                      <a:lnTo>
                        <a:pt x="0" y="0"/>
                      </a:lnTo>
                      <a:cubicBezTo>
                        <a:pt x="0" y="0"/>
                        <a:pt x="23925" y="7126"/>
                        <a:pt x="32788" y="6947"/>
                      </a:cubicBezTo>
                      <a:cubicBezTo>
                        <a:pt x="41621" y="6767"/>
                        <a:pt x="65935" y="6288"/>
                        <a:pt x="67463" y="6288"/>
                      </a:cubicBezTo>
                      <a:cubicBezTo>
                        <a:pt x="68990" y="6288"/>
                        <a:pt x="81177" y="9582"/>
                        <a:pt x="81177" y="9582"/>
                      </a:cubicBezTo>
                      <a:cubicBezTo>
                        <a:pt x="81177" y="9582"/>
                        <a:pt x="108096" y="9642"/>
                        <a:pt x="113815" y="10031"/>
                      </a:cubicBezTo>
                      <a:cubicBezTo>
                        <a:pt x="119564" y="10390"/>
                        <a:pt x="148280" y="11169"/>
                        <a:pt x="149867" y="11169"/>
                      </a:cubicBezTo>
                      <a:cubicBezTo>
                        <a:pt x="151454" y="11169"/>
                        <a:pt x="170348" y="11258"/>
                        <a:pt x="172654" y="10779"/>
                      </a:cubicBezTo>
                      <a:cubicBezTo>
                        <a:pt x="174959" y="10330"/>
                        <a:pt x="178044" y="9073"/>
                        <a:pt x="178912" y="9252"/>
                      </a:cubicBezTo>
                      <a:cubicBezTo>
                        <a:pt x="179780" y="9432"/>
                        <a:pt x="189392" y="7755"/>
                        <a:pt x="195890" y="6707"/>
                      </a:cubicBezTo>
                      <a:cubicBezTo>
                        <a:pt x="202417" y="5629"/>
                        <a:pt x="216521" y="2575"/>
                        <a:pt x="216521" y="2575"/>
                      </a:cubicBezTo>
                      <a:lnTo>
                        <a:pt x="217000" y="5629"/>
                      </a:lnTo>
                      <a:lnTo>
                        <a:pt x="211760" y="8534"/>
                      </a:lnTo>
                      <a:cubicBezTo>
                        <a:pt x="211760" y="8534"/>
                        <a:pt x="228348" y="10061"/>
                        <a:pt x="232600" y="9971"/>
                      </a:cubicBezTo>
                      <a:cubicBezTo>
                        <a:pt x="236882" y="9911"/>
                        <a:pt x="246734" y="10480"/>
                        <a:pt x="246734" y="10480"/>
                      </a:cubicBezTo>
                      <a:lnTo>
                        <a:pt x="254609" y="9252"/>
                      </a:lnTo>
                      <a:lnTo>
                        <a:pt x="271587" y="9252"/>
                      </a:lnTo>
                      <a:cubicBezTo>
                        <a:pt x="275749" y="10869"/>
                        <a:pt x="284403" y="10869"/>
                        <a:pt x="284403" y="12396"/>
                      </a:cubicBezTo>
                      <a:cubicBezTo>
                        <a:pt x="284403" y="13923"/>
                        <a:pt x="282875" y="24793"/>
                        <a:pt x="271587" y="2425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8" name="Google Shape;4518;p46"/>
                <p:cNvSpPr/>
                <p:nvPr/>
              </p:nvSpPr>
              <p:spPr>
                <a:xfrm>
                  <a:off x="5532100" y="4347400"/>
                  <a:ext cx="1604250" cy="85375"/>
                </a:xfrm>
                <a:custGeom>
                  <a:avLst/>
                  <a:gdLst/>
                  <a:ahLst/>
                  <a:cxnLst/>
                  <a:rect l="l" t="t" r="r" b="b"/>
                  <a:pathLst>
                    <a:path w="64170" h="3415" extrusionOk="0">
                      <a:moveTo>
                        <a:pt x="1" y="1"/>
                      </a:moveTo>
                      <a:lnTo>
                        <a:pt x="8205" y="2246"/>
                      </a:lnTo>
                      <a:cubicBezTo>
                        <a:pt x="8205" y="2246"/>
                        <a:pt x="16589" y="2157"/>
                        <a:pt x="20841" y="2067"/>
                      </a:cubicBezTo>
                      <a:cubicBezTo>
                        <a:pt x="20931" y="2065"/>
                        <a:pt x="21023" y="2065"/>
                        <a:pt x="21118" y="2065"/>
                      </a:cubicBezTo>
                      <a:cubicBezTo>
                        <a:pt x="25573" y="2065"/>
                        <a:pt x="36023" y="3414"/>
                        <a:pt x="36023" y="3414"/>
                      </a:cubicBezTo>
                      <a:lnTo>
                        <a:pt x="42760" y="929"/>
                      </a:lnTo>
                      <a:lnTo>
                        <a:pt x="59828" y="2666"/>
                      </a:lnTo>
                      <a:cubicBezTo>
                        <a:pt x="59828" y="2666"/>
                        <a:pt x="60086" y="2676"/>
                        <a:pt x="60477" y="2676"/>
                      </a:cubicBezTo>
                      <a:cubicBezTo>
                        <a:pt x="61683" y="2676"/>
                        <a:pt x="64147" y="2574"/>
                        <a:pt x="64170" y="1737"/>
                      </a:cubicBezTo>
                      <a:cubicBezTo>
                        <a:pt x="62672" y="1528"/>
                        <a:pt x="61235" y="1168"/>
                        <a:pt x="59828" y="689"/>
                      </a:cubicBezTo>
                      <a:lnTo>
                        <a:pt x="42850" y="689"/>
                      </a:lnTo>
                      <a:lnTo>
                        <a:pt x="34945" y="1917"/>
                      </a:lnTo>
                      <a:cubicBezTo>
                        <a:pt x="34945" y="1917"/>
                        <a:pt x="26508" y="1428"/>
                        <a:pt x="21864" y="1428"/>
                      </a:cubicBezTo>
                      <a:cubicBezTo>
                        <a:pt x="21498" y="1428"/>
                        <a:pt x="21155" y="1431"/>
                        <a:pt x="20841" y="1438"/>
                      </a:cubicBezTo>
                      <a:cubicBezTo>
                        <a:pt x="20753" y="1439"/>
                        <a:pt x="20659" y="1440"/>
                        <a:pt x="20560" y="1440"/>
                      </a:cubicBezTo>
                      <a:cubicBezTo>
                        <a:pt x="16562" y="1440"/>
                        <a:pt x="3507" y="293"/>
                        <a:pt x="1"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19" name="Google Shape;4519;p46"/>
                <p:cNvSpPr/>
                <p:nvPr/>
              </p:nvSpPr>
              <p:spPr>
                <a:xfrm>
                  <a:off x="4865875" y="4809275"/>
                  <a:ext cx="93600" cy="68150"/>
                </a:xfrm>
                <a:custGeom>
                  <a:avLst/>
                  <a:gdLst/>
                  <a:ahLst/>
                  <a:cxnLst/>
                  <a:rect l="l" t="t" r="r" b="b"/>
                  <a:pathLst>
                    <a:path w="3744" h="2726" extrusionOk="0">
                      <a:moveTo>
                        <a:pt x="749" y="0"/>
                      </a:moveTo>
                      <a:lnTo>
                        <a:pt x="0" y="60"/>
                      </a:lnTo>
                      <a:lnTo>
                        <a:pt x="3474" y="2725"/>
                      </a:lnTo>
                      <a:lnTo>
                        <a:pt x="3743" y="2306"/>
                      </a:lnTo>
                      <a:lnTo>
                        <a:pt x="749" y="0"/>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0" name="Google Shape;4520;p46"/>
                <p:cNvSpPr/>
                <p:nvPr/>
              </p:nvSpPr>
              <p:spPr>
                <a:xfrm>
                  <a:off x="238125" y="4134075"/>
                  <a:ext cx="5425000" cy="321900"/>
                </a:xfrm>
                <a:custGeom>
                  <a:avLst/>
                  <a:gdLst/>
                  <a:ahLst/>
                  <a:cxnLst/>
                  <a:rect l="l" t="t" r="r" b="b"/>
                  <a:pathLst>
                    <a:path w="217000" h="12876" extrusionOk="0">
                      <a:moveTo>
                        <a:pt x="0" y="0"/>
                      </a:moveTo>
                      <a:lnTo>
                        <a:pt x="0" y="629"/>
                      </a:lnTo>
                      <a:cubicBezTo>
                        <a:pt x="0" y="629"/>
                        <a:pt x="23333" y="7579"/>
                        <a:pt x="32450" y="7579"/>
                      </a:cubicBezTo>
                      <a:cubicBezTo>
                        <a:pt x="32565" y="7579"/>
                        <a:pt x="32678" y="7578"/>
                        <a:pt x="32788" y="7575"/>
                      </a:cubicBezTo>
                      <a:cubicBezTo>
                        <a:pt x="41621" y="7396"/>
                        <a:pt x="65935" y="6917"/>
                        <a:pt x="67463" y="6917"/>
                      </a:cubicBezTo>
                      <a:cubicBezTo>
                        <a:pt x="69020" y="6917"/>
                        <a:pt x="82225" y="12875"/>
                        <a:pt x="82225" y="12875"/>
                      </a:cubicBezTo>
                      <a:cubicBezTo>
                        <a:pt x="82225" y="12875"/>
                        <a:pt x="104839" y="10596"/>
                        <a:pt x="112464" y="10596"/>
                      </a:cubicBezTo>
                      <a:cubicBezTo>
                        <a:pt x="112989" y="10596"/>
                        <a:pt x="113444" y="10606"/>
                        <a:pt x="113815" y="10630"/>
                      </a:cubicBezTo>
                      <a:cubicBezTo>
                        <a:pt x="119564" y="11019"/>
                        <a:pt x="148280" y="11797"/>
                        <a:pt x="149867" y="11797"/>
                      </a:cubicBezTo>
                      <a:cubicBezTo>
                        <a:pt x="150300" y="11797"/>
                        <a:pt x="152020" y="11804"/>
                        <a:pt x="154340" y="11804"/>
                      </a:cubicBezTo>
                      <a:cubicBezTo>
                        <a:pt x="160526" y="11804"/>
                        <a:pt x="170977" y="11757"/>
                        <a:pt x="172654" y="11408"/>
                      </a:cubicBezTo>
                      <a:cubicBezTo>
                        <a:pt x="174211" y="11089"/>
                        <a:pt x="176726" y="10942"/>
                        <a:pt x="178487" y="10942"/>
                      </a:cubicBezTo>
                      <a:cubicBezTo>
                        <a:pt x="179368" y="10942"/>
                        <a:pt x="180060" y="10979"/>
                        <a:pt x="180349" y="11049"/>
                      </a:cubicBezTo>
                      <a:cubicBezTo>
                        <a:pt x="180386" y="11056"/>
                        <a:pt x="180437" y="11060"/>
                        <a:pt x="180499" y="11060"/>
                      </a:cubicBezTo>
                      <a:cubicBezTo>
                        <a:pt x="181962" y="11060"/>
                        <a:pt x="190230" y="9118"/>
                        <a:pt x="196489" y="8085"/>
                      </a:cubicBezTo>
                      <a:cubicBezTo>
                        <a:pt x="203016" y="7037"/>
                        <a:pt x="216521" y="3204"/>
                        <a:pt x="216521" y="3204"/>
                      </a:cubicBezTo>
                      <a:lnTo>
                        <a:pt x="216910" y="5689"/>
                      </a:lnTo>
                      <a:lnTo>
                        <a:pt x="217000" y="5629"/>
                      </a:lnTo>
                      <a:lnTo>
                        <a:pt x="216521" y="2575"/>
                      </a:lnTo>
                      <a:cubicBezTo>
                        <a:pt x="216521" y="2575"/>
                        <a:pt x="202417" y="5629"/>
                        <a:pt x="195890" y="6707"/>
                      </a:cubicBezTo>
                      <a:cubicBezTo>
                        <a:pt x="189717" y="7703"/>
                        <a:pt x="180735" y="9266"/>
                        <a:pt x="179107" y="9266"/>
                      </a:cubicBezTo>
                      <a:cubicBezTo>
                        <a:pt x="179021" y="9266"/>
                        <a:pt x="178955" y="9261"/>
                        <a:pt x="178912" y="9252"/>
                      </a:cubicBezTo>
                      <a:cubicBezTo>
                        <a:pt x="178855" y="9240"/>
                        <a:pt x="178788" y="9235"/>
                        <a:pt x="178712" y="9235"/>
                      </a:cubicBezTo>
                      <a:cubicBezTo>
                        <a:pt x="177640" y="9235"/>
                        <a:pt x="174807" y="10360"/>
                        <a:pt x="172654" y="10779"/>
                      </a:cubicBezTo>
                      <a:cubicBezTo>
                        <a:pt x="170977" y="11128"/>
                        <a:pt x="160526" y="11175"/>
                        <a:pt x="154340" y="11175"/>
                      </a:cubicBezTo>
                      <a:cubicBezTo>
                        <a:pt x="152020" y="11175"/>
                        <a:pt x="150300" y="11169"/>
                        <a:pt x="149867" y="11169"/>
                      </a:cubicBezTo>
                      <a:cubicBezTo>
                        <a:pt x="148280" y="11169"/>
                        <a:pt x="119564" y="10390"/>
                        <a:pt x="113815" y="10031"/>
                      </a:cubicBezTo>
                      <a:cubicBezTo>
                        <a:pt x="108096" y="9642"/>
                        <a:pt x="81177" y="9582"/>
                        <a:pt x="81177" y="9582"/>
                      </a:cubicBezTo>
                      <a:cubicBezTo>
                        <a:pt x="81177" y="9582"/>
                        <a:pt x="68990" y="6288"/>
                        <a:pt x="67463" y="6288"/>
                      </a:cubicBezTo>
                      <a:cubicBezTo>
                        <a:pt x="65935" y="6288"/>
                        <a:pt x="41621" y="6767"/>
                        <a:pt x="32788" y="6947"/>
                      </a:cubicBezTo>
                      <a:cubicBezTo>
                        <a:pt x="32678" y="6949"/>
                        <a:pt x="32565" y="6950"/>
                        <a:pt x="32450" y="6950"/>
                      </a:cubicBezTo>
                      <a:cubicBezTo>
                        <a:pt x="23333" y="6950"/>
                        <a:pt x="0" y="0"/>
                        <a:pt x="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21" name="Google Shape;4521;p46"/>
                <p:cNvSpPr/>
                <p:nvPr/>
              </p:nvSpPr>
              <p:spPr>
                <a:xfrm>
                  <a:off x="238125" y="4432400"/>
                  <a:ext cx="7067400" cy="534850"/>
                </a:xfrm>
                <a:custGeom>
                  <a:avLst/>
                  <a:gdLst/>
                  <a:ahLst/>
                  <a:cxnLst/>
                  <a:rect l="l" t="t" r="r" b="b"/>
                  <a:pathLst>
                    <a:path w="282696" h="21394" extrusionOk="0">
                      <a:moveTo>
                        <a:pt x="23368" y="1"/>
                      </a:moveTo>
                      <a:cubicBezTo>
                        <a:pt x="16299" y="1"/>
                        <a:pt x="7546" y="421"/>
                        <a:pt x="0" y="1391"/>
                      </a:cubicBezTo>
                      <a:lnTo>
                        <a:pt x="0" y="16662"/>
                      </a:lnTo>
                      <a:cubicBezTo>
                        <a:pt x="0" y="16662"/>
                        <a:pt x="22458" y="14357"/>
                        <a:pt x="28416" y="14027"/>
                      </a:cubicBezTo>
                      <a:cubicBezTo>
                        <a:pt x="31873" y="13836"/>
                        <a:pt x="42051" y="13706"/>
                        <a:pt x="51498" y="13706"/>
                      </a:cubicBezTo>
                      <a:cubicBezTo>
                        <a:pt x="58334" y="13706"/>
                        <a:pt x="64788" y="13774"/>
                        <a:pt x="68031" y="13937"/>
                      </a:cubicBezTo>
                      <a:cubicBezTo>
                        <a:pt x="75757" y="14357"/>
                        <a:pt x="87375" y="15704"/>
                        <a:pt x="90429" y="15944"/>
                      </a:cubicBezTo>
                      <a:cubicBezTo>
                        <a:pt x="91378" y="16018"/>
                        <a:pt x="95227" y="16040"/>
                        <a:pt x="100263" y="16040"/>
                      </a:cubicBezTo>
                      <a:cubicBezTo>
                        <a:pt x="107872" y="16040"/>
                        <a:pt x="118192" y="15989"/>
                        <a:pt x="125317" y="15989"/>
                      </a:cubicBezTo>
                      <a:cubicBezTo>
                        <a:pt x="128654" y="15989"/>
                        <a:pt x="131290" y="16001"/>
                        <a:pt x="132619" y="16033"/>
                      </a:cubicBezTo>
                      <a:cubicBezTo>
                        <a:pt x="138668" y="16183"/>
                        <a:pt x="149118" y="17141"/>
                        <a:pt x="149268" y="17141"/>
                      </a:cubicBezTo>
                      <a:cubicBezTo>
                        <a:pt x="149394" y="17141"/>
                        <a:pt x="157780" y="16632"/>
                        <a:pt x="164306" y="16632"/>
                      </a:cubicBezTo>
                      <a:cubicBezTo>
                        <a:pt x="165529" y="16632"/>
                        <a:pt x="166687" y="16650"/>
                        <a:pt x="167713" y="16692"/>
                      </a:cubicBezTo>
                      <a:cubicBezTo>
                        <a:pt x="174241" y="16932"/>
                        <a:pt x="186098" y="21393"/>
                        <a:pt x="186098" y="21393"/>
                      </a:cubicBezTo>
                      <a:lnTo>
                        <a:pt x="188853" y="17381"/>
                      </a:lnTo>
                      <a:lnTo>
                        <a:pt x="185110" y="14536"/>
                      </a:lnTo>
                      <a:cubicBezTo>
                        <a:pt x="185110" y="14536"/>
                        <a:pt x="201669" y="12919"/>
                        <a:pt x="209634" y="12111"/>
                      </a:cubicBezTo>
                      <a:cubicBezTo>
                        <a:pt x="210453" y="12025"/>
                        <a:pt x="211416" y="11986"/>
                        <a:pt x="212500" y="11986"/>
                      </a:cubicBezTo>
                      <a:cubicBezTo>
                        <a:pt x="221309" y="11986"/>
                        <a:pt x="238155" y="14520"/>
                        <a:pt x="251560" y="14520"/>
                      </a:cubicBezTo>
                      <a:cubicBezTo>
                        <a:pt x="252547" y="14520"/>
                        <a:pt x="253514" y="14506"/>
                        <a:pt x="254459" y="14476"/>
                      </a:cubicBezTo>
                      <a:cubicBezTo>
                        <a:pt x="257481" y="12521"/>
                        <a:pt x="262197" y="11999"/>
                        <a:pt x="266235" y="11999"/>
                      </a:cubicBezTo>
                      <a:cubicBezTo>
                        <a:pt x="268318" y="11999"/>
                        <a:pt x="270221" y="12138"/>
                        <a:pt x="271617" y="12291"/>
                      </a:cubicBezTo>
                      <a:cubicBezTo>
                        <a:pt x="272109" y="12346"/>
                        <a:pt x="272582" y="12372"/>
                        <a:pt x="273037" y="12372"/>
                      </a:cubicBezTo>
                      <a:cubicBezTo>
                        <a:pt x="279929" y="12372"/>
                        <a:pt x="282696" y="6392"/>
                        <a:pt x="282696" y="6392"/>
                      </a:cubicBezTo>
                      <a:lnTo>
                        <a:pt x="282696" y="6392"/>
                      </a:lnTo>
                      <a:cubicBezTo>
                        <a:pt x="273867" y="6995"/>
                        <a:pt x="248693" y="7975"/>
                        <a:pt x="237177" y="7975"/>
                      </a:cubicBezTo>
                      <a:cubicBezTo>
                        <a:pt x="236117" y="7975"/>
                        <a:pt x="235172" y="7967"/>
                        <a:pt x="234367" y="7949"/>
                      </a:cubicBezTo>
                      <a:cubicBezTo>
                        <a:pt x="221765" y="7640"/>
                        <a:pt x="205953" y="6253"/>
                        <a:pt x="194601" y="6253"/>
                      </a:cubicBezTo>
                      <a:cubicBezTo>
                        <a:pt x="193842" y="6253"/>
                        <a:pt x="193103" y="6259"/>
                        <a:pt x="192386" y="6272"/>
                      </a:cubicBezTo>
                      <a:cubicBezTo>
                        <a:pt x="182184" y="6459"/>
                        <a:pt x="175014" y="7806"/>
                        <a:pt x="166029" y="7806"/>
                      </a:cubicBezTo>
                      <a:cubicBezTo>
                        <a:pt x="164915" y="7806"/>
                        <a:pt x="163772" y="7786"/>
                        <a:pt x="162593" y="7739"/>
                      </a:cubicBezTo>
                      <a:cubicBezTo>
                        <a:pt x="162118" y="7719"/>
                        <a:pt x="161608" y="7710"/>
                        <a:pt x="161064" y="7710"/>
                      </a:cubicBezTo>
                      <a:cubicBezTo>
                        <a:pt x="150848" y="7710"/>
                        <a:pt x="128912" y="11039"/>
                        <a:pt x="114975" y="11039"/>
                      </a:cubicBezTo>
                      <a:cubicBezTo>
                        <a:pt x="112890" y="11039"/>
                        <a:pt x="110984" y="10965"/>
                        <a:pt x="109323" y="10793"/>
                      </a:cubicBezTo>
                      <a:cubicBezTo>
                        <a:pt x="95969" y="9416"/>
                        <a:pt x="81506" y="1661"/>
                        <a:pt x="72942" y="1661"/>
                      </a:cubicBezTo>
                      <a:cubicBezTo>
                        <a:pt x="71577" y="1661"/>
                        <a:pt x="69882" y="1664"/>
                        <a:pt x="67964" y="1664"/>
                      </a:cubicBezTo>
                      <a:cubicBezTo>
                        <a:pt x="57893" y="1664"/>
                        <a:pt x="41649" y="1580"/>
                        <a:pt x="34405" y="523"/>
                      </a:cubicBezTo>
                      <a:cubicBezTo>
                        <a:pt x="32045" y="188"/>
                        <a:pt x="28081" y="1"/>
                        <a:pt x="23368"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22" name="Google Shape;4522;p46"/>
                <p:cNvSpPr/>
                <p:nvPr/>
              </p:nvSpPr>
              <p:spPr>
                <a:xfrm>
                  <a:off x="4915275" y="4336175"/>
                  <a:ext cx="1128900" cy="413225"/>
                </a:xfrm>
                <a:custGeom>
                  <a:avLst/>
                  <a:gdLst/>
                  <a:ahLst/>
                  <a:cxnLst/>
                  <a:rect l="l" t="t" r="r" b="b"/>
                  <a:pathLst>
                    <a:path w="45156" h="16529" extrusionOk="0">
                      <a:moveTo>
                        <a:pt x="330" y="1"/>
                      </a:moveTo>
                      <a:lnTo>
                        <a:pt x="0" y="60"/>
                      </a:lnTo>
                      <a:cubicBezTo>
                        <a:pt x="1498" y="929"/>
                        <a:pt x="3025" y="1677"/>
                        <a:pt x="4642" y="2336"/>
                      </a:cubicBezTo>
                      <a:cubicBezTo>
                        <a:pt x="9762" y="4432"/>
                        <a:pt x="16110" y="5720"/>
                        <a:pt x="22458" y="5959"/>
                      </a:cubicBezTo>
                      <a:cubicBezTo>
                        <a:pt x="24045" y="6049"/>
                        <a:pt x="25692" y="6049"/>
                        <a:pt x="27279" y="6079"/>
                      </a:cubicBezTo>
                      <a:cubicBezTo>
                        <a:pt x="32339" y="6109"/>
                        <a:pt x="37579" y="6199"/>
                        <a:pt x="42311" y="7606"/>
                      </a:cubicBezTo>
                      <a:cubicBezTo>
                        <a:pt x="44017" y="8115"/>
                        <a:pt x="44886" y="8893"/>
                        <a:pt x="44886" y="9912"/>
                      </a:cubicBezTo>
                      <a:cubicBezTo>
                        <a:pt x="44916" y="12067"/>
                        <a:pt x="41143" y="14942"/>
                        <a:pt x="38687" y="15720"/>
                      </a:cubicBezTo>
                      <a:cubicBezTo>
                        <a:pt x="37969" y="15990"/>
                        <a:pt x="37190" y="16229"/>
                        <a:pt x="36382" y="16469"/>
                      </a:cubicBezTo>
                      <a:lnTo>
                        <a:pt x="37011" y="16529"/>
                      </a:lnTo>
                      <a:cubicBezTo>
                        <a:pt x="37639" y="16349"/>
                        <a:pt x="38208" y="16170"/>
                        <a:pt x="38777" y="15990"/>
                      </a:cubicBezTo>
                      <a:cubicBezTo>
                        <a:pt x="41023" y="15241"/>
                        <a:pt x="45155" y="12367"/>
                        <a:pt x="45125" y="9912"/>
                      </a:cubicBezTo>
                      <a:cubicBezTo>
                        <a:pt x="45125" y="8774"/>
                        <a:pt x="44197" y="7905"/>
                        <a:pt x="42400" y="7366"/>
                      </a:cubicBezTo>
                      <a:cubicBezTo>
                        <a:pt x="37609" y="5959"/>
                        <a:pt x="32369" y="5899"/>
                        <a:pt x="27279" y="5839"/>
                      </a:cubicBezTo>
                      <a:cubicBezTo>
                        <a:pt x="25692" y="5809"/>
                        <a:pt x="24045" y="5779"/>
                        <a:pt x="22488" y="5720"/>
                      </a:cubicBezTo>
                      <a:cubicBezTo>
                        <a:pt x="18595" y="5570"/>
                        <a:pt x="8474" y="4702"/>
                        <a:pt x="33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3" name="Google Shape;4523;p46"/>
                <p:cNvSpPr/>
                <p:nvPr/>
              </p:nvSpPr>
              <p:spPr>
                <a:xfrm>
                  <a:off x="4776775" y="4357875"/>
                  <a:ext cx="990425" cy="385550"/>
                </a:xfrm>
                <a:custGeom>
                  <a:avLst/>
                  <a:gdLst/>
                  <a:ahLst/>
                  <a:cxnLst/>
                  <a:rect l="l" t="t" r="r" b="b"/>
                  <a:pathLst>
                    <a:path w="39617" h="15422" extrusionOk="0">
                      <a:moveTo>
                        <a:pt x="360" y="1"/>
                      </a:moveTo>
                      <a:lnTo>
                        <a:pt x="1" y="61"/>
                      </a:lnTo>
                      <a:cubicBezTo>
                        <a:pt x="2666" y="1678"/>
                        <a:pt x="5540" y="2935"/>
                        <a:pt x="8535" y="3804"/>
                      </a:cubicBezTo>
                      <a:cubicBezTo>
                        <a:pt x="12727" y="5121"/>
                        <a:pt x="16979" y="6139"/>
                        <a:pt x="21261" y="6888"/>
                      </a:cubicBezTo>
                      <a:cubicBezTo>
                        <a:pt x="23566" y="7247"/>
                        <a:pt x="25872" y="7487"/>
                        <a:pt x="28178" y="7576"/>
                      </a:cubicBezTo>
                      <a:cubicBezTo>
                        <a:pt x="30214" y="7696"/>
                        <a:pt x="32310" y="7846"/>
                        <a:pt x="34346" y="8175"/>
                      </a:cubicBezTo>
                      <a:lnTo>
                        <a:pt x="34765" y="8205"/>
                      </a:lnTo>
                      <a:cubicBezTo>
                        <a:pt x="36262" y="8415"/>
                        <a:pt x="39377" y="8864"/>
                        <a:pt x="39377" y="10630"/>
                      </a:cubicBezTo>
                      <a:cubicBezTo>
                        <a:pt x="39377" y="11858"/>
                        <a:pt x="36891" y="12367"/>
                        <a:pt x="35244" y="12726"/>
                      </a:cubicBezTo>
                      <a:cubicBezTo>
                        <a:pt x="34765" y="12816"/>
                        <a:pt x="34316" y="12936"/>
                        <a:pt x="33837" y="13086"/>
                      </a:cubicBezTo>
                      <a:cubicBezTo>
                        <a:pt x="32340" y="13565"/>
                        <a:pt x="30783" y="13954"/>
                        <a:pt x="29226" y="14254"/>
                      </a:cubicBezTo>
                      <a:cubicBezTo>
                        <a:pt x="27699" y="14553"/>
                        <a:pt x="26171" y="14942"/>
                        <a:pt x="24704" y="15421"/>
                      </a:cubicBezTo>
                      <a:lnTo>
                        <a:pt x="25872" y="15302"/>
                      </a:lnTo>
                      <a:cubicBezTo>
                        <a:pt x="27010" y="14972"/>
                        <a:pt x="28178" y="14733"/>
                        <a:pt x="29286" y="14493"/>
                      </a:cubicBezTo>
                      <a:cubicBezTo>
                        <a:pt x="30873" y="14194"/>
                        <a:pt x="32400" y="13804"/>
                        <a:pt x="33927" y="13295"/>
                      </a:cubicBezTo>
                      <a:cubicBezTo>
                        <a:pt x="34376" y="13146"/>
                        <a:pt x="34855" y="13056"/>
                        <a:pt x="35304" y="12966"/>
                      </a:cubicBezTo>
                      <a:cubicBezTo>
                        <a:pt x="37131" y="12577"/>
                        <a:pt x="39616" y="12038"/>
                        <a:pt x="39616" y="10601"/>
                      </a:cubicBezTo>
                      <a:cubicBezTo>
                        <a:pt x="39586" y="8624"/>
                        <a:pt x="36472" y="8205"/>
                        <a:pt x="34795" y="7966"/>
                      </a:cubicBezTo>
                      <a:cubicBezTo>
                        <a:pt x="34645" y="7966"/>
                        <a:pt x="34526" y="7936"/>
                        <a:pt x="34406" y="7906"/>
                      </a:cubicBezTo>
                      <a:cubicBezTo>
                        <a:pt x="32340" y="7606"/>
                        <a:pt x="30244" y="7457"/>
                        <a:pt x="28208" y="7337"/>
                      </a:cubicBezTo>
                      <a:cubicBezTo>
                        <a:pt x="25902" y="7217"/>
                        <a:pt x="23596" y="7007"/>
                        <a:pt x="21321" y="6648"/>
                      </a:cubicBezTo>
                      <a:cubicBezTo>
                        <a:pt x="17039" y="5900"/>
                        <a:pt x="12787" y="4881"/>
                        <a:pt x="8625" y="3594"/>
                      </a:cubicBezTo>
                      <a:cubicBezTo>
                        <a:pt x="5750" y="2726"/>
                        <a:pt x="2965" y="1528"/>
                        <a:pt x="36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4" name="Google Shape;4524;p46"/>
                <p:cNvSpPr/>
                <p:nvPr/>
              </p:nvSpPr>
              <p:spPr>
                <a:xfrm>
                  <a:off x="5804600" y="4370600"/>
                  <a:ext cx="1473975" cy="268775"/>
                </a:xfrm>
                <a:custGeom>
                  <a:avLst/>
                  <a:gdLst/>
                  <a:ahLst/>
                  <a:cxnLst/>
                  <a:rect l="l" t="t" r="r" b="b"/>
                  <a:pathLst>
                    <a:path w="58959" h="10751" extrusionOk="0">
                      <a:moveTo>
                        <a:pt x="0" y="1"/>
                      </a:moveTo>
                      <a:lnTo>
                        <a:pt x="0" y="1"/>
                      </a:lnTo>
                      <a:cubicBezTo>
                        <a:pt x="659" y="240"/>
                        <a:pt x="1378" y="480"/>
                        <a:pt x="2006" y="690"/>
                      </a:cubicBezTo>
                      <a:cubicBezTo>
                        <a:pt x="2725" y="929"/>
                        <a:pt x="3414" y="1139"/>
                        <a:pt x="3983" y="1378"/>
                      </a:cubicBezTo>
                      <a:cubicBezTo>
                        <a:pt x="7935" y="3025"/>
                        <a:pt x="12427" y="4672"/>
                        <a:pt x="16978" y="6109"/>
                      </a:cubicBezTo>
                      <a:cubicBezTo>
                        <a:pt x="22428" y="7906"/>
                        <a:pt x="28057" y="9163"/>
                        <a:pt x="33746" y="9912"/>
                      </a:cubicBezTo>
                      <a:cubicBezTo>
                        <a:pt x="37939" y="10391"/>
                        <a:pt x="42131" y="10660"/>
                        <a:pt x="46353" y="10720"/>
                      </a:cubicBezTo>
                      <a:lnTo>
                        <a:pt x="47191" y="10720"/>
                      </a:lnTo>
                      <a:cubicBezTo>
                        <a:pt x="47700" y="10720"/>
                        <a:pt x="58150" y="10750"/>
                        <a:pt x="58779" y="10750"/>
                      </a:cubicBezTo>
                      <a:lnTo>
                        <a:pt x="58959" y="10511"/>
                      </a:lnTo>
                      <a:cubicBezTo>
                        <a:pt x="58330" y="10511"/>
                        <a:pt x="47700" y="10481"/>
                        <a:pt x="47221" y="10481"/>
                      </a:cubicBezTo>
                      <a:lnTo>
                        <a:pt x="46383" y="10481"/>
                      </a:lnTo>
                      <a:cubicBezTo>
                        <a:pt x="42161" y="10421"/>
                        <a:pt x="37939" y="10151"/>
                        <a:pt x="33776" y="9672"/>
                      </a:cubicBezTo>
                      <a:cubicBezTo>
                        <a:pt x="28087" y="8924"/>
                        <a:pt x="22488" y="7666"/>
                        <a:pt x="17068" y="5870"/>
                      </a:cubicBezTo>
                      <a:cubicBezTo>
                        <a:pt x="12517" y="4432"/>
                        <a:pt x="8025" y="2815"/>
                        <a:pt x="4073" y="1139"/>
                      </a:cubicBezTo>
                      <a:cubicBezTo>
                        <a:pt x="3504" y="899"/>
                        <a:pt x="2815" y="690"/>
                        <a:pt x="2096" y="450"/>
                      </a:cubicBezTo>
                      <a:cubicBezTo>
                        <a:pt x="1707" y="330"/>
                        <a:pt x="1288" y="210"/>
                        <a:pt x="899" y="61"/>
                      </a:cubicBezTo>
                      <a:lnTo>
                        <a:pt x="0"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5" name="Google Shape;4525;p46"/>
                <p:cNvSpPr/>
                <p:nvPr/>
              </p:nvSpPr>
              <p:spPr>
                <a:xfrm>
                  <a:off x="5995475" y="4381850"/>
                  <a:ext cx="1322025" cy="184200"/>
                </a:xfrm>
                <a:custGeom>
                  <a:avLst/>
                  <a:gdLst/>
                  <a:ahLst/>
                  <a:cxnLst/>
                  <a:rect l="l" t="t" r="r" b="b"/>
                  <a:pathLst>
                    <a:path w="52881" h="7368" extrusionOk="0">
                      <a:moveTo>
                        <a:pt x="1" y="0"/>
                      </a:moveTo>
                      <a:cubicBezTo>
                        <a:pt x="719" y="269"/>
                        <a:pt x="1408" y="539"/>
                        <a:pt x="2097" y="749"/>
                      </a:cubicBezTo>
                      <a:cubicBezTo>
                        <a:pt x="9493" y="3144"/>
                        <a:pt x="17039" y="4970"/>
                        <a:pt x="24704" y="6228"/>
                      </a:cubicBezTo>
                      <a:cubicBezTo>
                        <a:pt x="29526" y="6979"/>
                        <a:pt x="34403" y="7368"/>
                        <a:pt x="39283" y="7368"/>
                      </a:cubicBezTo>
                      <a:cubicBezTo>
                        <a:pt x="39464" y="7368"/>
                        <a:pt x="39645" y="7367"/>
                        <a:pt x="39826" y="7366"/>
                      </a:cubicBezTo>
                      <a:cubicBezTo>
                        <a:pt x="40305" y="7366"/>
                        <a:pt x="52372" y="7336"/>
                        <a:pt x="52881" y="7306"/>
                      </a:cubicBezTo>
                      <a:lnTo>
                        <a:pt x="52881" y="7096"/>
                      </a:lnTo>
                      <a:cubicBezTo>
                        <a:pt x="52372" y="7126"/>
                        <a:pt x="40305" y="7126"/>
                        <a:pt x="39826" y="7126"/>
                      </a:cubicBezTo>
                      <a:cubicBezTo>
                        <a:pt x="39631" y="7128"/>
                        <a:pt x="39437" y="7128"/>
                        <a:pt x="39243" y="7128"/>
                      </a:cubicBezTo>
                      <a:cubicBezTo>
                        <a:pt x="34379" y="7128"/>
                        <a:pt x="29543" y="6767"/>
                        <a:pt x="24734" y="6018"/>
                      </a:cubicBezTo>
                      <a:cubicBezTo>
                        <a:pt x="17098" y="4761"/>
                        <a:pt x="9553" y="2934"/>
                        <a:pt x="2187" y="539"/>
                      </a:cubicBezTo>
                      <a:cubicBezTo>
                        <a:pt x="1708" y="389"/>
                        <a:pt x="1258" y="210"/>
                        <a:pt x="809" y="30"/>
                      </a:cubicBezTo>
                      <a:cubicBezTo>
                        <a:pt x="540" y="30"/>
                        <a:pt x="300" y="0"/>
                        <a:pt x="1"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6" name="Google Shape;4526;p46"/>
                <p:cNvSpPr/>
                <p:nvPr/>
              </p:nvSpPr>
              <p:spPr>
                <a:xfrm>
                  <a:off x="6437150" y="4388575"/>
                  <a:ext cx="897575" cy="39700"/>
                </a:xfrm>
                <a:custGeom>
                  <a:avLst/>
                  <a:gdLst/>
                  <a:ahLst/>
                  <a:cxnLst/>
                  <a:rect l="l" t="t" r="r" b="b"/>
                  <a:pathLst>
                    <a:path w="35903" h="1588" extrusionOk="0">
                      <a:moveTo>
                        <a:pt x="629" y="0"/>
                      </a:moveTo>
                      <a:lnTo>
                        <a:pt x="0" y="90"/>
                      </a:lnTo>
                      <a:cubicBezTo>
                        <a:pt x="4881" y="1348"/>
                        <a:pt x="10301" y="1587"/>
                        <a:pt x="15511" y="1587"/>
                      </a:cubicBezTo>
                      <a:cubicBezTo>
                        <a:pt x="17128" y="1587"/>
                        <a:pt x="18715" y="1558"/>
                        <a:pt x="20272" y="1528"/>
                      </a:cubicBezTo>
                      <a:lnTo>
                        <a:pt x="21889" y="1498"/>
                      </a:lnTo>
                      <a:cubicBezTo>
                        <a:pt x="22488" y="1498"/>
                        <a:pt x="35334" y="1587"/>
                        <a:pt x="35903" y="1587"/>
                      </a:cubicBezTo>
                      <a:lnTo>
                        <a:pt x="35214" y="1348"/>
                      </a:lnTo>
                      <a:cubicBezTo>
                        <a:pt x="34615" y="1348"/>
                        <a:pt x="22488" y="1258"/>
                        <a:pt x="21889" y="1258"/>
                      </a:cubicBezTo>
                      <a:lnTo>
                        <a:pt x="20272" y="1288"/>
                      </a:lnTo>
                      <a:cubicBezTo>
                        <a:pt x="18747" y="1310"/>
                        <a:pt x="17179" y="1331"/>
                        <a:pt x="15591" y="1331"/>
                      </a:cubicBezTo>
                      <a:cubicBezTo>
                        <a:pt x="10567" y="1331"/>
                        <a:pt x="5339" y="1115"/>
                        <a:pt x="629"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7" name="Google Shape;4527;p46"/>
                <p:cNvSpPr/>
                <p:nvPr/>
              </p:nvSpPr>
              <p:spPr>
                <a:xfrm>
                  <a:off x="5123375" y="4244100"/>
                  <a:ext cx="315175" cy="136275"/>
                </a:xfrm>
                <a:custGeom>
                  <a:avLst/>
                  <a:gdLst/>
                  <a:ahLst/>
                  <a:cxnLst/>
                  <a:rect l="l" t="t" r="r" b="b"/>
                  <a:pathLst>
                    <a:path w="12607" h="5451" extrusionOk="0">
                      <a:moveTo>
                        <a:pt x="12607" y="1"/>
                      </a:moveTo>
                      <a:lnTo>
                        <a:pt x="12367" y="60"/>
                      </a:lnTo>
                      <a:cubicBezTo>
                        <a:pt x="11948" y="2216"/>
                        <a:pt x="11080" y="4073"/>
                        <a:pt x="9732" y="4791"/>
                      </a:cubicBezTo>
                      <a:cubicBezTo>
                        <a:pt x="9175" y="5087"/>
                        <a:pt x="8524" y="5235"/>
                        <a:pt x="7782" y="5235"/>
                      </a:cubicBezTo>
                      <a:cubicBezTo>
                        <a:pt x="5895" y="5235"/>
                        <a:pt x="3420" y="4279"/>
                        <a:pt x="390" y="2366"/>
                      </a:cubicBezTo>
                      <a:lnTo>
                        <a:pt x="360" y="2336"/>
                      </a:lnTo>
                      <a:lnTo>
                        <a:pt x="1" y="2366"/>
                      </a:lnTo>
                      <a:cubicBezTo>
                        <a:pt x="91" y="2426"/>
                        <a:pt x="180" y="2486"/>
                        <a:pt x="270" y="2546"/>
                      </a:cubicBezTo>
                      <a:cubicBezTo>
                        <a:pt x="3324" y="4492"/>
                        <a:pt x="5870" y="5450"/>
                        <a:pt x="7816" y="5450"/>
                      </a:cubicBezTo>
                      <a:cubicBezTo>
                        <a:pt x="8535" y="5450"/>
                        <a:pt x="9223" y="5300"/>
                        <a:pt x="9852" y="4971"/>
                      </a:cubicBezTo>
                      <a:cubicBezTo>
                        <a:pt x="11259" y="4252"/>
                        <a:pt x="12188" y="2246"/>
                        <a:pt x="12607"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8" name="Google Shape;4528;p46"/>
                <p:cNvSpPr/>
                <p:nvPr/>
              </p:nvSpPr>
              <p:spPr>
                <a:xfrm>
                  <a:off x="4396500" y="4612675"/>
                  <a:ext cx="831700" cy="236300"/>
                </a:xfrm>
                <a:custGeom>
                  <a:avLst/>
                  <a:gdLst/>
                  <a:ahLst/>
                  <a:cxnLst/>
                  <a:rect l="l" t="t" r="r" b="b"/>
                  <a:pathLst>
                    <a:path w="33268" h="9452" extrusionOk="0">
                      <a:moveTo>
                        <a:pt x="26347" y="1"/>
                      </a:moveTo>
                      <a:cubicBezTo>
                        <a:pt x="25830" y="1"/>
                        <a:pt x="25343" y="37"/>
                        <a:pt x="24914" y="109"/>
                      </a:cubicBezTo>
                      <a:cubicBezTo>
                        <a:pt x="23836" y="259"/>
                        <a:pt x="22728" y="409"/>
                        <a:pt x="21650" y="528"/>
                      </a:cubicBezTo>
                      <a:cubicBezTo>
                        <a:pt x="20063" y="708"/>
                        <a:pt x="18416" y="888"/>
                        <a:pt x="16829" y="1247"/>
                      </a:cubicBezTo>
                      <a:cubicBezTo>
                        <a:pt x="14164" y="1816"/>
                        <a:pt x="12457" y="2954"/>
                        <a:pt x="10301" y="4421"/>
                      </a:cubicBezTo>
                      <a:lnTo>
                        <a:pt x="9702" y="4810"/>
                      </a:lnTo>
                      <a:cubicBezTo>
                        <a:pt x="6977" y="6547"/>
                        <a:pt x="4073" y="7984"/>
                        <a:pt x="1049" y="9032"/>
                      </a:cubicBezTo>
                      <a:lnTo>
                        <a:pt x="1" y="9451"/>
                      </a:lnTo>
                      <a:lnTo>
                        <a:pt x="659" y="9451"/>
                      </a:lnTo>
                      <a:lnTo>
                        <a:pt x="1109" y="9272"/>
                      </a:lnTo>
                      <a:cubicBezTo>
                        <a:pt x="4163" y="8194"/>
                        <a:pt x="7097" y="6756"/>
                        <a:pt x="9822" y="5020"/>
                      </a:cubicBezTo>
                      <a:lnTo>
                        <a:pt x="10421" y="4601"/>
                      </a:lnTo>
                      <a:cubicBezTo>
                        <a:pt x="12547" y="3163"/>
                        <a:pt x="14254" y="2025"/>
                        <a:pt x="16859" y="1486"/>
                      </a:cubicBezTo>
                      <a:cubicBezTo>
                        <a:pt x="18446" y="1157"/>
                        <a:pt x="20093" y="948"/>
                        <a:pt x="21650" y="768"/>
                      </a:cubicBezTo>
                      <a:cubicBezTo>
                        <a:pt x="22758" y="648"/>
                        <a:pt x="23866" y="528"/>
                        <a:pt x="24944" y="349"/>
                      </a:cubicBezTo>
                      <a:cubicBezTo>
                        <a:pt x="25358" y="283"/>
                        <a:pt x="25824" y="251"/>
                        <a:pt x="26318" y="251"/>
                      </a:cubicBezTo>
                      <a:cubicBezTo>
                        <a:pt x="28319" y="251"/>
                        <a:pt x="30767" y="783"/>
                        <a:pt x="32040" y="1816"/>
                      </a:cubicBezTo>
                      <a:cubicBezTo>
                        <a:pt x="32729" y="2325"/>
                        <a:pt x="32998" y="3223"/>
                        <a:pt x="32759" y="4032"/>
                      </a:cubicBezTo>
                      <a:cubicBezTo>
                        <a:pt x="32489" y="4780"/>
                        <a:pt x="32070" y="5499"/>
                        <a:pt x="31501" y="6068"/>
                      </a:cubicBezTo>
                      <a:lnTo>
                        <a:pt x="31860" y="6038"/>
                      </a:lnTo>
                      <a:cubicBezTo>
                        <a:pt x="32370" y="5469"/>
                        <a:pt x="32759" y="4810"/>
                        <a:pt x="32968" y="4091"/>
                      </a:cubicBezTo>
                      <a:cubicBezTo>
                        <a:pt x="33268" y="3193"/>
                        <a:pt x="32968" y="2205"/>
                        <a:pt x="32190" y="1636"/>
                      </a:cubicBezTo>
                      <a:cubicBezTo>
                        <a:pt x="30900" y="561"/>
                        <a:pt x="28389" y="1"/>
                        <a:pt x="26347"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9" name="Google Shape;4529;p46"/>
                <p:cNvSpPr/>
                <p:nvPr/>
              </p:nvSpPr>
              <p:spPr>
                <a:xfrm>
                  <a:off x="6353300" y="4766975"/>
                  <a:ext cx="297225" cy="25100"/>
                </a:xfrm>
                <a:custGeom>
                  <a:avLst/>
                  <a:gdLst/>
                  <a:ahLst/>
                  <a:cxnLst/>
                  <a:rect l="l" t="t" r="r" b="b"/>
                  <a:pathLst>
                    <a:path w="11889" h="1004" extrusionOk="0">
                      <a:moveTo>
                        <a:pt x="10646" y="0"/>
                      </a:moveTo>
                      <a:cubicBezTo>
                        <a:pt x="8575" y="0"/>
                        <a:pt x="6508" y="125"/>
                        <a:pt x="4462" y="375"/>
                      </a:cubicBezTo>
                      <a:cubicBezTo>
                        <a:pt x="3893" y="435"/>
                        <a:pt x="3354" y="495"/>
                        <a:pt x="2815" y="524"/>
                      </a:cubicBezTo>
                      <a:cubicBezTo>
                        <a:pt x="2785" y="524"/>
                        <a:pt x="1618" y="644"/>
                        <a:pt x="1" y="944"/>
                      </a:cubicBezTo>
                      <a:lnTo>
                        <a:pt x="1079" y="1004"/>
                      </a:lnTo>
                      <a:cubicBezTo>
                        <a:pt x="1737" y="884"/>
                        <a:pt x="2366" y="824"/>
                        <a:pt x="2815" y="764"/>
                      </a:cubicBezTo>
                      <a:cubicBezTo>
                        <a:pt x="3384" y="734"/>
                        <a:pt x="3923" y="674"/>
                        <a:pt x="4462" y="614"/>
                      </a:cubicBezTo>
                      <a:cubicBezTo>
                        <a:pt x="6510" y="372"/>
                        <a:pt x="8583" y="251"/>
                        <a:pt x="10636" y="251"/>
                      </a:cubicBezTo>
                      <a:cubicBezTo>
                        <a:pt x="10864" y="251"/>
                        <a:pt x="11092" y="252"/>
                        <a:pt x="11319" y="255"/>
                      </a:cubicBezTo>
                      <a:cubicBezTo>
                        <a:pt x="11499" y="165"/>
                        <a:pt x="11679" y="105"/>
                        <a:pt x="11888" y="15"/>
                      </a:cubicBezTo>
                      <a:cubicBezTo>
                        <a:pt x="11474" y="5"/>
                        <a:pt x="11060" y="0"/>
                        <a:pt x="10646"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0" name="Google Shape;4530;p46"/>
                <p:cNvSpPr/>
                <p:nvPr/>
              </p:nvSpPr>
              <p:spPr>
                <a:xfrm>
                  <a:off x="238125" y="4749375"/>
                  <a:ext cx="432700" cy="58425"/>
                </a:xfrm>
                <a:custGeom>
                  <a:avLst/>
                  <a:gdLst/>
                  <a:ahLst/>
                  <a:cxnLst/>
                  <a:rect l="l" t="t" r="r" b="b"/>
                  <a:pathLst>
                    <a:path w="17308" h="2337" extrusionOk="0">
                      <a:moveTo>
                        <a:pt x="0" y="1"/>
                      </a:moveTo>
                      <a:lnTo>
                        <a:pt x="0" y="270"/>
                      </a:lnTo>
                      <a:cubicBezTo>
                        <a:pt x="2515" y="390"/>
                        <a:pt x="5060" y="630"/>
                        <a:pt x="7636" y="1019"/>
                      </a:cubicBezTo>
                      <a:cubicBezTo>
                        <a:pt x="7875" y="1079"/>
                        <a:pt x="8354" y="1139"/>
                        <a:pt x="8953" y="1228"/>
                      </a:cubicBezTo>
                      <a:cubicBezTo>
                        <a:pt x="10570" y="1408"/>
                        <a:pt x="13504" y="1797"/>
                        <a:pt x="16439" y="2336"/>
                      </a:cubicBezTo>
                      <a:lnTo>
                        <a:pt x="17307" y="2247"/>
                      </a:lnTo>
                      <a:cubicBezTo>
                        <a:pt x="14702" y="1767"/>
                        <a:pt x="11768" y="1348"/>
                        <a:pt x="8983" y="959"/>
                      </a:cubicBezTo>
                      <a:lnTo>
                        <a:pt x="7666" y="779"/>
                      </a:lnTo>
                      <a:cubicBezTo>
                        <a:pt x="5090" y="390"/>
                        <a:pt x="2545" y="151"/>
                        <a:pt x="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1" name="Google Shape;4531;p46"/>
                <p:cNvSpPr/>
                <p:nvPr/>
              </p:nvSpPr>
              <p:spPr>
                <a:xfrm>
                  <a:off x="4573175" y="4719025"/>
                  <a:ext cx="476125" cy="153150"/>
                </a:xfrm>
                <a:custGeom>
                  <a:avLst/>
                  <a:gdLst/>
                  <a:ahLst/>
                  <a:cxnLst/>
                  <a:rect l="l" t="t" r="r" b="b"/>
                  <a:pathLst>
                    <a:path w="19045" h="6126" extrusionOk="0">
                      <a:moveTo>
                        <a:pt x="11718" y="1"/>
                      </a:moveTo>
                      <a:cubicBezTo>
                        <a:pt x="9868" y="1"/>
                        <a:pt x="7963" y="320"/>
                        <a:pt x="6169" y="885"/>
                      </a:cubicBezTo>
                      <a:cubicBezTo>
                        <a:pt x="4402" y="1454"/>
                        <a:pt x="1497" y="3760"/>
                        <a:pt x="0" y="6066"/>
                      </a:cubicBezTo>
                      <a:lnTo>
                        <a:pt x="240" y="6125"/>
                      </a:lnTo>
                      <a:cubicBezTo>
                        <a:pt x="1737" y="3910"/>
                        <a:pt x="4552" y="1634"/>
                        <a:pt x="6229" y="1095"/>
                      </a:cubicBezTo>
                      <a:cubicBezTo>
                        <a:pt x="7994" y="543"/>
                        <a:pt x="9869" y="233"/>
                        <a:pt x="11689" y="233"/>
                      </a:cubicBezTo>
                      <a:cubicBezTo>
                        <a:pt x="14314" y="233"/>
                        <a:pt x="16823" y="879"/>
                        <a:pt x="18715" y="2383"/>
                      </a:cubicBezTo>
                      <a:lnTo>
                        <a:pt x="19044" y="2353"/>
                      </a:lnTo>
                      <a:cubicBezTo>
                        <a:pt x="17093" y="706"/>
                        <a:pt x="14467" y="1"/>
                        <a:pt x="11718"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2" name="Google Shape;4532;p46"/>
                <p:cNvSpPr/>
                <p:nvPr/>
              </p:nvSpPr>
              <p:spPr>
                <a:xfrm>
                  <a:off x="4677225" y="4876225"/>
                  <a:ext cx="237325" cy="60325"/>
                </a:xfrm>
                <a:custGeom>
                  <a:avLst/>
                  <a:gdLst/>
                  <a:ahLst/>
                  <a:cxnLst/>
                  <a:rect l="l" t="t" r="r" b="b"/>
                  <a:pathLst>
                    <a:path w="9493" h="2413" extrusionOk="0">
                      <a:moveTo>
                        <a:pt x="3062" y="1"/>
                      </a:moveTo>
                      <a:cubicBezTo>
                        <a:pt x="1821" y="1"/>
                        <a:pt x="862" y="302"/>
                        <a:pt x="0" y="855"/>
                      </a:cubicBezTo>
                      <a:lnTo>
                        <a:pt x="330" y="945"/>
                      </a:lnTo>
                      <a:cubicBezTo>
                        <a:pt x="1105" y="488"/>
                        <a:pt x="1985" y="242"/>
                        <a:pt x="3077" y="242"/>
                      </a:cubicBezTo>
                      <a:cubicBezTo>
                        <a:pt x="3629" y="242"/>
                        <a:pt x="4236" y="305"/>
                        <a:pt x="4911" y="436"/>
                      </a:cubicBezTo>
                      <a:cubicBezTo>
                        <a:pt x="6498" y="796"/>
                        <a:pt x="8025" y="1484"/>
                        <a:pt x="9343" y="2413"/>
                      </a:cubicBezTo>
                      <a:lnTo>
                        <a:pt x="9493" y="2203"/>
                      </a:lnTo>
                      <a:cubicBezTo>
                        <a:pt x="8115" y="1245"/>
                        <a:pt x="6588" y="556"/>
                        <a:pt x="4971" y="197"/>
                      </a:cubicBezTo>
                      <a:cubicBezTo>
                        <a:pt x="4263" y="65"/>
                        <a:pt x="3633" y="1"/>
                        <a:pt x="3062"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3" name="Google Shape;4533;p46"/>
                <p:cNvSpPr/>
                <p:nvPr/>
              </p:nvSpPr>
              <p:spPr>
                <a:xfrm>
                  <a:off x="6026175" y="4659450"/>
                  <a:ext cx="1185025" cy="108675"/>
                </a:xfrm>
                <a:custGeom>
                  <a:avLst/>
                  <a:gdLst/>
                  <a:ahLst/>
                  <a:cxnLst/>
                  <a:rect l="l" t="t" r="r" b="b"/>
                  <a:pathLst>
                    <a:path w="47401" h="4347" extrusionOk="0">
                      <a:moveTo>
                        <a:pt x="27732" y="1"/>
                      </a:moveTo>
                      <a:cubicBezTo>
                        <a:pt x="26681" y="1"/>
                        <a:pt x="25652" y="15"/>
                        <a:pt x="24644" y="35"/>
                      </a:cubicBezTo>
                      <a:cubicBezTo>
                        <a:pt x="16290" y="214"/>
                        <a:pt x="8085" y="2011"/>
                        <a:pt x="0" y="4287"/>
                      </a:cubicBezTo>
                      <a:lnTo>
                        <a:pt x="659" y="4346"/>
                      </a:lnTo>
                      <a:cubicBezTo>
                        <a:pt x="8534" y="2161"/>
                        <a:pt x="16529" y="424"/>
                        <a:pt x="24614" y="274"/>
                      </a:cubicBezTo>
                      <a:cubicBezTo>
                        <a:pt x="25641" y="254"/>
                        <a:pt x="26686" y="240"/>
                        <a:pt x="27751" y="240"/>
                      </a:cubicBezTo>
                      <a:cubicBezTo>
                        <a:pt x="31436" y="240"/>
                        <a:pt x="35358" y="409"/>
                        <a:pt x="39586" y="1083"/>
                      </a:cubicBezTo>
                      <a:cubicBezTo>
                        <a:pt x="39735" y="1113"/>
                        <a:pt x="46862" y="1711"/>
                        <a:pt x="47012" y="1711"/>
                      </a:cubicBezTo>
                      <a:lnTo>
                        <a:pt x="47401" y="1472"/>
                      </a:lnTo>
                      <a:cubicBezTo>
                        <a:pt x="47251" y="1472"/>
                        <a:pt x="39765" y="873"/>
                        <a:pt x="39646" y="873"/>
                      </a:cubicBezTo>
                      <a:cubicBezTo>
                        <a:pt x="35380" y="174"/>
                        <a:pt x="31423" y="1"/>
                        <a:pt x="27732"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4" name="Google Shape;4534;p46"/>
                <p:cNvSpPr/>
                <p:nvPr/>
              </p:nvSpPr>
              <p:spPr>
                <a:xfrm>
                  <a:off x="1161875" y="4301000"/>
                  <a:ext cx="1007625" cy="476850"/>
                </a:xfrm>
                <a:custGeom>
                  <a:avLst/>
                  <a:gdLst/>
                  <a:ahLst/>
                  <a:cxnLst/>
                  <a:rect l="l" t="t" r="r" b="b"/>
                  <a:pathLst>
                    <a:path w="40305" h="19074" extrusionOk="0">
                      <a:moveTo>
                        <a:pt x="9253" y="0"/>
                      </a:moveTo>
                      <a:cubicBezTo>
                        <a:pt x="10570" y="509"/>
                        <a:pt x="11858" y="1018"/>
                        <a:pt x="13115" y="1557"/>
                      </a:cubicBezTo>
                      <a:cubicBezTo>
                        <a:pt x="15990" y="2815"/>
                        <a:pt x="18924" y="3923"/>
                        <a:pt x="21919" y="4791"/>
                      </a:cubicBezTo>
                      <a:cubicBezTo>
                        <a:pt x="26470" y="6049"/>
                        <a:pt x="30872" y="7336"/>
                        <a:pt x="34884" y="9462"/>
                      </a:cubicBezTo>
                      <a:cubicBezTo>
                        <a:pt x="36831" y="10450"/>
                        <a:pt x="40035" y="12157"/>
                        <a:pt x="39675" y="14762"/>
                      </a:cubicBezTo>
                      <a:cubicBezTo>
                        <a:pt x="39346" y="17277"/>
                        <a:pt x="36621" y="17696"/>
                        <a:pt x="34405" y="18026"/>
                      </a:cubicBezTo>
                      <a:cubicBezTo>
                        <a:pt x="34016" y="18086"/>
                        <a:pt x="33657" y="18145"/>
                        <a:pt x="33327" y="18205"/>
                      </a:cubicBezTo>
                      <a:cubicBezTo>
                        <a:pt x="31561" y="18505"/>
                        <a:pt x="29794" y="18714"/>
                        <a:pt x="28027" y="18834"/>
                      </a:cubicBezTo>
                      <a:lnTo>
                        <a:pt x="27668" y="18864"/>
                      </a:lnTo>
                      <a:cubicBezTo>
                        <a:pt x="27877" y="18205"/>
                        <a:pt x="27997" y="17517"/>
                        <a:pt x="28027" y="16828"/>
                      </a:cubicBezTo>
                      <a:cubicBezTo>
                        <a:pt x="28117" y="14702"/>
                        <a:pt x="27189" y="12696"/>
                        <a:pt x="25362" y="11019"/>
                      </a:cubicBezTo>
                      <a:cubicBezTo>
                        <a:pt x="22009" y="7995"/>
                        <a:pt x="18266" y="6468"/>
                        <a:pt x="14283" y="4881"/>
                      </a:cubicBezTo>
                      <a:lnTo>
                        <a:pt x="13205" y="4432"/>
                      </a:lnTo>
                      <a:cubicBezTo>
                        <a:pt x="9163" y="2785"/>
                        <a:pt x="5031" y="1378"/>
                        <a:pt x="839" y="180"/>
                      </a:cubicBezTo>
                      <a:lnTo>
                        <a:pt x="0" y="180"/>
                      </a:lnTo>
                      <a:cubicBezTo>
                        <a:pt x="4462" y="1408"/>
                        <a:pt x="8833" y="2905"/>
                        <a:pt x="13145" y="4671"/>
                      </a:cubicBezTo>
                      <a:lnTo>
                        <a:pt x="14223" y="5090"/>
                      </a:lnTo>
                      <a:cubicBezTo>
                        <a:pt x="18176" y="6707"/>
                        <a:pt x="21889" y="8204"/>
                        <a:pt x="25213" y="11199"/>
                      </a:cubicBezTo>
                      <a:cubicBezTo>
                        <a:pt x="27009" y="12816"/>
                        <a:pt x="27877" y="14762"/>
                        <a:pt x="27818" y="16828"/>
                      </a:cubicBezTo>
                      <a:cubicBezTo>
                        <a:pt x="27758" y="17517"/>
                        <a:pt x="27608" y="18205"/>
                        <a:pt x="27368" y="18894"/>
                      </a:cubicBezTo>
                      <a:cubicBezTo>
                        <a:pt x="26859" y="18924"/>
                        <a:pt x="26320" y="18954"/>
                        <a:pt x="25811" y="19014"/>
                      </a:cubicBezTo>
                      <a:lnTo>
                        <a:pt x="28057" y="19074"/>
                      </a:lnTo>
                      <a:cubicBezTo>
                        <a:pt x="29824" y="18954"/>
                        <a:pt x="31590" y="18744"/>
                        <a:pt x="33357" y="18445"/>
                      </a:cubicBezTo>
                      <a:cubicBezTo>
                        <a:pt x="33687" y="18385"/>
                        <a:pt x="34046" y="18325"/>
                        <a:pt x="34435" y="18265"/>
                      </a:cubicBezTo>
                      <a:cubicBezTo>
                        <a:pt x="36711" y="17906"/>
                        <a:pt x="39525" y="17457"/>
                        <a:pt x="39885" y="14792"/>
                      </a:cubicBezTo>
                      <a:cubicBezTo>
                        <a:pt x="40304" y="12007"/>
                        <a:pt x="37010" y="10300"/>
                        <a:pt x="35034" y="9252"/>
                      </a:cubicBezTo>
                      <a:cubicBezTo>
                        <a:pt x="30962" y="7127"/>
                        <a:pt x="26560" y="5809"/>
                        <a:pt x="21979" y="4581"/>
                      </a:cubicBezTo>
                      <a:cubicBezTo>
                        <a:pt x="18984" y="3683"/>
                        <a:pt x="16080" y="2605"/>
                        <a:pt x="13205" y="1348"/>
                      </a:cubicBezTo>
                      <a:cubicBezTo>
                        <a:pt x="12157" y="898"/>
                        <a:pt x="11019" y="449"/>
                        <a:pt x="9911"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5" name="Google Shape;4535;p46"/>
                <p:cNvSpPr/>
                <p:nvPr/>
              </p:nvSpPr>
              <p:spPr>
                <a:xfrm>
                  <a:off x="2613375" y="4395300"/>
                  <a:ext cx="1228450" cy="437950"/>
                </a:xfrm>
                <a:custGeom>
                  <a:avLst/>
                  <a:gdLst/>
                  <a:ahLst/>
                  <a:cxnLst/>
                  <a:rect l="l" t="t" r="r" b="b"/>
                  <a:pathLst>
                    <a:path w="49138" h="17518" extrusionOk="0">
                      <a:moveTo>
                        <a:pt x="30333" y="1"/>
                      </a:moveTo>
                      <a:lnTo>
                        <a:pt x="30333" y="1"/>
                      </a:lnTo>
                      <a:cubicBezTo>
                        <a:pt x="35064" y="779"/>
                        <a:pt x="39137" y="1648"/>
                        <a:pt x="42879" y="2636"/>
                      </a:cubicBezTo>
                      <a:cubicBezTo>
                        <a:pt x="44077" y="2935"/>
                        <a:pt x="47670" y="3894"/>
                        <a:pt x="48569" y="5750"/>
                      </a:cubicBezTo>
                      <a:cubicBezTo>
                        <a:pt x="48838" y="6289"/>
                        <a:pt x="48868" y="6918"/>
                        <a:pt x="48599" y="7487"/>
                      </a:cubicBezTo>
                      <a:cubicBezTo>
                        <a:pt x="47850" y="9313"/>
                        <a:pt x="44317" y="9583"/>
                        <a:pt x="41742" y="9762"/>
                      </a:cubicBezTo>
                      <a:cubicBezTo>
                        <a:pt x="41083" y="9792"/>
                        <a:pt x="40424" y="9882"/>
                        <a:pt x="39795" y="9972"/>
                      </a:cubicBezTo>
                      <a:cubicBezTo>
                        <a:pt x="37879" y="10331"/>
                        <a:pt x="35933" y="10571"/>
                        <a:pt x="34046" y="10780"/>
                      </a:cubicBezTo>
                      <a:cubicBezTo>
                        <a:pt x="31022" y="11140"/>
                        <a:pt x="27878" y="11529"/>
                        <a:pt x="24824" y="12427"/>
                      </a:cubicBezTo>
                      <a:cubicBezTo>
                        <a:pt x="18955" y="14194"/>
                        <a:pt x="12936" y="15571"/>
                        <a:pt x="6857" y="16559"/>
                      </a:cubicBezTo>
                      <a:cubicBezTo>
                        <a:pt x="4522" y="16949"/>
                        <a:pt x="2246" y="17248"/>
                        <a:pt x="0" y="17487"/>
                      </a:cubicBezTo>
                      <a:lnTo>
                        <a:pt x="1977" y="17517"/>
                      </a:lnTo>
                      <a:cubicBezTo>
                        <a:pt x="3594" y="17308"/>
                        <a:pt x="5241" y="17068"/>
                        <a:pt x="6917" y="16799"/>
                      </a:cubicBezTo>
                      <a:cubicBezTo>
                        <a:pt x="12996" y="15811"/>
                        <a:pt x="19015" y="14433"/>
                        <a:pt x="24913" y="12667"/>
                      </a:cubicBezTo>
                      <a:cubicBezTo>
                        <a:pt x="27938" y="11768"/>
                        <a:pt x="31052" y="11409"/>
                        <a:pt x="34076" y="11020"/>
                      </a:cubicBezTo>
                      <a:cubicBezTo>
                        <a:pt x="35963" y="10810"/>
                        <a:pt x="37939" y="10571"/>
                        <a:pt x="39855" y="10211"/>
                      </a:cubicBezTo>
                      <a:cubicBezTo>
                        <a:pt x="40484" y="10092"/>
                        <a:pt x="41143" y="10032"/>
                        <a:pt x="41772" y="10002"/>
                      </a:cubicBezTo>
                      <a:cubicBezTo>
                        <a:pt x="44407" y="9822"/>
                        <a:pt x="48030" y="9553"/>
                        <a:pt x="48838" y="7576"/>
                      </a:cubicBezTo>
                      <a:cubicBezTo>
                        <a:pt x="49138" y="6948"/>
                        <a:pt x="49108" y="6229"/>
                        <a:pt x="48808" y="5630"/>
                      </a:cubicBezTo>
                      <a:cubicBezTo>
                        <a:pt x="47850" y="3684"/>
                        <a:pt x="44167" y="2726"/>
                        <a:pt x="42969" y="2396"/>
                      </a:cubicBezTo>
                      <a:cubicBezTo>
                        <a:pt x="39675" y="1528"/>
                        <a:pt x="36172" y="779"/>
                        <a:pt x="32160" y="61"/>
                      </a:cubicBezTo>
                      <a:lnTo>
                        <a:pt x="30333"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6" name="Google Shape;4536;p46"/>
                <p:cNvSpPr/>
                <p:nvPr/>
              </p:nvSpPr>
              <p:spPr>
                <a:xfrm>
                  <a:off x="238125" y="4220150"/>
                  <a:ext cx="1413350" cy="554700"/>
                </a:xfrm>
                <a:custGeom>
                  <a:avLst/>
                  <a:gdLst/>
                  <a:ahLst/>
                  <a:cxnLst/>
                  <a:rect l="l" t="t" r="r" b="b"/>
                  <a:pathLst>
                    <a:path w="56534" h="22188" extrusionOk="0">
                      <a:moveTo>
                        <a:pt x="0" y="0"/>
                      </a:moveTo>
                      <a:lnTo>
                        <a:pt x="0" y="240"/>
                      </a:lnTo>
                      <a:cubicBezTo>
                        <a:pt x="1407" y="569"/>
                        <a:pt x="2815" y="839"/>
                        <a:pt x="4192" y="1108"/>
                      </a:cubicBezTo>
                      <a:cubicBezTo>
                        <a:pt x="5689" y="1378"/>
                        <a:pt x="7246" y="1677"/>
                        <a:pt x="8743" y="2066"/>
                      </a:cubicBezTo>
                      <a:cubicBezTo>
                        <a:pt x="15151" y="3683"/>
                        <a:pt x="21499" y="5779"/>
                        <a:pt x="27398" y="7845"/>
                      </a:cubicBezTo>
                      <a:cubicBezTo>
                        <a:pt x="31321" y="9223"/>
                        <a:pt x="35333" y="10450"/>
                        <a:pt x="39196" y="11588"/>
                      </a:cubicBezTo>
                      <a:cubicBezTo>
                        <a:pt x="42250" y="12516"/>
                        <a:pt x="45424" y="13445"/>
                        <a:pt x="48508" y="14463"/>
                      </a:cubicBezTo>
                      <a:cubicBezTo>
                        <a:pt x="48808" y="14582"/>
                        <a:pt x="49167" y="14672"/>
                        <a:pt x="49556" y="14792"/>
                      </a:cubicBezTo>
                      <a:cubicBezTo>
                        <a:pt x="51862" y="15481"/>
                        <a:pt x="55725" y="16649"/>
                        <a:pt x="56144" y="18445"/>
                      </a:cubicBezTo>
                      <a:cubicBezTo>
                        <a:pt x="56294" y="19104"/>
                        <a:pt x="55994" y="19792"/>
                        <a:pt x="55246" y="20511"/>
                      </a:cubicBezTo>
                      <a:cubicBezTo>
                        <a:pt x="54407" y="21260"/>
                        <a:pt x="53449" y="21829"/>
                        <a:pt x="52401" y="22188"/>
                      </a:cubicBezTo>
                      <a:lnTo>
                        <a:pt x="53030" y="22188"/>
                      </a:lnTo>
                      <a:cubicBezTo>
                        <a:pt x="53898" y="21859"/>
                        <a:pt x="54707" y="21350"/>
                        <a:pt x="55395" y="20691"/>
                      </a:cubicBezTo>
                      <a:cubicBezTo>
                        <a:pt x="56204" y="19912"/>
                        <a:pt x="56533" y="19164"/>
                        <a:pt x="56354" y="18415"/>
                      </a:cubicBezTo>
                      <a:cubicBezTo>
                        <a:pt x="55904" y="16439"/>
                        <a:pt x="51982" y="15271"/>
                        <a:pt x="49616" y="14582"/>
                      </a:cubicBezTo>
                      <a:cubicBezTo>
                        <a:pt x="49227" y="14463"/>
                        <a:pt x="48868" y="14343"/>
                        <a:pt x="48598" y="14253"/>
                      </a:cubicBezTo>
                      <a:cubicBezTo>
                        <a:pt x="45484" y="13235"/>
                        <a:pt x="42340" y="12277"/>
                        <a:pt x="39286" y="11379"/>
                      </a:cubicBezTo>
                      <a:cubicBezTo>
                        <a:pt x="35393" y="10211"/>
                        <a:pt x="31381" y="9013"/>
                        <a:pt x="27458" y="7636"/>
                      </a:cubicBezTo>
                      <a:cubicBezTo>
                        <a:pt x="21559" y="5570"/>
                        <a:pt x="15211" y="3414"/>
                        <a:pt x="8803" y="1827"/>
                      </a:cubicBezTo>
                      <a:cubicBezTo>
                        <a:pt x="7306" y="1438"/>
                        <a:pt x="5719" y="1168"/>
                        <a:pt x="4222" y="869"/>
                      </a:cubicBezTo>
                      <a:cubicBezTo>
                        <a:pt x="2845" y="599"/>
                        <a:pt x="1407" y="330"/>
                        <a:pt x="0"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7" name="Google Shape;4537;p46"/>
                <p:cNvSpPr/>
                <p:nvPr/>
              </p:nvSpPr>
              <p:spPr>
                <a:xfrm>
                  <a:off x="238125" y="4497875"/>
                  <a:ext cx="1099675" cy="276975"/>
                </a:xfrm>
                <a:custGeom>
                  <a:avLst/>
                  <a:gdLst/>
                  <a:ahLst/>
                  <a:cxnLst/>
                  <a:rect l="l" t="t" r="r" b="b"/>
                  <a:pathLst>
                    <a:path w="43987" h="11079" extrusionOk="0">
                      <a:moveTo>
                        <a:pt x="0" y="0"/>
                      </a:moveTo>
                      <a:lnTo>
                        <a:pt x="0" y="240"/>
                      </a:lnTo>
                      <a:lnTo>
                        <a:pt x="3204" y="749"/>
                      </a:lnTo>
                      <a:cubicBezTo>
                        <a:pt x="5510" y="1168"/>
                        <a:pt x="7875" y="1527"/>
                        <a:pt x="10241" y="1916"/>
                      </a:cubicBezTo>
                      <a:cubicBezTo>
                        <a:pt x="12516" y="2246"/>
                        <a:pt x="14852" y="2545"/>
                        <a:pt x="17098" y="2845"/>
                      </a:cubicBezTo>
                      <a:cubicBezTo>
                        <a:pt x="21769" y="3503"/>
                        <a:pt x="26620" y="4132"/>
                        <a:pt x="31351" y="5090"/>
                      </a:cubicBezTo>
                      <a:lnTo>
                        <a:pt x="32638" y="5360"/>
                      </a:lnTo>
                      <a:cubicBezTo>
                        <a:pt x="36202" y="6049"/>
                        <a:pt x="40274" y="6827"/>
                        <a:pt x="42999" y="9252"/>
                      </a:cubicBezTo>
                      <a:cubicBezTo>
                        <a:pt x="43508" y="9702"/>
                        <a:pt x="43747" y="10121"/>
                        <a:pt x="43747" y="10540"/>
                      </a:cubicBezTo>
                      <a:cubicBezTo>
                        <a:pt x="43747" y="10720"/>
                        <a:pt x="43687" y="10899"/>
                        <a:pt x="43568" y="11079"/>
                      </a:cubicBezTo>
                      <a:lnTo>
                        <a:pt x="43867" y="11079"/>
                      </a:lnTo>
                      <a:cubicBezTo>
                        <a:pt x="43927" y="10899"/>
                        <a:pt x="43987" y="10720"/>
                        <a:pt x="43987" y="10510"/>
                      </a:cubicBezTo>
                      <a:cubicBezTo>
                        <a:pt x="43987" y="10031"/>
                        <a:pt x="43717" y="9582"/>
                        <a:pt x="43148" y="9073"/>
                      </a:cubicBezTo>
                      <a:cubicBezTo>
                        <a:pt x="40394" y="6617"/>
                        <a:pt x="36291" y="5809"/>
                        <a:pt x="32668" y="5120"/>
                      </a:cubicBezTo>
                      <a:lnTo>
                        <a:pt x="31381" y="4851"/>
                      </a:lnTo>
                      <a:cubicBezTo>
                        <a:pt x="26650" y="3893"/>
                        <a:pt x="21799" y="3234"/>
                        <a:pt x="17128" y="2605"/>
                      </a:cubicBezTo>
                      <a:cubicBezTo>
                        <a:pt x="14882" y="2306"/>
                        <a:pt x="12546" y="2006"/>
                        <a:pt x="10271" y="1647"/>
                      </a:cubicBezTo>
                      <a:cubicBezTo>
                        <a:pt x="7935" y="1318"/>
                        <a:pt x="5540" y="898"/>
                        <a:pt x="3234" y="539"/>
                      </a:cubicBezTo>
                      <a:lnTo>
                        <a:pt x="0" y="0"/>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8" name="Google Shape;4538;p46"/>
                <p:cNvSpPr/>
                <p:nvPr/>
              </p:nvSpPr>
              <p:spPr>
                <a:xfrm>
                  <a:off x="3239950" y="4410275"/>
                  <a:ext cx="861625" cy="421475"/>
                </a:xfrm>
                <a:custGeom>
                  <a:avLst/>
                  <a:gdLst/>
                  <a:ahLst/>
                  <a:cxnLst/>
                  <a:rect l="l" t="t" r="r" b="b"/>
                  <a:pathLst>
                    <a:path w="34465" h="16859" extrusionOk="0">
                      <a:moveTo>
                        <a:pt x="23925" y="1"/>
                      </a:moveTo>
                      <a:lnTo>
                        <a:pt x="23925" y="1"/>
                      </a:lnTo>
                      <a:cubicBezTo>
                        <a:pt x="26171" y="420"/>
                        <a:pt x="28327" y="1169"/>
                        <a:pt x="30363" y="2187"/>
                      </a:cubicBezTo>
                      <a:cubicBezTo>
                        <a:pt x="30512" y="2247"/>
                        <a:pt x="30662" y="2336"/>
                        <a:pt x="30812" y="2396"/>
                      </a:cubicBezTo>
                      <a:cubicBezTo>
                        <a:pt x="31710" y="2815"/>
                        <a:pt x="33028" y="3474"/>
                        <a:pt x="33327" y="4223"/>
                      </a:cubicBezTo>
                      <a:cubicBezTo>
                        <a:pt x="34166" y="6199"/>
                        <a:pt x="31171" y="8534"/>
                        <a:pt x="30033" y="9193"/>
                      </a:cubicBezTo>
                      <a:cubicBezTo>
                        <a:pt x="24374" y="12517"/>
                        <a:pt x="17876" y="13625"/>
                        <a:pt x="11618" y="14673"/>
                      </a:cubicBezTo>
                      <a:cubicBezTo>
                        <a:pt x="10061" y="14942"/>
                        <a:pt x="8444" y="15212"/>
                        <a:pt x="6887" y="15511"/>
                      </a:cubicBezTo>
                      <a:cubicBezTo>
                        <a:pt x="6109" y="15661"/>
                        <a:pt x="5330" y="15811"/>
                        <a:pt x="4581" y="15930"/>
                      </a:cubicBezTo>
                      <a:cubicBezTo>
                        <a:pt x="3084" y="16200"/>
                        <a:pt x="1527" y="16499"/>
                        <a:pt x="0" y="16859"/>
                      </a:cubicBezTo>
                      <a:lnTo>
                        <a:pt x="1048" y="16859"/>
                      </a:lnTo>
                      <a:cubicBezTo>
                        <a:pt x="2216" y="16589"/>
                        <a:pt x="3414" y="16379"/>
                        <a:pt x="4611" y="16170"/>
                      </a:cubicBezTo>
                      <a:cubicBezTo>
                        <a:pt x="5360" y="16050"/>
                        <a:pt x="6168" y="15900"/>
                        <a:pt x="6917" y="15751"/>
                      </a:cubicBezTo>
                      <a:cubicBezTo>
                        <a:pt x="8474" y="15451"/>
                        <a:pt x="10091" y="15182"/>
                        <a:pt x="11648" y="14912"/>
                      </a:cubicBezTo>
                      <a:cubicBezTo>
                        <a:pt x="17936" y="13864"/>
                        <a:pt x="24464" y="12756"/>
                        <a:pt x="30153" y="9403"/>
                      </a:cubicBezTo>
                      <a:cubicBezTo>
                        <a:pt x="31411" y="8654"/>
                        <a:pt x="34465" y="6289"/>
                        <a:pt x="33567" y="4103"/>
                      </a:cubicBezTo>
                      <a:cubicBezTo>
                        <a:pt x="33207" y="3295"/>
                        <a:pt x="31830" y="2636"/>
                        <a:pt x="30932" y="2187"/>
                      </a:cubicBezTo>
                      <a:lnTo>
                        <a:pt x="30482" y="1977"/>
                      </a:lnTo>
                      <a:cubicBezTo>
                        <a:pt x="28806" y="1109"/>
                        <a:pt x="27039" y="480"/>
                        <a:pt x="25212" y="31"/>
                      </a:cubicBezTo>
                      <a:lnTo>
                        <a:pt x="23925"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9" name="Google Shape;4539;p46"/>
                <p:cNvSpPr/>
                <p:nvPr/>
              </p:nvSpPr>
              <p:spPr>
                <a:xfrm>
                  <a:off x="238125" y="4625875"/>
                  <a:ext cx="814475" cy="152725"/>
                </a:xfrm>
                <a:custGeom>
                  <a:avLst/>
                  <a:gdLst/>
                  <a:ahLst/>
                  <a:cxnLst/>
                  <a:rect l="l" t="t" r="r" b="b"/>
                  <a:pathLst>
                    <a:path w="32579" h="6109" extrusionOk="0">
                      <a:moveTo>
                        <a:pt x="0" y="0"/>
                      </a:moveTo>
                      <a:lnTo>
                        <a:pt x="0" y="240"/>
                      </a:lnTo>
                      <a:cubicBezTo>
                        <a:pt x="659" y="300"/>
                        <a:pt x="1347" y="330"/>
                        <a:pt x="2006" y="330"/>
                      </a:cubicBezTo>
                      <a:cubicBezTo>
                        <a:pt x="4971" y="479"/>
                        <a:pt x="7875" y="779"/>
                        <a:pt x="10780" y="1258"/>
                      </a:cubicBezTo>
                      <a:cubicBezTo>
                        <a:pt x="11917" y="1438"/>
                        <a:pt x="13055" y="1587"/>
                        <a:pt x="14223" y="1737"/>
                      </a:cubicBezTo>
                      <a:cubicBezTo>
                        <a:pt x="20691" y="2575"/>
                        <a:pt x="26650" y="3534"/>
                        <a:pt x="32039" y="6109"/>
                      </a:cubicBezTo>
                      <a:lnTo>
                        <a:pt x="32578" y="6109"/>
                      </a:lnTo>
                      <a:cubicBezTo>
                        <a:pt x="27039" y="3354"/>
                        <a:pt x="20930" y="2366"/>
                        <a:pt x="14253" y="1497"/>
                      </a:cubicBezTo>
                      <a:cubicBezTo>
                        <a:pt x="13115" y="1348"/>
                        <a:pt x="11947" y="1198"/>
                        <a:pt x="10840" y="1018"/>
                      </a:cubicBezTo>
                      <a:cubicBezTo>
                        <a:pt x="7905" y="539"/>
                        <a:pt x="4971" y="240"/>
                        <a:pt x="2036" y="90"/>
                      </a:cubicBezTo>
                      <a:cubicBezTo>
                        <a:pt x="1377" y="90"/>
                        <a:pt x="689" y="60"/>
                        <a:pt x="0"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0" name="Google Shape;4540;p46"/>
                <p:cNvSpPr/>
                <p:nvPr/>
              </p:nvSpPr>
              <p:spPr>
                <a:xfrm>
                  <a:off x="2481625" y="4373600"/>
                  <a:ext cx="545750" cy="142350"/>
                </a:xfrm>
                <a:custGeom>
                  <a:avLst/>
                  <a:gdLst/>
                  <a:ahLst/>
                  <a:cxnLst/>
                  <a:rect l="l" t="t" r="r" b="b"/>
                  <a:pathLst>
                    <a:path w="21830" h="5694" extrusionOk="0">
                      <a:moveTo>
                        <a:pt x="0" y="1"/>
                      </a:moveTo>
                      <a:lnTo>
                        <a:pt x="90" y="61"/>
                      </a:lnTo>
                      <a:cubicBezTo>
                        <a:pt x="779" y="480"/>
                        <a:pt x="1498" y="869"/>
                        <a:pt x="2246" y="1198"/>
                      </a:cubicBezTo>
                      <a:cubicBezTo>
                        <a:pt x="3594" y="1737"/>
                        <a:pt x="5061" y="2246"/>
                        <a:pt x="6348" y="2695"/>
                      </a:cubicBezTo>
                      <a:cubicBezTo>
                        <a:pt x="7666" y="3175"/>
                        <a:pt x="8983" y="3654"/>
                        <a:pt x="10301" y="4133"/>
                      </a:cubicBezTo>
                      <a:cubicBezTo>
                        <a:pt x="11768" y="4672"/>
                        <a:pt x="14822" y="5690"/>
                        <a:pt x="17637" y="5690"/>
                      </a:cubicBezTo>
                      <a:cubicBezTo>
                        <a:pt x="17715" y="5692"/>
                        <a:pt x="17793" y="5694"/>
                        <a:pt x="17871" y="5694"/>
                      </a:cubicBezTo>
                      <a:cubicBezTo>
                        <a:pt x="18721" y="5694"/>
                        <a:pt x="19569" y="5545"/>
                        <a:pt x="20392" y="5271"/>
                      </a:cubicBezTo>
                      <a:cubicBezTo>
                        <a:pt x="21350" y="4911"/>
                        <a:pt x="21829" y="4522"/>
                        <a:pt x="21829" y="4073"/>
                      </a:cubicBezTo>
                      <a:cubicBezTo>
                        <a:pt x="21799" y="3175"/>
                        <a:pt x="19673" y="2426"/>
                        <a:pt x="17607" y="1827"/>
                      </a:cubicBezTo>
                      <a:lnTo>
                        <a:pt x="17427" y="1767"/>
                      </a:lnTo>
                      <a:cubicBezTo>
                        <a:pt x="16320" y="1438"/>
                        <a:pt x="15152" y="1198"/>
                        <a:pt x="14014" y="1019"/>
                      </a:cubicBezTo>
                      <a:cubicBezTo>
                        <a:pt x="12966" y="839"/>
                        <a:pt x="11888" y="629"/>
                        <a:pt x="10870" y="360"/>
                      </a:cubicBezTo>
                      <a:cubicBezTo>
                        <a:pt x="10570" y="270"/>
                        <a:pt x="10331" y="180"/>
                        <a:pt x="10031" y="90"/>
                      </a:cubicBezTo>
                      <a:lnTo>
                        <a:pt x="9193" y="90"/>
                      </a:lnTo>
                      <a:cubicBezTo>
                        <a:pt x="9732" y="270"/>
                        <a:pt x="10241" y="450"/>
                        <a:pt x="10780" y="599"/>
                      </a:cubicBezTo>
                      <a:cubicBezTo>
                        <a:pt x="11858" y="899"/>
                        <a:pt x="12906" y="1079"/>
                        <a:pt x="13954" y="1258"/>
                      </a:cubicBezTo>
                      <a:cubicBezTo>
                        <a:pt x="15122" y="1438"/>
                        <a:pt x="16260" y="1707"/>
                        <a:pt x="17368" y="2007"/>
                      </a:cubicBezTo>
                      <a:lnTo>
                        <a:pt x="17547" y="2067"/>
                      </a:lnTo>
                      <a:cubicBezTo>
                        <a:pt x="18535" y="2366"/>
                        <a:pt x="21560" y="3234"/>
                        <a:pt x="21560" y="4073"/>
                      </a:cubicBezTo>
                      <a:cubicBezTo>
                        <a:pt x="21590" y="4402"/>
                        <a:pt x="21140" y="4732"/>
                        <a:pt x="20302" y="5031"/>
                      </a:cubicBezTo>
                      <a:cubicBezTo>
                        <a:pt x="19492" y="5332"/>
                        <a:pt x="18570" y="5452"/>
                        <a:pt x="17615" y="5452"/>
                      </a:cubicBezTo>
                      <a:cubicBezTo>
                        <a:pt x="14864" y="5452"/>
                        <a:pt x="11836" y="4457"/>
                        <a:pt x="10391" y="3923"/>
                      </a:cubicBezTo>
                      <a:cubicBezTo>
                        <a:pt x="9073" y="3414"/>
                        <a:pt x="7756" y="2965"/>
                        <a:pt x="6408" y="2486"/>
                      </a:cubicBezTo>
                      <a:cubicBezTo>
                        <a:pt x="5061" y="2007"/>
                        <a:pt x="3683" y="1498"/>
                        <a:pt x="2306" y="989"/>
                      </a:cubicBezTo>
                      <a:cubicBezTo>
                        <a:pt x="1677" y="689"/>
                        <a:pt x="1048" y="390"/>
                        <a:pt x="48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1" name="Google Shape;4541;p46"/>
                <p:cNvSpPr/>
                <p:nvPr/>
              </p:nvSpPr>
              <p:spPr>
                <a:xfrm>
                  <a:off x="3604500" y="4412525"/>
                  <a:ext cx="869875" cy="424475"/>
                </a:xfrm>
                <a:custGeom>
                  <a:avLst/>
                  <a:gdLst/>
                  <a:ahLst/>
                  <a:cxnLst/>
                  <a:rect l="l" t="t" r="r" b="b"/>
                  <a:pathLst>
                    <a:path w="34795" h="16979" extrusionOk="0">
                      <a:moveTo>
                        <a:pt x="26740" y="1"/>
                      </a:moveTo>
                      <a:cubicBezTo>
                        <a:pt x="28297" y="570"/>
                        <a:pt x="29794" y="1258"/>
                        <a:pt x="31202" y="2067"/>
                      </a:cubicBezTo>
                      <a:cubicBezTo>
                        <a:pt x="32489" y="2815"/>
                        <a:pt x="34525" y="4432"/>
                        <a:pt x="33926" y="6738"/>
                      </a:cubicBezTo>
                      <a:cubicBezTo>
                        <a:pt x="33387" y="8834"/>
                        <a:pt x="30333" y="10002"/>
                        <a:pt x="28087" y="10870"/>
                      </a:cubicBezTo>
                      <a:cubicBezTo>
                        <a:pt x="27608" y="11049"/>
                        <a:pt x="27159" y="11229"/>
                        <a:pt x="26800" y="11379"/>
                      </a:cubicBezTo>
                      <a:cubicBezTo>
                        <a:pt x="18985" y="14762"/>
                        <a:pt x="10181" y="15750"/>
                        <a:pt x="1677" y="16679"/>
                      </a:cubicBezTo>
                      <a:lnTo>
                        <a:pt x="1" y="16888"/>
                      </a:lnTo>
                      <a:cubicBezTo>
                        <a:pt x="480" y="16918"/>
                        <a:pt x="989" y="16948"/>
                        <a:pt x="1498" y="16978"/>
                      </a:cubicBezTo>
                      <a:lnTo>
                        <a:pt x="1707" y="16948"/>
                      </a:lnTo>
                      <a:cubicBezTo>
                        <a:pt x="10211" y="15990"/>
                        <a:pt x="19015" y="14972"/>
                        <a:pt x="26860" y="11618"/>
                      </a:cubicBezTo>
                      <a:cubicBezTo>
                        <a:pt x="27249" y="11469"/>
                        <a:pt x="27698" y="11289"/>
                        <a:pt x="28177" y="11109"/>
                      </a:cubicBezTo>
                      <a:cubicBezTo>
                        <a:pt x="30453" y="10241"/>
                        <a:pt x="33567" y="9043"/>
                        <a:pt x="34166" y="6828"/>
                      </a:cubicBezTo>
                      <a:cubicBezTo>
                        <a:pt x="34795" y="4342"/>
                        <a:pt x="32669" y="2666"/>
                        <a:pt x="31321" y="1857"/>
                      </a:cubicBezTo>
                      <a:cubicBezTo>
                        <a:pt x="30064" y="1138"/>
                        <a:pt x="28746" y="510"/>
                        <a:pt x="27369"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2" name="Google Shape;4542;p46"/>
                <p:cNvSpPr/>
                <p:nvPr/>
              </p:nvSpPr>
              <p:spPr>
                <a:xfrm>
                  <a:off x="3997500" y="4379600"/>
                  <a:ext cx="783050" cy="479850"/>
                </a:xfrm>
                <a:custGeom>
                  <a:avLst/>
                  <a:gdLst/>
                  <a:ahLst/>
                  <a:cxnLst/>
                  <a:rect l="l" t="t" r="r" b="b"/>
                  <a:pathLst>
                    <a:path w="31322" h="19194" extrusionOk="0">
                      <a:moveTo>
                        <a:pt x="25782" y="0"/>
                      </a:moveTo>
                      <a:lnTo>
                        <a:pt x="25453" y="90"/>
                      </a:lnTo>
                      <a:cubicBezTo>
                        <a:pt x="25902" y="359"/>
                        <a:pt x="26351" y="659"/>
                        <a:pt x="26770" y="988"/>
                      </a:cubicBezTo>
                      <a:cubicBezTo>
                        <a:pt x="28717" y="2426"/>
                        <a:pt x="29854" y="3983"/>
                        <a:pt x="30453" y="5869"/>
                      </a:cubicBezTo>
                      <a:cubicBezTo>
                        <a:pt x="31022" y="7785"/>
                        <a:pt x="30633" y="8444"/>
                        <a:pt x="29046" y="9672"/>
                      </a:cubicBezTo>
                      <a:cubicBezTo>
                        <a:pt x="24944" y="12876"/>
                        <a:pt x="18835" y="14462"/>
                        <a:pt x="13475" y="15870"/>
                      </a:cubicBezTo>
                      <a:cubicBezTo>
                        <a:pt x="12158" y="16229"/>
                        <a:pt x="10930" y="16558"/>
                        <a:pt x="9762" y="16888"/>
                      </a:cubicBezTo>
                      <a:cubicBezTo>
                        <a:pt x="6588" y="17786"/>
                        <a:pt x="3354" y="18565"/>
                        <a:pt x="1" y="19193"/>
                      </a:cubicBezTo>
                      <a:lnTo>
                        <a:pt x="1708" y="19104"/>
                      </a:lnTo>
                      <a:cubicBezTo>
                        <a:pt x="4462" y="18535"/>
                        <a:pt x="7157" y="17876"/>
                        <a:pt x="9822" y="17127"/>
                      </a:cubicBezTo>
                      <a:cubicBezTo>
                        <a:pt x="10990" y="16768"/>
                        <a:pt x="12218" y="16469"/>
                        <a:pt x="13535" y="16109"/>
                      </a:cubicBezTo>
                      <a:cubicBezTo>
                        <a:pt x="18925" y="14702"/>
                        <a:pt x="25063" y="13085"/>
                        <a:pt x="29166" y="9881"/>
                      </a:cubicBezTo>
                      <a:cubicBezTo>
                        <a:pt x="30723" y="8654"/>
                        <a:pt x="31322" y="7965"/>
                        <a:pt x="30663" y="5809"/>
                      </a:cubicBezTo>
                      <a:cubicBezTo>
                        <a:pt x="30094" y="3863"/>
                        <a:pt x="28896" y="2276"/>
                        <a:pt x="26920" y="779"/>
                      </a:cubicBezTo>
                      <a:cubicBezTo>
                        <a:pt x="26531" y="509"/>
                        <a:pt x="26141" y="240"/>
                        <a:pt x="25782"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3" name="Google Shape;4543;p46"/>
                <p:cNvSpPr/>
                <p:nvPr/>
              </p:nvSpPr>
              <p:spPr>
                <a:xfrm>
                  <a:off x="2209150" y="4357125"/>
                  <a:ext cx="1275600" cy="260525"/>
                </a:xfrm>
                <a:custGeom>
                  <a:avLst/>
                  <a:gdLst/>
                  <a:ahLst/>
                  <a:cxnLst/>
                  <a:rect l="l" t="t" r="r" b="b"/>
                  <a:pathLst>
                    <a:path w="51024" h="10421" extrusionOk="0">
                      <a:moveTo>
                        <a:pt x="0" y="1"/>
                      </a:moveTo>
                      <a:cubicBezTo>
                        <a:pt x="1048" y="660"/>
                        <a:pt x="2096" y="1288"/>
                        <a:pt x="3144" y="1887"/>
                      </a:cubicBezTo>
                      <a:cubicBezTo>
                        <a:pt x="7666" y="4462"/>
                        <a:pt x="12786" y="5840"/>
                        <a:pt x="17217" y="6888"/>
                      </a:cubicBezTo>
                      <a:cubicBezTo>
                        <a:pt x="18625" y="7187"/>
                        <a:pt x="20002" y="7546"/>
                        <a:pt x="21350" y="7876"/>
                      </a:cubicBezTo>
                      <a:cubicBezTo>
                        <a:pt x="26560" y="9193"/>
                        <a:pt x="31500" y="10421"/>
                        <a:pt x="36890" y="10421"/>
                      </a:cubicBezTo>
                      <a:lnTo>
                        <a:pt x="37549" y="10421"/>
                      </a:lnTo>
                      <a:cubicBezTo>
                        <a:pt x="40424" y="10391"/>
                        <a:pt x="43388" y="10391"/>
                        <a:pt x="46233" y="9912"/>
                      </a:cubicBezTo>
                      <a:cubicBezTo>
                        <a:pt x="46442" y="9882"/>
                        <a:pt x="46712" y="9852"/>
                        <a:pt x="47041" y="9822"/>
                      </a:cubicBezTo>
                      <a:cubicBezTo>
                        <a:pt x="48269" y="9702"/>
                        <a:pt x="49976" y="9523"/>
                        <a:pt x="50515" y="8774"/>
                      </a:cubicBezTo>
                      <a:cubicBezTo>
                        <a:pt x="50904" y="8295"/>
                        <a:pt x="51024" y="7666"/>
                        <a:pt x="50844" y="7097"/>
                      </a:cubicBezTo>
                      <a:cubicBezTo>
                        <a:pt x="50455" y="5900"/>
                        <a:pt x="48688" y="4762"/>
                        <a:pt x="45604" y="3744"/>
                      </a:cubicBezTo>
                      <a:cubicBezTo>
                        <a:pt x="42190" y="2666"/>
                        <a:pt x="38717" y="1768"/>
                        <a:pt x="35213" y="1109"/>
                      </a:cubicBezTo>
                      <a:lnTo>
                        <a:pt x="35004" y="1109"/>
                      </a:lnTo>
                      <a:cubicBezTo>
                        <a:pt x="34585" y="1079"/>
                        <a:pt x="34076" y="1049"/>
                        <a:pt x="33507" y="1019"/>
                      </a:cubicBezTo>
                      <a:lnTo>
                        <a:pt x="33507" y="1019"/>
                      </a:lnTo>
                      <a:cubicBezTo>
                        <a:pt x="37579" y="1738"/>
                        <a:pt x="41591" y="2756"/>
                        <a:pt x="45544" y="3983"/>
                      </a:cubicBezTo>
                      <a:cubicBezTo>
                        <a:pt x="49257" y="5211"/>
                        <a:pt x="50365" y="6439"/>
                        <a:pt x="50634" y="7157"/>
                      </a:cubicBezTo>
                      <a:cubicBezTo>
                        <a:pt x="50784" y="7666"/>
                        <a:pt x="50664" y="8235"/>
                        <a:pt x="50335" y="8624"/>
                      </a:cubicBezTo>
                      <a:cubicBezTo>
                        <a:pt x="49856" y="9283"/>
                        <a:pt x="48149" y="9463"/>
                        <a:pt x="47011" y="9553"/>
                      </a:cubicBezTo>
                      <a:cubicBezTo>
                        <a:pt x="46712" y="9583"/>
                        <a:pt x="46412" y="9612"/>
                        <a:pt x="46203" y="9672"/>
                      </a:cubicBezTo>
                      <a:cubicBezTo>
                        <a:pt x="43388" y="10122"/>
                        <a:pt x="40424" y="10151"/>
                        <a:pt x="37579" y="10181"/>
                      </a:cubicBezTo>
                      <a:lnTo>
                        <a:pt x="36890" y="10181"/>
                      </a:lnTo>
                      <a:cubicBezTo>
                        <a:pt x="31500" y="10181"/>
                        <a:pt x="26590" y="8954"/>
                        <a:pt x="21410" y="7636"/>
                      </a:cubicBezTo>
                      <a:cubicBezTo>
                        <a:pt x="20062" y="7307"/>
                        <a:pt x="18685" y="6948"/>
                        <a:pt x="17277" y="6618"/>
                      </a:cubicBezTo>
                      <a:cubicBezTo>
                        <a:pt x="12876" y="5600"/>
                        <a:pt x="7755" y="4193"/>
                        <a:pt x="3264" y="1648"/>
                      </a:cubicBezTo>
                      <a:cubicBezTo>
                        <a:pt x="2455" y="1199"/>
                        <a:pt x="1647" y="720"/>
                        <a:pt x="838" y="240"/>
                      </a:cubicBezTo>
                      <a:lnTo>
                        <a:pt x="0"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4" name="Google Shape;4544;p46"/>
                <p:cNvSpPr/>
                <p:nvPr/>
              </p:nvSpPr>
              <p:spPr>
                <a:xfrm>
                  <a:off x="1828850" y="4292750"/>
                  <a:ext cx="1051050" cy="507550"/>
                </a:xfrm>
                <a:custGeom>
                  <a:avLst/>
                  <a:gdLst/>
                  <a:ahLst/>
                  <a:cxnLst/>
                  <a:rect l="l" t="t" r="r" b="b"/>
                  <a:pathLst>
                    <a:path w="42042" h="20302" extrusionOk="0">
                      <a:moveTo>
                        <a:pt x="1" y="1"/>
                      </a:moveTo>
                      <a:lnTo>
                        <a:pt x="3175" y="989"/>
                      </a:lnTo>
                      <a:cubicBezTo>
                        <a:pt x="7127" y="2187"/>
                        <a:pt x="11170" y="3444"/>
                        <a:pt x="15152" y="4792"/>
                      </a:cubicBezTo>
                      <a:cubicBezTo>
                        <a:pt x="20033" y="6468"/>
                        <a:pt x="24524" y="8505"/>
                        <a:pt x="29285" y="10690"/>
                      </a:cubicBezTo>
                      <a:lnTo>
                        <a:pt x="30962" y="11439"/>
                      </a:lnTo>
                      <a:cubicBezTo>
                        <a:pt x="32819" y="12307"/>
                        <a:pt x="34735" y="13086"/>
                        <a:pt x="36562" y="13774"/>
                      </a:cubicBezTo>
                      <a:cubicBezTo>
                        <a:pt x="36951" y="13924"/>
                        <a:pt x="37430" y="14044"/>
                        <a:pt x="37939" y="14194"/>
                      </a:cubicBezTo>
                      <a:cubicBezTo>
                        <a:pt x="39137" y="14523"/>
                        <a:pt x="40514" y="14912"/>
                        <a:pt x="41173" y="15571"/>
                      </a:cubicBezTo>
                      <a:cubicBezTo>
                        <a:pt x="41622" y="15990"/>
                        <a:pt x="41802" y="16379"/>
                        <a:pt x="41712" y="16649"/>
                      </a:cubicBezTo>
                      <a:cubicBezTo>
                        <a:pt x="41472" y="17278"/>
                        <a:pt x="39766" y="17457"/>
                        <a:pt x="38658" y="17607"/>
                      </a:cubicBezTo>
                      <a:cubicBezTo>
                        <a:pt x="38268" y="17637"/>
                        <a:pt x="37939" y="17697"/>
                        <a:pt x="37700" y="17727"/>
                      </a:cubicBezTo>
                      <a:cubicBezTo>
                        <a:pt x="36322" y="17996"/>
                        <a:pt x="34945" y="18146"/>
                        <a:pt x="33627" y="18296"/>
                      </a:cubicBezTo>
                      <a:cubicBezTo>
                        <a:pt x="32789" y="18356"/>
                        <a:pt x="31950" y="18475"/>
                        <a:pt x="31082" y="18565"/>
                      </a:cubicBezTo>
                      <a:cubicBezTo>
                        <a:pt x="24944" y="19434"/>
                        <a:pt x="18745" y="19943"/>
                        <a:pt x="12547" y="20092"/>
                      </a:cubicBezTo>
                      <a:lnTo>
                        <a:pt x="14583" y="20302"/>
                      </a:lnTo>
                      <a:cubicBezTo>
                        <a:pt x="20123" y="20062"/>
                        <a:pt x="25632" y="19583"/>
                        <a:pt x="31112" y="18805"/>
                      </a:cubicBezTo>
                      <a:cubicBezTo>
                        <a:pt x="31950" y="18685"/>
                        <a:pt x="32819" y="18595"/>
                        <a:pt x="33627" y="18505"/>
                      </a:cubicBezTo>
                      <a:cubicBezTo>
                        <a:pt x="34975" y="18356"/>
                        <a:pt x="36352" y="18206"/>
                        <a:pt x="37729" y="17936"/>
                      </a:cubicBezTo>
                      <a:cubicBezTo>
                        <a:pt x="37969" y="17907"/>
                        <a:pt x="38298" y="17877"/>
                        <a:pt x="38658" y="17817"/>
                      </a:cubicBezTo>
                      <a:cubicBezTo>
                        <a:pt x="40005" y="17667"/>
                        <a:pt x="41652" y="17487"/>
                        <a:pt x="41922" y="16709"/>
                      </a:cubicBezTo>
                      <a:cubicBezTo>
                        <a:pt x="42041" y="16320"/>
                        <a:pt x="41862" y="15900"/>
                        <a:pt x="41323" y="15361"/>
                      </a:cubicBezTo>
                      <a:cubicBezTo>
                        <a:pt x="40604" y="14673"/>
                        <a:pt x="39227" y="14283"/>
                        <a:pt x="37999" y="13954"/>
                      </a:cubicBezTo>
                      <a:cubicBezTo>
                        <a:pt x="37490" y="13804"/>
                        <a:pt x="37011" y="13685"/>
                        <a:pt x="36651" y="13535"/>
                      </a:cubicBezTo>
                      <a:cubicBezTo>
                        <a:pt x="34795" y="12846"/>
                        <a:pt x="32909" y="12068"/>
                        <a:pt x="31022" y="11199"/>
                      </a:cubicBezTo>
                      <a:lnTo>
                        <a:pt x="29345" y="10451"/>
                      </a:lnTo>
                      <a:cubicBezTo>
                        <a:pt x="24584" y="8295"/>
                        <a:pt x="20093" y="6229"/>
                        <a:pt x="15182" y="4582"/>
                      </a:cubicBezTo>
                      <a:cubicBezTo>
                        <a:pt x="11230" y="3205"/>
                        <a:pt x="7157" y="1947"/>
                        <a:pt x="3235" y="749"/>
                      </a:cubicBezTo>
                      <a:lnTo>
                        <a:pt x="779"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5" name="Google Shape;4545;p46"/>
                <p:cNvSpPr/>
                <p:nvPr/>
              </p:nvSpPr>
              <p:spPr>
                <a:xfrm>
                  <a:off x="1649950" y="4295750"/>
                  <a:ext cx="712675" cy="497825"/>
                </a:xfrm>
                <a:custGeom>
                  <a:avLst/>
                  <a:gdLst/>
                  <a:ahLst/>
                  <a:cxnLst/>
                  <a:rect l="l" t="t" r="r" b="b"/>
                  <a:pathLst>
                    <a:path w="28507" h="19913" extrusionOk="0">
                      <a:moveTo>
                        <a:pt x="0" y="1"/>
                      </a:moveTo>
                      <a:cubicBezTo>
                        <a:pt x="2366" y="809"/>
                        <a:pt x="4761" y="1618"/>
                        <a:pt x="7217" y="2216"/>
                      </a:cubicBezTo>
                      <a:cubicBezTo>
                        <a:pt x="11708" y="3354"/>
                        <a:pt x="17278" y="4761"/>
                        <a:pt x="21140" y="7576"/>
                      </a:cubicBezTo>
                      <a:cubicBezTo>
                        <a:pt x="21410" y="7786"/>
                        <a:pt x="21799" y="8025"/>
                        <a:pt x="22218" y="8325"/>
                      </a:cubicBezTo>
                      <a:cubicBezTo>
                        <a:pt x="24464" y="9852"/>
                        <a:pt x="28207" y="12397"/>
                        <a:pt x="27878" y="14523"/>
                      </a:cubicBezTo>
                      <a:cubicBezTo>
                        <a:pt x="27608" y="16289"/>
                        <a:pt x="25722" y="16948"/>
                        <a:pt x="24105" y="17337"/>
                      </a:cubicBezTo>
                      <a:cubicBezTo>
                        <a:pt x="22578" y="17697"/>
                        <a:pt x="21679" y="17906"/>
                        <a:pt x="20332" y="18805"/>
                      </a:cubicBezTo>
                      <a:cubicBezTo>
                        <a:pt x="19673" y="19224"/>
                        <a:pt x="18984" y="19583"/>
                        <a:pt x="18266" y="19853"/>
                      </a:cubicBezTo>
                      <a:lnTo>
                        <a:pt x="18775" y="19912"/>
                      </a:lnTo>
                      <a:cubicBezTo>
                        <a:pt x="19344" y="19643"/>
                        <a:pt x="19913" y="19344"/>
                        <a:pt x="20452" y="18984"/>
                      </a:cubicBezTo>
                      <a:cubicBezTo>
                        <a:pt x="21769" y="18116"/>
                        <a:pt x="22667" y="17906"/>
                        <a:pt x="24165" y="17577"/>
                      </a:cubicBezTo>
                      <a:cubicBezTo>
                        <a:pt x="25841" y="17158"/>
                        <a:pt x="27818" y="16469"/>
                        <a:pt x="28117" y="14583"/>
                      </a:cubicBezTo>
                      <a:cubicBezTo>
                        <a:pt x="28506" y="12277"/>
                        <a:pt x="24644" y="9672"/>
                        <a:pt x="22368" y="8115"/>
                      </a:cubicBezTo>
                      <a:cubicBezTo>
                        <a:pt x="21919" y="7846"/>
                        <a:pt x="21560" y="7576"/>
                        <a:pt x="21260" y="7366"/>
                      </a:cubicBezTo>
                      <a:cubicBezTo>
                        <a:pt x="17397" y="4522"/>
                        <a:pt x="11768" y="3115"/>
                        <a:pt x="7277" y="2007"/>
                      </a:cubicBezTo>
                      <a:cubicBezTo>
                        <a:pt x="5061" y="1438"/>
                        <a:pt x="2845" y="749"/>
                        <a:pt x="689"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grpSp>
          <p:grpSp>
            <p:nvGrpSpPr>
              <p:cNvPr id="4546" name="Google Shape;4546;p46"/>
              <p:cNvGrpSpPr/>
              <p:nvPr/>
            </p:nvGrpSpPr>
            <p:grpSpPr>
              <a:xfrm>
                <a:off x="414542" y="2647892"/>
                <a:ext cx="1028835" cy="1893779"/>
                <a:chOff x="1781716" y="-4096110"/>
                <a:chExt cx="2249312" cy="4140312"/>
              </a:xfrm>
            </p:grpSpPr>
            <p:sp>
              <p:nvSpPr>
                <p:cNvPr id="4547" name="Google Shape;4547;p46"/>
                <p:cNvSpPr/>
                <p:nvPr/>
              </p:nvSpPr>
              <p:spPr>
                <a:xfrm>
                  <a:off x="3034580" y="-2003001"/>
                  <a:ext cx="483614" cy="1791854"/>
                </a:xfrm>
                <a:custGeom>
                  <a:avLst/>
                  <a:gdLst/>
                  <a:ahLst/>
                  <a:cxnLst/>
                  <a:rect l="l" t="t" r="r" b="b"/>
                  <a:pathLst>
                    <a:path w="24462" h="90635" extrusionOk="0">
                      <a:moveTo>
                        <a:pt x="0" y="0"/>
                      </a:moveTo>
                      <a:lnTo>
                        <a:pt x="0" y="27673"/>
                      </a:lnTo>
                      <a:cubicBezTo>
                        <a:pt x="0" y="27673"/>
                        <a:pt x="4985" y="45671"/>
                        <a:pt x="5492" y="49093"/>
                      </a:cubicBezTo>
                      <a:cubicBezTo>
                        <a:pt x="5957" y="52515"/>
                        <a:pt x="11999" y="90496"/>
                        <a:pt x="11999" y="90496"/>
                      </a:cubicBezTo>
                      <a:cubicBezTo>
                        <a:pt x="12767" y="90592"/>
                        <a:pt x="13521" y="90634"/>
                        <a:pt x="14255" y="90634"/>
                      </a:cubicBezTo>
                      <a:cubicBezTo>
                        <a:pt x="19981" y="90634"/>
                        <a:pt x="24462" y="88045"/>
                        <a:pt x="24462" y="88045"/>
                      </a:cubicBezTo>
                      <a:cubicBezTo>
                        <a:pt x="24462" y="88045"/>
                        <a:pt x="23279" y="56444"/>
                        <a:pt x="23405" y="53191"/>
                      </a:cubicBezTo>
                      <a:cubicBezTo>
                        <a:pt x="23574" y="49135"/>
                        <a:pt x="23532" y="45079"/>
                        <a:pt x="23194" y="41065"/>
                      </a:cubicBezTo>
                      <a:cubicBezTo>
                        <a:pt x="22729" y="37010"/>
                        <a:pt x="18885" y="0"/>
                        <a:pt x="1888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48" name="Google Shape;4548;p46"/>
                <p:cNvSpPr/>
                <p:nvPr/>
              </p:nvSpPr>
              <p:spPr>
                <a:xfrm>
                  <a:off x="1988016" y="-1984635"/>
                  <a:ext cx="1297980" cy="1586997"/>
                </a:xfrm>
                <a:custGeom>
                  <a:avLst/>
                  <a:gdLst/>
                  <a:ahLst/>
                  <a:cxnLst/>
                  <a:rect l="l" t="t" r="r" b="b"/>
                  <a:pathLst>
                    <a:path w="65654" h="80273" extrusionOk="0">
                      <a:moveTo>
                        <a:pt x="34559" y="1"/>
                      </a:moveTo>
                      <a:cubicBezTo>
                        <a:pt x="34559" y="1"/>
                        <a:pt x="29574" y="29532"/>
                        <a:pt x="28349" y="35151"/>
                      </a:cubicBezTo>
                      <a:cubicBezTo>
                        <a:pt x="27166" y="40812"/>
                        <a:pt x="23195" y="44446"/>
                        <a:pt x="21589" y="46516"/>
                      </a:cubicBezTo>
                      <a:cubicBezTo>
                        <a:pt x="19942" y="48586"/>
                        <a:pt x="1" y="71865"/>
                        <a:pt x="1" y="71865"/>
                      </a:cubicBezTo>
                      <a:cubicBezTo>
                        <a:pt x="3043" y="77357"/>
                        <a:pt x="9549" y="80272"/>
                        <a:pt x="9549" y="80272"/>
                      </a:cubicBezTo>
                      <a:cubicBezTo>
                        <a:pt x="9549" y="80272"/>
                        <a:pt x="39080" y="53867"/>
                        <a:pt x="42248" y="51163"/>
                      </a:cubicBezTo>
                      <a:cubicBezTo>
                        <a:pt x="45459" y="48502"/>
                        <a:pt x="45924" y="48164"/>
                        <a:pt x="47825" y="43897"/>
                      </a:cubicBezTo>
                      <a:cubicBezTo>
                        <a:pt x="49684" y="39672"/>
                        <a:pt x="65654" y="1"/>
                        <a:pt x="656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49" name="Google Shape;4549;p46"/>
                <p:cNvSpPr/>
                <p:nvPr/>
              </p:nvSpPr>
              <p:spPr>
                <a:xfrm>
                  <a:off x="2632814" y="-3220774"/>
                  <a:ext cx="811044" cy="1309525"/>
                </a:xfrm>
                <a:custGeom>
                  <a:avLst/>
                  <a:gdLst/>
                  <a:ahLst/>
                  <a:cxnLst/>
                  <a:rect l="l" t="t" r="r" b="b"/>
                  <a:pathLst>
                    <a:path w="41024" h="66238" extrusionOk="0">
                      <a:moveTo>
                        <a:pt x="15456" y="0"/>
                      </a:moveTo>
                      <a:cubicBezTo>
                        <a:pt x="10597" y="0"/>
                        <a:pt x="7141" y="845"/>
                        <a:pt x="7141" y="845"/>
                      </a:cubicBezTo>
                      <a:cubicBezTo>
                        <a:pt x="3465" y="10393"/>
                        <a:pt x="1860" y="53021"/>
                        <a:pt x="1860" y="53021"/>
                      </a:cubicBezTo>
                      <a:cubicBezTo>
                        <a:pt x="1480" y="53317"/>
                        <a:pt x="1184" y="53697"/>
                        <a:pt x="973" y="54120"/>
                      </a:cubicBezTo>
                      <a:cubicBezTo>
                        <a:pt x="677" y="54753"/>
                        <a:pt x="128" y="61893"/>
                        <a:pt x="85" y="62400"/>
                      </a:cubicBezTo>
                      <a:cubicBezTo>
                        <a:pt x="1" y="63034"/>
                        <a:pt x="170" y="63668"/>
                        <a:pt x="635" y="64132"/>
                      </a:cubicBezTo>
                      <a:cubicBezTo>
                        <a:pt x="1099" y="64513"/>
                        <a:pt x="3212" y="65611"/>
                        <a:pt x="12971" y="66118"/>
                      </a:cubicBezTo>
                      <a:cubicBezTo>
                        <a:pt x="14458" y="66201"/>
                        <a:pt x="16016" y="66238"/>
                        <a:pt x="17599" y="66238"/>
                      </a:cubicBezTo>
                      <a:cubicBezTo>
                        <a:pt x="26447" y="66238"/>
                        <a:pt x="36062" y="65092"/>
                        <a:pt x="38320" y="64555"/>
                      </a:cubicBezTo>
                      <a:cubicBezTo>
                        <a:pt x="41024" y="63879"/>
                        <a:pt x="41024" y="62654"/>
                        <a:pt x="40981" y="61344"/>
                      </a:cubicBezTo>
                      <a:cubicBezTo>
                        <a:pt x="40939" y="60034"/>
                        <a:pt x="40686" y="55767"/>
                        <a:pt x="40643" y="55007"/>
                      </a:cubicBezTo>
                      <a:cubicBezTo>
                        <a:pt x="40643" y="54584"/>
                        <a:pt x="40432" y="54162"/>
                        <a:pt x="40136" y="53866"/>
                      </a:cubicBezTo>
                      <a:cubicBezTo>
                        <a:pt x="38827" y="21039"/>
                        <a:pt x="33630" y="5154"/>
                        <a:pt x="33630" y="5154"/>
                      </a:cubicBezTo>
                      <a:cubicBezTo>
                        <a:pt x="27669" y="997"/>
                        <a:pt x="20734" y="0"/>
                        <a:pt x="1545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0" name="Google Shape;4550;p46"/>
                <p:cNvSpPr/>
                <p:nvPr/>
              </p:nvSpPr>
              <p:spPr>
                <a:xfrm>
                  <a:off x="2713852" y="-2282252"/>
                  <a:ext cx="43514" cy="35645"/>
                </a:xfrm>
                <a:custGeom>
                  <a:avLst/>
                  <a:gdLst/>
                  <a:ahLst/>
                  <a:cxnLst/>
                  <a:rect l="l" t="t" r="r" b="b"/>
                  <a:pathLst>
                    <a:path w="2201" h="1803" extrusionOk="0">
                      <a:moveTo>
                        <a:pt x="1173" y="0"/>
                      </a:moveTo>
                      <a:cubicBezTo>
                        <a:pt x="1121" y="0"/>
                        <a:pt x="1067" y="5"/>
                        <a:pt x="1014" y="15"/>
                      </a:cubicBezTo>
                      <a:cubicBezTo>
                        <a:pt x="211" y="184"/>
                        <a:pt x="0" y="1240"/>
                        <a:pt x="718" y="1662"/>
                      </a:cubicBezTo>
                      <a:cubicBezTo>
                        <a:pt x="873" y="1759"/>
                        <a:pt x="1037" y="1803"/>
                        <a:pt x="1195" y="1803"/>
                      </a:cubicBezTo>
                      <a:cubicBezTo>
                        <a:pt x="1728" y="1803"/>
                        <a:pt x="2200" y="1309"/>
                        <a:pt x="2070" y="691"/>
                      </a:cubicBezTo>
                      <a:cubicBezTo>
                        <a:pt x="1958" y="279"/>
                        <a:pt x="1581" y="0"/>
                        <a:pt x="117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1" name="Google Shape;4551;p46"/>
                <p:cNvSpPr/>
                <p:nvPr/>
              </p:nvSpPr>
              <p:spPr>
                <a:xfrm>
                  <a:off x="3260097" y="-271544"/>
                  <a:ext cx="543754" cy="262684"/>
                </a:xfrm>
                <a:custGeom>
                  <a:avLst/>
                  <a:gdLst/>
                  <a:ahLst/>
                  <a:cxnLst/>
                  <a:rect l="l" t="t" r="r" b="b"/>
                  <a:pathLst>
                    <a:path w="27504" h="13287" extrusionOk="0">
                      <a:moveTo>
                        <a:pt x="12463" y="1"/>
                      </a:moveTo>
                      <a:lnTo>
                        <a:pt x="676" y="2113"/>
                      </a:lnTo>
                      <a:cubicBezTo>
                        <a:pt x="676" y="2113"/>
                        <a:pt x="0" y="12083"/>
                        <a:pt x="85" y="12633"/>
                      </a:cubicBezTo>
                      <a:cubicBezTo>
                        <a:pt x="169" y="13224"/>
                        <a:pt x="1014" y="13182"/>
                        <a:pt x="2324" y="13266"/>
                      </a:cubicBezTo>
                      <a:cubicBezTo>
                        <a:pt x="2527" y="13280"/>
                        <a:pt x="3135" y="13287"/>
                        <a:pt x="4019" y="13287"/>
                      </a:cubicBezTo>
                      <a:cubicBezTo>
                        <a:pt x="8653" y="13287"/>
                        <a:pt x="20881" y="13094"/>
                        <a:pt x="22265" y="12633"/>
                      </a:cubicBezTo>
                      <a:cubicBezTo>
                        <a:pt x="23912" y="12041"/>
                        <a:pt x="27503" y="8830"/>
                        <a:pt x="27503" y="8830"/>
                      </a:cubicBezTo>
                      <a:cubicBezTo>
                        <a:pt x="27503" y="8830"/>
                        <a:pt x="22687" y="6591"/>
                        <a:pt x="22096" y="6295"/>
                      </a:cubicBezTo>
                      <a:cubicBezTo>
                        <a:pt x="21504" y="6000"/>
                        <a:pt x="12463" y="1"/>
                        <a:pt x="1246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2" name="Google Shape;4552;p46"/>
                <p:cNvSpPr/>
                <p:nvPr/>
              </p:nvSpPr>
              <p:spPr>
                <a:xfrm>
                  <a:off x="3257586" y="-138749"/>
                  <a:ext cx="648159" cy="182952"/>
                </a:xfrm>
                <a:custGeom>
                  <a:avLst/>
                  <a:gdLst/>
                  <a:ahLst/>
                  <a:cxnLst/>
                  <a:rect l="l" t="t" r="r" b="b"/>
                  <a:pathLst>
                    <a:path w="32785" h="9254" extrusionOk="0">
                      <a:moveTo>
                        <a:pt x="85" y="5958"/>
                      </a:moveTo>
                      <a:cubicBezTo>
                        <a:pt x="85" y="5958"/>
                        <a:pt x="13815" y="6000"/>
                        <a:pt x="18167" y="6085"/>
                      </a:cubicBezTo>
                      <a:lnTo>
                        <a:pt x="18167" y="6085"/>
                      </a:lnTo>
                      <a:cubicBezTo>
                        <a:pt x="19096" y="6085"/>
                        <a:pt x="20026" y="6042"/>
                        <a:pt x="20955" y="5916"/>
                      </a:cubicBezTo>
                      <a:cubicBezTo>
                        <a:pt x="20955" y="5916"/>
                        <a:pt x="20955" y="3254"/>
                        <a:pt x="23194" y="1"/>
                      </a:cubicBezTo>
                      <a:cubicBezTo>
                        <a:pt x="23194" y="1"/>
                        <a:pt x="29405" y="2029"/>
                        <a:pt x="30630" y="2620"/>
                      </a:cubicBezTo>
                      <a:cubicBezTo>
                        <a:pt x="31897" y="3212"/>
                        <a:pt x="32447" y="4733"/>
                        <a:pt x="32658" y="5704"/>
                      </a:cubicBezTo>
                      <a:cubicBezTo>
                        <a:pt x="32785" y="6507"/>
                        <a:pt x="32785" y="7352"/>
                        <a:pt x="32616" y="8155"/>
                      </a:cubicBezTo>
                      <a:cubicBezTo>
                        <a:pt x="32489" y="8451"/>
                        <a:pt x="32193" y="8662"/>
                        <a:pt x="31855" y="8662"/>
                      </a:cubicBezTo>
                      <a:cubicBezTo>
                        <a:pt x="31348" y="8746"/>
                        <a:pt x="22772" y="8831"/>
                        <a:pt x="20068" y="8831"/>
                      </a:cubicBezTo>
                      <a:cubicBezTo>
                        <a:pt x="19139" y="8831"/>
                        <a:pt x="1775" y="9253"/>
                        <a:pt x="1014" y="9211"/>
                      </a:cubicBezTo>
                      <a:cubicBezTo>
                        <a:pt x="254" y="9127"/>
                        <a:pt x="0" y="8915"/>
                        <a:pt x="0" y="8620"/>
                      </a:cubicBezTo>
                      <a:cubicBezTo>
                        <a:pt x="43" y="8366"/>
                        <a:pt x="85" y="5958"/>
                        <a:pt x="85" y="5958"/>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3" name="Google Shape;4553;p46"/>
                <p:cNvSpPr/>
                <p:nvPr/>
              </p:nvSpPr>
              <p:spPr>
                <a:xfrm>
                  <a:off x="3649309" y="-169650"/>
                  <a:ext cx="38433" cy="55158"/>
                </a:xfrm>
                <a:custGeom>
                  <a:avLst/>
                  <a:gdLst/>
                  <a:ahLst/>
                  <a:cxnLst/>
                  <a:rect l="l" t="t" r="r" b="b"/>
                  <a:pathLst>
                    <a:path w="1944" h="2790" extrusionOk="0">
                      <a:moveTo>
                        <a:pt x="339" y="2662"/>
                      </a:moveTo>
                      <a:cubicBezTo>
                        <a:pt x="550" y="2789"/>
                        <a:pt x="803" y="2705"/>
                        <a:pt x="930" y="2451"/>
                      </a:cubicBezTo>
                      <a:lnTo>
                        <a:pt x="1859" y="677"/>
                      </a:lnTo>
                      <a:cubicBezTo>
                        <a:pt x="1944" y="466"/>
                        <a:pt x="1859" y="212"/>
                        <a:pt x="1648" y="85"/>
                      </a:cubicBezTo>
                      <a:lnTo>
                        <a:pt x="1648" y="85"/>
                      </a:lnTo>
                      <a:cubicBezTo>
                        <a:pt x="1395" y="1"/>
                        <a:pt x="1141" y="85"/>
                        <a:pt x="1014" y="297"/>
                      </a:cubicBezTo>
                      <a:lnTo>
                        <a:pt x="127" y="2071"/>
                      </a:lnTo>
                      <a:cubicBezTo>
                        <a:pt x="1" y="2282"/>
                        <a:pt x="85" y="2578"/>
                        <a:pt x="339" y="2662"/>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4" name="Google Shape;4554;p46"/>
                <p:cNvSpPr/>
                <p:nvPr/>
              </p:nvSpPr>
              <p:spPr>
                <a:xfrm>
                  <a:off x="3613387" y="-192188"/>
                  <a:ext cx="40113" cy="53458"/>
                </a:xfrm>
                <a:custGeom>
                  <a:avLst/>
                  <a:gdLst/>
                  <a:ahLst/>
                  <a:cxnLst/>
                  <a:rect l="l" t="t" r="r" b="b"/>
                  <a:pathLst>
                    <a:path w="2029" h="2704" extrusionOk="0">
                      <a:moveTo>
                        <a:pt x="339" y="2619"/>
                      </a:moveTo>
                      <a:cubicBezTo>
                        <a:pt x="550" y="2704"/>
                        <a:pt x="804" y="2662"/>
                        <a:pt x="930" y="2408"/>
                      </a:cubicBezTo>
                      <a:lnTo>
                        <a:pt x="1944" y="718"/>
                      </a:lnTo>
                      <a:cubicBezTo>
                        <a:pt x="2029" y="507"/>
                        <a:pt x="1987" y="211"/>
                        <a:pt x="1733" y="85"/>
                      </a:cubicBezTo>
                      <a:lnTo>
                        <a:pt x="1733" y="85"/>
                      </a:lnTo>
                      <a:cubicBezTo>
                        <a:pt x="1522" y="0"/>
                        <a:pt x="1268" y="42"/>
                        <a:pt x="1142" y="296"/>
                      </a:cubicBezTo>
                      <a:lnTo>
                        <a:pt x="128" y="1986"/>
                      </a:lnTo>
                      <a:cubicBezTo>
                        <a:pt x="1" y="2197"/>
                        <a:pt x="85" y="2493"/>
                        <a:pt x="339" y="26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5" name="Google Shape;4555;p46"/>
                <p:cNvSpPr/>
                <p:nvPr/>
              </p:nvSpPr>
              <p:spPr>
                <a:xfrm>
                  <a:off x="3583338" y="-214745"/>
                  <a:ext cx="41774" cy="52628"/>
                </a:xfrm>
                <a:custGeom>
                  <a:avLst/>
                  <a:gdLst/>
                  <a:ahLst/>
                  <a:cxnLst/>
                  <a:rect l="l" t="t" r="r" b="b"/>
                  <a:pathLst>
                    <a:path w="2113" h="2662" extrusionOk="0">
                      <a:moveTo>
                        <a:pt x="296" y="2535"/>
                      </a:moveTo>
                      <a:cubicBezTo>
                        <a:pt x="465" y="2662"/>
                        <a:pt x="761" y="2620"/>
                        <a:pt x="888" y="2409"/>
                      </a:cubicBezTo>
                      <a:lnTo>
                        <a:pt x="1986" y="719"/>
                      </a:lnTo>
                      <a:cubicBezTo>
                        <a:pt x="2113" y="507"/>
                        <a:pt x="2028" y="254"/>
                        <a:pt x="1817" y="127"/>
                      </a:cubicBezTo>
                      <a:lnTo>
                        <a:pt x="1817" y="127"/>
                      </a:lnTo>
                      <a:cubicBezTo>
                        <a:pt x="1606" y="0"/>
                        <a:pt x="1352" y="43"/>
                        <a:pt x="1226" y="254"/>
                      </a:cubicBezTo>
                      <a:lnTo>
                        <a:pt x="169" y="1944"/>
                      </a:lnTo>
                      <a:cubicBezTo>
                        <a:pt x="0" y="2113"/>
                        <a:pt x="85" y="2409"/>
                        <a:pt x="296" y="2535"/>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6" name="Google Shape;4556;p46"/>
                <p:cNvSpPr/>
                <p:nvPr/>
              </p:nvSpPr>
              <p:spPr>
                <a:xfrm>
                  <a:off x="3547416" y="-238133"/>
                  <a:ext cx="43454" cy="52648"/>
                </a:xfrm>
                <a:custGeom>
                  <a:avLst/>
                  <a:gdLst/>
                  <a:ahLst/>
                  <a:cxnLst/>
                  <a:rect l="l" t="t" r="r" b="b"/>
                  <a:pathLst>
                    <a:path w="2198" h="2663" extrusionOk="0">
                      <a:moveTo>
                        <a:pt x="297" y="2535"/>
                      </a:moveTo>
                      <a:cubicBezTo>
                        <a:pt x="466" y="2662"/>
                        <a:pt x="761" y="2620"/>
                        <a:pt x="888" y="2409"/>
                      </a:cubicBezTo>
                      <a:lnTo>
                        <a:pt x="2071" y="803"/>
                      </a:lnTo>
                      <a:cubicBezTo>
                        <a:pt x="2198" y="592"/>
                        <a:pt x="2155" y="296"/>
                        <a:pt x="1944" y="169"/>
                      </a:cubicBezTo>
                      <a:lnTo>
                        <a:pt x="1944" y="169"/>
                      </a:lnTo>
                      <a:cubicBezTo>
                        <a:pt x="1733" y="0"/>
                        <a:pt x="1437" y="85"/>
                        <a:pt x="1310" y="296"/>
                      </a:cubicBezTo>
                      <a:lnTo>
                        <a:pt x="170" y="1902"/>
                      </a:lnTo>
                      <a:cubicBezTo>
                        <a:pt x="1" y="2113"/>
                        <a:pt x="85" y="2366"/>
                        <a:pt x="297" y="2535"/>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7" name="Google Shape;4557;p46"/>
                <p:cNvSpPr/>
                <p:nvPr/>
              </p:nvSpPr>
              <p:spPr>
                <a:xfrm>
                  <a:off x="3512344" y="-259860"/>
                  <a:ext cx="44285" cy="50987"/>
                </a:xfrm>
                <a:custGeom>
                  <a:avLst/>
                  <a:gdLst/>
                  <a:ahLst/>
                  <a:cxnLst/>
                  <a:rect l="l" t="t" r="r" b="b"/>
                  <a:pathLst>
                    <a:path w="2240" h="2579" extrusionOk="0">
                      <a:moveTo>
                        <a:pt x="212" y="2409"/>
                      </a:moveTo>
                      <a:cubicBezTo>
                        <a:pt x="423" y="2578"/>
                        <a:pt x="719" y="2536"/>
                        <a:pt x="845" y="2325"/>
                      </a:cubicBezTo>
                      <a:lnTo>
                        <a:pt x="2113" y="761"/>
                      </a:lnTo>
                      <a:cubicBezTo>
                        <a:pt x="2240" y="550"/>
                        <a:pt x="2197" y="297"/>
                        <a:pt x="2028" y="128"/>
                      </a:cubicBezTo>
                      <a:lnTo>
                        <a:pt x="2028" y="128"/>
                      </a:lnTo>
                      <a:cubicBezTo>
                        <a:pt x="1817" y="1"/>
                        <a:pt x="1521" y="1"/>
                        <a:pt x="1395" y="212"/>
                      </a:cubicBezTo>
                      <a:lnTo>
                        <a:pt x="127" y="1818"/>
                      </a:lnTo>
                      <a:cubicBezTo>
                        <a:pt x="0" y="1987"/>
                        <a:pt x="43" y="2282"/>
                        <a:pt x="212" y="245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8" name="Google Shape;4558;p46"/>
                <p:cNvSpPr/>
                <p:nvPr/>
              </p:nvSpPr>
              <p:spPr>
                <a:xfrm>
                  <a:off x="3502320" y="-90293"/>
                  <a:ext cx="31751" cy="32581"/>
                </a:xfrm>
                <a:custGeom>
                  <a:avLst/>
                  <a:gdLst/>
                  <a:ahLst/>
                  <a:cxnLst/>
                  <a:rect l="l" t="t" r="r" b="b"/>
                  <a:pathLst>
                    <a:path w="1606" h="1648" extrusionOk="0">
                      <a:moveTo>
                        <a:pt x="0" y="719"/>
                      </a:moveTo>
                      <a:cubicBezTo>
                        <a:pt x="0" y="1310"/>
                        <a:pt x="719" y="1648"/>
                        <a:pt x="1183" y="1183"/>
                      </a:cubicBezTo>
                      <a:cubicBezTo>
                        <a:pt x="1606" y="761"/>
                        <a:pt x="1310" y="0"/>
                        <a:pt x="676" y="0"/>
                      </a:cubicBezTo>
                      <a:cubicBezTo>
                        <a:pt x="296" y="0"/>
                        <a:pt x="0" y="296"/>
                        <a:pt x="0" y="7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9" name="Google Shape;4559;p46"/>
                <p:cNvSpPr/>
                <p:nvPr/>
              </p:nvSpPr>
              <p:spPr>
                <a:xfrm>
                  <a:off x="3407939" y="-90293"/>
                  <a:ext cx="32601" cy="32581"/>
                </a:xfrm>
                <a:custGeom>
                  <a:avLst/>
                  <a:gdLst/>
                  <a:ahLst/>
                  <a:cxnLst/>
                  <a:rect l="l" t="t" r="r" b="b"/>
                  <a:pathLst>
                    <a:path w="1649" h="1648" extrusionOk="0">
                      <a:moveTo>
                        <a:pt x="0" y="719"/>
                      </a:moveTo>
                      <a:cubicBezTo>
                        <a:pt x="0" y="1310"/>
                        <a:pt x="761" y="1648"/>
                        <a:pt x="1183" y="1183"/>
                      </a:cubicBezTo>
                      <a:cubicBezTo>
                        <a:pt x="1648" y="761"/>
                        <a:pt x="1310" y="0"/>
                        <a:pt x="719" y="0"/>
                      </a:cubicBezTo>
                      <a:cubicBezTo>
                        <a:pt x="296" y="0"/>
                        <a:pt x="0" y="296"/>
                        <a:pt x="0" y="7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0" name="Google Shape;4560;p46"/>
                <p:cNvSpPr/>
                <p:nvPr/>
              </p:nvSpPr>
              <p:spPr>
                <a:xfrm>
                  <a:off x="1820979" y="-567225"/>
                  <a:ext cx="405937" cy="496168"/>
                </a:xfrm>
                <a:custGeom>
                  <a:avLst/>
                  <a:gdLst/>
                  <a:ahLst/>
                  <a:cxnLst/>
                  <a:rect l="l" t="t" r="r" b="b"/>
                  <a:pathLst>
                    <a:path w="20533" h="25097" extrusionOk="0">
                      <a:moveTo>
                        <a:pt x="8999" y="1"/>
                      </a:moveTo>
                      <a:cubicBezTo>
                        <a:pt x="8999" y="1"/>
                        <a:pt x="803" y="5746"/>
                        <a:pt x="380" y="6127"/>
                      </a:cubicBezTo>
                      <a:cubicBezTo>
                        <a:pt x="0" y="6549"/>
                        <a:pt x="549" y="7183"/>
                        <a:pt x="1310" y="8239"/>
                      </a:cubicBezTo>
                      <a:cubicBezTo>
                        <a:pt x="2028" y="9338"/>
                        <a:pt x="12801" y="22477"/>
                        <a:pt x="14280" y="23406"/>
                      </a:cubicBezTo>
                      <a:cubicBezTo>
                        <a:pt x="15801" y="24336"/>
                        <a:pt x="20533" y="25096"/>
                        <a:pt x="20533" y="25096"/>
                      </a:cubicBezTo>
                      <a:cubicBezTo>
                        <a:pt x="20533" y="25096"/>
                        <a:pt x="20152" y="19055"/>
                        <a:pt x="20026" y="18421"/>
                      </a:cubicBezTo>
                      <a:cubicBezTo>
                        <a:pt x="19899" y="17787"/>
                        <a:pt x="17955" y="7859"/>
                        <a:pt x="17955" y="7859"/>
                      </a:cubicBezTo>
                      <a:lnTo>
                        <a:pt x="8999"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1" name="Google Shape;4561;p46"/>
                <p:cNvSpPr/>
                <p:nvPr/>
              </p:nvSpPr>
              <p:spPr>
                <a:xfrm>
                  <a:off x="1781716" y="-445283"/>
                  <a:ext cx="566312" cy="459415"/>
                </a:xfrm>
                <a:custGeom>
                  <a:avLst/>
                  <a:gdLst/>
                  <a:ahLst/>
                  <a:cxnLst/>
                  <a:rect l="l" t="t" r="r" b="b"/>
                  <a:pathLst>
                    <a:path w="28645" h="23238" extrusionOk="0">
                      <a:moveTo>
                        <a:pt x="17533" y="17787"/>
                      </a:moveTo>
                      <a:cubicBezTo>
                        <a:pt x="18632" y="15675"/>
                        <a:pt x="20153" y="13774"/>
                        <a:pt x="22012" y="12253"/>
                      </a:cubicBezTo>
                      <a:cubicBezTo>
                        <a:pt x="22012" y="12253"/>
                        <a:pt x="26490" y="16055"/>
                        <a:pt x="27546" y="17027"/>
                      </a:cubicBezTo>
                      <a:cubicBezTo>
                        <a:pt x="28560" y="17956"/>
                        <a:pt x="28644" y="19562"/>
                        <a:pt x="28560" y="20576"/>
                      </a:cubicBezTo>
                      <a:cubicBezTo>
                        <a:pt x="28433" y="21378"/>
                        <a:pt x="28180" y="22181"/>
                        <a:pt x="27757" y="22899"/>
                      </a:cubicBezTo>
                      <a:cubicBezTo>
                        <a:pt x="27546" y="23153"/>
                        <a:pt x="27208" y="23237"/>
                        <a:pt x="26912" y="23153"/>
                      </a:cubicBezTo>
                      <a:cubicBezTo>
                        <a:pt x="26363" y="23068"/>
                        <a:pt x="17069" y="20364"/>
                        <a:pt x="15717" y="19857"/>
                      </a:cubicBezTo>
                      <a:cubicBezTo>
                        <a:pt x="14365" y="19351"/>
                        <a:pt x="14069" y="19139"/>
                        <a:pt x="13478" y="18421"/>
                      </a:cubicBezTo>
                      <a:cubicBezTo>
                        <a:pt x="12844" y="17703"/>
                        <a:pt x="888" y="3339"/>
                        <a:pt x="423" y="2705"/>
                      </a:cubicBezTo>
                      <a:cubicBezTo>
                        <a:pt x="1" y="2113"/>
                        <a:pt x="1" y="1733"/>
                        <a:pt x="254" y="1564"/>
                      </a:cubicBezTo>
                      <a:lnTo>
                        <a:pt x="2366" y="1"/>
                      </a:lnTo>
                      <a:cubicBezTo>
                        <a:pt x="2366" y="1"/>
                        <a:pt x="14238" y="14872"/>
                        <a:pt x="14998" y="16013"/>
                      </a:cubicBezTo>
                      <a:cubicBezTo>
                        <a:pt x="15590" y="16900"/>
                        <a:pt x="16477" y="17534"/>
                        <a:pt x="17533" y="1778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2" name="Google Shape;4562;p46"/>
                <p:cNvSpPr/>
                <p:nvPr/>
              </p:nvSpPr>
              <p:spPr>
                <a:xfrm>
                  <a:off x="2165096" y="-232281"/>
                  <a:ext cx="58480" cy="30920"/>
                </a:xfrm>
                <a:custGeom>
                  <a:avLst/>
                  <a:gdLst/>
                  <a:ahLst/>
                  <a:cxnLst/>
                  <a:rect l="l" t="t" r="r" b="b"/>
                  <a:pathLst>
                    <a:path w="2958" h="1564" extrusionOk="0">
                      <a:moveTo>
                        <a:pt x="85" y="1183"/>
                      </a:moveTo>
                      <a:cubicBezTo>
                        <a:pt x="169" y="1437"/>
                        <a:pt x="423" y="1563"/>
                        <a:pt x="634" y="1479"/>
                      </a:cubicBezTo>
                      <a:lnTo>
                        <a:pt x="2577" y="972"/>
                      </a:lnTo>
                      <a:cubicBezTo>
                        <a:pt x="2831" y="887"/>
                        <a:pt x="2958" y="634"/>
                        <a:pt x="2873" y="380"/>
                      </a:cubicBezTo>
                      <a:lnTo>
                        <a:pt x="2873" y="380"/>
                      </a:lnTo>
                      <a:cubicBezTo>
                        <a:pt x="2789" y="127"/>
                        <a:pt x="2535" y="0"/>
                        <a:pt x="2324" y="85"/>
                      </a:cubicBezTo>
                      <a:lnTo>
                        <a:pt x="380" y="634"/>
                      </a:lnTo>
                      <a:cubicBezTo>
                        <a:pt x="169" y="676"/>
                        <a:pt x="0" y="930"/>
                        <a:pt x="85" y="1183"/>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3" name="Google Shape;4563;p46"/>
                <p:cNvSpPr/>
                <p:nvPr/>
              </p:nvSpPr>
              <p:spPr>
                <a:xfrm>
                  <a:off x="2158414" y="-271544"/>
                  <a:ext cx="56819" cy="27579"/>
                </a:xfrm>
                <a:custGeom>
                  <a:avLst/>
                  <a:gdLst/>
                  <a:ahLst/>
                  <a:cxnLst/>
                  <a:rect l="l" t="t" r="r" b="b"/>
                  <a:pathLst>
                    <a:path w="2874" h="1395" extrusionOk="0">
                      <a:moveTo>
                        <a:pt x="43" y="1014"/>
                      </a:moveTo>
                      <a:cubicBezTo>
                        <a:pt x="85" y="1268"/>
                        <a:pt x="338" y="1395"/>
                        <a:pt x="592" y="1352"/>
                      </a:cubicBezTo>
                      <a:lnTo>
                        <a:pt x="2493" y="888"/>
                      </a:lnTo>
                      <a:cubicBezTo>
                        <a:pt x="2746" y="845"/>
                        <a:pt x="2873" y="592"/>
                        <a:pt x="2831" y="381"/>
                      </a:cubicBezTo>
                      <a:lnTo>
                        <a:pt x="2831" y="381"/>
                      </a:lnTo>
                      <a:cubicBezTo>
                        <a:pt x="2789" y="127"/>
                        <a:pt x="2535" y="1"/>
                        <a:pt x="2282" y="43"/>
                      </a:cubicBezTo>
                      <a:lnTo>
                        <a:pt x="380" y="508"/>
                      </a:lnTo>
                      <a:cubicBezTo>
                        <a:pt x="127" y="550"/>
                        <a:pt x="0" y="803"/>
                        <a:pt x="43" y="1014"/>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4" name="Google Shape;4564;p46"/>
                <p:cNvSpPr/>
                <p:nvPr/>
              </p:nvSpPr>
              <p:spPr>
                <a:xfrm>
                  <a:off x="2150901" y="-312468"/>
                  <a:ext cx="58480" cy="26749"/>
                </a:xfrm>
                <a:custGeom>
                  <a:avLst/>
                  <a:gdLst/>
                  <a:ahLst/>
                  <a:cxnLst/>
                  <a:rect l="l" t="t" r="r" b="b"/>
                  <a:pathLst>
                    <a:path w="2958" h="1353" extrusionOk="0">
                      <a:moveTo>
                        <a:pt x="85" y="930"/>
                      </a:moveTo>
                      <a:cubicBezTo>
                        <a:pt x="127" y="1183"/>
                        <a:pt x="338" y="1352"/>
                        <a:pt x="591" y="1310"/>
                      </a:cubicBezTo>
                      <a:lnTo>
                        <a:pt x="2535" y="930"/>
                      </a:lnTo>
                      <a:cubicBezTo>
                        <a:pt x="2788" y="888"/>
                        <a:pt x="2957" y="634"/>
                        <a:pt x="2873" y="423"/>
                      </a:cubicBezTo>
                      <a:lnTo>
                        <a:pt x="2873" y="423"/>
                      </a:lnTo>
                      <a:cubicBezTo>
                        <a:pt x="2831" y="169"/>
                        <a:pt x="2619" y="0"/>
                        <a:pt x="2366" y="85"/>
                      </a:cubicBezTo>
                      <a:lnTo>
                        <a:pt x="423" y="423"/>
                      </a:lnTo>
                      <a:cubicBezTo>
                        <a:pt x="169" y="465"/>
                        <a:pt x="0" y="719"/>
                        <a:pt x="85" y="93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5" name="Google Shape;4565;p46"/>
                <p:cNvSpPr/>
                <p:nvPr/>
              </p:nvSpPr>
              <p:spPr>
                <a:xfrm>
                  <a:off x="2144219" y="-352562"/>
                  <a:ext cx="58480" cy="24238"/>
                </a:xfrm>
                <a:custGeom>
                  <a:avLst/>
                  <a:gdLst/>
                  <a:ahLst/>
                  <a:cxnLst/>
                  <a:rect l="l" t="t" r="r" b="b"/>
                  <a:pathLst>
                    <a:path w="2958" h="1226" extrusionOk="0">
                      <a:moveTo>
                        <a:pt x="42" y="845"/>
                      </a:moveTo>
                      <a:cubicBezTo>
                        <a:pt x="85" y="1057"/>
                        <a:pt x="338" y="1226"/>
                        <a:pt x="592" y="1183"/>
                      </a:cubicBezTo>
                      <a:lnTo>
                        <a:pt x="2535" y="930"/>
                      </a:lnTo>
                      <a:cubicBezTo>
                        <a:pt x="2788" y="888"/>
                        <a:pt x="2957" y="676"/>
                        <a:pt x="2915" y="423"/>
                      </a:cubicBezTo>
                      <a:lnTo>
                        <a:pt x="2915" y="423"/>
                      </a:lnTo>
                      <a:cubicBezTo>
                        <a:pt x="2873" y="169"/>
                        <a:pt x="2619" y="0"/>
                        <a:pt x="2366" y="43"/>
                      </a:cubicBezTo>
                      <a:lnTo>
                        <a:pt x="423" y="296"/>
                      </a:lnTo>
                      <a:cubicBezTo>
                        <a:pt x="169" y="338"/>
                        <a:pt x="0" y="550"/>
                        <a:pt x="42" y="803"/>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6" name="Google Shape;4566;p46"/>
                <p:cNvSpPr/>
                <p:nvPr/>
              </p:nvSpPr>
              <p:spPr>
                <a:xfrm>
                  <a:off x="2137536" y="-392655"/>
                  <a:ext cx="57649" cy="21747"/>
                </a:xfrm>
                <a:custGeom>
                  <a:avLst/>
                  <a:gdLst/>
                  <a:ahLst/>
                  <a:cxnLst/>
                  <a:rect l="l" t="t" r="r" b="b"/>
                  <a:pathLst>
                    <a:path w="2916" h="1100" extrusionOk="0">
                      <a:moveTo>
                        <a:pt x="0" y="677"/>
                      </a:moveTo>
                      <a:cubicBezTo>
                        <a:pt x="42" y="930"/>
                        <a:pt x="254" y="1099"/>
                        <a:pt x="507" y="1099"/>
                      </a:cubicBezTo>
                      <a:lnTo>
                        <a:pt x="2493" y="930"/>
                      </a:lnTo>
                      <a:cubicBezTo>
                        <a:pt x="2746" y="888"/>
                        <a:pt x="2915" y="677"/>
                        <a:pt x="2873" y="423"/>
                      </a:cubicBezTo>
                      <a:lnTo>
                        <a:pt x="2873" y="423"/>
                      </a:lnTo>
                      <a:cubicBezTo>
                        <a:pt x="2873" y="170"/>
                        <a:pt x="2662" y="1"/>
                        <a:pt x="2408" y="43"/>
                      </a:cubicBezTo>
                      <a:lnTo>
                        <a:pt x="423" y="170"/>
                      </a:lnTo>
                      <a:cubicBezTo>
                        <a:pt x="169" y="212"/>
                        <a:pt x="0" y="423"/>
                        <a:pt x="0" y="67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7" name="Google Shape;4567;p46"/>
                <p:cNvSpPr/>
                <p:nvPr/>
              </p:nvSpPr>
              <p:spPr>
                <a:xfrm>
                  <a:off x="2923493" y="-3597471"/>
                  <a:ext cx="315727" cy="421813"/>
                </a:xfrm>
                <a:custGeom>
                  <a:avLst/>
                  <a:gdLst/>
                  <a:ahLst/>
                  <a:cxnLst/>
                  <a:rect l="l" t="t" r="r" b="b"/>
                  <a:pathLst>
                    <a:path w="15970" h="21336" extrusionOk="0">
                      <a:moveTo>
                        <a:pt x="2282" y="0"/>
                      </a:moveTo>
                      <a:cubicBezTo>
                        <a:pt x="2282" y="0"/>
                        <a:pt x="2493" y="4859"/>
                        <a:pt x="2028" y="7943"/>
                      </a:cubicBezTo>
                      <a:cubicBezTo>
                        <a:pt x="1521" y="10351"/>
                        <a:pt x="887" y="12717"/>
                        <a:pt x="0" y="15040"/>
                      </a:cubicBezTo>
                      <a:lnTo>
                        <a:pt x="12801" y="21335"/>
                      </a:lnTo>
                      <a:cubicBezTo>
                        <a:pt x="11492" y="13224"/>
                        <a:pt x="15970" y="9421"/>
                        <a:pt x="15970" y="9421"/>
                      </a:cubicBezTo>
                      <a:lnTo>
                        <a:pt x="6422" y="254"/>
                      </a:lnTo>
                      <a:lnTo>
                        <a:pt x="228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8" name="Google Shape;4568;p46"/>
                <p:cNvSpPr/>
                <p:nvPr/>
              </p:nvSpPr>
              <p:spPr>
                <a:xfrm>
                  <a:off x="3331091" y="-4016852"/>
                  <a:ext cx="227197" cy="218933"/>
                </a:xfrm>
                <a:custGeom>
                  <a:avLst/>
                  <a:gdLst/>
                  <a:ahLst/>
                  <a:cxnLst/>
                  <a:rect l="l" t="t" r="r" b="b"/>
                  <a:pathLst>
                    <a:path w="11492" h="11074" extrusionOk="0">
                      <a:moveTo>
                        <a:pt x="10062" y="0"/>
                      </a:moveTo>
                      <a:cubicBezTo>
                        <a:pt x="8024" y="0"/>
                        <a:pt x="0" y="7736"/>
                        <a:pt x="0" y="7736"/>
                      </a:cubicBezTo>
                      <a:lnTo>
                        <a:pt x="1775" y="11074"/>
                      </a:lnTo>
                      <a:cubicBezTo>
                        <a:pt x="10266" y="9426"/>
                        <a:pt x="11492" y="1483"/>
                        <a:pt x="10140" y="5"/>
                      </a:cubicBezTo>
                      <a:cubicBezTo>
                        <a:pt x="10115" y="2"/>
                        <a:pt x="10089" y="0"/>
                        <a:pt x="1006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9" name="Google Shape;4569;p46"/>
                <p:cNvSpPr/>
                <p:nvPr/>
              </p:nvSpPr>
              <p:spPr>
                <a:xfrm>
                  <a:off x="2815746" y="-4039054"/>
                  <a:ext cx="614748" cy="672180"/>
                </a:xfrm>
                <a:custGeom>
                  <a:avLst/>
                  <a:gdLst/>
                  <a:ahLst/>
                  <a:cxnLst/>
                  <a:rect l="l" t="t" r="r" b="b"/>
                  <a:pathLst>
                    <a:path w="31095" h="34000" extrusionOk="0">
                      <a:moveTo>
                        <a:pt x="13299" y="0"/>
                      </a:moveTo>
                      <a:cubicBezTo>
                        <a:pt x="6105" y="0"/>
                        <a:pt x="1306" y="4897"/>
                        <a:pt x="676" y="11647"/>
                      </a:cubicBezTo>
                      <a:cubicBezTo>
                        <a:pt x="0" y="17647"/>
                        <a:pt x="3422" y="23308"/>
                        <a:pt x="9041" y="25505"/>
                      </a:cubicBezTo>
                      <a:cubicBezTo>
                        <a:pt x="10520" y="29307"/>
                        <a:pt x="13646" y="31800"/>
                        <a:pt x="18336" y="33152"/>
                      </a:cubicBezTo>
                      <a:cubicBezTo>
                        <a:pt x="20526" y="33783"/>
                        <a:pt x="22338" y="34000"/>
                        <a:pt x="23683" y="34000"/>
                      </a:cubicBezTo>
                      <a:cubicBezTo>
                        <a:pt x="25216" y="34000"/>
                        <a:pt x="26140" y="33717"/>
                        <a:pt x="26321" y="33447"/>
                      </a:cubicBezTo>
                      <a:cubicBezTo>
                        <a:pt x="26659" y="32940"/>
                        <a:pt x="26616" y="31715"/>
                        <a:pt x="26659" y="30490"/>
                      </a:cubicBezTo>
                      <a:cubicBezTo>
                        <a:pt x="26659" y="29307"/>
                        <a:pt x="27166" y="29645"/>
                        <a:pt x="27504" y="29096"/>
                      </a:cubicBezTo>
                      <a:cubicBezTo>
                        <a:pt x="27673" y="28715"/>
                        <a:pt x="27715" y="28293"/>
                        <a:pt x="27546" y="27913"/>
                      </a:cubicBezTo>
                      <a:cubicBezTo>
                        <a:pt x="27884" y="27786"/>
                        <a:pt x="28180" y="27659"/>
                        <a:pt x="28433" y="27406"/>
                      </a:cubicBezTo>
                      <a:cubicBezTo>
                        <a:pt x="28729" y="27068"/>
                        <a:pt x="28602" y="26983"/>
                        <a:pt x="28517" y="26350"/>
                      </a:cubicBezTo>
                      <a:cubicBezTo>
                        <a:pt x="28437" y="25947"/>
                        <a:pt x="28779" y="25544"/>
                        <a:pt x="29177" y="25544"/>
                      </a:cubicBezTo>
                      <a:cubicBezTo>
                        <a:pt x="29196" y="25544"/>
                        <a:pt x="29216" y="25545"/>
                        <a:pt x="29236" y="25547"/>
                      </a:cubicBezTo>
                      <a:cubicBezTo>
                        <a:pt x="29827" y="25378"/>
                        <a:pt x="30334" y="25040"/>
                        <a:pt x="30630" y="24533"/>
                      </a:cubicBezTo>
                      <a:cubicBezTo>
                        <a:pt x="31095" y="23688"/>
                        <a:pt x="28940" y="21871"/>
                        <a:pt x="28602" y="19421"/>
                      </a:cubicBezTo>
                      <a:cubicBezTo>
                        <a:pt x="28349" y="17647"/>
                        <a:pt x="29109" y="16083"/>
                        <a:pt x="28475" y="12788"/>
                      </a:cubicBezTo>
                      <a:cubicBezTo>
                        <a:pt x="27377" y="7085"/>
                        <a:pt x="23828" y="2184"/>
                        <a:pt x="18082" y="663"/>
                      </a:cubicBezTo>
                      <a:cubicBezTo>
                        <a:pt x="16395" y="212"/>
                        <a:pt x="14795" y="0"/>
                        <a:pt x="1329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0" name="Google Shape;4570;p46"/>
                <p:cNvSpPr/>
                <p:nvPr/>
              </p:nvSpPr>
              <p:spPr>
                <a:xfrm>
                  <a:off x="2759777" y="-3838033"/>
                  <a:ext cx="365864" cy="398425"/>
                </a:xfrm>
                <a:custGeom>
                  <a:avLst/>
                  <a:gdLst/>
                  <a:ahLst/>
                  <a:cxnLst/>
                  <a:rect l="l" t="t" r="r" b="b"/>
                  <a:pathLst>
                    <a:path w="18506" h="20153" extrusionOk="0">
                      <a:moveTo>
                        <a:pt x="888" y="1"/>
                      </a:moveTo>
                      <a:cubicBezTo>
                        <a:pt x="1" y="8661"/>
                        <a:pt x="3211" y="14196"/>
                        <a:pt x="4310" y="15294"/>
                      </a:cubicBezTo>
                      <a:cubicBezTo>
                        <a:pt x="4944" y="15844"/>
                        <a:pt x="5366" y="16646"/>
                        <a:pt x="5493" y="17491"/>
                      </a:cubicBezTo>
                      <a:cubicBezTo>
                        <a:pt x="5493" y="17491"/>
                        <a:pt x="6591" y="16900"/>
                        <a:pt x="6845" y="16097"/>
                      </a:cubicBezTo>
                      <a:cubicBezTo>
                        <a:pt x="8070" y="17365"/>
                        <a:pt x="9211" y="18716"/>
                        <a:pt x="10267" y="20153"/>
                      </a:cubicBezTo>
                      <a:cubicBezTo>
                        <a:pt x="11619" y="17069"/>
                        <a:pt x="11239" y="12844"/>
                        <a:pt x="11239" y="12844"/>
                      </a:cubicBezTo>
                      <a:cubicBezTo>
                        <a:pt x="11239" y="12844"/>
                        <a:pt x="13197" y="10164"/>
                        <a:pt x="13705" y="10164"/>
                      </a:cubicBezTo>
                      <a:cubicBezTo>
                        <a:pt x="13761" y="10164"/>
                        <a:pt x="13799" y="10196"/>
                        <a:pt x="13816" y="10267"/>
                      </a:cubicBezTo>
                      <a:cubicBezTo>
                        <a:pt x="14027" y="10901"/>
                        <a:pt x="14365" y="11492"/>
                        <a:pt x="14830" y="11957"/>
                      </a:cubicBezTo>
                      <a:cubicBezTo>
                        <a:pt x="15252" y="12506"/>
                        <a:pt x="16773" y="12844"/>
                        <a:pt x="16773" y="12844"/>
                      </a:cubicBezTo>
                      <a:cubicBezTo>
                        <a:pt x="16773" y="12844"/>
                        <a:pt x="16308" y="9211"/>
                        <a:pt x="16182" y="8281"/>
                      </a:cubicBezTo>
                      <a:cubicBezTo>
                        <a:pt x="16055" y="7352"/>
                        <a:pt x="16773" y="6803"/>
                        <a:pt x="17618" y="6465"/>
                      </a:cubicBezTo>
                      <a:cubicBezTo>
                        <a:pt x="18421" y="6127"/>
                        <a:pt x="18505" y="5408"/>
                        <a:pt x="18505" y="4648"/>
                      </a:cubicBezTo>
                      <a:lnTo>
                        <a:pt x="18505"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1" name="Google Shape;4571;p46"/>
                <p:cNvSpPr/>
                <p:nvPr/>
              </p:nvSpPr>
              <p:spPr>
                <a:xfrm>
                  <a:off x="2929325" y="-3690410"/>
                  <a:ext cx="103595" cy="172296"/>
                </a:xfrm>
                <a:custGeom>
                  <a:avLst/>
                  <a:gdLst/>
                  <a:ahLst/>
                  <a:cxnLst/>
                  <a:rect l="l" t="t" r="r" b="b"/>
                  <a:pathLst>
                    <a:path w="5240" h="8715" extrusionOk="0">
                      <a:moveTo>
                        <a:pt x="2959" y="1"/>
                      </a:moveTo>
                      <a:cubicBezTo>
                        <a:pt x="2891" y="1"/>
                        <a:pt x="2820" y="4"/>
                        <a:pt x="2747" y="12"/>
                      </a:cubicBezTo>
                      <a:cubicBezTo>
                        <a:pt x="592" y="223"/>
                        <a:pt x="1" y="2842"/>
                        <a:pt x="1015" y="5335"/>
                      </a:cubicBezTo>
                      <a:cubicBezTo>
                        <a:pt x="1649" y="6856"/>
                        <a:pt x="2832" y="8039"/>
                        <a:pt x="4352" y="8715"/>
                      </a:cubicBezTo>
                      <a:lnTo>
                        <a:pt x="5240" y="2758"/>
                      </a:lnTo>
                      <a:cubicBezTo>
                        <a:pt x="5240" y="2758"/>
                        <a:pt x="4885" y="1"/>
                        <a:pt x="295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2" name="Google Shape;4572;p46"/>
                <p:cNvSpPr/>
                <p:nvPr/>
              </p:nvSpPr>
              <p:spPr>
                <a:xfrm>
                  <a:off x="2953563" y="-4096110"/>
                  <a:ext cx="408448" cy="334113"/>
                </a:xfrm>
                <a:custGeom>
                  <a:avLst/>
                  <a:gdLst/>
                  <a:ahLst/>
                  <a:cxnLst/>
                  <a:rect l="l" t="t" r="r" b="b"/>
                  <a:pathLst>
                    <a:path w="20660" h="16900" extrusionOk="0">
                      <a:moveTo>
                        <a:pt x="8522" y="0"/>
                      </a:moveTo>
                      <a:cubicBezTo>
                        <a:pt x="5680" y="0"/>
                        <a:pt x="2113" y="169"/>
                        <a:pt x="2113" y="169"/>
                      </a:cubicBezTo>
                      <a:cubicBezTo>
                        <a:pt x="0" y="5830"/>
                        <a:pt x="4183" y="16899"/>
                        <a:pt x="4183" y="16899"/>
                      </a:cubicBezTo>
                      <a:lnTo>
                        <a:pt x="5323" y="16899"/>
                      </a:lnTo>
                      <a:cubicBezTo>
                        <a:pt x="12759" y="14069"/>
                        <a:pt x="20659" y="8576"/>
                        <a:pt x="20659" y="8576"/>
                      </a:cubicBezTo>
                      <a:cubicBezTo>
                        <a:pt x="20659" y="8576"/>
                        <a:pt x="13308" y="549"/>
                        <a:pt x="11703" y="169"/>
                      </a:cubicBezTo>
                      <a:cubicBezTo>
                        <a:pt x="11182" y="42"/>
                        <a:pt x="9942" y="0"/>
                        <a:pt x="852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3" name="Google Shape;4573;p46"/>
                <p:cNvSpPr/>
                <p:nvPr/>
              </p:nvSpPr>
              <p:spPr>
                <a:xfrm>
                  <a:off x="3058799" y="-4022625"/>
                  <a:ext cx="472760" cy="272569"/>
                </a:xfrm>
                <a:custGeom>
                  <a:avLst/>
                  <a:gdLst/>
                  <a:ahLst/>
                  <a:cxnLst/>
                  <a:rect l="l" t="t" r="r" b="b"/>
                  <a:pathLst>
                    <a:path w="23913" h="13787" extrusionOk="0">
                      <a:moveTo>
                        <a:pt x="23406" y="1"/>
                      </a:moveTo>
                      <a:cubicBezTo>
                        <a:pt x="23068" y="1"/>
                        <a:pt x="16519" y="3254"/>
                        <a:pt x="14745" y="4226"/>
                      </a:cubicBezTo>
                      <a:cubicBezTo>
                        <a:pt x="12928" y="5155"/>
                        <a:pt x="0" y="13182"/>
                        <a:pt x="0" y="13182"/>
                      </a:cubicBezTo>
                      <a:cubicBezTo>
                        <a:pt x="1674" y="13587"/>
                        <a:pt x="3391" y="13787"/>
                        <a:pt x="5110" y="13787"/>
                      </a:cubicBezTo>
                      <a:cubicBezTo>
                        <a:pt x="7513" y="13787"/>
                        <a:pt x="9919" y="13397"/>
                        <a:pt x="12210" y="12633"/>
                      </a:cubicBezTo>
                      <a:cubicBezTo>
                        <a:pt x="18378" y="10521"/>
                        <a:pt x="19772" y="5747"/>
                        <a:pt x="21209" y="3127"/>
                      </a:cubicBezTo>
                      <a:cubicBezTo>
                        <a:pt x="22687" y="508"/>
                        <a:pt x="23913" y="297"/>
                        <a:pt x="23913" y="297"/>
                      </a:cubicBezTo>
                      <a:cubicBezTo>
                        <a:pt x="23828" y="128"/>
                        <a:pt x="23617" y="1"/>
                        <a:pt x="2340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4" name="Google Shape;4574;p46"/>
                <p:cNvSpPr/>
                <p:nvPr/>
              </p:nvSpPr>
              <p:spPr>
                <a:xfrm>
                  <a:off x="2756436" y="-4092789"/>
                  <a:ext cx="302382" cy="442710"/>
                </a:xfrm>
                <a:custGeom>
                  <a:avLst/>
                  <a:gdLst/>
                  <a:ahLst/>
                  <a:cxnLst/>
                  <a:rect l="l" t="t" r="r" b="b"/>
                  <a:pathLst>
                    <a:path w="15295" h="22393" extrusionOk="0">
                      <a:moveTo>
                        <a:pt x="12084" y="1"/>
                      </a:moveTo>
                      <a:cubicBezTo>
                        <a:pt x="12083" y="1"/>
                        <a:pt x="7774" y="1564"/>
                        <a:pt x="1479" y="7901"/>
                      </a:cubicBezTo>
                      <a:cubicBezTo>
                        <a:pt x="677" y="8662"/>
                        <a:pt x="254" y="10605"/>
                        <a:pt x="254" y="12675"/>
                      </a:cubicBezTo>
                      <a:cubicBezTo>
                        <a:pt x="254" y="14703"/>
                        <a:pt x="1" y="19942"/>
                        <a:pt x="1733" y="22392"/>
                      </a:cubicBezTo>
                      <a:cubicBezTo>
                        <a:pt x="1733" y="22392"/>
                        <a:pt x="9549" y="20280"/>
                        <a:pt x="15294" y="16731"/>
                      </a:cubicBezTo>
                      <a:cubicBezTo>
                        <a:pt x="15294" y="16731"/>
                        <a:pt x="11534" y="7606"/>
                        <a:pt x="1208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5" name="Google Shape;4575;p46"/>
                <p:cNvSpPr/>
                <p:nvPr/>
              </p:nvSpPr>
              <p:spPr>
                <a:xfrm>
                  <a:off x="2728877" y="-3221050"/>
                  <a:ext cx="283996" cy="244179"/>
                </a:xfrm>
                <a:custGeom>
                  <a:avLst/>
                  <a:gdLst/>
                  <a:ahLst/>
                  <a:cxnLst/>
                  <a:rect l="l" t="t" r="r" b="b"/>
                  <a:pathLst>
                    <a:path w="14365" h="12351" extrusionOk="0">
                      <a:moveTo>
                        <a:pt x="10519" y="1"/>
                      </a:moveTo>
                      <a:cubicBezTo>
                        <a:pt x="7759" y="1"/>
                        <a:pt x="4991" y="282"/>
                        <a:pt x="2282" y="859"/>
                      </a:cubicBezTo>
                      <a:cubicBezTo>
                        <a:pt x="1395" y="3140"/>
                        <a:pt x="634" y="7323"/>
                        <a:pt x="0" y="12350"/>
                      </a:cubicBezTo>
                      <a:cubicBezTo>
                        <a:pt x="6929" y="3563"/>
                        <a:pt x="14365" y="1619"/>
                        <a:pt x="14365" y="1619"/>
                      </a:cubicBezTo>
                      <a:lnTo>
                        <a:pt x="14365" y="183"/>
                      </a:lnTo>
                      <a:cubicBezTo>
                        <a:pt x="13089" y="62"/>
                        <a:pt x="11805" y="1"/>
                        <a:pt x="10519" y="1"/>
                      </a:cubicBezTo>
                      <a:close/>
                    </a:path>
                  </a:pathLst>
                </a:custGeom>
                <a:solidFill>
                  <a:srgbClr val="FFD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6" name="Google Shape;4576;p46"/>
                <p:cNvSpPr/>
                <p:nvPr/>
              </p:nvSpPr>
              <p:spPr>
                <a:xfrm>
                  <a:off x="2818237" y="-3209979"/>
                  <a:ext cx="437688" cy="746772"/>
                </a:xfrm>
                <a:custGeom>
                  <a:avLst/>
                  <a:gdLst/>
                  <a:ahLst/>
                  <a:cxnLst/>
                  <a:rect l="l" t="t" r="r" b="b"/>
                  <a:pathLst>
                    <a:path w="22139" h="37773" extrusionOk="0">
                      <a:moveTo>
                        <a:pt x="5567" y="0"/>
                      </a:moveTo>
                      <a:cubicBezTo>
                        <a:pt x="2895" y="0"/>
                        <a:pt x="846" y="214"/>
                        <a:pt x="846" y="214"/>
                      </a:cubicBezTo>
                      <a:lnTo>
                        <a:pt x="1" y="6256"/>
                      </a:lnTo>
                      <a:cubicBezTo>
                        <a:pt x="1" y="6256"/>
                        <a:pt x="6269" y="2495"/>
                        <a:pt x="11404" y="2495"/>
                      </a:cubicBezTo>
                      <a:cubicBezTo>
                        <a:pt x="14754" y="2495"/>
                        <a:pt x="17623" y="4095"/>
                        <a:pt x="17956" y="9382"/>
                      </a:cubicBezTo>
                      <a:cubicBezTo>
                        <a:pt x="18801" y="22775"/>
                        <a:pt x="12591" y="27929"/>
                        <a:pt x="12591" y="27929"/>
                      </a:cubicBezTo>
                      <a:lnTo>
                        <a:pt x="7648" y="30041"/>
                      </a:lnTo>
                      <a:lnTo>
                        <a:pt x="7648" y="37773"/>
                      </a:lnTo>
                      <a:lnTo>
                        <a:pt x="13647" y="29450"/>
                      </a:lnTo>
                      <a:cubicBezTo>
                        <a:pt x="13647" y="29450"/>
                        <a:pt x="17492" y="26493"/>
                        <a:pt x="19562" y="19141"/>
                      </a:cubicBezTo>
                      <a:cubicBezTo>
                        <a:pt x="22139" y="9805"/>
                        <a:pt x="20111" y="4312"/>
                        <a:pt x="15548" y="1735"/>
                      </a:cubicBezTo>
                      <a:cubicBezTo>
                        <a:pt x="13017" y="319"/>
                        <a:pt x="8828" y="0"/>
                        <a:pt x="556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7" name="Google Shape;4577;p46"/>
                <p:cNvSpPr/>
                <p:nvPr/>
              </p:nvSpPr>
              <p:spPr>
                <a:xfrm>
                  <a:off x="2352179" y="-2849948"/>
                  <a:ext cx="146199" cy="550456"/>
                </a:xfrm>
                <a:custGeom>
                  <a:avLst/>
                  <a:gdLst/>
                  <a:ahLst/>
                  <a:cxnLst/>
                  <a:rect l="l" t="t" r="r" b="b"/>
                  <a:pathLst>
                    <a:path w="7395" h="27843" extrusionOk="0">
                      <a:moveTo>
                        <a:pt x="7394" y="1"/>
                      </a:moveTo>
                      <a:cubicBezTo>
                        <a:pt x="7394" y="1"/>
                        <a:pt x="3085" y="2451"/>
                        <a:pt x="2451" y="3761"/>
                      </a:cubicBezTo>
                      <a:cubicBezTo>
                        <a:pt x="1775" y="5071"/>
                        <a:pt x="508" y="15675"/>
                        <a:pt x="339" y="20111"/>
                      </a:cubicBezTo>
                      <a:cubicBezTo>
                        <a:pt x="170" y="24547"/>
                        <a:pt x="1" y="27631"/>
                        <a:pt x="5197" y="27842"/>
                      </a:cubicBezTo>
                      <a:lnTo>
                        <a:pt x="7394"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8" name="Google Shape;4578;p46"/>
                <p:cNvSpPr/>
                <p:nvPr/>
              </p:nvSpPr>
              <p:spPr>
                <a:xfrm>
                  <a:off x="2423173" y="-3214942"/>
                  <a:ext cx="451053" cy="1006036"/>
                </a:xfrm>
                <a:custGeom>
                  <a:avLst/>
                  <a:gdLst/>
                  <a:ahLst/>
                  <a:cxnLst/>
                  <a:rect l="l" t="t" r="r" b="b"/>
                  <a:pathLst>
                    <a:path w="22815" h="50887" extrusionOk="0">
                      <a:moveTo>
                        <a:pt x="20533" y="1"/>
                      </a:moveTo>
                      <a:cubicBezTo>
                        <a:pt x="16731" y="1"/>
                        <a:pt x="10267" y="1564"/>
                        <a:pt x="9380" y="2493"/>
                      </a:cubicBezTo>
                      <a:cubicBezTo>
                        <a:pt x="8450" y="3465"/>
                        <a:pt x="4690" y="10478"/>
                        <a:pt x="2324" y="18463"/>
                      </a:cubicBezTo>
                      <a:cubicBezTo>
                        <a:pt x="1" y="26448"/>
                        <a:pt x="128" y="44614"/>
                        <a:pt x="128" y="46135"/>
                      </a:cubicBezTo>
                      <a:cubicBezTo>
                        <a:pt x="128" y="47699"/>
                        <a:pt x="592" y="48670"/>
                        <a:pt x="2113" y="49304"/>
                      </a:cubicBezTo>
                      <a:cubicBezTo>
                        <a:pt x="3372" y="49864"/>
                        <a:pt x="10451" y="50887"/>
                        <a:pt x="14289" y="50887"/>
                      </a:cubicBezTo>
                      <a:cubicBezTo>
                        <a:pt x="15087" y="50887"/>
                        <a:pt x="15745" y="50842"/>
                        <a:pt x="16182" y="50740"/>
                      </a:cubicBezTo>
                      <a:cubicBezTo>
                        <a:pt x="18717" y="50149"/>
                        <a:pt x="18717" y="49093"/>
                        <a:pt x="18717" y="47192"/>
                      </a:cubicBezTo>
                      <a:lnTo>
                        <a:pt x="18717" y="28898"/>
                      </a:lnTo>
                      <a:cubicBezTo>
                        <a:pt x="18717" y="15252"/>
                        <a:pt x="21843" y="5704"/>
                        <a:pt x="22308" y="3169"/>
                      </a:cubicBezTo>
                      <a:cubicBezTo>
                        <a:pt x="22815" y="634"/>
                        <a:pt x="21758" y="1"/>
                        <a:pt x="2053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9" name="Google Shape;4579;p46"/>
                <p:cNvSpPr/>
                <p:nvPr/>
              </p:nvSpPr>
              <p:spPr>
                <a:xfrm>
                  <a:off x="2641177" y="-3208259"/>
                  <a:ext cx="115279" cy="373376"/>
                </a:xfrm>
                <a:custGeom>
                  <a:avLst/>
                  <a:gdLst/>
                  <a:ahLst/>
                  <a:cxnLst/>
                  <a:rect l="l" t="t" r="r" b="b"/>
                  <a:pathLst>
                    <a:path w="5831" h="18886" extrusionOk="0">
                      <a:moveTo>
                        <a:pt x="5831" y="1"/>
                      </a:moveTo>
                      <a:lnTo>
                        <a:pt x="5831" y="1"/>
                      </a:lnTo>
                      <a:cubicBezTo>
                        <a:pt x="5324" y="85"/>
                        <a:pt x="4859" y="170"/>
                        <a:pt x="4352" y="254"/>
                      </a:cubicBezTo>
                      <a:cubicBezTo>
                        <a:pt x="2240" y="6253"/>
                        <a:pt x="761" y="12422"/>
                        <a:pt x="0" y="18759"/>
                      </a:cubicBezTo>
                      <a:lnTo>
                        <a:pt x="1268" y="18885"/>
                      </a:lnTo>
                      <a:cubicBezTo>
                        <a:pt x="2071" y="12422"/>
                        <a:pt x="3592" y="6084"/>
                        <a:pt x="583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0" name="Google Shape;4580;p46"/>
                <p:cNvSpPr/>
                <p:nvPr/>
              </p:nvSpPr>
              <p:spPr>
                <a:xfrm>
                  <a:off x="2775653" y="-2626922"/>
                  <a:ext cx="202979" cy="351649"/>
                </a:xfrm>
                <a:custGeom>
                  <a:avLst/>
                  <a:gdLst/>
                  <a:ahLst/>
                  <a:cxnLst/>
                  <a:rect l="l" t="t" r="r" b="b"/>
                  <a:pathLst>
                    <a:path w="10267" h="17787" extrusionOk="0">
                      <a:moveTo>
                        <a:pt x="0" y="0"/>
                      </a:moveTo>
                      <a:lnTo>
                        <a:pt x="0" y="17787"/>
                      </a:lnTo>
                      <a:cubicBezTo>
                        <a:pt x="2535" y="17068"/>
                        <a:pt x="6718" y="13351"/>
                        <a:pt x="8154" y="11830"/>
                      </a:cubicBezTo>
                      <a:cubicBezTo>
                        <a:pt x="9633" y="10309"/>
                        <a:pt x="10267" y="8534"/>
                        <a:pt x="10267" y="7394"/>
                      </a:cubicBezTo>
                      <a:lnTo>
                        <a:pt x="10267" y="1606"/>
                      </a:lnTo>
                      <a:cubicBezTo>
                        <a:pt x="10267" y="0"/>
                        <a:pt x="9126" y="0"/>
                        <a:pt x="811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1" name="Google Shape;4581;p46"/>
                <p:cNvSpPr/>
                <p:nvPr/>
              </p:nvSpPr>
              <p:spPr>
                <a:xfrm>
                  <a:off x="2458265" y="-2644478"/>
                  <a:ext cx="339115" cy="445240"/>
                </a:xfrm>
                <a:custGeom>
                  <a:avLst/>
                  <a:gdLst/>
                  <a:ahLst/>
                  <a:cxnLst/>
                  <a:rect l="l" t="t" r="r" b="b"/>
                  <a:pathLst>
                    <a:path w="17153" h="22521" extrusionOk="0">
                      <a:moveTo>
                        <a:pt x="3465" y="1"/>
                      </a:moveTo>
                      <a:cubicBezTo>
                        <a:pt x="2070" y="1"/>
                        <a:pt x="1648" y="846"/>
                        <a:pt x="1394" y="1944"/>
                      </a:cubicBezTo>
                      <a:cubicBezTo>
                        <a:pt x="1099" y="3001"/>
                        <a:pt x="0" y="15802"/>
                        <a:pt x="338" y="20407"/>
                      </a:cubicBezTo>
                      <a:cubicBezTo>
                        <a:pt x="338" y="20703"/>
                        <a:pt x="634" y="21083"/>
                        <a:pt x="1479" y="21378"/>
                      </a:cubicBezTo>
                      <a:cubicBezTo>
                        <a:pt x="2264" y="21626"/>
                        <a:pt x="9593" y="22521"/>
                        <a:pt x="12643" y="22521"/>
                      </a:cubicBezTo>
                      <a:cubicBezTo>
                        <a:pt x="12712" y="22521"/>
                        <a:pt x="12779" y="22520"/>
                        <a:pt x="12844" y="22519"/>
                      </a:cubicBezTo>
                      <a:cubicBezTo>
                        <a:pt x="15716" y="22435"/>
                        <a:pt x="17153" y="21759"/>
                        <a:pt x="17153" y="19815"/>
                      </a:cubicBezTo>
                      <a:lnTo>
                        <a:pt x="17153" y="804"/>
                      </a:lnTo>
                      <a:cubicBezTo>
                        <a:pt x="17153" y="423"/>
                        <a:pt x="16604" y="1"/>
                        <a:pt x="1639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2" name="Google Shape;4582;p46"/>
                <p:cNvSpPr/>
                <p:nvPr/>
              </p:nvSpPr>
              <p:spPr>
                <a:xfrm>
                  <a:off x="2688783" y="-3467958"/>
                  <a:ext cx="608916" cy="349099"/>
                </a:xfrm>
                <a:custGeom>
                  <a:avLst/>
                  <a:gdLst/>
                  <a:ahLst/>
                  <a:cxnLst/>
                  <a:rect l="l" t="t" r="r" b="b"/>
                  <a:pathLst>
                    <a:path w="30800" h="17658" extrusionOk="0">
                      <a:moveTo>
                        <a:pt x="8369" y="0"/>
                      </a:moveTo>
                      <a:cubicBezTo>
                        <a:pt x="6144" y="0"/>
                        <a:pt x="3595" y="2179"/>
                        <a:pt x="3634" y="3082"/>
                      </a:cubicBezTo>
                      <a:cubicBezTo>
                        <a:pt x="3718" y="4096"/>
                        <a:pt x="4437" y="6039"/>
                        <a:pt x="3338" y="8025"/>
                      </a:cubicBezTo>
                      <a:cubicBezTo>
                        <a:pt x="2282" y="10010"/>
                        <a:pt x="1" y="11066"/>
                        <a:pt x="2831" y="13221"/>
                      </a:cubicBezTo>
                      <a:cubicBezTo>
                        <a:pt x="9760" y="13728"/>
                        <a:pt x="19857" y="12292"/>
                        <a:pt x="30799" y="17657"/>
                      </a:cubicBezTo>
                      <a:cubicBezTo>
                        <a:pt x="30799" y="17657"/>
                        <a:pt x="28264" y="11320"/>
                        <a:pt x="26025" y="9250"/>
                      </a:cubicBezTo>
                      <a:cubicBezTo>
                        <a:pt x="23786" y="7222"/>
                        <a:pt x="11238" y="462"/>
                        <a:pt x="8873" y="40"/>
                      </a:cubicBezTo>
                      <a:cubicBezTo>
                        <a:pt x="8708" y="13"/>
                        <a:pt x="8539" y="0"/>
                        <a:pt x="836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3" name="Google Shape;4583;p46"/>
                <p:cNvSpPr/>
                <p:nvPr/>
              </p:nvSpPr>
              <p:spPr>
                <a:xfrm>
                  <a:off x="3753714" y="-2877804"/>
                  <a:ext cx="277314" cy="294336"/>
                </a:xfrm>
                <a:custGeom>
                  <a:avLst/>
                  <a:gdLst/>
                  <a:ahLst/>
                  <a:cxnLst/>
                  <a:rect l="l" t="t" r="r" b="b"/>
                  <a:pathLst>
                    <a:path w="14027" h="14888" extrusionOk="0">
                      <a:moveTo>
                        <a:pt x="6470" y="0"/>
                      </a:moveTo>
                      <a:cubicBezTo>
                        <a:pt x="6435" y="0"/>
                        <a:pt x="6405" y="5"/>
                        <a:pt x="6380" y="16"/>
                      </a:cubicBezTo>
                      <a:cubicBezTo>
                        <a:pt x="5788" y="312"/>
                        <a:pt x="5239" y="692"/>
                        <a:pt x="4732" y="1114"/>
                      </a:cubicBezTo>
                      <a:cubicBezTo>
                        <a:pt x="4014" y="1579"/>
                        <a:pt x="3254" y="3396"/>
                        <a:pt x="2789" y="3945"/>
                      </a:cubicBezTo>
                      <a:cubicBezTo>
                        <a:pt x="1902" y="4621"/>
                        <a:pt x="972" y="5255"/>
                        <a:pt x="1" y="5804"/>
                      </a:cubicBezTo>
                      <a:lnTo>
                        <a:pt x="1859" y="14887"/>
                      </a:lnTo>
                      <a:cubicBezTo>
                        <a:pt x="3845" y="14422"/>
                        <a:pt x="8535" y="14380"/>
                        <a:pt x="9760" y="14042"/>
                      </a:cubicBezTo>
                      <a:cubicBezTo>
                        <a:pt x="10943" y="13662"/>
                        <a:pt x="11957" y="12183"/>
                        <a:pt x="12506" y="10155"/>
                      </a:cubicBezTo>
                      <a:cubicBezTo>
                        <a:pt x="13097" y="8127"/>
                        <a:pt x="13478" y="4621"/>
                        <a:pt x="13731" y="2889"/>
                      </a:cubicBezTo>
                      <a:cubicBezTo>
                        <a:pt x="14027" y="1157"/>
                        <a:pt x="13224" y="607"/>
                        <a:pt x="12295" y="607"/>
                      </a:cubicBezTo>
                      <a:cubicBezTo>
                        <a:pt x="11629" y="607"/>
                        <a:pt x="10584" y="679"/>
                        <a:pt x="9639" y="679"/>
                      </a:cubicBezTo>
                      <a:cubicBezTo>
                        <a:pt x="9324" y="679"/>
                        <a:pt x="9020" y="671"/>
                        <a:pt x="8746" y="650"/>
                      </a:cubicBezTo>
                      <a:cubicBezTo>
                        <a:pt x="7741" y="572"/>
                        <a:pt x="6842" y="0"/>
                        <a:pt x="647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4" name="Google Shape;4584;p46"/>
                <p:cNvSpPr/>
                <p:nvPr/>
              </p:nvSpPr>
              <p:spPr>
                <a:xfrm>
                  <a:off x="2809064" y="-3165655"/>
                  <a:ext cx="1027368" cy="713657"/>
                </a:xfrm>
                <a:custGeom>
                  <a:avLst/>
                  <a:gdLst/>
                  <a:ahLst/>
                  <a:cxnLst/>
                  <a:rect l="l" t="t" r="r" b="b"/>
                  <a:pathLst>
                    <a:path w="51966" h="36098" extrusionOk="0">
                      <a:moveTo>
                        <a:pt x="11618" y="0"/>
                      </a:moveTo>
                      <a:cubicBezTo>
                        <a:pt x="2789" y="0"/>
                        <a:pt x="0" y="9548"/>
                        <a:pt x="3929" y="15717"/>
                      </a:cubicBezTo>
                      <a:cubicBezTo>
                        <a:pt x="7605" y="21378"/>
                        <a:pt x="22434" y="33376"/>
                        <a:pt x="24419" y="34686"/>
                      </a:cubicBezTo>
                      <a:cubicBezTo>
                        <a:pt x="25744" y="35578"/>
                        <a:pt x="26715" y="36098"/>
                        <a:pt x="28549" y="36098"/>
                      </a:cubicBezTo>
                      <a:cubicBezTo>
                        <a:pt x="29407" y="36098"/>
                        <a:pt x="30453" y="35984"/>
                        <a:pt x="31813" y="35742"/>
                      </a:cubicBezTo>
                      <a:cubicBezTo>
                        <a:pt x="36080" y="34982"/>
                        <a:pt x="50571" y="31222"/>
                        <a:pt x="51162" y="30968"/>
                      </a:cubicBezTo>
                      <a:cubicBezTo>
                        <a:pt x="51627" y="30841"/>
                        <a:pt x="51965" y="30419"/>
                        <a:pt x="51965" y="29912"/>
                      </a:cubicBezTo>
                      <a:cubicBezTo>
                        <a:pt x="51585" y="23744"/>
                        <a:pt x="49346" y="20364"/>
                        <a:pt x="49008" y="19730"/>
                      </a:cubicBezTo>
                      <a:cubicBezTo>
                        <a:pt x="48797" y="19248"/>
                        <a:pt x="48521" y="19045"/>
                        <a:pt x="48120" y="19045"/>
                      </a:cubicBezTo>
                      <a:cubicBezTo>
                        <a:pt x="47959" y="19045"/>
                        <a:pt x="47777" y="19078"/>
                        <a:pt x="47571" y="19139"/>
                      </a:cubicBezTo>
                      <a:cubicBezTo>
                        <a:pt x="46811" y="19350"/>
                        <a:pt x="33461" y="20491"/>
                        <a:pt x="29827" y="20955"/>
                      </a:cubicBezTo>
                      <a:cubicBezTo>
                        <a:pt x="29827" y="20955"/>
                        <a:pt x="21293" y="8619"/>
                        <a:pt x="19181" y="5155"/>
                      </a:cubicBezTo>
                      <a:cubicBezTo>
                        <a:pt x="17026" y="1648"/>
                        <a:pt x="14280" y="0"/>
                        <a:pt x="1161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r>
                    <a:rPr lang="en" sz="1867" kern="0">
                      <a:solidFill>
                        <a:srgbClr val="000000"/>
                      </a:solidFill>
                      <a:latin typeface="Arial"/>
                      <a:cs typeface="Arial"/>
                      <a:sym typeface="Arial"/>
                    </a:rPr>
                    <a:t>       </a:t>
                  </a:r>
                  <a:endParaRPr sz="1867" kern="0">
                    <a:solidFill>
                      <a:srgbClr val="000000"/>
                    </a:solidFill>
                    <a:latin typeface="Arial"/>
                    <a:cs typeface="Arial"/>
                    <a:sym typeface="Arial"/>
                  </a:endParaRPr>
                </a:p>
              </p:txBody>
            </p:sp>
            <p:sp>
              <p:nvSpPr>
                <p:cNvPr id="4585" name="Google Shape;4585;p46"/>
                <p:cNvSpPr/>
                <p:nvPr/>
              </p:nvSpPr>
              <p:spPr>
                <a:xfrm>
                  <a:off x="3654330" y="-2709680"/>
                  <a:ext cx="130304" cy="200665"/>
                </a:xfrm>
                <a:custGeom>
                  <a:avLst/>
                  <a:gdLst/>
                  <a:ahLst/>
                  <a:cxnLst/>
                  <a:rect l="l" t="t" r="r" b="b"/>
                  <a:pathLst>
                    <a:path w="6591" h="10150" extrusionOk="0">
                      <a:moveTo>
                        <a:pt x="4434" y="0"/>
                      </a:moveTo>
                      <a:cubicBezTo>
                        <a:pt x="4408" y="0"/>
                        <a:pt x="4380" y="1"/>
                        <a:pt x="4352" y="4"/>
                      </a:cubicBezTo>
                      <a:cubicBezTo>
                        <a:pt x="3845" y="88"/>
                        <a:pt x="718" y="933"/>
                        <a:pt x="380" y="975"/>
                      </a:cubicBezTo>
                      <a:cubicBezTo>
                        <a:pt x="42" y="1060"/>
                        <a:pt x="0" y="1271"/>
                        <a:pt x="85" y="1567"/>
                      </a:cubicBezTo>
                      <a:cubicBezTo>
                        <a:pt x="1056" y="4228"/>
                        <a:pt x="1605" y="7059"/>
                        <a:pt x="1690" y="9890"/>
                      </a:cubicBezTo>
                      <a:cubicBezTo>
                        <a:pt x="1745" y="10082"/>
                        <a:pt x="1854" y="10150"/>
                        <a:pt x="1993" y="10150"/>
                      </a:cubicBezTo>
                      <a:cubicBezTo>
                        <a:pt x="2068" y="10150"/>
                        <a:pt x="2151" y="10130"/>
                        <a:pt x="2239" y="10101"/>
                      </a:cubicBezTo>
                      <a:cubicBezTo>
                        <a:pt x="2493" y="10016"/>
                        <a:pt x="5830" y="9298"/>
                        <a:pt x="6210" y="9171"/>
                      </a:cubicBezTo>
                      <a:cubicBezTo>
                        <a:pt x="6422" y="9129"/>
                        <a:pt x="6591" y="8918"/>
                        <a:pt x="6548" y="8664"/>
                      </a:cubicBezTo>
                      <a:cubicBezTo>
                        <a:pt x="6506" y="5834"/>
                        <a:pt x="5957" y="3003"/>
                        <a:pt x="4985" y="342"/>
                      </a:cubicBezTo>
                      <a:cubicBezTo>
                        <a:pt x="4985" y="342"/>
                        <a:pt x="4909" y="0"/>
                        <a:pt x="443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6" name="Google Shape;4586;p46"/>
                <p:cNvSpPr/>
                <p:nvPr/>
              </p:nvSpPr>
              <p:spPr>
                <a:xfrm>
                  <a:off x="3696915" y="-2686232"/>
                  <a:ext cx="40944" cy="36041"/>
                </a:xfrm>
                <a:custGeom>
                  <a:avLst/>
                  <a:gdLst/>
                  <a:ahLst/>
                  <a:cxnLst/>
                  <a:rect l="l" t="t" r="r" b="b"/>
                  <a:pathLst>
                    <a:path w="2071" h="1823" extrusionOk="0">
                      <a:moveTo>
                        <a:pt x="888" y="1"/>
                      </a:moveTo>
                      <a:cubicBezTo>
                        <a:pt x="381" y="1"/>
                        <a:pt x="1" y="423"/>
                        <a:pt x="1" y="930"/>
                      </a:cubicBezTo>
                      <a:cubicBezTo>
                        <a:pt x="1" y="1473"/>
                        <a:pt x="445" y="1822"/>
                        <a:pt x="902" y="1822"/>
                      </a:cubicBezTo>
                      <a:cubicBezTo>
                        <a:pt x="1121" y="1822"/>
                        <a:pt x="1344" y="1742"/>
                        <a:pt x="1522" y="1564"/>
                      </a:cubicBezTo>
                      <a:cubicBezTo>
                        <a:pt x="2071" y="972"/>
                        <a:pt x="1691" y="1"/>
                        <a:pt x="88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7" name="Google Shape;4587;p46"/>
                <p:cNvSpPr/>
                <p:nvPr/>
              </p:nvSpPr>
              <p:spPr>
                <a:xfrm>
                  <a:off x="3018705" y="-2972779"/>
                  <a:ext cx="124472" cy="122930"/>
                </a:xfrm>
                <a:custGeom>
                  <a:avLst/>
                  <a:gdLst/>
                  <a:ahLst/>
                  <a:cxnLst/>
                  <a:rect l="l" t="t" r="r" b="b"/>
                  <a:pathLst>
                    <a:path w="6296" h="6218" extrusionOk="0">
                      <a:moveTo>
                        <a:pt x="3300" y="1174"/>
                      </a:moveTo>
                      <a:cubicBezTo>
                        <a:pt x="3439" y="1174"/>
                        <a:pt x="3583" y="1239"/>
                        <a:pt x="3676" y="1355"/>
                      </a:cubicBezTo>
                      <a:lnTo>
                        <a:pt x="4986" y="2834"/>
                      </a:lnTo>
                      <a:cubicBezTo>
                        <a:pt x="5328" y="3207"/>
                        <a:pt x="4983" y="3672"/>
                        <a:pt x="4609" y="3672"/>
                      </a:cubicBezTo>
                      <a:cubicBezTo>
                        <a:pt x="4474" y="3672"/>
                        <a:pt x="4337" y="3613"/>
                        <a:pt x="4225" y="3468"/>
                      </a:cubicBezTo>
                      <a:lnTo>
                        <a:pt x="2958" y="1989"/>
                      </a:lnTo>
                      <a:cubicBezTo>
                        <a:pt x="2747" y="1778"/>
                        <a:pt x="2789" y="1482"/>
                        <a:pt x="3000" y="1313"/>
                      </a:cubicBezTo>
                      <a:cubicBezTo>
                        <a:pt x="3076" y="1218"/>
                        <a:pt x="3187" y="1174"/>
                        <a:pt x="3300" y="1174"/>
                      </a:cubicBezTo>
                      <a:close/>
                      <a:moveTo>
                        <a:pt x="1688" y="2545"/>
                      </a:moveTo>
                      <a:cubicBezTo>
                        <a:pt x="1821" y="2545"/>
                        <a:pt x="1959" y="2605"/>
                        <a:pt x="2071" y="2750"/>
                      </a:cubicBezTo>
                      <a:lnTo>
                        <a:pt x="3380" y="4228"/>
                      </a:lnTo>
                      <a:cubicBezTo>
                        <a:pt x="3693" y="4604"/>
                        <a:pt x="3381" y="5048"/>
                        <a:pt x="3026" y="5048"/>
                      </a:cubicBezTo>
                      <a:cubicBezTo>
                        <a:pt x="2901" y="5048"/>
                        <a:pt x="2772" y="4994"/>
                        <a:pt x="2662" y="4862"/>
                      </a:cubicBezTo>
                      <a:lnTo>
                        <a:pt x="1352" y="3383"/>
                      </a:lnTo>
                      <a:cubicBezTo>
                        <a:pt x="979" y="3010"/>
                        <a:pt x="1316" y="2545"/>
                        <a:pt x="1688" y="2545"/>
                      </a:cubicBezTo>
                      <a:close/>
                      <a:moveTo>
                        <a:pt x="1233" y="0"/>
                      </a:moveTo>
                      <a:cubicBezTo>
                        <a:pt x="761" y="0"/>
                        <a:pt x="379" y="367"/>
                        <a:pt x="338" y="849"/>
                      </a:cubicBezTo>
                      <a:lnTo>
                        <a:pt x="43" y="4989"/>
                      </a:lnTo>
                      <a:cubicBezTo>
                        <a:pt x="0" y="5454"/>
                        <a:pt x="381" y="5918"/>
                        <a:pt x="888" y="5918"/>
                      </a:cubicBezTo>
                      <a:lnTo>
                        <a:pt x="5028" y="6214"/>
                      </a:lnTo>
                      <a:cubicBezTo>
                        <a:pt x="5052" y="6216"/>
                        <a:pt x="5075" y="6217"/>
                        <a:pt x="5099" y="6217"/>
                      </a:cubicBezTo>
                      <a:cubicBezTo>
                        <a:pt x="5539" y="6217"/>
                        <a:pt x="5957" y="5850"/>
                        <a:pt x="5957" y="5369"/>
                      </a:cubicBezTo>
                      <a:lnTo>
                        <a:pt x="6253" y="1229"/>
                      </a:lnTo>
                      <a:cubicBezTo>
                        <a:pt x="6295" y="764"/>
                        <a:pt x="5915" y="299"/>
                        <a:pt x="5408" y="299"/>
                      </a:cubicBezTo>
                      <a:lnTo>
                        <a:pt x="1310" y="4"/>
                      </a:lnTo>
                      <a:cubicBezTo>
                        <a:pt x="1284" y="1"/>
                        <a:pt x="1259" y="0"/>
                        <a:pt x="123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88" name="Google Shape;4588;p46"/>
              <p:cNvGrpSpPr/>
              <p:nvPr/>
            </p:nvGrpSpPr>
            <p:grpSpPr>
              <a:xfrm>
                <a:off x="763240" y="4812227"/>
                <a:ext cx="331423" cy="87350"/>
                <a:chOff x="238125" y="1838900"/>
                <a:chExt cx="7268050" cy="1915575"/>
              </a:xfrm>
            </p:grpSpPr>
            <p:sp>
              <p:nvSpPr>
                <p:cNvPr id="4589" name="Google Shape;4589;p46"/>
                <p:cNvSpPr/>
                <p:nvPr/>
              </p:nvSpPr>
              <p:spPr>
                <a:xfrm>
                  <a:off x="259725" y="1968575"/>
                  <a:ext cx="7246450" cy="1785900"/>
                </a:xfrm>
                <a:custGeom>
                  <a:avLst/>
                  <a:gdLst/>
                  <a:ahLst/>
                  <a:cxnLst/>
                  <a:rect l="l" t="t" r="r" b="b"/>
                  <a:pathLst>
                    <a:path w="289858" h="71436" extrusionOk="0">
                      <a:moveTo>
                        <a:pt x="134878" y="1"/>
                      </a:moveTo>
                      <a:cubicBezTo>
                        <a:pt x="57929" y="1514"/>
                        <a:pt x="1" y="18589"/>
                        <a:pt x="5620" y="38259"/>
                      </a:cubicBezTo>
                      <a:cubicBezTo>
                        <a:pt x="10771" y="57007"/>
                        <a:pt x="71890" y="71435"/>
                        <a:pt x="144240" y="71435"/>
                      </a:cubicBezTo>
                      <a:cubicBezTo>
                        <a:pt x="147794" y="71435"/>
                        <a:pt x="151376" y="71400"/>
                        <a:pt x="154980" y="71330"/>
                      </a:cubicBezTo>
                      <a:cubicBezTo>
                        <a:pt x="231929" y="70033"/>
                        <a:pt x="289857" y="52741"/>
                        <a:pt x="284238" y="33071"/>
                      </a:cubicBezTo>
                      <a:cubicBezTo>
                        <a:pt x="280563" y="20319"/>
                        <a:pt x="250518" y="9511"/>
                        <a:pt x="208585" y="3891"/>
                      </a:cubicBezTo>
                      <a:lnTo>
                        <a:pt x="144173" y="33071"/>
                      </a:lnTo>
                      <a:lnTo>
                        <a:pt x="134878" y="1"/>
                      </a:ln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0" name="Google Shape;4590;p46"/>
                <p:cNvSpPr/>
                <p:nvPr/>
              </p:nvSpPr>
              <p:spPr>
                <a:xfrm>
                  <a:off x="238125" y="1838900"/>
                  <a:ext cx="6987050" cy="1788650"/>
                </a:xfrm>
                <a:custGeom>
                  <a:avLst/>
                  <a:gdLst/>
                  <a:ahLst/>
                  <a:cxnLst/>
                  <a:rect l="l" t="t" r="r" b="b"/>
                  <a:pathLst>
                    <a:path w="279482" h="71546" extrusionOk="0">
                      <a:moveTo>
                        <a:pt x="212259" y="5188"/>
                      </a:moveTo>
                      <a:lnTo>
                        <a:pt x="139633" y="33071"/>
                      </a:lnTo>
                      <a:lnTo>
                        <a:pt x="139633" y="0"/>
                      </a:lnTo>
                      <a:cubicBezTo>
                        <a:pt x="62467" y="0"/>
                        <a:pt x="0" y="15995"/>
                        <a:pt x="0" y="35665"/>
                      </a:cubicBezTo>
                      <a:cubicBezTo>
                        <a:pt x="0" y="55550"/>
                        <a:pt x="62467" y="71545"/>
                        <a:pt x="139633" y="71545"/>
                      </a:cubicBezTo>
                      <a:cubicBezTo>
                        <a:pt x="216798" y="71545"/>
                        <a:pt x="279482" y="55550"/>
                        <a:pt x="279482" y="35665"/>
                      </a:cubicBezTo>
                      <a:cubicBezTo>
                        <a:pt x="279482" y="22912"/>
                        <a:pt x="252463" y="11456"/>
                        <a:pt x="212259" y="518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1" name="Google Shape;4591;p46"/>
                <p:cNvSpPr/>
                <p:nvPr/>
              </p:nvSpPr>
              <p:spPr>
                <a:xfrm>
                  <a:off x="2675200" y="1968575"/>
                  <a:ext cx="4549975" cy="1658975"/>
                </a:xfrm>
                <a:custGeom>
                  <a:avLst/>
                  <a:gdLst/>
                  <a:ahLst/>
                  <a:cxnLst/>
                  <a:rect l="l" t="t" r="r" b="b"/>
                  <a:pathLst>
                    <a:path w="181999" h="66359" extrusionOk="0">
                      <a:moveTo>
                        <a:pt x="114776" y="1"/>
                      </a:moveTo>
                      <a:lnTo>
                        <a:pt x="42150" y="27884"/>
                      </a:lnTo>
                      <a:lnTo>
                        <a:pt x="1" y="64629"/>
                      </a:lnTo>
                      <a:cubicBezTo>
                        <a:pt x="13402" y="65710"/>
                        <a:pt x="27452" y="66358"/>
                        <a:pt x="42150" y="66358"/>
                      </a:cubicBezTo>
                      <a:cubicBezTo>
                        <a:pt x="119315" y="66358"/>
                        <a:pt x="181999" y="50363"/>
                        <a:pt x="181999" y="30478"/>
                      </a:cubicBezTo>
                      <a:cubicBezTo>
                        <a:pt x="181999" y="17725"/>
                        <a:pt x="154980" y="6269"/>
                        <a:pt x="114776"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92" name="Google Shape;4592;p46"/>
              <p:cNvGrpSpPr/>
              <p:nvPr/>
            </p:nvGrpSpPr>
            <p:grpSpPr>
              <a:xfrm>
                <a:off x="-456303" y="3106036"/>
                <a:ext cx="864728" cy="1611761"/>
                <a:chOff x="2146200" y="2231675"/>
                <a:chExt cx="1717775" cy="3201750"/>
              </a:xfrm>
            </p:grpSpPr>
            <p:sp>
              <p:nvSpPr>
                <p:cNvPr id="4593" name="Google Shape;4593;p46"/>
                <p:cNvSpPr/>
                <p:nvPr/>
              </p:nvSpPr>
              <p:spPr>
                <a:xfrm>
                  <a:off x="2146200" y="2231675"/>
                  <a:ext cx="1717775" cy="3201750"/>
                </a:xfrm>
                <a:custGeom>
                  <a:avLst/>
                  <a:gdLst/>
                  <a:ahLst/>
                  <a:cxnLst/>
                  <a:rect l="l" t="t" r="r" b="b"/>
                  <a:pathLst>
                    <a:path w="68711" h="128070" extrusionOk="0">
                      <a:moveTo>
                        <a:pt x="0" y="1"/>
                      </a:moveTo>
                      <a:lnTo>
                        <a:pt x="0" y="128069"/>
                      </a:lnTo>
                      <a:lnTo>
                        <a:pt x="68710" y="128069"/>
                      </a:lnTo>
                      <a:lnTo>
                        <a:pt x="68710" y="120874"/>
                      </a:lnTo>
                      <a:cubicBezTo>
                        <a:pt x="66252" y="86099"/>
                        <a:pt x="55520" y="53303"/>
                        <a:pt x="25961" y="29260"/>
                      </a:cubicBezTo>
                      <a:cubicBezTo>
                        <a:pt x="19906" y="6236"/>
                        <a:pt x="0" y="1"/>
                        <a:pt x="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4" name="Google Shape;4594;p46"/>
                <p:cNvSpPr/>
                <p:nvPr/>
              </p:nvSpPr>
              <p:spPr>
                <a:xfrm>
                  <a:off x="2146200" y="3820550"/>
                  <a:ext cx="1717775" cy="1612875"/>
                </a:xfrm>
                <a:custGeom>
                  <a:avLst/>
                  <a:gdLst/>
                  <a:ahLst/>
                  <a:cxnLst/>
                  <a:rect l="l" t="t" r="r" b="b"/>
                  <a:pathLst>
                    <a:path w="68711" h="64515" extrusionOk="0">
                      <a:moveTo>
                        <a:pt x="0" y="0"/>
                      </a:moveTo>
                      <a:lnTo>
                        <a:pt x="0" y="64514"/>
                      </a:lnTo>
                      <a:lnTo>
                        <a:pt x="68710" y="64514"/>
                      </a:lnTo>
                      <a:lnTo>
                        <a:pt x="68710" y="57319"/>
                      </a:lnTo>
                      <a:cubicBezTo>
                        <a:pt x="68051" y="47247"/>
                        <a:pt x="66552" y="37234"/>
                        <a:pt x="64154" y="27401"/>
                      </a:cubicBezTo>
                      <a:cubicBezTo>
                        <a:pt x="52582" y="19367"/>
                        <a:pt x="39272" y="17568"/>
                        <a:pt x="27520" y="15529"/>
                      </a:cubicBezTo>
                      <a:cubicBezTo>
                        <a:pt x="20805" y="6836"/>
                        <a:pt x="8694" y="2279"/>
                        <a:pt x="0" y="0"/>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5" name="Google Shape;4595;p46"/>
                <p:cNvSpPr/>
                <p:nvPr/>
              </p:nvSpPr>
              <p:spPr>
                <a:xfrm>
                  <a:off x="2825200" y="3209800"/>
                  <a:ext cx="224850" cy="181275"/>
                </a:xfrm>
                <a:custGeom>
                  <a:avLst/>
                  <a:gdLst/>
                  <a:ahLst/>
                  <a:cxnLst/>
                  <a:rect l="l" t="t" r="r" b="b"/>
                  <a:pathLst>
                    <a:path w="8994" h="7251" extrusionOk="0">
                      <a:moveTo>
                        <a:pt x="2958" y="0"/>
                      </a:moveTo>
                      <a:cubicBezTo>
                        <a:pt x="2155" y="0"/>
                        <a:pt x="1459" y="264"/>
                        <a:pt x="1020" y="807"/>
                      </a:cubicBezTo>
                      <a:cubicBezTo>
                        <a:pt x="0" y="2066"/>
                        <a:pt x="780" y="4345"/>
                        <a:pt x="2698" y="5904"/>
                      </a:cubicBezTo>
                      <a:cubicBezTo>
                        <a:pt x="3790" y="6790"/>
                        <a:pt x="5017" y="7250"/>
                        <a:pt x="6060" y="7250"/>
                      </a:cubicBezTo>
                      <a:cubicBezTo>
                        <a:pt x="6851" y="7250"/>
                        <a:pt x="7535" y="6986"/>
                        <a:pt x="7975" y="6443"/>
                      </a:cubicBezTo>
                      <a:cubicBezTo>
                        <a:pt x="8994" y="5184"/>
                        <a:pt x="8274" y="2906"/>
                        <a:pt x="6356" y="1347"/>
                      </a:cubicBezTo>
                      <a:cubicBezTo>
                        <a:pt x="5264" y="460"/>
                        <a:pt x="4018" y="0"/>
                        <a:pt x="295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6" name="Google Shape;4596;p46"/>
                <p:cNvSpPr/>
                <p:nvPr/>
              </p:nvSpPr>
              <p:spPr>
                <a:xfrm>
                  <a:off x="2706775" y="3119050"/>
                  <a:ext cx="124450" cy="93350"/>
                </a:xfrm>
                <a:custGeom>
                  <a:avLst/>
                  <a:gdLst/>
                  <a:ahLst/>
                  <a:cxnLst/>
                  <a:rect l="l" t="t" r="r" b="b"/>
                  <a:pathLst>
                    <a:path w="4978" h="3734" extrusionOk="0">
                      <a:moveTo>
                        <a:pt x="2459" y="1"/>
                      </a:moveTo>
                      <a:cubicBezTo>
                        <a:pt x="840" y="60"/>
                        <a:pt x="1" y="1979"/>
                        <a:pt x="1080" y="3178"/>
                      </a:cubicBezTo>
                      <a:cubicBezTo>
                        <a:pt x="1484" y="3553"/>
                        <a:pt x="1984" y="3734"/>
                        <a:pt x="2482" y="3734"/>
                      </a:cubicBezTo>
                      <a:cubicBezTo>
                        <a:pt x="3019" y="3734"/>
                        <a:pt x="3553" y="3523"/>
                        <a:pt x="3958" y="3118"/>
                      </a:cubicBezTo>
                      <a:cubicBezTo>
                        <a:pt x="4977" y="1859"/>
                        <a:pt x="4018" y="1"/>
                        <a:pt x="245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7" name="Google Shape;4597;p46"/>
                <p:cNvSpPr/>
                <p:nvPr/>
              </p:nvSpPr>
              <p:spPr>
                <a:xfrm>
                  <a:off x="3043175" y="3482800"/>
                  <a:ext cx="114800" cy="93625"/>
                </a:xfrm>
                <a:custGeom>
                  <a:avLst/>
                  <a:gdLst/>
                  <a:ahLst/>
                  <a:cxnLst/>
                  <a:rect l="l" t="t" r="r" b="b"/>
                  <a:pathLst>
                    <a:path w="4592" h="3745" extrusionOk="0">
                      <a:moveTo>
                        <a:pt x="2206" y="1"/>
                      </a:moveTo>
                      <a:cubicBezTo>
                        <a:pt x="989" y="1"/>
                        <a:pt x="1" y="1227"/>
                        <a:pt x="455" y="2538"/>
                      </a:cubicBezTo>
                      <a:cubicBezTo>
                        <a:pt x="807" y="3287"/>
                        <a:pt x="1548" y="3745"/>
                        <a:pt x="2320" y="3745"/>
                      </a:cubicBezTo>
                      <a:cubicBezTo>
                        <a:pt x="2599" y="3745"/>
                        <a:pt x="2882" y="3685"/>
                        <a:pt x="3153" y="3558"/>
                      </a:cubicBezTo>
                      <a:cubicBezTo>
                        <a:pt x="4592" y="2778"/>
                        <a:pt x="4412" y="740"/>
                        <a:pt x="2913" y="140"/>
                      </a:cubicBezTo>
                      <a:cubicBezTo>
                        <a:pt x="2675" y="45"/>
                        <a:pt x="2437" y="1"/>
                        <a:pt x="220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8" name="Google Shape;4598;p46"/>
                <p:cNvSpPr/>
                <p:nvPr/>
              </p:nvSpPr>
              <p:spPr>
                <a:xfrm>
                  <a:off x="2383025" y="2718825"/>
                  <a:ext cx="1140700" cy="1854200"/>
                </a:xfrm>
                <a:custGeom>
                  <a:avLst/>
                  <a:gdLst/>
                  <a:ahLst/>
                  <a:cxnLst/>
                  <a:rect l="l" t="t" r="r" b="b"/>
                  <a:pathLst>
                    <a:path w="45628" h="74168" extrusionOk="0">
                      <a:moveTo>
                        <a:pt x="900" y="74168"/>
                      </a:moveTo>
                      <a:lnTo>
                        <a:pt x="1559" y="73388"/>
                      </a:lnTo>
                      <a:cubicBezTo>
                        <a:pt x="1979" y="72849"/>
                        <a:pt x="2518" y="72069"/>
                        <a:pt x="3238" y="71110"/>
                      </a:cubicBezTo>
                      <a:cubicBezTo>
                        <a:pt x="3957" y="70151"/>
                        <a:pt x="4737" y="68892"/>
                        <a:pt x="5696" y="67513"/>
                      </a:cubicBezTo>
                      <a:cubicBezTo>
                        <a:pt x="6595" y="66134"/>
                        <a:pt x="7495" y="64515"/>
                        <a:pt x="8574" y="62776"/>
                      </a:cubicBezTo>
                      <a:cubicBezTo>
                        <a:pt x="9593" y="61037"/>
                        <a:pt x="10613" y="59119"/>
                        <a:pt x="11632" y="57080"/>
                      </a:cubicBezTo>
                      <a:cubicBezTo>
                        <a:pt x="12171" y="56061"/>
                        <a:pt x="12711" y="55042"/>
                        <a:pt x="13251" y="53962"/>
                      </a:cubicBezTo>
                      <a:cubicBezTo>
                        <a:pt x="13790" y="52883"/>
                        <a:pt x="14270" y="51744"/>
                        <a:pt x="14869" y="50665"/>
                      </a:cubicBezTo>
                      <a:cubicBezTo>
                        <a:pt x="16069" y="48386"/>
                        <a:pt x="17208" y="46108"/>
                        <a:pt x="18467" y="43830"/>
                      </a:cubicBezTo>
                      <a:lnTo>
                        <a:pt x="20326" y="40292"/>
                      </a:lnTo>
                      <a:lnTo>
                        <a:pt x="22304" y="36815"/>
                      </a:lnTo>
                      <a:cubicBezTo>
                        <a:pt x="23563" y="34476"/>
                        <a:pt x="24942" y="32198"/>
                        <a:pt x="26321" y="29920"/>
                      </a:cubicBezTo>
                      <a:cubicBezTo>
                        <a:pt x="27640" y="27641"/>
                        <a:pt x="29019" y="25483"/>
                        <a:pt x="30338" y="23324"/>
                      </a:cubicBezTo>
                      <a:cubicBezTo>
                        <a:pt x="31597" y="21166"/>
                        <a:pt x="33036" y="19127"/>
                        <a:pt x="34235" y="17209"/>
                      </a:cubicBezTo>
                      <a:cubicBezTo>
                        <a:pt x="34895" y="16249"/>
                        <a:pt x="35495" y="15290"/>
                        <a:pt x="36094" y="14391"/>
                      </a:cubicBezTo>
                      <a:cubicBezTo>
                        <a:pt x="36694" y="13491"/>
                        <a:pt x="37293" y="12592"/>
                        <a:pt x="37893" y="11813"/>
                      </a:cubicBezTo>
                      <a:lnTo>
                        <a:pt x="41011" y="7196"/>
                      </a:lnTo>
                      <a:lnTo>
                        <a:pt x="43469" y="3718"/>
                      </a:lnTo>
                      <a:cubicBezTo>
                        <a:pt x="44848" y="1740"/>
                        <a:pt x="45627" y="601"/>
                        <a:pt x="45627" y="601"/>
                      </a:cubicBezTo>
                      <a:lnTo>
                        <a:pt x="44968" y="1"/>
                      </a:lnTo>
                      <a:cubicBezTo>
                        <a:pt x="44968" y="1"/>
                        <a:pt x="43889" y="840"/>
                        <a:pt x="42030" y="2399"/>
                      </a:cubicBezTo>
                      <a:lnTo>
                        <a:pt x="38792" y="5277"/>
                      </a:lnTo>
                      <a:cubicBezTo>
                        <a:pt x="37533" y="6356"/>
                        <a:pt x="36274" y="7735"/>
                        <a:pt x="34775" y="9234"/>
                      </a:cubicBezTo>
                      <a:lnTo>
                        <a:pt x="32557" y="11513"/>
                      </a:lnTo>
                      <a:cubicBezTo>
                        <a:pt x="31777" y="12352"/>
                        <a:pt x="31058" y="13192"/>
                        <a:pt x="30218" y="14091"/>
                      </a:cubicBezTo>
                      <a:cubicBezTo>
                        <a:pt x="28719" y="15890"/>
                        <a:pt x="26981" y="17748"/>
                        <a:pt x="25422" y="19787"/>
                      </a:cubicBezTo>
                      <a:cubicBezTo>
                        <a:pt x="23863" y="21825"/>
                        <a:pt x="22124" y="23924"/>
                        <a:pt x="20625" y="26142"/>
                      </a:cubicBezTo>
                      <a:cubicBezTo>
                        <a:pt x="19066" y="28361"/>
                        <a:pt x="17388" y="30639"/>
                        <a:pt x="15949" y="32977"/>
                      </a:cubicBezTo>
                      <a:lnTo>
                        <a:pt x="13790" y="36455"/>
                      </a:lnTo>
                      <a:cubicBezTo>
                        <a:pt x="13011" y="37594"/>
                        <a:pt x="12351" y="38793"/>
                        <a:pt x="11692" y="39992"/>
                      </a:cubicBezTo>
                      <a:cubicBezTo>
                        <a:pt x="10313" y="42331"/>
                        <a:pt x="9054" y="44669"/>
                        <a:pt x="7855" y="46947"/>
                      </a:cubicBezTo>
                      <a:cubicBezTo>
                        <a:pt x="6655" y="49286"/>
                        <a:pt x="5516" y="51504"/>
                        <a:pt x="4617" y="53723"/>
                      </a:cubicBezTo>
                      <a:cubicBezTo>
                        <a:pt x="3717" y="55761"/>
                        <a:pt x="2938" y="57860"/>
                        <a:pt x="2279" y="60018"/>
                      </a:cubicBezTo>
                      <a:cubicBezTo>
                        <a:pt x="1679" y="61997"/>
                        <a:pt x="1199" y="63855"/>
                        <a:pt x="840" y="65534"/>
                      </a:cubicBezTo>
                      <a:cubicBezTo>
                        <a:pt x="540" y="67213"/>
                        <a:pt x="300" y="68712"/>
                        <a:pt x="180" y="69911"/>
                      </a:cubicBezTo>
                      <a:cubicBezTo>
                        <a:pt x="60" y="70930"/>
                        <a:pt x="0" y="71890"/>
                        <a:pt x="0" y="72849"/>
                      </a:cubicBezTo>
                      <a:cubicBezTo>
                        <a:pt x="0" y="73209"/>
                        <a:pt x="0" y="73568"/>
                        <a:pt x="0" y="7386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9" name="Google Shape;4599;p46"/>
                <p:cNvSpPr/>
                <p:nvPr/>
              </p:nvSpPr>
              <p:spPr>
                <a:xfrm>
                  <a:off x="2395000" y="2724825"/>
                  <a:ext cx="1128725" cy="1848200"/>
                </a:xfrm>
                <a:custGeom>
                  <a:avLst/>
                  <a:gdLst/>
                  <a:ahLst/>
                  <a:cxnLst/>
                  <a:rect l="l" t="t" r="r" b="b"/>
                  <a:pathLst>
                    <a:path w="45149" h="73928" extrusionOk="0">
                      <a:moveTo>
                        <a:pt x="45148" y="361"/>
                      </a:moveTo>
                      <a:cubicBezTo>
                        <a:pt x="45148" y="361"/>
                        <a:pt x="44369" y="1500"/>
                        <a:pt x="42990" y="3478"/>
                      </a:cubicBezTo>
                      <a:lnTo>
                        <a:pt x="40532" y="6956"/>
                      </a:lnTo>
                      <a:lnTo>
                        <a:pt x="37414" y="11513"/>
                      </a:lnTo>
                      <a:cubicBezTo>
                        <a:pt x="36814" y="12352"/>
                        <a:pt x="36215" y="13251"/>
                        <a:pt x="35615" y="14151"/>
                      </a:cubicBezTo>
                      <a:cubicBezTo>
                        <a:pt x="34956" y="15050"/>
                        <a:pt x="34416" y="16009"/>
                        <a:pt x="33756" y="16969"/>
                      </a:cubicBezTo>
                      <a:cubicBezTo>
                        <a:pt x="32557" y="18887"/>
                        <a:pt x="31178" y="20926"/>
                        <a:pt x="29859" y="23084"/>
                      </a:cubicBezTo>
                      <a:cubicBezTo>
                        <a:pt x="28540" y="25243"/>
                        <a:pt x="27101" y="27401"/>
                        <a:pt x="25842" y="29680"/>
                      </a:cubicBezTo>
                      <a:cubicBezTo>
                        <a:pt x="24523" y="31958"/>
                        <a:pt x="23084" y="34236"/>
                        <a:pt x="21825" y="36575"/>
                      </a:cubicBezTo>
                      <a:lnTo>
                        <a:pt x="19847" y="40052"/>
                      </a:lnTo>
                      <a:lnTo>
                        <a:pt x="17988" y="43590"/>
                      </a:lnTo>
                      <a:cubicBezTo>
                        <a:pt x="16729" y="45868"/>
                        <a:pt x="15590" y="48206"/>
                        <a:pt x="14390" y="50425"/>
                      </a:cubicBezTo>
                      <a:cubicBezTo>
                        <a:pt x="13791" y="51504"/>
                        <a:pt x="13311" y="52643"/>
                        <a:pt x="12772" y="53722"/>
                      </a:cubicBezTo>
                      <a:cubicBezTo>
                        <a:pt x="12232" y="54742"/>
                        <a:pt x="11692" y="55821"/>
                        <a:pt x="11153" y="56840"/>
                      </a:cubicBezTo>
                      <a:cubicBezTo>
                        <a:pt x="10134" y="58879"/>
                        <a:pt x="9054" y="60797"/>
                        <a:pt x="8095" y="62536"/>
                      </a:cubicBezTo>
                      <a:cubicBezTo>
                        <a:pt x="7136" y="64335"/>
                        <a:pt x="6116" y="65894"/>
                        <a:pt x="5217" y="67273"/>
                      </a:cubicBezTo>
                      <a:cubicBezTo>
                        <a:pt x="4318" y="68652"/>
                        <a:pt x="3478" y="69911"/>
                        <a:pt x="2759" y="70870"/>
                      </a:cubicBezTo>
                      <a:cubicBezTo>
                        <a:pt x="2039" y="71829"/>
                        <a:pt x="1500" y="72669"/>
                        <a:pt x="1080" y="73148"/>
                      </a:cubicBezTo>
                      <a:lnTo>
                        <a:pt x="421" y="73928"/>
                      </a:lnTo>
                      <a:lnTo>
                        <a:pt x="1" y="73808"/>
                      </a:lnTo>
                      <a:cubicBezTo>
                        <a:pt x="1" y="73808"/>
                        <a:pt x="12592" y="33937"/>
                        <a:pt x="44789"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0" name="Google Shape;4600;p46"/>
                <p:cNvSpPr/>
                <p:nvPr/>
              </p:nvSpPr>
              <p:spPr>
                <a:xfrm>
                  <a:off x="2477450" y="3514775"/>
                  <a:ext cx="1281600" cy="1037275"/>
                </a:xfrm>
                <a:custGeom>
                  <a:avLst/>
                  <a:gdLst/>
                  <a:ahLst/>
                  <a:cxnLst/>
                  <a:rect l="l" t="t" r="r" b="b"/>
                  <a:pathLst>
                    <a:path w="51264" h="41491" extrusionOk="0">
                      <a:moveTo>
                        <a:pt x="540" y="41490"/>
                      </a:moveTo>
                      <a:lnTo>
                        <a:pt x="1260" y="41071"/>
                      </a:lnTo>
                      <a:cubicBezTo>
                        <a:pt x="1679" y="40831"/>
                        <a:pt x="2279" y="40411"/>
                        <a:pt x="3058" y="39872"/>
                      </a:cubicBezTo>
                      <a:cubicBezTo>
                        <a:pt x="3778" y="39332"/>
                        <a:pt x="4677" y="38732"/>
                        <a:pt x="5696" y="37953"/>
                      </a:cubicBezTo>
                      <a:cubicBezTo>
                        <a:pt x="6656" y="37174"/>
                        <a:pt x="7735" y="36334"/>
                        <a:pt x="8934" y="35315"/>
                      </a:cubicBezTo>
                      <a:cubicBezTo>
                        <a:pt x="10133" y="34356"/>
                        <a:pt x="11332" y="33276"/>
                        <a:pt x="12591" y="32077"/>
                      </a:cubicBezTo>
                      <a:cubicBezTo>
                        <a:pt x="13251" y="31478"/>
                        <a:pt x="13910" y="30878"/>
                        <a:pt x="14570" y="30219"/>
                      </a:cubicBezTo>
                      <a:cubicBezTo>
                        <a:pt x="15229" y="29619"/>
                        <a:pt x="15889" y="28959"/>
                        <a:pt x="16549" y="28300"/>
                      </a:cubicBezTo>
                      <a:cubicBezTo>
                        <a:pt x="17987" y="27041"/>
                        <a:pt x="19366" y="25662"/>
                        <a:pt x="20865" y="24343"/>
                      </a:cubicBezTo>
                      <a:lnTo>
                        <a:pt x="23084" y="22364"/>
                      </a:lnTo>
                      <a:lnTo>
                        <a:pt x="25422" y="20386"/>
                      </a:lnTo>
                      <a:cubicBezTo>
                        <a:pt x="26921" y="19067"/>
                        <a:pt x="28480" y="17747"/>
                        <a:pt x="30039" y="16488"/>
                      </a:cubicBezTo>
                      <a:cubicBezTo>
                        <a:pt x="31538" y="15229"/>
                        <a:pt x="33097" y="14030"/>
                        <a:pt x="34595" y="12831"/>
                      </a:cubicBezTo>
                      <a:cubicBezTo>
                        <a:pt x="36034" y="11632"/>
                        <a:pt x="37593" y="10613"/>
                        <a:pt x="38912" y="9473"/>
                      </a:cubicBezTo>
                      <a:cubicBezTo>
                        <a:pt x="39632" y="8994"/>
                        <a:pt x="40291" y="8454"/>
                        <a:pt x="40951" y="7974"/>
                      </a:cubicBezTo>
                      <a:lnTo>
                        <a:pt x="42929" y="6536"/>
                      </a:lnTo>
                      <a:lnTo>
                        <a:pt x="46287" y="4137"/>
                      </a:lnTo>
                      <a:lnTo>
                        <a:pt x="48985" y="2279"/>
                      </a:lnTo>
                      <a:cubicBezTo>
                        <a:pt x="50484" y="1259"/>
                        <a:pt x="51263" y="660"/>
                        <a:pt x="51263" y="660"/>
                      </a:cubicBezTo>
                      <a:lnTo>
                        <a:pt x="50964" y="0"/>
                      </a:lnTo>
                      <a:cubicBezTo>
                        <a:pt x="50964" y="0"/>
                        <a:pt x="50004" y="360"/>
                        <a:pt x="48266" y="1019"/>
                      </a:cubicBezTo>
                      <a:lnTo>
                        <a:pt x="45208" y="2219"/>
                      </a:lnTo>
                      <a:cubicBezTo>
                        <a:pt x="44009" y="2698"/>
                        <a:pt x="42750" y="3358"/>
                        <a:pt x="41371" y="4017"/>
                      </a:cubicBezTo>
                      <a:lnTo>
                        <a:pt x="39152" y="5037"/>
                      </a:lnTo>
                      <a:cubicBezTo>
                        <a:pt x="38373" y="5396"/>
                        <a:pt x="37653" y="5876"/>
                        <a:pt x="36874" y="6296"/>
                      </a:cubicBezTo>
                      <a:cubicBezTo>
                        <a:pt x="35315" y="7195"/>
                        <a:pt x="33576" y="8034"/>
                        <a:pt x="31957" y="9114"/>
                      </a:cubicBezTo>
                      <a:cubicBezTo>
                        <a:pt x="30339" y="10133"/>
                        <a:pt x="28600" y="11212"/>
                        <a:pt x="26921" y="12351"/>
                      </a:cubicBezTo>
                      <a:cubicBezTo>
                        <a:pt x="25242" y="13550"/>
                        <a:pt x="23503" y="14750"/>
                        <a:pt x="21825" y="16009"/>
                      </a:cubicBezTo>
                      <a:lnTo>
                        <a:pt x="19366" y="17927"/>
                      </a:lnTo>
                      <a:cubicBezTo>
                        <a:pt x="18587" y="18587"/>
                        <a:pt x="17808" y="19306"/>
                        <a:pt x="16968" y="19966"/>
                      </a:cubicBezTo>
                      <a:cubicBezTo>
                        <a:pt x="15409" y="21225"/>
                        <a:pt x="13910" y="22604"/>
                        <a:pt x="12471" y="23923"/>
                      </a:cubicBezTo>
                      <a:cubicBezTo>
                        <a:pt x="10973" y="25242"/>
                        <a:pt x="9653" y="26561"/>
                        <a:pt x="8394" y="27880"/>
                      </a:cubicBezTo>
                      <a:cubicBezTo>
                        <a:pt x="7195" y="29199"/>
                        <a:pt x="6116" y="30518"/>
                        <a:pt x="5157" y="31777"/>
                      </a:cubicBezTo>
                      <a:cubicBezTo>
                        <a:pt x="4257" y="32917"/>
                        <a:pt x="3478" y="34116"/>
                        <a:pt x="2699" y="35315"/>
                      </a:cubicBezTo>
                      <a:cubicBezTo>
                        <a:pt x="2039" y="36454"/>
                        <a:pt x="1499" y="37413"/>
                        <a:pt x="1140" y="38253"/>
                      </a:cubicBezTo>
                      <a:cubicBezTo>
                        <a:pt x="720" y="39152"/>
                        <a:pt x="420" y="39752"/>
                        <a:pt x="240" y="40291"/>
                      </a:cubicBezTo>
                      <a:cubicBezTo>
                        <a:pt x="180" y="40531"/>
                        <a:pt x="60" y="40771"/>
                        <a:pt x="0" y="4107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1" name="Google Shape;4601;p46"/>
                <p:cNvSpPr/>
                <p:nvPr/>
              </p:nvSpPr>
              <p:spPr>
                <a:xfrm>
                  <a:off x="2483450" y="3522250"/>
                  <a:ext cx="1275600" cy="1029800"/>
                </a:xfrm>
                <a:custGeom>
                  <a:avLst/>
                  <a:gdLst/>
                  <a:ahLst/>
                  <a:cxnLst/>
                  <a:rect l="l" t="t" r="r" b="b"/>
                  <a:pathLst>
                    <a:path w="51024" h="41192" extrusionOk="0">
                      <a:moveTo>
                        <a:pt x="51023" y="361"/>
                      </a:moveTo>
                      <a:cubicBezTo>
                        <a:pt x="51023" y="361"/>
                        <a:pt x="50184" y="960"/>
                        <a:pt x="48685" y="1980"/>
                      </a:cubicBezTo>
                      <a:lnTo>
                        <a:pt x="46047" y="3838"/>
                      </a:lnTo>
                      <a:lnTo>
                        <a:pt x="42630" y="6296"/>
                      </a:lnTo>
                      <a:lnTo>
                        <a:pt x="40711" y="7675"/>
                      </a:lnTo>
                      <a:cubicBezTo>
                        <a:pt x="40051" y="8155"/>
                        <a:pt x="39392" y="8695"/>
                        <a:pt x="38672" y="9234"/>
                      </a:cubicBezTo>
                      <a:cubicBezTo>
                        <a:pt x="37293" y="10314"/>
                        <a:pt x="35794" y="11333"/>
                        <a:pt x="34355" y="12532"/>
                      </a:cubicBezTo>
                      <a:cubicBezTo>
                        <a:pt x="32857" y="13791"/>
                        <a:pt x="31298" y="14930"/>
                        <a:pt x="29739" y="16249"/>
                      </a:cubicBezTo>
                      <a:cubicBezTo>
                        <a:pt x="28240" y="17508"/>
                        <a:pt x="26621" y="18768"/>
                        <a:pt x="25122" y="20087"/>
                      </a:cubicBezTo>
                      <a:lnTo>
                        <a:pt x="22844" y="22065"/>
                      </a:lnTo>
                      <a:lnTo>
                        <a:pt x="20565" y="24104"/>
                      </a:lnTo>
                      <a:cubicBezTo>
                        <a:pt x="19067" y="25423"/>
                        <a:pt x="17688" y="26742"/>
                        <a:pt x="16309" y="28061"/>
                      </a:cubicBezTo>
                      <a:cubicBezTo>
                        <a:pt x="15589" y="28660"/>
                        <a:pt x="14930" y="29320"/>
                        <a:pt x="14270" y="29980"/>
                      </a:cubicBezTo>
                      <a:cubicBezTo>
                        <a:pt x="13610" y="30579"/>
                        <a:pt x="13011" y="31179"/>
                        <a:pt x="12351" y="31778"/>
                      </a:cubicBezTo>
                      <a:cubicBezTo>
                        <a:pt x="11092" y="32977"/>
                        <a:pt x="9833" y="34057"/>
                        <a:pt x="8694" y="35016"/>
                      </a:cubicBezTo>
                      <a:cubicBezTo>
                        <a:pt x="7555" y="36035"/>
                        <a:pt x="6416" y="36875"/>
                        <a:pt x="5396" y="37654"/>
                      </a:cubicBezTo>
                      <a:cubicBezTo>
                        <a:pt x="4377" y="38433"/>
                        <a:pt x="3538" y="39093"/>
                        <a:pt x="2758" y="39573"/>
                      </a:cubicBezTo>
                      <a:cubicBezTo>
                        <a:pt x="1979" y="40112"/>
                        <a:pt x="1379" y="40532"/>
                        <a:pt x="960" y="40772"/>
                      </a:cubicBezTo>
                      <a:lnTo>
                        <a:pt x="300" y="41191"/>
                      </a:lnTo>
                      <a:lnTo>
                        <a:pt x="0" y="41012"/>
                      </a:lnTo>
                      <a:cubicBezTo>
                        <a:pt x="0" y="41012"/>
                        <a:pt x="19246" y="15890"/>
                        <a:pt x="50844" y="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2" name="Google Shape;4602;p46"/>
                <p:cNvSpPr/>
                <p:nvPr/>
              </p:nvSpPr>
              <p:spPr>
                <a:xfrm>
                  <a:off x="2333550" y="2918200"/>
                  <a:ext cx="508150" cy="1570900"/>
                </a:xfrm>
                <a:custGeom>
                  <a:avLst/>
                  <a:gdLst/>
                  <a:ahLst/>
                  <a:cxnLst/>
                  <a:rect l="l" t="t" r="r" b="b"/>
                  <a:pathLst>
                    <a:path w="20326" h="62836" extrusionOk="0">
                      <a:moveTo>
                        <a:pt x="1919" y="62835"/>
                      </a:moveTo>
                      <a:cubicBezTo>
                        <a:pt x="1919" y="62835"/>
                        <a:pt x="2039" y="62536"/>
                        <a:pt x="2219" y="62056"/>
                      </a:cubicBezTo>
                      <a:cubicBezTo>
                        <a:pt x="2459" y="61576"/>
                        <a:pt x="2699" y="60917"/>
                        <a:pt x="3058" y="60077"/>
                      </a:cubicBezTo>
                      <a:cubicBezTo>
                        <a:pt x="3358" y="59178"/>
                        <a:pt x="3718" y="58159"/>
                        <a:pt x="4078" y="56959"/>
                      </a:cubicBezTo>
                      <a:cubicBezTo>
                        <a:pt x="4497" y="55760"/>
                        <a:pt x="4857" y="54441"/>
                        <a:pt x="5277" y="52942"/>
                      </a:cubicBezTo>
                      <a:cubicBezTo>
                        <a:pt x="5756" y="51503"/>
                        <a:pt x="6116" y="49885"/>
                        <a:pt x="6476" y="48206"/>
                      </a:cubicBezTo>
                      <a:cubicBezTo>
                        <a:pt x="6656" y="47306"/>
                        <a:pt x="6836" y="46467"/>
                        <a:pt x="7016" y="45568"/>
                      </a:cubicBezTo>
                      <a:cubicBezTo>
                        <a:pt x="7195" y="44668"/>
                        <a:pt x="7375" y="43769"/>
                        <a:pt x="7555" y="42870"/>
                      </a:cubicBezTo>
                      <a:cubicBezTo>
                        <a:pt x="7975" y="41011"/>
                        <a:pt x="8395" y="39092"/>
                        <a:pt x="8874" y="37174"/>
                      </a:cubicBezTo>
                      <a:cubicBezTo>
                        <a:pt x="9114" y="36214"/>
                        <a:pt x="9294" y="35195"/>
                        <a:pt x="9534" y="34236"/>
                      </a:cubicBezTo>
                      <a:lnTo>
                        <a:pt x="10313" y="31298"/>
                      </a:lnTo>
                      <a:cubicBezTo>
                        <a:pt x="10793" y="29319"/>
                        <a:pt x="11392" y="27401"/>
                        <a:pt x="11932" y="25482"/>
                      </a:cubicBezTo>
                      <a:cubicBezTo>
                        <a:pt x="12472" y="23563"/>
                        <a:pt x="13071" y="21705"/>
                        <a:pt x="13551" y="19846"/>
                      </a:cubicBezTo>
                      <a:cubicBezTo>
                        <a:pt x="14090" y="18047"/>
                        <a:pt x="14690" y="16309"/>
                        <a:pt x="15230" y="14630"/>
                      </a:cubicBezTo>
                      <a:cubicBezTo>
                        <a:pt x="15529" y="13790"/>
                        <a:pt x="15769" y="12951"/>
                        <a:pt x="16069" y="12172"/>
                      </a:cubicBezTo>
                      <a:cubicBezTo>
                        <a:pt x="16309" y="11392"/>
                        <a:pt x="16609" y="10673"/>
                        <a:pt x="16848" y="9953"/>
                      </a:cubicBezTo>
                      <a:cubicBezTo>
                        <a:pt x="17328" y="8514"/>
                        <a:pt x="17808" y="7195"/>
                        <a:pt x="18227" y="5996"/>
                      </a:cubicBezTo>
                      <a:cubicBezTo>
                        <a:pt x="18647" y="4857"/>
                        <a:pt x="19067" y="3838"/>
                        <a:pt x="19367" y="2998"/>
                      </a:cubicBezTo>
                      <a:cubicBezTo>
                        <a:pt x="20026" y="1319"/>
                        <a:pt x="20326" y="300"/>
                        <a:pt x="20326" y="300"/>
                      </a:cubicBezTo>
                      <a:lnTo>
                        <a:pt x="19726" y="0"/>
                      </a:lnTo>
                      <a:cubicBezTo>
                        <a:pt x="19726" y="0"/>
                        <a:pt x="19127" y="840"/>
                        <a:pt x="18108" y="2339"/>
                      </a:cubicBezTo>
                      <a:lnTo>
                        <a:pt x="16249" y="5037"/>
                      </a:lnTo>
                      <a:cubicBezTo>
                        <a:pt x="15589" y="6116"/>
                        <a:pt x="14930" y="7375"/>
                        <a:pt x="14090" y="8754"/>
                      </a:cubicBezTo>
                      <a:lnTo>
                        <a:pt x="12891" y="10852"/>
                      </a:lnTo>
                      <a:cubicBezTo>
                        <a:pt x="12472" y="11572"/>
                        <a:pt x="12112" y="12351"/>
                        <a:pt x="11692" y="13191"/>
                      </a:cubicBezTo>
                      <a:cubicBezTo>
                        <a:pt x="10973" y="14810"/>
                        <a:pt x="10013" y="16488"/>
                        <a:pt x="9294" y="18287"/>
                      </a:cubicBezTo>
                      <a:cubicBezTo>
                        <a:pt x="8574" y="20086"/>
                        <a:pt x="7675" y="21945"/>
                        <a:pt x="7016" y="23863"/>
                      </a:cubicBezTo>
                      <a:cubicBezTo>
                        <a:pt x="6296" y="25782"/>
                        <a:pt x="5517" y="27700"/>
                        <a:pt x="4917" y="29739"/>
                      </a:cubicBezTo>
                      <a:lnTo>
                        <a:pt x="3958" y="32737"/>
                      </a:lnTo>
                      <a:cubicBezTo>
                        <a:pt x="3658" y="33696"/>
                        <a:pt x="3418" y="34715"/>
                        <a:pt x="3118" y="35735"/>
                      </a:cubicBezTo>
                      <a:cubicBezTo>
                        <a:pt x="2579" y="37713"/>
                        <a:pt x="2099" y="39692"/>
                        <a:pt x="1619" y="41610"/>
                      </a:cubicBezTo>
                      <a:cubicBezTo>
                        <a:pt x="1140" y="43469"/>
                        <a:pt x="840" y="45328"/>
                        <a:pt x="600" y="47127"/>
                      </a:cubicBezTo>
                      <a:cubicBezTo>
                        <a:pt x="300" y="48805"/>
                        <a:pt x="180" y="50484"/>
                        <a:pt x="61" y="52163"/>
                      </a:cubicBezTo>
                      <a:cubicBezTo>
                        <a:pt x="1" y="53602"/>
                        <a:pt x="1" y="55041"/>
                        <a:pt x="61" y="56480"/>
                      </a:cubicBezTo>
                      <a:cubicBezTo>
                        <a:pt x="180" y="57619"/>
                        <a:pt x="300" y="58758"/>
                        <a:pt x="480" y="59837"/>
                      </a:cubicBezTo>
                      <a:cubicBezTo>
                        <a:pt x="600" y="60797"/>
                        <a:pt x="780" y="61516"/>
                        <a:pt x="900" y="61996"/>
                      </a:cubicBezTo>
                      <a:cubicBezTo>
                        <a:pt x="1020" y="62476"/>
                        <a:pt x="1140" y="62775"/>
                        <a:pt x="1140" y="62775"/>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3" name="Google Shape;4603;p46"/>
                <p:cNvSpPr/>
                <p:nvPr/>
              </p:nvSpPr>
              <p:spPr>
                <a:xfrm>
                  <a:off x="2372525" y="2924200"/>
                  <a:ext cx="470675" cy="1564900"/>
                </a:xfrm>
                <a:custGeom>
                  <a:avLst/>
                  <a:gdLst/>
                  <a:ahLst/>
                  <a:cxnLst/>
                  <a:rect l="l" t="t" r="r" b="b"/>
                  <a:pathLst>
                    <a:path w="18827" h="62596" extrusionOk="0">
                      <a:moveTo>
                        <a:pt x="18827" y="120"/>
                      </a:moveTo>
                      <a:cubicBezTo>
                        <a:pt x="18827" y="120"/>
                        <a:pt x="18467" y="1139"/>
                        <a:pt x="17868" y="2818"/>
                      </a:cubicBezTo>
                      <a:cubicBezTo>
                        <a:pt x="17508" y="3657"/>
                        <a:pt x="17148" y="4677"/>
                        <a:pt x="16728" y="5816"/>
                      </a:cubicBezTo>
                      <a:cubicBezTo>
                        <a:pt x="16249" y="6955"/>
                        <a:pt x="15829" y="8334"/>
                        <a:pt x="15289" y="9773"/>
                      </a:cubicBezTo>
                      <a:cubicBezTo>
                        <a:pt x="15050" y="10493"/>
                        <a:pt x="14810" y="11272"/>
                        <a:pt x="14510" y="11992"/>
                      </a:cubicBezTo>
                      <a:cubicBezTo>
                        <a:pt x="14210" y="12771"/>
                        <a:pt x="13970" y="13610"/>
                        <a:pt x="13731" y="14450"/>
                      </a:cubicBezTo>
                      <a:cubicBezTo>
                        <a:pt x="13191" y="16069"/>
                        <a:pt x="12531" y="17807"/>
                        <a:pt x="12052" y="19666"/>
                      </a:cubicBezTo>
                      <a:cubicBezTo>
                        <a:pt x="11512" y="21525"/>
                        <a:pt x="10853" y="23323"/>
                        <a:pt x="10373" y="25302"/>
                      </a:cubicBezTo>
                      <a:cubicBezTo>
                        <a:pt x="9893" y="27221"/>
                        <a:pt x="9234" y="29139"/>
                        <a:pt x="8754" y="31118"/>
                      </a:cubicBezTo>
                      <a:lnTo>
                        <a:pt x="8035" y="34056"/>
                      </a:lnTo>
                      <a:lnTo>
                        <a:pt x="7315" y="36934"/>
                      </a:lnTo>
                      <a:cubicBezTo>
                        <a:pt x="6836" y="38852"/>
                        <a:pt x="6476" y="40771"/>
                        <a:pt x="6056" y="42630"/>
                      </a:cubicBezTo>
                      <a:cubicBezTo>
                        <a:pt x="5816" y="43589"/>
                        <a:pt x="5636" y="44488"/>
                        <a:pt x="5457" y="45388"/>
                      </a:cubicBezTo>
                      <a:cubicBezTo>
                        <a:pt x="5277" y="46287"/>
                        <a:pt x="5097" y="47126"/>
                        <a:pt x="4917" y="47966"/>
                      </a:cubicBezTo>
                      <a:cubicBezTo>
                        <a:pt x="4557" y="49705"/>
                        <a:pt x="4137" y="51263"/>
                        <a:pt x="3778" y="52762"/>
                      </a:cubicBezTo>
                      <a:cubicBezTo>
                        <a:pt x="3418" y="54201"/>
                        <a:pt x="2938" y="55580"/>
                        <a:pt x="2579" y="56779"/>
                      </a:cubicBezTo>
                      <a:cubicBezTo>
                        <a:pt x="2159" y="57919"/>
                        <a:pt x="1799" y="58998"/>
                        <a:pt x="1499" y="59837"/>
                      </a:cubicBezTo>
                      <a:cubicBezTo>
                        <a:pt x="1140" y="60737"/>
                        <a:pt x="900" y="61396"/>
                        <a:pt x="660" y="61876"/>
                      </a:cubicBezTo>
                      <a:cubicBezTo>
                        <a:pt x="480" y="62296"/>
                        <a:pt x="360" y="62595"/>
                        <a:pt x="360" y="62595"/>
                      </a:cubicBezTo>
                      <a:lnTo>
                        <a:pt x="0" y="62595"/>
                      </a:lnTo>
                      <a:cubicBezTo>
                        <a:pt x="0" y="62595"/>
                        <a:pt x="1499" y="31058"/>
                        <a:pt x="18527" y="0"/>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grpSp>
          <p:nvGrpSpPr>
            <p:cNvPr id="4604" name="Google Shape;4604;p46"/>
            <p:cNvGrpSpPr/>
            <p:nvPr/>
          </p:nvGrpSpPr>
          <p:grpSpPr>
            <a:xfrm>
              <a:off x="2925275" y="4869071"/>
              <a:ext cx="699600" cy="254960"/>
              <a:chOff x="238125" y="1190600"/>
              <a:chExt cx="7555075" cy="2753350"/>
            </a:xfrm>
          </p:grpSpPr>
          <p:sp>
            <p:nvSpPr>
              <p:cNvPr id="4605" name="Google Shape;4605;p46"/>
              <p:cNvSpPr/>
              <p:nvPr/>
            </p:nvSpPr>
            <p:spPr>
              <a:xfrm>
                <a:off x="238125" y="1624025"/>
                <a:ext cx="7522600" cy="2319925"/>
              </a:xfrm>
              <a:custGeom>
                <a:avLst/>
                <a:gdLst/>
                <a:ahLst/>
                <a:cxnLst/>
                <a:rect l="l" t="t" r="r" b="b"/>
                <a:pathLst>
                  <a:path w="300904" h="92797" extrusionOk="0">
                    <a:moveTo>
                      <a:pt x="139726" y="1"/>
                    </a:moveTo>
                    <a:cubicBezTo>
                      <a:pt x="121735" y="1"/>
                      <a:pt x="103431" y="1113"/>
                      <a:pt x="85725" y="3445"/>
                    </a:cubicBezTo>
                    <a:cubicBezTo>
                      <a:pt x="38100" y="9940"/>
                      <a:pt x="7360" y="23794"/>
                      <a:pt x="0" y="39381"/>
                    </a:cubicBezTo>
                    <a:lnTo>
                      <a:pt x="129886" y="48040"/>
                    </a:lnTo>
                    <a:lnTo>
                      <a:pt x="9092" y="64059"/>
                    </a:lnTo>
                    <a:cubicBezTo>
                      <a:pt x="31582" y="81986"/>
                      <a:pt x="84255" y="92797"/>
                      <a:pt x="139769" y="92797"/>
                    </a:cubicBezTo>
                    <a:cubicBezTo>
                      <a:pt x="157994" y="92797"/>
                      <a:pt x="176526" y="91631"/>
                      <a:pt x="194397" y="89170"/>
                    </a:cubicBezTo>
                    <a:cubicBezTo>
                      <a:pt x="266700" y="79212"/>
                      <a:pt x="300903" y="52369"/>
                      <a:pt x="270597" y="28557"/>
                    </a:cubicBezTo>
                    <a:cubicBezTo>
                      <a:pt x="247712" y="10576"/>
                      <a:pt x="195202" y="1"/>
                      <a:pt x="139726"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6" name="Google Shape;4606;p46"/>
              <p:cNvSpPr/>
              <p:nvPr/>
            </p:nvSpPr>
            <p:spPr>
              <a:xfrm>
                <a:off x="368000" y="1190600"/>
                <a:ext cx="7425200" cy="2608575"/>
              </a:xfrm>
              <a:custGeom>
                <a:avLst/>
                <a:gdLst/>
                <a:ahLst/>
                <a:cxnLst/>
                <a:rect l="l" t="t" r="r" b="b"/>
                <a:pathLst>
                  <a:path w="297008" h="104343" extrusionOk="0">
                    <a:moveTo>
                      <a:pt x="0" y="41997"/>
                    </a:moveTo>
                    <a:lnTo>
                      <a:pt x="127722" y="53254"/>
                    </a:lnTo>
                    <a:lnTo>
                      <a:pt x="3031" y="66676"/>
                    </a:lnTo>
                    <a:cubicBezTo>
                      <a:pt x="28143" y="91354"/>
                      <a:pt x="108672" y="104342"/>
                      <a:pt x="182707" y="96116"/>
                    </a:cubicBezTo>
                    <a:cubicBezTo>
                      <a:pt x="256743" y="88323"/>
                      <a:pt x="297007" y="61913"/>
                      <a:pt x="272329" y="37668"/>
                    </a:cubicBezTo>
                    <a:cubicBezTo>
                      <a:pt x="247650" y="12989"/>
                      <a:pt x="167554" y="1"/>
                      <a:pt x="93086" y="8227"/>
                    </a:cubicBezTo>
                    <a:cubicBezTo>
                      <a:pt x="44595" y="13422"/>
                      <a:pt x="10391" y="26411"/>
                      <a:pt x="0" y="41997"/>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7" name="Google Shape;4607;p46"/>
              <p:cNvSpPr/>
              <p:nvPr/>
            </p:nvSpPr>
            <p:spPr>
              <a:xfrm>
                <a:off x="368000" y="1190600"/>
                <a:ext cx="6992250" cy="1331350"/>
              </a:xfrm>
              <a:custGeom>
                <a:avLst/>
                <a:gdLst/>
                <a:ahLst/>
                <a:cxnLst/>
                <a:rect l="l" t="t" r="r" b="b"/>
                <a:pathLst>
                  <a:path w="279690" h="53254" extrusionOk="0">
                    <a:moveTo>
                      <a:pt x="0" y="41997"/>
                    </a:moveTo>
                    <a:lnTo>
                      <a:pt x="127722" y="53254"/>
                    </a:lnTo>
                    <a:lnTo>
                      <a:pt x="279689" y="51522"/>
                    </a:lnTo>
                    <a:cubicBezTo>
                      <a:pt x="278823" y="45894"/>
                      <a:pt x="276225" y="41131"/>
                      <a:pt x="272329" y="37668"/>
                    </a:cubicBezTo>
                    <a:cubicBezTo>
                      <a:pt x="247650" y="12989"/>
                      <a:pt x="167554" y="1"/>
                      <a:pt x="93086" y="8227"/>
                    </a:cubicBezTo>
                    <a:cubicBezTo>
                      <a:pt x="44595" y="13422"/>
                      <a:pt x="10391" y="26411"/>
                      <a:pt x="0" y="41997"/>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grpSp>
        <p:nvGrpSpPr>
          <p:cNvPr id="4608" name="Google Shape;4608;p46"/>
          <p:cNvGrpSpPr/>
          <p:nvPr/>
        </p:nvGrpSpPr>
        <p:grpSpPr>
          <a:xfrm rot="-4919260" flipH="1">
            <a:off x="5907325" y="-1144369"/>
            <a:ext cx="1424409" cy="2872700"/>
            <a:chOff x="2486100" y="238125"/>
            <a:chExt cx="2545425" cy="5133525"/>
          </a:xfrm>
        </p:grpSpPr>
        <p:sp>
          <p:nvSpPr>
            <p:cNvPr id="4609" name="Google Shape;4609;p46"/>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0" name="Google Shape;4610;p46"/>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1" name="Google Shape;4611;p46"/>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612" name="Google Shape;4612;p46"/>
          <p:cNvGrpSpPr/>
          <p:nvPr/>
        </p:nvGrpSpPr>
        <p:grpSpPr>
          <a:xfrm rot="-7199550" flipH="1">
            <a:off x="7009963" y="-243249"/>
            <a:ext cx="954581" cy="1925167"/>
            <a:chOff x="2486100" y="238125"/>
            <a:chExt cx="2545425" cy="5133525"/>
          </a:xfrm>
        </p:grpSpPr>
        <p:sp>
          <p:nvSpPr>
            <p:cNvPr id="4613" name="Google Shape;4613;p46"/>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4" name="Google Shape;4614;p46"/>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5" name="Google Shape;4615;p46"/>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pic>
        <p:nvPicPr>
          <p:cNvPr id="7" name="Hình ảnh 6">
            <a:extLst>
              <a:ext uri="{FF2B5EF4-FFF2-40B4-BE49-F238E27FC236}">
                <a16:creationId xmlns:a16="http://schemas.microsoft.com/office/drawing/2014/main" id="{09ACE0A0-79EF-63B0-CACE-5823D160946B}"/>
              </a:ext>
            </a:extLst>
          </p:cNvPr>
          <p:cNvPicPr>
            <a:picLocks noChangeAspect="1"/>
          </p:cNvPicPr>
          <p:nvPr/>
        </p:nvPicPr>
        <p:blipFill>
          <a:blip r:embed="rId3"/>
          <a:stretch>
            <a:fillRect/>
          </a:stretch>
        </p:blipFill>
        <p:spPr>
          <a:xfrm>
            <a:off x="7280702" y="4620955"/>
            <a:ext cx="4470788" cy="2032176"/>
          </a:xfrm>
          <a:prstGeom prst="rect">
            <a:avLst/>
          </a:prstGeom>
        </p:spPr>
      </p:pic>
      <p:pic>
        <p:nvPicPr>
          <p:cNvPr id="9" name="Hình ảnh 8">
            <a:extLst>
              <a:ext uri="{FF2B5EF4-FFF2-40B4-BE49-F238E27FC236}">
                <a16:creationId xmlns:a16="http://schemas.microsoft.com/office/drawing/2014/main" id="{034F33D2-9872-D07A-A7CB-97FBE9A2B02A}"/>
              </a:ext>
            </a:extLst>
          </p:cNvPr>
          <p:cNvPicPr>
            <a:picLocks noChangeAspect="1"/>
          </p:cNvPicPr>
          <p:nvPr/>
        </p:nvPicPr>
        <p:blipFill>
          <a:blip r:embed="rId4"/>
          <a:stretch>
            <a:fillRect/>
          </a:stretch>
        </p:blipFill>
        <p:spPr>
          <a:xfrm>
            <a:off x="4370937" y="2331072"/>
            <a:ext cx="4560203" cy="2284165"/>
          </a:xfrm>
          <a:prstGeom prst="rect">
            <a:avLst/>
          </a:prstGeom>
        </p:spPr>
      </p:pic>
      <p:pic>
        <p:nvPicPr>
          <p:cNvPr id="11" name="Hình ảnh 10">
            <a:extLst>
              <a:ext uri="{FF2B5EF4-FFF2-40B4-BE49-F238E27FC236}">
                <a16:creationId xmlns:a16="http://schemas.microsoft.com/office/drawing/2014/main" id="{47A3E390-0C8A-99AD-80F6-644CFAB4BB9A}"/>
              </a:ext>
            </a:extLst>
          </p:cNvPr>
          <p:cNvPicPr>
            <a:picLocks noChangeAspect="1"/>
          </p:cNvPicPr>
          <p:nvPr/>
        </p:nvPicPr>
        <p:blipFill>
          <a:blip r:embed="rId5"/>
          <a:stretch>
            <a:fillRect/>
          </a:stretch>
        </p:blipFill>
        <p:spPr>
          <a:xfrm>
            <a:off x="951249" y="90714"/>
            <a:ext cx="4259441" cy="2381711"/>
          </a:xfrm>
          <a:prstGeom prst="rect">
            <a:avLst/>
          </a:prstGeom>
        </p:spPr>
      </p:pic>
    </p:spTree>
    <p:extLst>
      <p:ext uri="{BB962C8B-B14F-4D97-AF65-F5344CB8AC3E}">
        <p14:creationId xmlns:p14="http://schemas.microsoft.com/office/powerpoint/2010/main" val="39909185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1536D2-9E24-5F7F-E313-18DF35F63D0A}"/>
              </a:ext>
            </a:extLst>
          </p:cNvPr>
          <p:cNvPicPr>
            <a:picLocks noChangeAspect="1"/>
          </p:cNvPicPr>
          <p:nvPr/>
        </p:nvPicPr>
        <p:blipFill>
          <a:blip r:embed="rId2"/>
          <a:stretch>
            <a:fillRect/>
          </a:stretch>
        </p:blipFill>
        <p:spPr>
          <a:xfrm>
            <a:off x="9863723" y="-1"/>
            <a:ext cx="2328277" cy="6791325"/>
          </a:xfrm>
          <a:prstGeom prst="rect">
            <a:avLst/>
          </a:prstGeom>
        </p:spPr>
      </p:pic>
      <p:pic>
        <p:nvPicPr>
          <p:cNvPr id="12" name="Picture 11">
            <a:extLst>
              <a:ext uri="{FF2B5EF4-FFF2-40B4-BE49-F238E27FC236}">
                <a16:creationId xmlns:a16="http://schemas.microsoft.com/office/drawing/2014/main" id="{8316CF2F-F4E3-FBDB-F4B3-86F68A482DC7}"/>
              </a:ext>
            </a:extLst>
          </p:cNvPr>
          <p:cNvPicPr>
            <a:picLocks noChangeAspect="1"/>
          </p:cNvPicPr>
          <p:nvPr/>
        </p:nvPicPr>
        <p:blipFill>
          <a:blip r:embed="rId3"/>
          <a:stretch>
            <a:fillRect/>
          </a:stretch>
        </p:blipFill>
        <p:spPr>
          <a:xfrm>
            <a:off x="3826979" y="-251457"/>
            <a:ext cx="5730737" cy="1457070"/>
          </a:xfrm>
          <a:prstGeom prst="rect">
            <a:avLst/>
          </a:prstGeom>
        </p:spPr>
      </p:pic>
      <p:sp>
        <p:nvSpPr>
          <p:cNvPr id="13" name="TextBox 12">
            <a:extLst>
              <a:ext uri="{FF2B5EF4-FFF2-40B4-BE49-F238E27FC236}">
                <a16:creationId xmlns:a16="http://schemas.microsoft.com/office/drawing/2014/main" id="{93E5DA12-239F-6095-D154-65BB65AA3B13}"/>
              </a:ext>
            </a:extLst>
          </p:cNvPr>
          <p:cNvSpPr txBox="1"/>
          <p:nvPr/>
        </p:nvSpPr>
        <p:spPr>
          <a:xfrm>
            <a:off x="104775" y="701040"/>
            <a:ext cx="10487025" cy="6463308"/>
          </a:xfrm>
          <a:prstGeom prst="rect">
            <a:avLst/>
          </a:prstGeom>
          <a:noFill/>
        </p:spPr>
        <p:txBody>
          <a:bodyPr wrap="square" rtlCol="0">
            <a:spAutoFit/>
          </a:bodyPr>
          <a:lstStyle/>
          <a:p>
            <a:pPr algn="just" rtl="0" latinLnBrk="0"/>
            <a:r>
              <a:rPr lang="en-US" b="1" i="0" dirty="0">
                <a:solidFill>
                  <a:srgbClr val="002060"/>
                </a:solidFill>
                <a:effectLst/>
                <a:latin typeface="OpenSans"/>
              </a:rPr>
              <a:t>   </a:t>
            </a:r>
            <a:r>
              <a:rPr lang="vi-VN" b="1" i="0" dirty="0">
                <a:solidFill>
                  <a:srgbClr val="002060"/>
                </a:solidFill>
                <a:effectLst/>
                <a:latin typeface="OpenSans"/>
              </a:rPr>
              <a:t>Màu Nước vẽ chân dung Bông Tuyết và Mắt Xanh. Hai bức chân dung thực sự là hai tác phẩm nghệ thuật, bởi người trong tranh được vẽ rất đẹp và rất giống người thật.</a:t>
            </a:r>
          </a:p>
          <a:p>
            <a:pPr algn="just" rtl="0" latinLnBrk="0"/>
            <a:r>
              <a:rPr lang="en-US" b="1" i="0" dirty="0">
                <a:solidFill>
                  <a:srgbClr val="002060"/>
                </a:solidFill>
                <a:effectLst/>
                <a:latin typeface="OpenSans"/>
              </a:rPr>
              <a:t>   </a:t>
            </a:r>
            <a:r>
              <a:rPr lang="vi-VN" b="1" i="0" dirty="0">
                <a:solidFill>
                  <a:srgbClr val="002060"/>
                </a:solidFill>
                <a:effectLst/>
                <a:latin typeface="OpenSans"/>
              </a:rPr>
              <a:t>Hoa Nhỏ cũng đến gặp Màu Nước đề nghị cậu vẽ chân dung cho mình. Khi Màu Nước chuẩn bị vẽ, cô bé nói:</a:t>
            </a:r>
          </a:p>
          <a:p>
            <a:pPr algn="just" rtl="0" latinLnBrk="0"/>
            <a:r>
              <a:rPr lang="en-US" b="1" i="0" dirty="0">
                <a:solidFill>
                  <a:srgbClr val="002060"/>
                </a:solidFill>
                <a:effectLst/>
                <a:latin typeface="OpenSans"/>
              </a:rPr>
              <a:t>   </a:t>
            </a:r>
            <a:r>
              <a:rPr lang="vi-VN" b="1" i="0" dirty="0">
                <a:solidFill>
                  <a:srgbClr val="002060"/>
                </a:solidFill>
                <a:effectLst/>
                <a:latin typeface="OpenSans"/>
              </a:rPr>
              <a:t>- Bạn nhớ vẽ mắt tôi to hơn nhé!</a:t>
            </a:r>
          </a:p>
          <a:p>
            <a:pPr algn="just" rtl="0" latinLnBrk="0"/>
            <a:r>
              <a:rPr lang="en-US" b="1" i="0" dirty="0">
                <a:solidFill>
                  <a:srgbClr val="002060"/>
                </a:solidFill>
                <a:effectLst/>
                <a:latin typeface="OpenSans"/>
              </a:rPr>
              <a:t>   </a:t>
            </a:r>
            <a:r>
              <a:rPr lang="vi-VN" b="1" i="0" dirty="0">
                <a:solidFill>
                  <a:srgbClr val="002060"/>
                </a:solidFill>
                <a:effectLst/>
                <a:latin typeface="OpenSans"/>
              </a:rPr>
              <a:t>- Mắt bạn đã to lắm rồi.</a:t>
            </a:r>
          </a:p>
          <a:p>
            <a:pPr algn="just" rtl="0" latinLnBrk="0"/>
            <a:r>
              <a:rPr lang="en-US" b="1" i="0" dirty="0">
                <a:solidFill>
                  <a:srgbClr val="002060"/>
                </a:solidFill>
                <a:effectLst/>
                <a:latin typeface="OpenSans"/>
              </a:rPr>
              <a:t>   </a:t>
            </a:r>
            <a:r>
              <a:rPr lang="vi-VN" b="1" i="0" dirty="0">
                <a:solidFill>
                  <a:srgbClr val="002060"/>
                </a:solidFill>
                <a:effectLst/>
                <a:latin typeface="OpenSans"/>
              </a:rPr>
              <a:t>- Chỉ chút xíu nữa thôi mà! Tôi muốn mắt to hơn, lông mi dài hơn và miệng nhỏ hơn.</a:t>
            </a:r>
          </a:p>
          <a:p>
            <a:pPr algn="just" rtl="0" latinLnBrk="0"/>
            <a:r>
              <a:rPr lang="en-US" b="1" i="0" dirty="0">
                <a:solidFill>
                  <a:srgbClr val="002060"/>
                </a:solidFill>
                <a:effectLst/>
                <a:latin typeface="OpenSans"/>
              </a:rPr>
              <a:t>   </a:t>
            </a:r>
            <a:r>
              <a:rPr lang="vi-VN" b="1" i="0" dirty="0">
                <a:solidFill>
                  <a:srgbClr val="002060"/>
                </a:solidFill>
                <a:effectLst/>
                <a:latin typeface="OpenSans"/>
              </a:rPr>
              <a:t>Hoa Nhỏ thuyết phục tới khi Màu Nước đồng ý:</a:t>
            </a:r>
          </a:p>
          <a:p>
            <a:pPr algn="just" rtl="0" latinLnBrk="0"/>
            <a:r>
              <a:rPr lang="en-US" b="1" i="0" dirty="0">
                <a:solidFill>
                  <a:srgbClr val="002060"/>
                </a:solidFill>
                <a:effectLst/>
                <a:latin typeface="OpenSans"/>
              </a:rPr>
              <a:t>   </a:t>
            </a:r>
            <a:r>
              <a:rPr lang="vi-VN" b="1" i="0" dirty="0">
                <a:solidFill>
                  <a:srgbClr val="002060"/>
                </a:solidFill>
                <a:effectLst/>
                <a:latin typeface="OpenSans"/>
              </a:rPr>
              <a:t>- Thôi được.</a:t>
            </a:r>
          </a:p>
          <a:p>
            <a:pPr algn="just" rtl="0" latinLnBrk="0"/>
            <a:r>
              <a:rPr lang="en-US" b="1" i="0" dirty="0">
                <a:solidFill>
                  <a:srgbClr val="002060"/>
                </a:solidFill>
                <a:effectLst/>
                <a:latin typeface="OpenSans"/>
              </a:rPr>
              <a:t>   </a:t>
            </a:r>
            <a:r>
              <a:rPr lang="vi-VN" b="1" i="0" dirty="0">
                <a:solidFill>
                  <a:srgbClr val="002060"/>
                </a:solidFill>
                <a:effectLst/>
                <a:latin typeface="OpenSans"/>
              </a:rPr>
              <a:t>Màu Nước bắt đầu vẽ. Hoa Nhỏ liên tục đứng dậy xem và nài nỉ:</a:t>
            </a:r>
          </a:p>
          <a:p>
            <a:pPr algn="just" rtl="0" latinLnBrk="0"/>
            <a:r>
              <a:rPr lang="en-US" b="1" i="0" dirty="0">
                <a:solidFill>
                  <a:srgbClr val="002060"/>
                </a:solidFill>
                <a:effectLst/>
                <a:latin typeface="OpenSans"/>
              </a:rPr>
              <a:t>   </a:t>
            </a:r>
            <a:r>
              <a:rPr lang="vi-VN" b="1" i="0" dirty="0">
                <a:solidFill>
                  <a:srgbClr val="002060"/>
                </a:solidFill>
                <a:effectLst/>
                <a:latin typeface="OpenSans"/>
              </a:rPr>
              <a:t>- Bạn vẽ mắt tôi to thêm nữa! Kéo dài lông mi ra...</a:t>
            </a:r>
          </a:p>
          <a:p>
            <a:pPr algn="just" rtl="0" latinLnBrk="0"/>
            <a:r>
              <a:rPr lang="en-US" b="1" i="0" dirty="0">
                <a:solidFill>
                  <a:srgbClr val="002060"/>
                </a:solidFill>
                <a:effectLst/>
                <a:latin typeface="OpenSans"/>
              </a:rPr>
              <a:t>   </a:t>
            </a:r>
            <a:r>
              <a:rPr lang="vi-VN" b="1" i="0" dirty="0">
                <a:solidFill>
                  <a:srgbClr val="002060"/>
                </a:solidFill>
                <a:effectLst/>
                <a:latin typeface="OpenSans"/>
              </a:rPr>
              <a:t>Cuối cùng, Hoa Nhỏ trong tranh có cặp mắt rất to, lông mi rất dài và cái miệng rất nhỏ. Bức chân dung chỉ hao hao giống cô bé thôi nhưng Hoa Nhỏ rất thích.</a:t>
            </a:r>
          </a:p>
          <a:p>
            <a:pPr algn="just" rtl="0" latinLnBrk="0"/>
            <a:r>
              <a:rPr lang="en-US" b="1" i="0" dirty="0">
                <a:solidFill>
                  <a:srgbClr val="002060"/>
                </a:solidFill>
                <a:effectLst/>
                <a:latin typeface="OpenSans"/>
              </a:rPr>
              <a:t>   </a:t>
            </a:r>
            <a:r>
              <a:rPr lang="vi-VN" b="1" i="0" dirty="0">
                <a:solidFill>
                  <a:srgbClr val="002060"/>
                </a:solidFill>
                <a:effectLst/>
                <a:latin typeface="OpenSans"/>
              </a:rPr>
              <a:t>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algn="just" rtl="0" latinLnBrk="0"/>
            <a:r>
              <a:rPr lang="vi-VN" b="1" i="0" dirty="0">
                <a:solidFill>
                  <a:srgbClr val="002060"/>
                </a:solidFill>
                <a:effectLst/>
                <a:latin typeface="OpenSans"/>
              </a:rPr>
              <a:t>Thế là ngoài hai bức chân dung của Bông Tuyết và Mắt Xanh, tất cả các bức tranh còn lại đều na ná giống nhau.</a:t>
            </a:r>
            <a:r>
              <a:rPr lang="en-US" b="1" i="0" dirty="0">
                <a:solidFill>
                  <a:srgbClr val="002060"/>
                </a:solidFill>
                <a:effectLst/>
                <a:latin typeface="OpenSans"/>
              </a:rPr>
              <a:t> </a:t>
            </a:r>
            <a:r>
              <a:rPr lang="vi-VN" b="1" i="0" dirty="0">
                <a:solidFill>
                  <a:srgbClr val="002060"/>
                </a:solidFill>
                <a:effectLst/>
                <a:latin typeface="OpenSans"/>
              </a:rPr>
              <a:t>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a:p>
            <a:pPr algn="r" rtl="0" latinLnBrk="0"/>
            <a:r>
              <a:rPr lang="vi-VN" b="1" i="0" dirty="0">
                <a:solidFill>
                  <a:srgbClr val="002060"/>
                </a:solidFill>
                <a:effectLst/>
                <a:latin typeface="OpenSans"/>
              </a:rPr>
              <a:t>(Theo Ni-cô-lai Nô-xốp)</a:t>
            </a:r>
          </a:p>
          <a:p>
            <a:endParaRPr lang="en-US" b="1" dirty="0">
              <a:solidFill>
                <a:srgbClr val="002060"/>
              </a:solidFill>
            </a:endParaRPr>
          </a:p>
        </p:txBody>
      </p:sp>
    </p:spTree>
    <p:extLst>
      <p:ext uri="{BB962C8B-B14F-4D97-AF65-F5344CB8AC3E}">
        <p14:creationId xmlns:p14="http://schemas.microsoft.com/office/powerpoint/2010/main" val="33651429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4FD3224-D77F-2B90-24E9-596C13AFEF8F}"/>
              </a:ext>
            </a:extLst>
          </p:cNvPr>
          <p:cNvGrpSpPr/>
          <p:nvPr/>
        </p:nvGrpSpPr>
        <p:grpSpPr>
          <a:xfrm>
            <a:off x="285750" y="2371725"/>
            <a:ext cx="11511357" cy="4754616"/>
            <a:chOff x="445063" y="2349054"/>
            <a:chExt cx="8472360" cy="2271643"/>
          </a:xfrm>
        </p:grpSpPr>
        <p:sp>
          <p:nvSpPr>
            <p:cNvPr id="17" name="Rectangle: Rounded Corners 16">
              <a:extLst>
                <a:ext uri="{FF2B5EF4-FFF2-40B4-BE49-F238E27FC236}">
                  <a16:creationId xmlns:a16="http://schemas.microsoft.com/office/drawing/2014/main" id="{28640841-7A54-EC4F-71C8-F2F797E42153}"/>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Arial" panose="020B0604020202020204" pitchFamily="34" charset="0"/>
                <a:sym typeface="Arial"/>
              </a:endParaRPr>
            </a:p>
          </p:txBody>
        </p:sp>
        <p:sp>
          <p:nvSpPr>
            <p:cNvPr id="18" name="TextBox 17">
              <a:extLst>
                <a:ext uri="{FF2B5EF4-FFF2-40B4-BE49-F238E27FC236}">
                  <a16:creationId xmlns:a16="http://schemas.microsoft.com/office/drawing/2014/main" id="{DAA93938-CE8E-0B91-359B-19844E74D1EA}"/>
                </a:ext>
              </a:extLst>
            </p:cNvPr>
            <p:cNvSpPr txBox="1"/>
            <p:nvPr/>
          </p:nvSpPr>
          <p:spPr>
            <a:xfrm>
              <a:off x="547964" y="2397276"/>
              <a:ext cx="8281539" cy="2223421"/>
            </a:xfrm>
            <a:prstGeom prst="rect">
              <a:avLst/>
            </a:prstGeom>
            <a:noFill/>
          </p:spPr>
          <p:txBody>
            <a:bodyPr wrap="square" rtlCol="0">
              <a:spAutoFit/>
            </a:bodyPr>
            <a:lstStyle/>
            <a:p>
              <a:pPr algn="just" defTabSz="1219170">
                <a:buClr>
                  <a:srgbClr val="000000"/>
                </a:buClr>
                <a:defRPr/>
              </a:pPr>
              <a:r>
                <a:rPr lang="vi-VN" sz="2600" kern="0" dirty="0">
                  <a:solidFill>
                    <a:srgbClr val="000000"/>
                  </a:solidFill>
                  <a:cs typeface="Arial"/>
                  <a:sym typeface="Arial"/>
                </a:rPr>
                <a:t> Màu Nước vẽ chân dung Bông Tuyết và Mắt Xanh. Hai bức chân dung thực sự là hai tác phẩm nghệ thuật, bởi người trong tranh được vẽ rất đẹp và rất giống người thật.</a:t>
              </a:r>
            </a:p>
            <a:p>
              <a:pPr algn="just" defTabSz="1219170">
                <a:buClr>
                  <a:srgbClr val="000000"/>
                </a:buClr>
                <a:defRPr/>
              </a:pPr>
              <a:r>
                <a:rPr lang="vi-VN" sz="2600" kern="0" dirty="0">
                  <a:solidFill>
                    <a:srgbClr val="000000"/>
                  </a:solidFill>
                  <a:cs typeface="Arial"/>
                  <a:sym typeface="Arial"/>
                </a:rPr>
                <a:t>   Hoa Nhỏ cũng đến gặp Màu Nước đề nghị cậu vẽ chân dung cho mình. Khi Màu Nước chuẩn bị vẽ, cô bé nói:</a:t>
              </a:r>
            </a:p>
            <a:p>
              <a:pPr algn="just" defTabSz="1219170">
                <a:buClr>
                  <a:srgbClr val="000000"/>
                </a:buClr>
                <a:defRPr/>
              </a:pPr>
              <a:r>
                <a:rPr lang="vi-VN" sz="2600" kern="0" dirty="0">
                  <a:solidFill>
                    <a:srgbClr val="000000"/>
                  </a:solidFill>
                  <a:cs typeface="Arial"/>
                  <a:sym typeface="Arial"/>
                </a:rPr>
                <a:t>   - Bạn nhớ vẽ mắt tôi to hơn nhé!</a:t>
              </a:r>
            </a:p>
            <a:p>
              <a:pPr algn="just" defTabSz="1219170">
                <a:buClr>
                  <a:srgbClr val="000000"/>
                </a:buClr>
                <a:defRPr/>
              </a:pPr>
              <a:r>
                <a:rPr lang="vi-VN" sz="2600" kern="0" dirty="0">
                  <a:solidFill>
                    <a:srgbClr val="000000"/>
                  </a:solidFill>
                  <a:cs typeface="Arial"/>
                  <a:sym typeface="Arial"/>
                </a:rPr>
                <a:t>   - Mắt bạn đã to lắm rồi.</a:t>
              </a:r>
            </a:p>
            <a:p>
              <a:pPr algn="just" defTabSz="1219170">
                <a:buClr>
                  <a:srgbClr val="000000"/>
                </a:buClr>
                <a:defRPr/>
              </a:pPr>
              <a:r>
                <a:rPr lang="vi-VN" sz="2600" kern="0" dirty="0">
                  <a:solidFill>
                    <a:srgbClr val="000000"/>
                  </a:solidFill>
                  <a:cs typeface="Arial"/>
                  <a:sym typeface="Arial"/>
                </a:rPr>
                <a:t>   - Chỉ chút xíu nữa thôi mà! Tôi muốn mắt to hơn, lông mi dài hơn và miệng nhỏ hơn.</a:t>
              </a:r>
            </a:p>
            <a:p>
              <a:pPr algn="just" defTabSz="1219170">
                <a:buClr>
                  <a:srgbClr val="000000"/>
                </a:buClr>
                <a:defRPr/>
              </a:pPr>
              <a:r>
                <a:rPr lang="vi-VN" sz="2600" kern="0" dirty="0">
                  <a:solidFill>
                    <a:srgbClr val="000000"/>
                  </a:solidFill>
                  <a:cs typeface="Arial"/>
                  <a:sym typeface="Arial"/>
                </a:rPr>
                <a:t>   Hoa Nhỏ thuyết phục tới khi Màu Nước đồng ý:</a:t>
              </a:r>
            </a:p>
            <a:p>
              <a:pPr algn="just" defTabSz="1219170">
                <a:buClr>
                  <a:srgbClr val="000000"/>
                </a:buClr>
                <a:defRPr/>
              </a:pPr>
              <a:r>
                <a:rPr lang="vi-VN" sz="2600" kern="0" dirty="0">
                  <a:solidFill>
                    <a:srgbClr val="000000"/>
                  </a:solidFill>
                  <a:cs typeface="Arial"/>
                  <a:sym typeface="Arial"/>
                </a:rPr>
                <a:t>   - Thôi được.</a:t>
              </a:r>
            </a:p>
          </p:txBody>
        </p:sp>
      </p:grpSp>
      <p:grpSp>
        <p:nvGrpSpPr>
          <p:cNvPr id="19" name="Group 18">
            <a:extLst>
              <a:ext uri="{FF2B5EF4-FFF2-40B4-BE49-F238E27FC236}">
                <a16:creationId xmlns:a16="http://schemas.microsoft.com/office/drawing/2014/main" id="{1FF13580-CC43-302C-A7C4-DE358A301869}"/>
              </a:ext>
            </a:extLst>
          </p:cNvPr>
          <p:cNvGrpSpPr/>
          <p:nvPr/>
        </p:nvGrpSpPr>
        <p:grpSpPr>
          <a:xfrm>
            <a:off x="146696" y="1265005"/>
            <a:ext cx="2501254" cy="944015"/>
            <a:chOff x="1401906" y="1551970"/>
            <a:chExt cx="1694759" cy="770972"/>
          </a:xfrm>
        </p:grpSpPr>
        <p:sp>
          <p:nvSpPr>
            <p:cNvPr id="20" name="Flowchart: Terminator 19">
              <a:extLst>
                <a:ext uri="{FF2B5EF4-FFF2-40B4-BE49-F238E27FC236}">
                  <a16:creationId xmlns:a16="http://schemas.microsoft.com/office/drawing/2014/main" id="{AADE6BDB-A6DE-C61D-1275-06C3950C773F}"/>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Arial" panose="020B0604020202020204" pitchFamily="34" charset="0"/>
                <a:sym typeface="Arial"/>
              </a:endParaRPr>
            </a:p>
          </p:txBody>
        </p:sp>
        <p:sp>
          <p:nvSpPr>
            <p:cNvPr id="21" name="TextBox 20">
              <a:extLst>
                <a:ext uri="{FF2B5EF4-FFF2-40B4-BE49-F238E27FC236}">
                  <a16:creationId xmlns:a16="http://schemas.microsoft.com/office/drawing/2014/main" id="{1D1BF5B8-55F8-8E5D-CDCC-9242A9B608A4}"/>
                </a:ext>
              </a:extLst>
            </p:cNvPr>
            <p:cNvSpPr txBox="1"/>
            <p:nvPr/>
          </p:nvSpPr>
          <p:spPr>
            <a:xfrm>
              <a:off x="1446551" y="1568863"/>
              <a:ext cx="1637273" cy="754079"/>
            </a:xfrm>
            <a:prstGeom prst="rect">
              <a:avLst/>
            </a:prstGeom>
            <a:noFill/>
          </p:spPr>
          <p:txBody>
            <a:bodyPr wrap="square" rtlCol="0">
              <a:spAutoFit/>
            </a:bodyPr>
            <a:lstStyle/>
            <a:p>
              <a:pPr algn="ctr" defTabSz="1219170">
                <a:buClr>
                  <a:srgbClr val="000000"/>
                </a:buClr>
                <a:defRPr/>
              </a:pPr>
              <a:r>
                <a:rPr lang="en-US" sz="5400" b="1" kern="0" dirty="0" err="1">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rPr>
                <a:t>Đoạn</a:t>
              </a:r>
              <a:r>
                <a:rPr lang="en-US" sz="5400" b="1" kern="0" dirty="0">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rPr>
                <a:t> 1</a:t>
              </a:r>
              <a:endParaRPr lang="vi-VN" sz="5400" b="1" kern="0" dirty="0">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endParaRPr>
            </a:p>
          </p:txBody>
        </p:sp>
      </p:grpSp>
      <p:pic>
        <p:nvPicPr>
          <p:cNvPr id="24" name="Picture 23">
            <a:extLst>
              <a:ext uri="{FF2B5EF4-FFF2-40B4-BE49-F238E27FC236}">
                <a16:creationId xmlns:a16="http://schemas.microsoft.com/office/drawing/2014/main" id="{72B1C9CC-4DAF-8BC3-8D9F-C8263D5615AA}"/>
              </a:ext>
            </a:extLst>
          </p:cNvPr>
          <p:cNvPicPr>
            <a:picLocks noChangeAspect="1"/>
          </p:cNvPicPr>
          <p:nvPr/>
        </p:nvPicPr>
        <p:blipFill>
          <a:blip r:embed="rId4"/>
          <a:stretch>
            <a:fillRect/>
          </a:stretch>
        </p:blipFill>
        <p:spPr>
          <a:xfrm>
            <a:off x="1697404" y="-297330"/>
            <a:ext cx="10705504" cy="1926503"/>
          </a:xfrm>
          <a:prstGeom prst="rect">
            <a:avLst/>
          </a:prstGeom>
        </p:spPr>
      </p:pic>
      <p:cxnSp>
        <p:nvCxnSpPr>
          <p:cNvPr id="26" name="Straight Connector 25">
            <a:extLst>
              <a:ext uri="{FF2B5EF4-FFF2-40B4-BE49-F238E27FC236}">
                <a16:creationId xmlns:a16="http://schemas.microsoft.com/office/drawing/2014/main" id="{7E26426D-3B7E-DA36-6F45-F16A0B902B92}"/>
              </a:ext>
            </a:extLst>
          </p:cNvPr>
          <p:cNvCxnSpPr/>
          <p:nvPr/>
        </p:nvCxnSpPr>
        <p:spPr>
          <a:xfrm flipH="1">
            <a:off x="4114800" y="29241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530051-BE6A-B2F8-A0AC-7E15F498C07B}"/>
              </a:ext>
            </a:extLst>
          </p:cNvPr>
          <p:cNvCxnSpPr/>
          <p:nvPr/>
        </p:nvCxnSpPr>
        <p:spPr>
          <a:xfrm flipH="1">
            <a:off x="7334250" y="29051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A28F9A4-38CF-2D2C-1D83-7164BA35C3F5}"/>
              </a:ext>
            </a:extLst>
          </p:cNvPr>
          <p:cNvCxnSpPr/>
          <p:nvPr/>
        </p:nvCxnSpPr>
        <p:spPr>
          <a:xfrm flipH="1">
            <a:off x="9791700" y="29241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9374F0B6-8656-5C17-5C2F-4B4031A7C965}"/>
              </a:ext>
            </a:extLst>
          </p:cNvPr>
          <p:cNvGrpSpPr/>
          <p:nvPr/>
        </p:nvGrpSpPr>
        <p:grpSpPr>
          <a:xfrm>
            <a:off x="2009775" y="3324225"/>
            <a:ext cx="180975" cy="409575"/>
            <a:chOff x="2009775" y="3324225"/>
            <a:chExt cx="180975" cy="409575"/>
          </a:xfrm>
        </p:grpSpPr>
        <p:cxnSp>
          <p:nvCxnSpPr>
            <p:cNvPr id="29" name="Straight Connector 28">
              <a:extLst>
                <a:ext uri="{FF2B5EF4-FFF2-40B4-BE49-F238E27FC236}">
                  <a16:creationId xmlns:a16="http://schemas.microsoft.com/office/drawing/2014/main" id="{B8364E9A-D6E1-A8F6-E7CD-EA7D13EE06EC}"/>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88A042-CD5F-F5E3-DD47-639A9890B95C}"/>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controls>
      <mc:AlternateContent xmlns:mc="http://schemas.openxmlformats.org/markup-compatibility/2006">
        <mc:Choice xmlns:v="urn:schemas-microsoft-com:vml" Requires="v">
          <p:control name="TextBox1" r:id="rId1" imgW="7607160" imgH="994680"/>
        </mc:Choice>
        <mc:Fallback>
          <p:control name="TextBox1" r:id="rId1" imgW="7607160" imgH="994680">
            <p:pic>
              <p:nvPicPr>
                <p:cNvPr id="23" name="TextBox1">
                  <a:extLst>
                    <a:ext uri="{FF2B5EF4-FFF2-40B4-BE49-F238E27FC236}">
                      <a16:creationId xmlns:a16="http://schemas.microsoft.com/office/drawing/2014/main" id="{4DCAC5B6-CC43-1DF8-4D77-629BFA1148A2}"/>
                    </a:ext>
                  </a:extLst>
                </p:cNvPr>
                <p:cNvPicPr>
                  <a:picLocks/>
                </p:cNvPicPr>
                <p:nvPr/>
              </p:nvPicPr>
              <p:blipFill>
                <a:blip r:embed="rId5"/>
                <a:stretch>
                  <a:fillRect/>
                </a:stretch>
              </p:blipFill>
              <p:spPr>
                <a:xfrm>
                  <a:off x="4121545" y="1187912"/>
                  <a:ext cx="7606512" cy="993313"/>
                </a:xfrm>
                <a:prstGeom prst="rect">
                  <a:avLst/>
                </a:prstGeom>
              </p:spPr>
            </p:pic>
          </p:control>
        </mc:Fallback>
      </mc:AlternateContent>
    </p:controls>
    <p:extLst>
      <p:ext uri="{BB962C8B-B14F-4D97-AF65-F5344CB8AC3E}">
        <p14:creationId xmlns:p14="http://schemas.microsoft.com/office/powerpoint/2010/main" val="125983145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6667">
                                          <p:cBhvr additive="base">
                                            <p:cTn id="7" dur="750" fill="hold"/>
                                            <p:tgtEl>
                                              <p:spTgt spid="1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4FD3224-D77F-2B90-24E9-596C13AFEF8F}"/>
              </a:ext>
            </a:extLst>
          </p:cNvPr>
          <p:cNvGrpSpPr/>
          <p:nvPr/>
        </p:nvGrpSpPr>
        <p:grpSpPr>
          <a:xfrm>
            <a:off x="285750" y="2143660"/>
            <a:ext cx="11817207" cy="4809040"/>
            <a:chOff x="445063" y="2349054"/>
            <a:chExt cx="8472360" cy="2248105"/>
          </a:xfrm>
        </p:grpSpPr>
        <p:sp>
          <p:nvSpPr>
            <p:cNvPr id="17" name="Rectangle: Rounded Corners 16">
              <a:extLst>
                <a:ext uri="{FF2B5EF4-FFF2-40B4-BE49-F238E27FC236}">
                  <a16:creationId xmlns:a16="http://schemas.microsoft.com/office/drawing/2014/main" id="{28640841-7A54-EC4F-71C8-F2F797E42153}"/>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8" name="TextBox 17">
              <a:extLst>
                <a:ext uri="{FF2B5EF4-FFF2-40B4-BE49-F238E27FC236}">
                  <a16:creationId xmlns:a16="http://schemas.microsoft.com/office/drawing/2014/main" id="{DAA93938-CE8E-0B91-359B-19844E74D1EA}"/>
                </a:ext>
              </a:extLst>
            </p:cNvPr>
            <p:cNvSpPr txBox="1"/>
            <p:nvPr/>
          </p:nvSpPr>
          <p:spPr>
            <a:xfrm>
              <a:off x="547964" y="2397276"/>
              <a:ext cx="8281539" cy="219413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Màu Nước bắt đầu vẽ. Hoa Nhỏ liên tục đứng dậy xem và nài nỉ:</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 Bạn vẽ mắt tôi to thêm nữa! Kéo dài lông mi ra...</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Cuối cùng, Hoa Nhỏ trong tranh có cặp mắt rất to, lông mi rất dài và cái miệng rất nhỏ. Bức chân dung chỉ hao hao giống cô bé thôi nhưng Hoa Nhỏ rất thích.</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Thế là ngoài hai bức chân dung của Bông Tuyết và Mắt Xanh, tất cả các bức tranh còn lại đều na ná giống nhau. 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p:txBody>
        </p:sp>
      </p:grpSp>
      <p:grpSp>
        <p:nvGrpSpPr>
          <p:cNvPr id="19" name="Group 18">
            <a:extLst>
              <a:ext uri="{FF2B5EF4-FFF2-40B4-BE49-F238E27FC236}">
                <a16:creationId xmlns:a16="http://schemas.microsoft.com/office/drawing/2014/main" id="{1FF13580-CC43-302C-A7C4-DE358A301869}"/>
              </a:ext>
            </a:extLst>
          </p:cNvPr>
          <p:cNvGrpSpPr/>
          <p:nvPr/>
        </p:nvGrpSpPr>
        <p:grpSpPr>
          <a:xfrm>
            <a:off x="146696" y="1179345"/>
            <a:ext cx="2473214" cy="802932"/>
            <a:chOff x="1401906" y="1467252"/>
            <a:chExt cx="1694759" cy="794095"/>
          </a:xfrm>
        </p:grpSpPr>
        <p:sp>
          <p:nvSpPr>
            <p:cNvPr id="20" name="Flowchart: Terminator 19">
              <a:extLst>
                <a:ext uri="{FF2B5EF4-FFF2-40B4-BE49-F238E27FC236}">
                  <a16:creationId xmlns:a16="http://schemas.microsoft.com/office/drawing/2014/main" id="{AADE6BDB-A6DE-C61D-1275-06C3950C773F}"/>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21" name="TextBox 20">
              <a:extLst>
                <a:ext uri="{FF2B5EF4-FFF2-40B4-BE49-F238E27FC236}">
                  <a16:creationId xmlns:a16="http://schemas.microsoft.com/office/drawing/2014/main" id="{1D1BF5B8-55F8-8E5D-CDCC-9242A9B608A4}"/>
                </a:ext>
              </a:extLst>
            </p:cNvPr>
            <p:cNvSpPr txBox="1"/>
            <p:nvPr/>
          </p:nvSpPr>
          <p:spPr>
            <a:xfrm>
              <a:off x="1446551" y="1467252"/>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rPr>
                <a:t> 2</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endParaRPr>
            </a:p>
          </p:txBody>
        </p:sp>
      </p:grpSp>
      <p:pic>
        <p:nvPicPr>
          <p:cNvPr id="24" name="Picture 23">
            <a:extLst>
              <a:ext uri="{FF2B5EF4-FFF2-40B4-BE49-F238E27FC236}">
                <a16:creationId xmlns:a16="http://schemas.microsoft.com/office/drawing/2014/main" id="{72B1C9CC-4DAF-8BC3-8D9F-C8263D5615AA}"/>
              </a:ext>
            </a:extLst>
          </p:cNvPr>
          <p:cNvPicPr>
            <a:picLocks noChangeAspect="1"/>
          </p:cNvPicPr>
          <p:nvPr/>
        </p:nvPicPr>
        <p:blipFill>
          <a:blip r:embed="rId4"/>
          <a:stretch>
            <a:fillRect/>
          </a:stretch>
        </p:blipFill>
        <p:spPr>
          <a:xfrm>
            <a:off x="1697404" y="-328153"/>
            <a:ext cx="10705504" cy="1926503"/>
          </a:xfrm>
          <a:prstGeom prst="rect">
            <a:avLst/>
          </a:prstGeom>
        </p:spPr>
      </p:pic>
      <p:cxnSp>
        <p:nvCxnSpPr>
          <p:cNvPr id="2" name="Straight Connector 1">
            <a:extLst>
              <a:ext uri="{FF2B5EF4-FFF2-40B4-BE49-F238E27FC236}">
                <a16:creationId xmlns:a16="http://schemas.microsoft.com/office/drawing/2014/main" id="{2B11E04E-CAB6-E9E9-19E9-0BE6A664F7F2}"/>
              </a:ext>
            </a:extLst>
          </p:cNvPr>
          <p:cNvCxnSpPr/>
          <p:nvPr/>
        </p:nvCxnSpPr>
        <p:spPr>
          <a:xfrm flipH="1">
            <a:off x="11358082" y="3961864"/>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93A8425-F323-294A-FD0B-53A612F2C5C1}"/>
              </a:ext>
            </a:extLst>
          </p:cNvPr>
          <p:cNvCxnSpPr/>
          <p:nvPr/>
        </p:nvCxnSpPr>
        <p:spPr>
          <a:xfrm flipH="1">
            <a:off x="5173040" y="4342008"/>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ED4613F-8072-B48E-813A-7E3EC69AC0EE}"/>
              </a:ext>
            </a:extLst>
          </p:cNvPr>
          <p:cNvCxnSpPr/>
          <p:nvPr/>
        </p:nvCxnSpPr>
        <p:spPr>
          <a:xfrm flipH="1">
            <a:off x="7967611" y="4321460"/>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DB42C9B-88D0-5942-F0CF-81EF3098D327}"/>
              </a:ext>
            </a:extLst>
          </p:cNvPr>
          <p:cNvCxnSpPr/>
          <p:nvPr/>
        </p:nvCxnSpPr>
        <p:spPr>
          <a:xfrm flipH="1">
            <a:off x="9549831" y="431118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0EF7F4E-5BC0-05A8-44F4-6AA7E94BE564}"/>
              </a:ext>
            </a:extLst>
          </p:cNvPr>
          <p:cNvCxnSpPr/>
          <p:nvPr/>
        </p:nvCxnSpPr>
        <p:spPr>
          <a:xfrm flipH="1">
            <a:off x="10998487" y="4352282"/>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1106911-724B-98EF-87B2-6AA01CF9A1B8}"/>
              </a:ext>
            </a:extLst>
          </p:cNvPr>
          <p:cNvCxnSpPr/>
          <p:nvPr/>
        </p:nvCxnSpPr>
        <p:spPr>
          <a:xfrm flipH="1">
            <a:off x="1669552" y="4660507"/>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4FF322F5-F43F-88F1-6307-4E88D97FD1A7}"/>
              </a:ext>
            </a:extLst>
          </p:cNvPr>
          <p:cNvGrpSpPr/>
          <p:nvPr/>
        </p:nvGrpSpPr>
        <p:grpSpPr>
          <a:xfrm>
            <a:off x="5482440" y="4700962"/>
            <a:ext cx="180975" cy="409575"/>
            <a:chOff x="2009775" y="3324225"/>
            <a:chExt cx="180975" cy="409575"/>
          </a:xfrm>
        </p:grpSpPr>
        <p:cxnSp>
          <p:nvCxnSpPr>
            <p:cNvPr id="9" name="Straight Connector 8">
              <a:extLst>
                <a:ext uri="{FF2B5EF4-FFF2-40B4-BE49-F238E27FC236}">
                  <a16:creationId xmlns:a16="http://schemas.microsoft.com/office/drawing/2014/main" id="{F9E03E28-52AA-BC1D-43B3-C215E0209B9F}"/>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13C33D1-7EC1-B68D-7C91-498AC3CAE7BB}"/>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1DAE08E3-C18E-B369-EF73-BB133CD52C3C}"/>
              </a:ext>
            </a:extLst>
          </p:cNvPr>
          <p:cNvCxnSpPr/>
          <p:nvPr/>
        </p:nvCxnSpPr>
        <p:spPr>
          <a:xfrm flipH="1">
            <a:off x="10731359" y="5359150"/>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7236F57-AE56-45D7-AD0A-7A99BD2E5645}"/>
              </a:ext>
            </a:extLst>
          </p:cNvPr>
          <p:cNvCxnSpPr/>
          <p:nvPr/>
        </p:nvCxnSpPr>
        <p:spPr>
          <a:xfrm flipH="1">
            <a:off x="2419566" y="5698197"/>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858742-E4E4-BBBB-662C-59654CD15297}"/>
              </a:ext>
            </a:extLst>
          </p:cNvPr>
          <p:cNvCxnSpPr/>
          <p:nvPr/>
        </p:nvCxnSpPr>
        <p:spPr>
          <a:xfrm flipH="1">
            <a:off x="5830586" y="5749568"/>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99F5AF-13E0-5C1A-432F-FB3179378228}"/>
              </a:ext>
            </a:extLst>
          </p:cNvPr>
          <p:cNvCxnSpPr/>
          <p:nvPr/>
        </p:nvCxnSpPr>
        <p:spPr>
          <a:xfrm flipH="1">
            <a:off x="8882011" y="5739294"/>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D03D1C33-9B43-B072-C1C1-8559F7C4C03C}"/>
              </a:ext>
            </a:extLst>
          </p:cNvPr>
          <p:cNvGrpSpPr/>
          <p:nvPr/>
        </p:nvGrpSpPr>
        <p:grpSpPr>
          <a:xfrm>
            <a:off x="11431177" y="5707830"/>
            <a:ext cx="180975" cy="409575"/>
            <a:chOff x="2009775" y="3324225"/>
            <a:chExt cx="180975" cy="409575"/>
          </a:xfrm>
        </p:grpSpPr>
        <p:cxnSp>
          <p:nvCxnSpPr>
            <p:cNvPr id="25" name="Straight Connector 24">
              <a:extLst>
                <a:ext uri="{FF2B5EF4-FFF2-40B4-BE49-F238E27FC236}">
                  <a16:creationId xmlns:a16="http://schemas.microsoft.com/office/drawing/2014/main" id="{D64C14DC-663B-2799-7B12-C5CA9520541C}"/>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6D3A5A0-CE8D-2D53-5F50-2674FB211369}"/>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controls>
      <mc:AlternateContent xmlns:mc="http://schemas.openxmlformats.org/markup-compatibility/2006">
        <mc:Choice xmlns:v="urn:schemas-microsoft-com:vml" Requires="v">
          <p:control name="TextBox1" r:id="rId1" imgW="7607160" imgH="994680"/>
        </mc:Choice>
        <mc:Fallback>
          <p:control name="TextBox1" r:id="rId1" imgW="7607160" imgH="994680">
            <p:pic>
              <p:nvPicPr>
                <p:cNvPr id="23" name="TextBox1">
                  <a:extLst>
                    <a:ext uri="{FF2B5EF4-FFF2-40B4-BE49-F238E27FC236}">
                      <a16:creationId xmlns:a16="http://schemas.microsoft.com/office/drawing/2014/main" id="{4DCAC5B6-CC43-1DF8-4D77-629BFA1148A2}"/>
                    </a:ext>
                  </a:extLst>
                </p:cNvPr>
                <p:cNvPicPr>
                  <a:picLocks/>
                </p:cNvPicPr>
                <p:nvPr/>
              </p:nvPicPr>
              <p:blipFill>
                <a:blip r:embed="rId5"/>
                <a:stretch>
                  <a:fillRect/>
                </a:stretch>
              </p:blipFill>
              <p:spPr>
                <a:xfrm>
                  <a:off x="4080449" y="972154"/>
                  <a:ext cx="7606512" cy="993313"/>
                </a:xfrm>
                <a:prstGeom prst="rect">
                  <a:avLst/>
                </a:prstGeom>
              </p:spPr>
            </p:pic>
          </p:control>
        </mc:Fallback>
      </mc:AlternateContent>
    </p:controls>
    <p:extLst>
      <p:ext uri="{BB962C8B-B14F-4D97-AF65-F5344CB8AC3E}">
        <p14:creationId xmlns:p14="http://schemas.microsoft.com/office/powerpoint/2010/main" val="295264887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6667">
                                          <p:cBhvr additive="base">
                                            <p:cTn id="7" dur="750" fill="hold"/>
                                            <p:tgtEl>
                                              <p:spTgt spid="1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4"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par>
                                    <p:cTn id="43" presetID="2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par>
                                    <p:cTn id="46" presetID="2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2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4"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par>
                                    <p:cTn id="43" presetID="2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par>
                                    <p:cTn id="46" presetID="2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2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1467" t="53333" r="77067" b="2104"/>
          <a:stretch/>
        </p:blipFill>
        <p:spPr>
          <a:xfrm>
            <a:off x="-233604" y="3657600"/>
            <a:ext cx="2616535" cy="3056128"/>
          </a:xfrm>
          <a:prstGeom prst="rect">
            <a:avLst/>
          </a:prstGeom>
        </p:spPr>
      </p:pic>
      <p:sp>
        <p:nvSpPr>
          <p:cNvPr id="4" name="Rectangle 3">
            <a:extLst>
              <a:ext uri="{FF2B5EF4-FFF2-40B4-BE49-F238E27FC236}">
                <a16:creationId xmlns:a16="http://schemas.microsoft.com/office/drawing/2014/main" id="{CC7718A5-FD89-4E3B-B502-199902CAE705}"/>
              </a:ext>
            </a:extLst>
          </p:cNvPr>
          <p:cNvSpPr/>
          <p:nvPr/>
        </p:nvSpPr>
        <p:spPr>
          <a:xfrm>
            <a:off x="3119054" y="438001"/>
            <a:ext cx="8388002" cy="830997"/>
          </a:xfrm>
          <a:prstGeom prst="rect">
            <a:avLst/>
          </a:prstGeom>
        </p:spPr>
        <p:txBody>
          <a:bodyPr wrap="square">
            <a:spAutoFit/>
          </a:bodyPr>
          <a:lstStyle/>
          <a:p>
            <a:pPr defTabSz="914377"/>
            <a:r>
              <a:rPr lang="en-US" sz="4800" b="1" dirty="0" err="1">
                <a:solidFill>
                  <a:srgbClr val="002060"/>
                </a:solidFill>
                <a:cs typeface="Times New Roman" panose="02020603050405020304" pitchFamily="18" charset="0"/>
              </a:rPr>
              <a:t>Đọc</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nhấn</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giọng</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và</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diễn</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cảm</a:t>
            </a:r>
            <a:r>
              <a:rPr lang="en-US" sz="4800" b="1" dirty="0">
                <a:solidFill>
                  <a:srgbClr val="002060"/>
                </a:solidFill>
                <a:cs typeface="Times New Roman" panose="02020603050405020304" pitchFamily="18" charset="0"/>
              </a:rPr>
              <a:t>:</a:t>
            </a:r>
          </a:p>
        </p:txBody>
      </p:sp>
      <p:sp>
        <p:nvSpPr>
          <p:cNvPr id="2" name="TextBox 1">
            <a:extLst>
              <a:ext uri="{FF2B5EF4-FFF2-40B4-BE49-F238E27FC236}">
                <a16:creationId xmlns:a16="http://schemas.microsoft.com/office/drawing/2014/main" id="{13BE12FF-B23A-A49D-AD6A-EB28455AFFBE}"/>
              </a:ext>
            </a:extLst>
          </p:cNvPr>
          <p:cNvSpPr txBox="1"/>
          <p:nvPr/>
        </p:nvSpPr>
        <p:spPr>
          <a:xfrm>
            <a:off x="3102795" y="1756881"/>
            <a:ext cx="7623424" cy="1015663"/>
          </a:xfrm>
          <a:prstGeom prst="rect">
            <a:avLst/>
          </a:prstGeom>
          <a:noFill/>
        </p:spPr>
        <p:txBody>
          <a:bodyPr wrap="square" rtlCol="0">
            <a:spAutoFit/>
          </a:bodyPr>
          <a:lstStyle/>
          <a:p>
            <a:r>
              <a:rPr lang="en-US" sz="6000" dirty="0" err="1">
                <a:solidFill>
                  <a:srgbClr val="FF0000"/>
                </a:solidFill>
              </a:rPr>
              <a:t>Mắt</a:t>
            </a:r>
            <a:r>
              <a:rPr lang="en-US" sz="6000" dirty="0">
                <a:solidFill>
                  <a:srgbClr val="FF0000"/>
                </a:solidFill>
              </a:rPr>
              <a:t> </a:t>
            </a:r>
            <a:r>
              <a:rPr lang="en-US" sz="6000" dirty="0" err="1">
                <a:solidFill>
                  <a:srgbClr val="FF0000"/>
                </a:solidFill>
              </a:rPr>
              <a:t>bạn</a:t>
            </a:r>
            <a:r>
              <a:rPr lang="en-US" sz="6000" dirty="0">
                <a:solidFill>
                  <a:srgbClr val="FF0000"/>
                </a:solidFill>
              </a:rPr>
              <a:t> </a:t>
            </a:r>
            <a:r>
              <a:rPr lang="en-US" sz="6000" dirty="0" err="1">
                <a:solidFill>
                  <a:srgbClr val="FF0000"/>
                </a:solidFill>
              </a:rPr>
              <a:t>đã</a:t>
            </a:r>
            <a:r>
              <a:rPr lang="en-US" sz="6000" dirty="0">
                <a:solidFill>
                  <a:srgbClr val="FF0000"/>
                </a:solidFill>
              </a:rPr>
              <a:t> to </a:t>
            </a:r>
            <a:r>
              <a:rPr lang="en-US" sz="6000" b="1" i="1" dirty="0" err="1">
                <a:solidFill>
                  <a:srgbClr val="FF0000"/>
                </a:solidFill>
              </a:rPr>
              <a:t>lắm</a:t>
            </a:r>
            <a:r>
              <a:rPr lang="en-US" sz="6000" dirty="0">
                <a:solidFill>
                  <a:srgbClr val="FF0000"/>
                </a:solidFill>
              </a:rPr>
              <a:t> </a:t>
            </a:r>
            <a:r>
              <a:rPr lang="en-US" sz="6000" dirty="0" err="1">
                <a:solidFill>
                  <a:srgbClr val="FF0000"/>
                </a:solidFill>
              </a:rPr>
              <a:t>rồi</a:t>
            </a:r>
            <a:r>
              <a:rPr lang="en-US" sz="6000" dirty="0">
                <a:solidFill>
                  <a:srgbClr val="FF0000"/>
                </a:solidFill>
              </a:rPr>
              <a:t>.</a:t>
            </a:r>
          </a:p>
        </p:txBody>
      </p:sp>
      <p:sp>
        <p:nvSpPr>
          <p:cNvPr id="3" name="TextBox 2">
            <a:extLst>
              <a:ext uri="{FF2B5EF4-FFF2-40B4-BE49-F238E27FC236}">
                <a16:creationId xmlns:a16="http://schemas.microsoft.com/office/drawing/2014/main" id="{D514336E-A4AA-E468-549B-7E57ADFED0D0}"/>
              </a:ext>
            </a:extLst>
          </p:cNvPr>
          <p:cNvSpPr txBox="1"/>
          <p:nvPr/>
        </p:nvSpPr>
        <p:spPr>
          <a:xfrm>
            <a:off x="3051424" y="3277456"/>
            <a:ext cx="9140576" cy="1015663"/>
          </a:xfrm>
          <a:prstGeom prst="rect">
            <a:avLst/>
          </a:prstGeom>
          <a:noFill/>
        </p:spPr>
        <p:txBody>
          <a:bodyPr wrap="square" rtlCol="0">
            <a:spAutoFit/>
          </a:bodyPr>
          <a:lstStyle/>
          <a:p>
            <a:r>
              <a:rPr lang="en-US" sz="6000" dirty="0" err="1">
                <a:solidFill>
                  <a:srgbClr val="FF0000"/>
                </a:solidFill>
              </a:rPr>
              <a:t>Chỉ</a:t>
            </a:r>
            <a:r>
              <a:rPr lang="en-US" sz="6000" dirty="0">
                <a:solidFill>
                  <a:srgbClr val="FF0000"/>
                </a:solidFill>
              </a:rPr>
              <a:t> </a:t>
            </a:r>
            <a:r>
              <a:rPr lang="en-US" sz="6000" dirty="0" err="1">
                <a:solidFill>
                  <a:srgbClr val="FF0000"/>
                </a:solidFill>
              </a:rPr>
              <a:t>chút</a:t>
            </a:r>
            <a:r>
              <a:rPr lang="en-US" sz="6000" dirty="0">
                <a:solidFill>
                  <a:srgbClr val="FF0000"/>
                </a:solidFill>
              </a:rPr>
              <a:t> </a:t>
            </a:r>
            <a:r>
              <a:rPr lang="en-US" sz="6000" dirty="0" err="1">
                <a:solidFill>
                  <a:srgbClr val="FF0000"/>
                </a:solidFill>
              </a:rPr>
              <a:t>xíu</a:t>
            </a:r>
            <a:r>
              <a:rPr lang="en-US" sz="6000" dirty="0">
                <a:solidFill>
                  <a:srgbClr val="FF0000"/>
                </a:solidFill>
              </a:rPr>
              <a:t> </a:t>
            </a:r>
            <a:r>
              <a:rPr lang="en-US" sz="6000" dirty="0" err="1">
                <a:solidFill>
                  <a:srgbClr val="FF0000"/>
                </a:solidFill>
              </a:rPr>
              <a:t>nữa</a:t>
            </a:r>
            <a:r>
              <a:rPr lang="en-US" sz="6000" dirty="0">
                <a:solidFill>
                  <a:srgbClr val="FF0000"/>
                </a:solidFill>
              </a:rPr>
              <a:t> </a:t>
            </a:r>
            <a:r>
              <a:rPr lang="en-US" sz="6000" b="1" i="1" dirty="0" err="1">
                <a:solidFill>
                  <a:srgbClr val="FF0000"/>
                </a:solidFill>
              </a:rPr>
              <a:t>thôi</a:t>
            </a:r>
            <a:r>
              <a:rPr lang="en-US" sz="6000" b="1" i="1" dirty="0">
                <a:solidFill>
                  <a:srgbClr val="FF0000"/>
                </a:solidFill>
              </a:rPr>
              <a:t> </a:t>
            </a:r>
            <a:r>
              <a:rPr lang="en-US" sz="6000" b="1" i="1" dirty="0" err="1">
                <a:solidFill>
                  <a:srgbClr val="FF0000"/>
                </a:solidFill>
              </a:rPr>
              <a:t>mà</a:t>
            </a:r>
            <a:r>
              <a:rPr lang="en-US" sz="6000" dirty="0">
                <a:solidFill>
                  <a:srgbClr val="FF0000"/>
                </a:solidFill>
              </a:rPr>
              <a:t>!</a:t>
            </a:r>
          </a:p>
        </p:txBody>
      </p:sp>
      <p:sp>
        <p:nvSpPr>
          <p:cNvPr id="5" name="TextBox 4">
            <a:extLst>
              <a:ext uri="{FF2B5EF4-FFF2-40B4-BE49-F238E27FC236}">
                <a16:creationId xmlns:a16="http://schemas.microsoft.com/office/drawing/2014/main" id="{502F796A-C440-7C48-80EB-3F84091F3EEE}"/>
              </a:ext>
            </a:extLst>
          </p:cNvPr>
          <p:cNvSpPr txBox="1"/>
          <p:nvPr/>
        </p:nvSpPr>
        <p:spPr>
          <a:xfrm>
            <a:off x="2958956" y="4736386"/>
            <a:ext cx="9140576" cy="1015663"/>
          </a:xfrm>
          <a:prstGeom prst="rect">
            <a:avLst/>
          </a:prstGeom>
          <a:noFill/>
        </p:spPr>
        <p:txBody>
          <a:bodyPr wrap="square" rtlCol="0">
            <a:spAutoFit/>
          </a:bodyPr>
          <a:lstStyle/>
          <a:p>
            <a:r>
              <a:rPr lang="en-US" sz="6000" b="1" i="1" dirty="0" err="1">
                <a:solidFill>
                  <a:srgbClr val="FF0000"/>
                </a:solidFill>
              </a:rPr>
              <a:t>Thôi</a:t>
            </a:r>
            <a:r>
              <a:rPr lang="en-US" sz="6000" b="1" i="1" dirty="0">
                <a:solidFill>
                  <a:srgbClr val="FF0000"/>
                </a:solidFill>
              </a:rPr>
              <a:t> </a:t>
            </a:r>
            <a:r>
              <a:rPr lang="en-US" sz="6000" b="1" i="1" dirty="0" err="1">
                <a:solidFill>
                  <a:srgbClr val="FF0000"/>
                </a:solidFill>
              </a:rPr>
              <a:t>được</a:t>
            </a:r>
            <a:r>
              <a:rPr lang="en-US" sz="6000" dirty="0">
                <a:solidFill>
                  <a:srgbClr val="FF0000"/>
                </a:solidFill>
              </a:rPr>
              <a:t>.</a:t>
            </a:r>
          </a:p>
        </p:txBody>
      </p:sp>
    </p:spTree>
    <p:extLst>
      <p:ext uri="{BB962C8B-B14F-4D97-AF65-F5344CB8AC3E}">
        <p14:creationId xmlns:p14="http://schemas.microsoft.com/office/powerpoint/2010/main" val="24450828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website&#10;&#10;Description automatically generated">
            <a:extLst>
              <a:ext uri="{FF2B5EF4-FFF2-40B4-BE49-F238E27FC236}">
                <a16:creationId xmlns:a16="http://schemas.microsoft.com/office/drawing/2014/main" id="{B9FFDA8F-5DAB-F96F-C2AD-BF17069BC0AF}"/>
              </a:ext>
            </a:extLst>
          </p:cNvPr>
          <p:cNvPicPr>
            <a:picLocks noChangeAspect="1"/>
          </p:cNvPicPr>
          <p:nvPr/>
        </p:nvPicPr>
        <p:blipFill>
          <a:blip r:embed="rId2"/>
          <a:stretch>
            <a:fillRect/>
          </a:stretch>
        </p:blipFill>
        <p:spPr>
          <a:xfrm>
            <a:off x="-76005" y="0"/>
            <a:ext cx="12344009" cy="6858000"/>
          </a:xfrm>
          <a:prstGeom prst="rect">
            <a:avLst/>
          </a:prstGeom>
        </p:spPr>
      </p:pic>
      <p:pic>
        <p:nvPicPr>
          <p:cNvPr id="4" name="Picture 3" descr="A picture containing diagram&#10;&#10;Description automatically generated">
            <a:extLst>
              <a:ext uri="{FF2B5EF4-FFF2-40B4-BE49-F238E27FC236}">
                <a16:creationId xmlns:a16="http://schemas.microsoft.com/office/drawing/2014/main" id="{3A74C8E6-4AFF-0325-7974-F401281E721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505" b="98960" l="2352" r="96725">
                        <a14:foregroundMark x1="23566" y1="73815" x2="24643" y2="82216"/>
                        <a14:foregroundMark x1="42031" y1="76031" x2="40580" y2="78728"/>
                        <a14:foregroundMark x1="16861" y1="86821" x2="46560" y2="94605"/>
                        <a14:foregroundMark x1="46560" y1="94605" x2="46560" y2="94605"/>
                        <a14:foregroundMark x1="87492" y1="87303" x2="69554" y2="96513"/>
                        <a14:foregroundMark x1="69554" y1="96513" x2="69554" y2="96513"/>
                        <a14:foregroundMark x1="93999" y1="34605" x2="93647" y2="39692"/>
                        <a14:foregroundMark x1="12332" y1="23487" x2="14135" y2="29692"/>
                        <a14:foregroundMark x1="8529" y1="44277" x2="7980" y2="49056"/>
                        <a14:foregroundMark x1="72104" y1="6358" x2="74808" y2="7611"/>
                        <a14:foregroundMark x1="71730" y1="74123" x2="69202" y2="75723"/>
                        <a14:foregroundMark x1="75181" y1="71580" x2="77336" y2="77303"/>
                        <a14:foregroundMark x1="5078" y1="89056" x2="9980" y2="88882"/>
                        <a14:foregroundMark x1="95098" y1="86975" x2="95647" y2="88247"/>
                        <a14:foregroundMark x1="54342" y1="8882" x2="42933" y2="6821"/>
                        <a14:foregroundMark x1="42933" y1="6821" x2="42933" y2="6821"/>
                        <a14:foregroundMark x1="74632" y1="17148" x2="73005" y2="24913"/>
                        <a14:foregroundMark x1="93823" y1="29692" x2="96725" y2="32543"/>
                        <a14:foregroundMark x1="76808" y1="65877" x2="76984" y2="71272"/>
                        <a14:foregroundMark x1="54517" y1="9518" x2="49637" y2="15087"/>
                        <a14:foregroundMark x1="79710" y1="64451" x2="81337" y2="67457"/>
                        <a14:foregroundMark x1="54342" y1="2543" x2="51264" y2="4605"/>
                        <a14:foregroundMark x1="55792" y1="4123" x2="59046" y2="6358"/>
                        <a14:foregroundMark x1="71378" y1="4451" x2="71378" y2="4451"/>
                        <a14:foregroundMark x1="41482" y1="6185" x2="41482" y2="6185"/>
                        <a14:foregroundMark x1="22664" y1="69692" x2="21016" y2="71908"/>
                        <a14:foregroundMark x1="2374" y1="88728" x2="2374" y2="88728"/>
                        <a14:foregroundMark x1="80787" y1="63969" x2="80787" y2="66185"/>
                        <a14:foregroundMark x1="73730" y1="63642" x2="73533" y2="64123"/>
                        <a14:foregroundMark x1="21565" y1="82697" x2="20290" y2="83642"/>
                        <a14:foregroundMark x1="79336" y1="63179" x2="79336" y2="63179"/>
                        <a14:foregroundMark x1="81512" y1="67148" x2="81512" y2="67148"/>
                        <a14:foregroundMark x1="74984" y1="78728" x2="74632" y2="79846"/>
                        <a14:foregroundMark x1="69202" y1="73969" x2="69202" y2="73969"/>
                        <a14:foregroundMark x1="69026" y1="73333" x2="69026" y2="73333"/>
                        <a14:foregroundMark x1="73906" y1="63333" x2="73906" y2="63333"/>
                        <a14:foregroundMark x1="69202" y1="73642" x2="70653" y2="73969"/>
                        <a14:foregroundMark x1="81337" y1="66031" x2="82062" y2="68247"/>
                        <a14:foregroundMark x1="73005" y1="63179" x2="73005" y2="64759"/>
                        <a14:foregroundMark x1="79886" y1="62852" x2="81139" y2="67303"/>
                        <a14:foregroundMark x1="82062" y1="66821" x2="82062" y2="66821"/>
                        <a14:foregroundMark x1="81864" y1="65549" x2="82590" y2="68092"/>
                        <a14:foregroundMark x1="10376" y1="18516" x2="10376" y2="18516"/>
                        <a14:foregroundMark x1="6243" y1="20250" x2="6243" y2="20250"/>
                        <a14:foregroundMark x1="10772" y1="17823" x2="10772" y2="17823"/>
                        <a14:foregroundMark x1="10574" y1="17649" x2="11167" y2="18690"/>
                        <a14:foregroundMark x1="47879" y1="98960" x2="47879" y2="98960"/>
                        <a14:foregroundMark x1="45526" y1="98092" x2="45526" y2="98092"/>
                        <a14:foregroundMark x1="6639" y1="19383" x2="6639" y2="19383"/>
                        <a14:foregroundMark x1="10969" y1="17129" x2="10969" y2="17129"/>
                        <a14:backgroundMark x1="55243" y1="5877" x2="55243" y2="5877"/>
                        <a14:backgroundMark x1="47835" y1="49518" x2="48011" y2="50000"/>
                        <a14:backgroundMark x1="25742" y1="81580" x2="25742" y2="81580"/>
                        <a14:backgroundMark x1="30622" y1="80308" x2="31523" y2="80636"/>
                        <a14:backgroundMark x1="24093" y1="81908" x2="24093" y2="81908"/>
                        <a14:backgroundMark x1="24291" y1="81580" x2="24291" y2="81580"/>
                        <a14:backgroundMark x1="24291" y1="81580" x2="24819" y2="81580"/>
                        <a14:backgroundMark x1="69026" y1="62543" x2="69026" y2="62543"/>
                        <a14:backgroundMark x1="71180" y1="63179" x2="71180" y2="63179"/>
                        <a14:backgroundMark x1="73533" y1="62389" x2="73533" y2="62389"/>
                        <a14:backgroundMark x1="73906" y1="62389" x2="73906" y2="62389"/>
                      </a14:backgroundRemoval>
                    </a14:imgEffect>
                  </a14:imgLayer>
                </a14:imgProps>
              </a:ext>
            </a:extLst>
          </a:blip>
          <a:stretch>
            <a:fillRect/>
          </a:stretch>
        </p:blipFill>
        <p:spPr>
          <a:xfrm>
            <a:off x="-26017" y="897339"/>
            <a:ext cx="5247692" cy="5987144"/>
          </a:xfrm>
          <a:prstGeom prst="rect">
            <a:avLst/>
          </a:prstGeom>
        </p:spPr>
      </p:pic>
      <p:grpSp>
        <p:nvGrpSpPr>
          <p:cNvPr id="10" name="Group 9">
            <a:extLst>
              <a:ext uri="{FF2B5EF4-FFF2-40B4-BE49-F238E27FC236}">
                <a16:creationId xmlns:a16="http://schemas.microsoft.com/office/drawing/2014/main" id="{D50A8C21-BCEE-2C81-4E0B-9568B85271E0}"/>
              </a:ext>
            </a:extLst>
          </p:cNvPr>
          <p:cNvGrpSpPr/>
          <p:nvPr/>
        </p:nvGrpSpPr>
        <p:grpSpPr>
          <a:xfrm>
            <a:off x="5221675" y="1691584"/>
            <a:ext cx="6634712" cy="4122754"/>
            <a:chOff x="2882661" y="1489189"/>
            <a:chExt cx="5432196" cy="3438832"/>
          </a:xfrm>
        </p:grpSpPr>
        <p:sp>
          <p:nvSpPr>
            <p:cNvPr id="11" name="Rectangle: Rounded Corners 10">
              <a:extLst>
                <a:ext uri="{FF2B5EF4-FFF2-40B4-BE49-F238E27FC236}">
                  <a16:creationId xmlns:a16="http://schemas.microsoft.com/office/drawing/2014/main" id="{F73CEB53-E4E2-1DB4-6DAC-D324F1811A4D}"/>
                </a:ext>
              </a:extLst>
            </p:cNvPr>
            <p:cNvSpPr/>
            <p:nvPr/>
          </p:nvSpPr>
          <p:spPr>
            <a:xfrm>
              <a:off x="2882661" y="2359719"/>
              <a:ext cx="5432196" cy="2568302"/>
            </a:xfrm>
            <a:custGeom>
              <a:avLst/>
              <a:gdLst>
                <a:gd name="connsiteX0" fmla="*/ 0 w 5432196"/>
                <a:gd name="connsiteY0" fmla="*/ 518078 h 2568302"/>
                <a:gd name="connsiteX1" fmla="*/ 518078 w 5432196"/>
                <a:gd name="connsiteY1" fmla="*/ 0 h 2568302"/>
                <a:gd name="connsiteX2" fmla="*/ 1146084 w 5432196"/>
                <a:gd name="connsiteY2" fmla="*/ 0 h 2568302"/>
                <a:gd name="connsiteX3" fmla="*/ 1686169 w 5432196"/>
                <a:gd name="connsiteY3" fmla="*/ 0 h 2568302"/>
                <a:gd name="connsiteX4" fmla="*/ 2226254 w 5432196"/>
                <a:gd name="connsiteY4" fmla="*/ 0 h 2568302"/>
                <a:gd name="connsiteX5" fmla="*/ 2898220 w 5432196"/>
                <a:gd name="connsiteY5" fmla="*/ 0 h 2568302"/>
                <a:gd name="connsiteX6" fmla="*/ 3394344 w 5432196"/>
                <a:gd name="connsiteY6" fmla="*/ 0 h 2568302"/>
                <a:gd name="connsiteX7" fmla="*/ 3934429 w 5432196"/>
                <a:gd name="connsiteY7" fmla="*/ 0 h 2568302"/>
                <a:gd name="connsiteX8" fmla="*/ 4914118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14118 w 5432196"/>
                <a:gd name="connsiteY13" fmla="*/ 2568302 h 2568302"/>
                <a:gd name="connsiteX14" fmla="*/ 4286112 w 5432196"/>
                <a:gd name="connsiteY14" fmla="*/ 2568302 h 2568302"/>
                <a:gd name="connsiteX15" fmla="*/ 3658107 w 5432196"/>
                <a:gd name="connsiteY15" fmla="*/ 2568302 h 2568302"/>
                <a:gd name="connsiteX16" fmla="*/ 2986140 w 5432196"/>
                <a:gd name="connsiteY16" fmla="*/ 2568302 h 2568302"/>
                <a:gd name="connsiteX17" fmla="*/ 2358135 w 5432196"/>
                <a:gd name="connsiteY17" fmla="*/ 2568302 h 2568302"/>
                <a:gd name="connsiteX18" fmla="*/ 1774089 w 5432196"/>
                <a:gd name="connsiteY18" fmla="*/ 2568302 h 2568302"/>
                <a:gd name="connsiteX19" fmla="*/ 1190044 w 5432196"/>
                <a:gd name="connsiteY19" fmla="*/ 2568302 h 2568302"/>
                <a:gd name="connsiteX20" fmla="*/ 518078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387" y="197991"/>
                    <a:pt x="269436" y="54876"/>
                    <a:pt x="518078" y="0"/>
                  </a:cubicBezTo>
                  <a:cubicBezTo>
                    <a:pt x="659701" y="14275"/>
                    <a:pt x="912122" y="-30254"/>
                    <a:pt x="1146084" y="0"/>
                  </a:cubicBezTo>
                  <a:cubicBezTo>
                    <a:pt x="1380046" y="30254"/>
                    <a:pt x="1426534" y="17585"/>
                    <a:pt x="1686169" y="0"/>
                  </a:cubicBezTo>
                  <a:cubicBezTo>
                    <a:pt x="1945805" y="-17585"/>
                    <a:pt x="2042360" y="14011"/>
                    <a:pt x="2226254" y="0"/>
                  </a:cubicBezTo>
                  <a:cubicBezTo>
                    <a:pt x="2410148" y="-14011"/>
                    <a:pt x="2748289" y="16526"/>
                    <a:pt x="2898220" y="0"/>
                  </a:cubicBezTo>
                  <a:cubicBezTo>
                    <a:pt x="3048151" y="-16526"/>
                    <a:pt x="3252340" y="-19015"/>
                    <a:pt x="3394344" y="0"/>
                  </a:cubicBezTo>
                  <a:cubicBezTo>
                    <a:pt x="3536348" y="19015"/>
                    <a:pt x="3708195" y="12403"/>
                    <a:pt x="3934429" y="0"/>
                  </a:cubicBezTo>
                  <a:cubicBezTo>
                    <a:pt x="4160663" y="-12403"/>
                    <a:pt x="4623081" y="25647"/>
                    <a:pt x="4914118" y="0"/>
                  </a:cubicBezTo>
                  <a:cubicBezTo>
                    <a:pt x="5204129" y="-60694"/>
                    <a:pt x="5418482" y="180293"/>
                    <a:pt x="5432196" y="518078"/>
                  </a:cubicBezTo>
                  <a:cubicBezTo>
                    <a:pt x="5451096" y="766346"/>
                    <a:pt x="5447505" y="855452"/>
                    <a:pt x="5432196" y="1044115"/>
                  </a:cubicBezTo>
                  <a:cubicBezTo>
                    <a:pt x="5416887" y="1232778"/>
                    <a:pt x="5439258" y="1346447"/>
                    <a:pt x="5432196" y="1554830"/>
                  </a:cubicBezTo>
                  <a:cubicBezTo>
                    <a:pt x="5425134" y="1763214"/>
                    <a:pt x="5431820" y="1877753"/>
                    <a:pt x="5432196" y="2050224"/>
                  </a:cubicBezTo>
                  <a:cubicBezTo>
                    <a:pt x="5464332" y="2330653"/>
                    <a:pt x="5173894" y="2540642"/>
                    <a:pt x="4914118" y="2568302"/>
                  </a:cubicBezTo>
                  <a:cubicBezTo>
                    <a:pt x="4641375" y="2546006"/>
                    <a:pt x="4518488" y="2594932"/>
                    <a:pt x="4286112" y="2568302"/>
                  </a:cubicBezTo>
                  <a:cubicBezTo>
                    <a:pt x="4053736" y="2541672"/>
                    <a:pt x="3880308" y="2593613"/>
                    <a:pt x="3658107" y="2568302"/>
                  </a:cubicBezTo>
                  <a:cubicBezTo>
                    <a:pt x="3435906" y="2542991"/>
                    <a:pt x="3304211" y="2581026"/>
                    <a:pt x="2986140" y="2568302"/>
                  </a:cubicBezTo>
                  <a:cubicBezTo>
                    <a:pt x="2668069" y="2555578"/>
                    <a:pt x="2510383" y="2553157"/>
                    <a:pt x="2358135" y="2568302"/>
                  </a:cubicBezTo>
                  <a:cubicBezTo>
                    <a:pt x="2205888" y="2583447"/>
                    <a:pt x="1902480" y="2573740"/>
                    <a:pt x="1774089" y="2568302"/>
                  </a:cubicBezTo>
                  <a:cubicBezTo>
                    <a:pt x="1645698" y="2562864"/>
                    <a:pt x="1331445" y="2589614"/>
                    <a:pt x="1190044" y="2568302"/>
                  </a:cubicBezTo>
                  <a:cubicBezTo>
                    <a:pt x="1048644" y="2546990"/>
                    <a:pt x="845553" y="2555609"/>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432196" h="2568302" stroke="0" extrusionOk="0">
                  <a:moveTo>
                    <a:pt x="0" y="518078"/>
                  </a:moveTo>
                  <a:cubicBezTo>
                    <a:pt x="1362" y="273604"/>
                    <a:pt x="246295" y="25631"/>
                    <a:pt x="518078" y="0"/>
                  </a:cubicBezTo>
                  <a:cubicBezTo>
                    <a:pt x="689230" y="3860"/>
                    <a:pt x="1041464" y="-25685"/>
                    <a:pt x="1190044" y="0"/>
                  </a:cubicBezTo>
                  <a:cubicBezTo>
                    <a:pt x="1338624" y="25685"/>
                    <a:pt x="1537326" y="-11304"/>
                    <a:pt x="1730129" y="0"/>
                  </a:cubicBezTo>
                  <a:cubicBezTo>
                    <a:pt x="1922933" y="11304"/>
                    <a:pt x="2127335" y="-7751"/>
                    <a:pt x="2270214" y="0"/>
                  </a:cubicBezTo>
                  <a:cubicBezTo>
                    <a:pt x="2413094" y="7751"/>
                    <a:pt x="2729505" y="27468"/>
                    <a:pt x="2942180" y="0"/>
                  </a:cubicBezTo>
                  <a:cubicBezTo>
                    <a:pt x="3154855" y="-27468"/>
                    <a:pt x="3368738" y="-4307"/>
                    <a:pt x="3526225" y="0"/>
                  </a:cubicBezTo>
                  <a:cubicBezTo>
                    <a:pt x="3683712" y="4307"/>
                    <a:pt x="4061522" y="-2753"/>
                    <a:pt x="4242152" y="0"/>
                  </a:cubicBezTo>
                  <a:cubicBezTo>
                    <a:pt x="4422782" y="2753"/>
                    <a:pt x="4689208" y="-23213"/>
                    <a:pt x="4914118" y="0"/>
                  </a:cubicBezTo>
                  <a:cubicBezTo>
                    <a:pt x="5158405" y="22023"/>
                    <a:pt x="5476422" y="182994"/>
                    <a:pt x="5432196" y="518078"/>
                  </a:cubicBezTo>
                  <a:cubicBezTo>
                    <a:pt x="5444994" y="644890"/>
                    <a:pt x="5409249" y="881699"/>
                    <a:pt x="5432196" y="998150"/>
                  </a:cubicBezTo>
                  <a:cubicBezTo>
                    <a:pt x="5455143" y="1114601"/>
                    <a:pt x="5418007" y="1336090"/>
                    <a:pt x="5432196" y="1539509"/>
                  </a:cubicBezTo>
                  <a:cubicBezTo>
                    <a:pt x="5446385" y="1742928"/>
                    <a:pt x="5433068" y="1827586"/>
                    <a:pt x="5432196" y="2050224"/>
                  </a:cubicBezTo>
                  <a:cubicBezTo>
                    <a:pt x="5436897" y="2275397"/>
                    <a:pt x="5168616" y="2508268"/>
                    <a:pt x="4914118" y="2568302"/>
                  </a:cubicBezTo>
                  <a:cubicBezTo>
                    <a:pt x="4814720" y="2548941"/>
                    <a:pt x="4549574" y="2574685"/>
                    <a:pt x="4417993" y="2568302"/>
                  </a:cubicBezTo>
                  <a:cubicBezTo>
                    <a:pt x="4286412" y="2561919"/>
                    <a:pt x="3970024" y="2572759"/>
                    <a:pt x="3702067" y="2568302"/>
                  </a:cubicBezTo>
                  <a:cubicBezTo>
                    <a:pt x="3434110" y="2563845"/>
                    <a:pt x="3325896" y="2554395"/>
                    <a:pt x="3118022" y="2568302"/>
                  </a:cubicBezTo>
                  <a:cubicBezTo>
                    <a:pt x="2910148" y="2582209"/>
                    <a:pt x="2699970" y="2589983"/>
                    <a:pt x="2533976" y="2568302"/>
                  </a:cubicBezTo>
                  <a:cubicBezTo>
                    <a:pt x="2367982" y="2546621"/>
                    <a:pt x="2169928" y="2568216"/>
                    <a:pt x="1818050" y="2568302"/>
                  </a:cubicBezTo>
                  <a:cubicBezTo>
                    <a:pt x="1466172" y="2568388"/>
                    <a:pt x="1480025" y="2592225"/>
                    <a:pt x="1146084" y="2568302"/>
                  </a:cubicBezTo>
                  <a:cubicBezTo>
                    <a:pt x="812143" y="2544379"/>
                    <a:pt x="649034" y="2597098"/>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olidFill>
              <a:srgbClr val="FFFFFF">
                <a:alpha val="94902"/>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Phân</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công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theo</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đoạn</a:t>
              </a:r>
              <a:r>
                <a:rPr lang="en-US" sz="4267" kern="0" dirty="0">
                  <a:solidFill>
                    <a:srgbClr val="000000"/>
                  </a:solidFill>
                  <a:latin typeface="UTM Duepuntozero" panose="02040603050506020204" pitchFamily="18" charset="0"/>
                  <a:sym typeface="Arial"/>
                </a:rPr>
                <a:t>.</a:t>
              </a:r>
            </a:p>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Tất</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cả</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thành</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viên</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đều</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a:t>
              </a:r>
            </a:p>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Giải</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nghĩa</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từ</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cùng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nhau</a:t>
              </a:r>
              <a:r>
                <a:rPr lang="en-US" sz="4267" kern="0" dirty="0">
                  <a:solidFill>
                    <a:srgbClr val="000000"/>
                  </a:solidFill>
                  <a:latin typeface="UTM Duepuntozero" panose="02040603050506020204" pitchFamily="18" charset="0"/>
                  <a:sym typeface="Arial"/>
                </a:rPr>
                <a:t>. </a:t>
              </a:r>
              <a:endParaRPr lang="vi-VN" sz="4267" kern="0" dirty="0">
                <a:solidFill>
                  <a:srgbClr val="000000"/>
                </a:solidFill>
                <a:latin typeface="Arial" panose="020B0604020202020204" pitchFamily="34" charset="0"/>
                <a:sym typeface="Arial"/>
              </a:endParaRPr>
            </a:p>
          </p:txBody>
        </p:sp>
        <p:sp>
          <p:nvSpPr>
            <p:cNvPr id="12" name="Rectangle: Rounded Corners 11">
              <a:extLst>
                <a:ext uri="{FF2B5EF4-FFF2-40B4-BE49-F238E27FC236}">
                  <a16:creationId xmlns:a16="http://schemas.microsoft.com/office/drawing/2014/main" id="{8F47515F-B93C-744B-5D7A-621842F7E9A9}"/>
                </a:ext>
              </a:extLst>
            </p:cNvPr>
            <p:cNvSpPr/>
            <p:nvPr/>
          </p:nvSpPr>
          <p:spPr>
            <a:xfrm>
              <a:off x="4899723" y="1489189"/>
              <a:ext cx="2453009" cy="796834"/>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Yêu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Cầu</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pic>
          <p:nvPicPr>
            <p:cNvPr id="13" name="Picture 12">
              <a:extLst>
                <a:ext uri="{FF2B5EF4-FFF2-40B4-BE49-F238E27FC236}">
                  <a16:creationId xmlns:a16="http://schemas.microsoft.com/office/drawing/2014/main" id="{6917B7E1-614E-4BC3-7717-289715E7C982}"/>
                </a:ext>
              </a:extLst>
            </p:cNvPr>
            <p:cNvPicPr>
              <a:picLocks noChangeAspect="1"/>
            </p:cNvPicPr>
            <p:nvPr/>
          </p:nvPicPr>
          <p:blipFill>
            <a:blip r:embed="rId5"/>
            <a:stretch>
              <a:fillRect/>
            </a:stretch>
          </p:blipFill>
          <p:spPr>
            <a:xfrm flipH="1">
              <a:off x="3156233" y="2248596"/>
              <a:ext cx="539794" cy="539794"/>
            </a:xfrm>
            <a:prstGeom prst="rect">
              <a:avLst/>
            </a:prstGeom>
          </p:spPr>
        </p:pic>
        <p:pic>
          <p:nvPicPr>
            <p:cNvPr id="14" name="Picture 13">
              <a:extLst>
                <a:ext uri="{FF2B5EF4-FFF2-40B4-BE49-F238E27FC236}">
                  <a16:creationId xmlns:a16="http://schemas.microsoft.com/office/drawing/2014/main" id="{99BD702C-909A-740D-5663-B6A6D0A6136C}"/>
                </a:ext>
              </a:extLst>
            </p:cNvPr>
            <p:cNvPicPr>
              <a:picLocks noChangeAspect="1"/>
            </p:cNvPicPr>
            <p:nvPr/>
          </p:nvPicPr>
          <p:blipFill>
            <a:blip r:embed="rId5"/>
            <a:stretch>
              <a:fillRect/>
            </a:stretch>
          </p:blipFill>
          <p:spPr>
            <a:xfrm flipH="1">
              <a:off x="3125205" y="2853858"/>
              <a:ext cx="539793" cy="539793"/>
            </a:xfrm>
            <a:prstGeom prst="rect">
              <a:avLst/>
            </a:prstGeom>
          </p:spPr>
        </p:pic>
        <p:pic>
          <p:nvPicPr>
            <p:cNvPr id="15" name="Picture 14">
              <a:extLst>
                <a:ext uri="{FF2B5EF4-FFF2-40B4-BE49-F238E27FC236}">
                  <a16:creationId xmlns:a16="http://schemas.microsoft.com/office/drawing/2014/main" id="{CF85C37A-2DDF-6A3C-D8D0-9941DCC0F2AD}"/>
                </a:ext>
              </a:extLst>
            </p:cNvPr>
            <p:cNvPicPr>
              <a:picLocks noChangeAspect="1"/>
            </p:cNvPicPr>
            <p:nvPr/>
          </p:nvPicPr>
          <p:blipFill>
            <a:blip r:embed="rId5"/>
            <a:stretch>
              <a:fillRect/>
            </a:stretch>
          </p:blipFill>
          <p:spPr>
            <a:xfrm flipH="1">
              <a:off x="3150160" y="3571452"/>
              <a:ext cx="545867" cy="545867"/>
            </a:xfrm>
            <a:prstGeom prst="rect">
              <a:avLst/>
            </a:prstGeom>
          </p:spPr>
        </p:pic>
      </p:grpSp>
      <p:pic>
        <p:nvPicPr>
          <p:cNvPr id="2" name="Picture 1">
            <a:extLst>
              <a:ext uri="{FF2B5EF4-FFF2-40B4-BE49-F238E27FC236}">
                <a16:creationId xmlns:a16="http://schemas.microsoft.com/office/drawing/2014/main" id="{105AE068-B6F8-FFAA-2D0C-F6D4220F1EF1}"/>
              </a:ext>
            </a:extLst>
          </p:cNvPr>
          <p:cNvPicPr>
            <a:picLocks noChangeAspect="1"/>
          </p:cNvPicPr>
          <p:nvPr/>
        </p:nvPicPr>
        <p:blipFill>
          <a:blip r:embed="rId6"/>
          <a:stretch>
            <a:fillRect/>
          </a:stretch>
        </p:blipFill>
        <p:spPr>
          <a:xfrm>
            <a:off x="2620779" y="-234106"/>
            <a:ext cx="8388823" cy="1408298"/>
          </a:xfrm>
          <a:prstGeom prst="rect">
            <a:avLst/>
          </a:prstGeom>
        </p:spPr>
      </p:pic>
    </p:spTree>
    <p:extLst>
      <p:ext uri="{BB962C8B-B14F-4D97-AF65-F5344CB8AC3E}">
        <p14:creationId xmlns:p14="http://schemas.microsoft.com/office/powerpoint/2010/main" val="68539473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6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nature&#10;&#10;Description automatically generated">
            <a:extLst>
              <a:ext uri="{FF2B5EF4-FFF2-40B4-BE49-F238E27FC236}">
                <a16:creationId xmlns:a16="http://schemas.microsoft.com/office/drawing/2014/main" id="{A413EB76-96E2-98B7-B709-7D9A29B9F8B7}"/>
              </a:ext>
            </a:extLst>
          </p:cNvPr>
          <p:cNvPicPr>
            <a:picLocks noChangeAspect="1"/>
          </p:cNvPicPr>
          <p:nvPr/>
        </p:nvPicPr>
        <p:blipFill>
          <a:blip r:embed="rId2"/>
          <a:stretch>
            <a:fillRect/>
          </a:stretch>
        </p:blipFill>
        <p:spPr>
          <a:xfrm>
            <a:off x="1" y="0"/>
            <a:ext cx="12344009" cy="6858000"/>
          </a:xfrm>
          <a:prstGeom prst="rect">
            <a:avLst/>
          </a:prstGeom>
        </p:spPr>
      </p:pic>
      <p:pic>
        <p:nvPicPr>
          <p:cNvPr id="5" name="Picture 4" descr="A picture containing stationary&#10;&#10;Description automatically generated">
            <a:extLst>
              <a:ext uri="{FF2B5EF4-FFF2-40B4-BE49-F238E27FC236}">
                <a16:creationId xmlns:a16="http://schemas.microsoft.com/office/drawing/2014/main" id="{B3EBFA17-7D75-7D15-771F-5C27319DF0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44" b="96830" l="2798" r="97290">
                        <a14:foregroundMark x1="8680" y1="17137" x2="18484" y2="23650"/>
                        <a14:foregroundMark x1="18484" y1="23650" x2="34347" y2="26897"/>
                        <a14:foregroundMark x1="34347" y1="26897" x2="30337" y2="15485"/>
                        <a14:foregroundMark x1="30337" y1="15485" x2="23419" y2="16350"/>
                        <a14:foregroundMark x1="78211" y1="44131" x2="73474" y2="89356"/>
                        <a14:foregroundMark x1="73474" y1="89356" x2="73474" y2="89356"/>
                        <a14:foregroundMark x1="31064" y1="81902" x2="40163" y2="86513"/>
                        <a14:foregroundMark x1="68385" y1="9837" x2="81846" y2="20327"/>
                        <a14:foregroundMark x1="81846" y1="20327" x2="81846" y2="20327"/>
                        <a14:foregroundMark x1="82772" y1="7301" x2="70941" y2="18732"/>
                        <a14:foregroundMark x1="70941" y1="18732" x2="70941" y2="18732"/>
                        <a14:foregroundMark x1="83851" y1="85245" x2="79313" y2="92065"/>
                        <a14:foregroundMark x1="62194" y1="93967" x2="70566" y2="93180"/>
                        <a14:foregroundMark x1="55827" y1="58886" x2="61842" y2="61595"/>
                        <a14:foregroundMark x1="67658" y1="11278" x2="68738" y2="21422"/>
                        <a14:foregroundMark x1="68738" y1="21422" x2="68738" y2="21422"/>
                        <a14:foregroundMark x1="74752" y1="4611" x2="77484" y2="7935"/>
                        <a14:foregroundMark x1="86032" y1="13333" x2="86032" y2="16196"/>
                        <a14:foregroundMark x1="80767" y1="63016" x2="83675" y2="70951"/>
                        <a14:foregroundMark x1="40538" y1="84611" x2="39811" y2="88261"/>
                        <a14:foregroundMark x1="19960" y1="27301" x2="20687" y2="31912"/>
                        <a14:foregroundMark x1="8857" y1="29203" x2="11588" y2="31431"/>
                        <a14:foregroundMark x1="43269" y1="45072" x2="46354" y2="45879"/>
                        <a14:foregroundMark x1="88235" y1="71585" x2="88235" y2="78732"/>
                        <a14:foregroundMark x1="77308" y1="87301" x2="76757" y2="95235"/>
                        <a14:foregroundMark x1="80767" y1="7627" x2="78762" y2="23650"/>
                        <a14:foregroundMark x1="78762" y1="23650" x2="78762" y2="23650"/>
                        <a14:foregroundMark x1="14497" y1="61268" x2="17427" y2="61268"/>
                        <a14:foregroundMark x1="4142" y1="21595" x2="7777" y2="26667"/>
                        <a14:foregroundMark x1="88588" y1="44611" x2="88962" y2="45399"/>
                        <a14:foregroundMark x1="91870" y1="46513" x2="91870" y2="48722"/>
                        <a14:foregroundMark x1="25072" y1="85399" x2="43269" y2="87147"/>
                        <a14:foregroundMark x1="58185" y1="88088" x2="68011" y2="89529"/>
                        <a14:foregroundMark x1="68011" y1="90471" x2="67284" y2="94448"/>
                        <a14:foregroundMark x1="2864" y1="19673" x2="2864" y2="19673"/>
                        <a14:foregroundMark x1="41617" y1="16196" x2="41617" y2="16196"/>
                        <a14:foregroundMark x1="46728" y1="17618" x2="46728" y2="17618"/>
                        <a14:foregroundMark x1="52919" y1="17310" x2="52919" y2="17310"/>
                        <a14:foregroundMark x1="57832" y1="18098" x2="57832" y2="18098"/>
                        <a14:foregroundMark x1="22340" y1="80327" x2="22340" y2="84438"/>
                        <a14:foregroundMark x1="86032" y1="82229" x2="89866" y2="82690"/>
                        <a14:foregroundMark x1="20687" y1="81268" x2="36902" y2="87627"/>
                        <a14:foregroundMark x1="36902" y1="87627" x2="36902" y2="87627"/>
                        <a14:foregroundMark x1="37982" y1="84765" x2="41617" y2="90163"/>
                        <a14:foregroundMark x1="43446" y1="86033" x2="47279" y2="89529"/>
                        <a14:foregroundMark x1="27980" y1="83804" x2="27980" y2="83804"/>
                        <a14:foregroundMark x1="29610" y1="82863" x2="45803" y2="86513"/>
                        <a14:foregroundMark x1="48535" y1="81595" x2="41992" y2="87301"/>
                        <a14:foregroundMark x1="71668" y1="95235" x2="71668" y2="95235"/>
                        <a14:foregroundMark x1="93148" y1="62229" x2="93148" y2="62229"/>
                        <a14:foregroundMark x1="91870" y1="49529" x2="91870" y2="49529"/>
                        <a14:foregroundMark x1="89315" y1="8261" x2="90218" y2="10163"/>
                        <a14:foregroundMark x1="94779" y1="81902" x2="94779" y2="81902"/>
                        <a14:foregroundMark x1="71668" y1="96503" x2="69112" y2="96830"/>
                        <a14:foregroundMark x1="97334" y1="85552" x2="95880" y2="85552"/>
                        <a14:foregroundMark x1="94052" y1="90317" x2="94228" y2="91278"/>
                        <a14:foregroundMark x1="57656" y1="92853" x2="55276" y2="93487"/>
                        <a14:foregroundMark x1="46354" y1="95869" x2="46354" y2="95869"/>
                        <a14:foregroundMark x1="18881" y1="37771" x2="18881" y2="37771"/>
                        <a14:foregroundMark x1="28531" y1="42229" x2="28531" y2="42229"/>
                        <a14:foregroundMark x1="84953" y1="4131" x2="84953" y2="4131"/>
                        <a14:foregroundMark x1="73849" y1="4284" x2="73849" y2="4284"/>
                        <a14:foregroundMark x1="14871" y1="35082" x2="14871" y2="35082"/>
                        <a14:foregroundMark x1="15973" y1="35562" x2="15973" y2="35562"/>
                        <a14:foregroundMark x1="26702" y1="36196" x2="26702" y2="36196"/>
                        <a14:foregroundMark x1="17118" y1="36427" x2="26195" y2="44015"/>
                        <a14:foregroundMark x1="25511" y1="40729" x2="28266" y2="43842"/>
                        <a14:foregroundMark x1="23029" y1="37925" x2="23790" y2="38785"/>
                        <a14:foregroundMark x1="28148" y1="40457" x2="28464" y2="41383"/>
                        <a14:foregroundMark x1="25821" y1="33641" x2="27648" y2="38992"/>
                        <a14:foregroundMark x1="82111" y1="1844" x2="82111" y2="1844"/>
                        <a14:backgroundMark x1="20908" y1="37253" x2="21855" y2="38905"/>
                        <a14:backgroundMark x1="25248" y1="35274" x2="25622" y2="38079"/>
                        <a14:backgroundMark x1="23551" y1="37925" x2="23551" y2="37925"/>
                        <a14:backgroundMark x1="25248" y1="43343" x2="25248" y2="43343"/>
                        <a14:backgroundMark x1="26944" y1="39885" x2="26944" y2="39885"/>
                        <a14:backgroundMark x1="27319" y1="34621" x2="27319" y2="34621"/>
                        <a14:backgroundMark x1="23728" y1="37099" x2="23728" y2="37099"/>
                        <a14:backgroundMark x1="26195" y1="38252" x2="28266" y2="40384"/>
                        <a14:backgroundMark x1="22979" y1="36926" x2="24124" y2="38252"/>
                        <a14:backgroundMark x1="25446" y1="39558" x2="25446" y2="39558"/>
                        <a14:backgroundMark x1="24124" y1="38578" x2="27693" y2="42190"/>
                        <a14:backgroundMark x1="17515" y1="38905" x2="25248" y2="43842"/>
                        <a14:backgroundMark x1="27319" y1="38405" x2="27319" y2="38405"/>
                        <a14:backgroundMark x1="19762" y1="39232" x2="25821" y2="43689"/>
                        <a14:backgroundMark x1="26371" y1="38079" x2="28090" y2="39232"/>
                        <a14:backgroundMark x1="26195" y1="33967" x2="26195" y2="33967"/>
                      </a14:backgroundRemoval>
                    </a14:imgEffect>
                  </a14:imgLayer>
                </a14:imgProps>
              </a:ext>
            </a:extLst>
          </a:blip>
          <a:stretch>
            <a:fillRect/>
          </a:stretch>
        </p:blipFill>
        <p:spPr>
          <a:xfrm>
            <a:off x="7527622" y="995358"/>
            <a:ext cx="4742273" cy="5438100"/>
          </a:xfrm>
          <a:prstGeom prst="rect">
            <a:avLst/>
          </a:prstGeom>
        </p:spPr>
      </p:pic>
      <p:grpSp>
        <p:nvGrpSpPr>
          <p:cNvPr id="6" name="Group 5">
            <a:extLst>
              <a:ext uri="{FF2B5EF4-FFF2-40B4-BE49-F238E27FC236}">
                <a16:creationId xmlns:a16="http://schemas.microsoft.com/office/drawing/2014/main" id="{48F2BE4E-D468-6828-6D65-0291A21F458A}"/>
              </a:ext>
            </a:extLst>
          </p:cNvPr>
          <p:cNvGrpSpPr/>
          <p:nvPr/>
        </p:nvGrpSpPr>
        <p:grpSpPr>
          <a:xfrm>
            <a:off x="200520" y="1825213"/>
            <a:ext cx="7538557" cy="3778388"/>
            <a:chOff x="353341" y="1443489"/>
            <a:chExt cx="5653918" cy="2833791"/>
          </a:xfrm>
        </p:grpSpPr>
        <p:grpSp>
          <p:nvGrpSpPr>
            <p:cNvPr id="7" name="Group 6">
              <a:extLst>
                <a:ext uri="{FF2B5EF4-FFF2-40B4-BE49-F238E27FC236}">
                  <a16:creationId xmlns:a16="http://schemas.microsoft.com/office/drawing/2014/main" id="{660A27B1-2D4D-DBBA-CBA6-077DC74E2659}"/>
                </a:ext>
              </a:extLst>
            </p:cNvPr>
            <p:cNvGrpSpPr/>
            <p:nvPr/>
          </p:nvGrpSpPr>
          <p:grpSpPr>
            <a:xfrm>
              <a:off x="353341" y="1443489"/>
              <a:ext cx="5653918" cy="2833791"/>
              <a:chOff x="2975204" y="1281370"/>
              <a:chExt cx="6354501" cy="2816973"/>
            </a:xfrm>
          </p:grpSpPr>
          <p:sp>
            <p:nvSpPr>
              <p:cNvPr id="20" name="Rectangle: Rounded Corners 19">
                <a:extLst>
                  <a:ext uri="{FF2B5EF4-FFF2-40B4-BE49-F238E27FC236}">
                    <a16:creationId xmlns:a16="http://schemas.microsoft.com/office/drawing/2014/main" id="{70CEABF7-CB93-84BF-58E1-C4C52EC98EDC}"/>
                  </a:ext>
                </a:extLst>
              </p:cNvPr>
              <p:cNvSpPr/>
              <p:nvPr/>
            </p:nvSpPr>
            <p:spPr>
              <a:xfrm>
                <a:off x="2975204" y="1724298"/>
                <a:ext cx="6354501" cy="2374045"/>
              </a:xfrm>
              <a:custGeom>
                <a:avLst/>
                <a:gdLst>
                  <a:gd name="connsiteX0" fmla="*/ 0 w 6354501"/>
                  <a:gd name="connsiteY0" fmla="*/ 478892 h 2374045"/>
                  <a:gd name="connsiteX1" fmla="*/ 478892 w 6354501"/>
                  <a:gd name="connsiteY1" fmla="*/ 0 h 2374045"/>
                  <a:gd name="connsiteX2" fmla="*/ 1207449 w 6354501"/>
                  <a:gd name="connsiteY2" fmla="*/ 0 h 2374045"/>
                  <a:gd name="connsiteX3" fmla="*/ 1936006 w 6354501"/>
                  <a:gd name="connsiteY3" fmla="*/ 0 h 2374045"/>
                  <a:gd name="connsiteX4" fmla="*/ 2448694 w 6354501"/>
                  <a:gd name="connsiteY4" fmla="*/ 0 h 2374045"/>
                  <a:gd name="connsiteX5" fmla="*/ 3015349 w 6354501"/>
                  <a:gd name="connsiteY5" fmla="*/ 0 h 2374045"/>
                  <a:gd name="connsiteX6" fmla="*/ 3797873 w 6354501"/>
                  <a:gd name="connsiteY6" fmla="*/ 0 h 2374045"/>
                  <a:gd name="connsiteX7" fmla="*/ 4310561 w 6354501"/>
                  <a:gd name="connsiteY7" fmla="*/ 0 h 2374045"/>
                  <a:gd name="connsiteX8" fmla="*/ 4823249 w 6354501"/>
                  <a:gd name="connsiteY8" fmla="*/ 0 h 2374045"/>
                  <a:gd name="connsiteX9" fmla="*/ 5875609 w 6354501"/>
                  <a:gd name="connsiteY9" fmla="*/ 0 h 2374045"/>
                  <a:gd name="connsiteX10" fmla="*/ 6354501 w 6354501"/>
                  <a:gd name="connsiteY10" fmla="*/ 478892 h 2374045"/>
                  <a:gd name="connsiteX11" fmla="*/ 6354501 w 6354501"/>
                  <a:gd name="connsiteY11" fmla="*/ 908491 h 2374045"/>
                  <a:gd name="connsiteX12" fmla="*/ 6354501 w 6354501"/>
                  <a:gd name="connsiteY12" fmla="*/ 1408903 h 2374045"/>
                  <a:gd name="connsiteX13" fmla="*/ 6354501 w 6354501"/>
                  <a:gd name="connsiteY13" fmla="*/ 1895153 h 2374045"/>
                  <a:gd name="connsiteX14" fmla="*/ 5875609 w 6354501"/>
                  <a:gd name="connsiteY14" fmla="*/ 2374045 h 2374045"/>
                  <a:gd name="connsiteX15" fmla="*/ 5308954 w 6354501"/>
                  <a:gd name="connsiteY15" fmla="*/ 2374045 h 2374045"/>
                  <a:gd name="connsiteX16" fmla="*/ 4688331 w 6354501"/>
                  <a:gd name="connsiteY16" fmla="*/ 2374045 h 2374045"/>
                  <a:gd name="connsiteX17" fmla="*/ 4067709 w 6354501"/>
                  <a:gd name="connsiteY17" fmla="*/ 2374045 h 2374045"/>
                  <a:gd name="connsiteX18" fmla="*/ 3555021 w 6354501"/>
                  <a:gd name="connsiteY18" fmla="*/ 2374045 h 2374045"/>
                  <a:gd name="connsiteX19" fmla="*/ 2934398 w 6354501"/>
                  <a:gd name="connsiteY19" fmla="*/ 2374045 h 2374045"/>
                  <a:gd name="connsiteX20" fmla="*/ 2367743 w 6354501"/>
                  <a:gd name="connsiteY20" fmla="*/ 2374045 h 2374045"/>
                  <a:gd name="connsiteX21" fmla="*/ 1855055 w 6354501"/>
                  <a:gd name="connsiteY21" fmla="*/ 2374045 h 2374045"/>
                  <a:gd name="connsiteX22" fmla="*/ 1072531 w 6354501"/>
                  <a:gd name="connsiteY22" fmla="*/ 2374045 h 2374045"/>
                  <a:gd name="connsiteX23" fmla="*/ 478892 w 6354501"/>
                  <a:gd name="connsiteY23" fmla="*/ 2374045 h 2374045"/>
                  <a:gd name="connsiteX24" fmla="*/ 0 w 6354501"/>
                  <a:gd name="connsiteY24" fmla="*/ 1895153 h 2374045"/>
                  <a:gd name="connsiteX25" fmla="*/ 0 w 6354501"/>
                  <a:gd name="connsiteY25" fmla="*/ 1423066 h 2374045"/>
                  <a:gd name="connsiteX26" fmla="*/ 0 w 6354501"/>
                  <a:gd name="connsiteY26" fmla="*/ 965142 h 2374045"/>
                  <a:gd name="connsiteX27" fmla="*/ 0 w 6354501"/>
                  <a:gd name="connsiteY27"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54501" h="2374045" fill="none" extrusionOk="0">
                    <a:moveTo>
                      <a:pt x="0" y="478892"/>
                    </a:moveTo>
                    <a:cubicBezTo>
                      <a:pt x="-40200" y="211066"/>
                      <a:pt x="232005" y="49236"/>
                      <a:pt x="478892" y="0"/>
                    </a:cubicBezTo>
                    <a:cubicBezTo>
                      <a:pt x="771429" y="-4355"/>
                      <a:pt x="881221" y="7714"/>
                      <a:pt x="1207449" y="0"/>
                    </a:cubicBezTo>
                    <a:cubicBezTo>
                      <a:pt x="1533677" y="-7714"/>
                      <a:pt x="1598836" y="1684"/>
                      <a:pt x="1936006" y="0"/>
                    </a:cubicBezTo>
                    <a:cubicBezTo>
                      <a:pt x="2273176" y="-1684"/>
                      <a:pt x="2315546" y="21421"/>
                      <a:pt x="2448694" y="0"/>
                    </a:cubicBezTo>
                    <a:cubicBezTo>
                      <a:pt x="2581842" y="-21421"/>
                      <a:pt x="2843217" y="-7845"/>
                      <a:pt x="3015349" y="0"/>
                    </a:cubicBezTo>
                    <a:cubicBezTo>
                      <a:pt x="3187481" y="7845"/>
                      <a:pt x="3424846" y="25284"/>
                      <a:pt x="3797873" y="0"/>
                    </a:cubicBezTo>
                    <a:cubicBezTo>
                      <a:pt x="4170900" y="-25284"/>
                      <a:pt x="4063933" y="-5804"/>
                      <a:pt x="4310561" y="0"/>
                    </a:cubicBezTo>
                    <a:cubicBezTo>
                      <a:pt x="4557189" y="5804"/>
                      <a:pt x="4595664" y="25009"/>
                      <a:pt x="4823249" y="0"/>
                    </a:cubicBezTo>
                    <a:cubicBezTo>
                      <a:pt x="5050834" y="-25009"/>
                      <a:pt x="5500865" y="13249"/>
                      <a:pt x="5875609" y="0"/>
                    </a:cubicBezTo>
                    <a:cubicBezTo>
                      <a:pt x="6132410" y="3474"/>
                      <a:pt x="6363095" y="172856"/>
                      <a:pt x="6354501" y="478892"/>
                    </a:cubicBezTo>
                    <a:cubicBezTo>
                      <a:pt x="6370876" y="582641"/>
                      <a:pt x="6340447" y="700797"/>
                      <a:pt x="6354501" y="908491"/>
                    </a:cubicBezTo>
                    <a:cubicBezTo>
                      <a:pt x="6368555" y="1116185"/>
                      <a:pt x="6339455" y="1266240"/>
                      <a:pt x="6354501" y="1408903"/>
                    </a:cubicBezTo>
                    <a:cubicBezTo>
                      <a:pt x="6369547" y="1551566"/>
                      <a:pt x="6364698" y="1740149"/>
                      <a:pt x="6354501" y="1895153"/>
                    </a:cubicBezTo>
                    <a:cubicBezTo>
                      <a:pt x="6388512" y="2161136"/>
                      <a:pt x="6119820" y="2409020"/>
                      <a:pt x="5875609" y="2374045"/>
                    </a:cubicBezTo>
                    <a:cubicBezTo>
                      <a:pt x="5667231" y="2395650"/>
                      <a:pt x="5477002" y="2389155"/>
                      <a:pt x="5308954" y="2374045"/>
                    </a:cubicBezTo>
                    <a:cubicBezTo>
                      <a:pt x="5140907" y="2358935"/>
                      <a:pt x="4936591" y="2373963"/>
                      <a:pt x="4688331" y="2374045"/>
                    </a:cubicBezTo>
                    <a:cubicBezTo>
                      <a:pt x="4440071" y="2374127"/>
                      <a:pt x="4222371" y="2379052"/>
                      <a:pt x="4067709" y="2374045"/>
                    </a:cubicBezTo>
                    <a:cubicBezTo>
                      <a:pt x="3913047" y="2369038"/>
                      <a:pt x="3715395" y="2399378"/>
                      <a:pt x="3555021" y="2374045"/>
                    </a:cubicBezTo>
                    <a:cubicBezTo>
                      <a:pt x="3394647" y="2348712"/>
                      <a:pt x="3151956" y="2347265"/>
                      <a:pt x="2934398" y="2374045"/>
                    </a:cubicBezTo>
                    <a:cubicBezTo>
                      <a:pt x="2716840" y="2400825"/>
                      <a:pt x="2603967" y="2354790"/>
                      <a:pt x="2367743" y="2374045"/>
                    </a:cubicBezTo>
                    <a:cubicBezTo>
                      <a:pt x="2131519" y="2393300"/>
                      <a:pt x="2050645" y="2360612"/>
                      <a:pt x="1855055" y="2374045"/>
                    </a:cubicBezTo>
                    <a:cubicBezTo>
                      <a:pt x="1659465" y="2387478"/>
                      <a:pt x="1377743" y="2343958"/>
                      <a:pt x="1072531" y="2374045"/>
                    </a:cubicBezTo>
                    <a:cubicBezTo>
                      <a:pt x="767319" y="2404132"/>
                      <a:pt x="754955" y="2384170"/>
                      <a:pt x="478892" y="2374045"/>
                    </a:cubicBezTo>
                    <a:cubicBezTo>
                      <a:pt x="193498" y="2334043"/>
                      <a:pt x="60536" y="2141483"/>
                      <a:pt x="0" y="1895153"/>
                    </a:cubicBezTo>
                    <a:cubicBezTo>
                      <a:pt x="722" y="1713624"/>
                      <a:pt x="8027" y="1648526"/>
                      <a:pt x="0" y="1423066"/>
                    </a:cubicBezTo>
                    <a:cubicBezTo>
                      <a:pt x="-8027" y="1197606"/>
                      <a:pt x="-7936" y="1124751"/>
                      <a:pt x="0" y="965142"/>
                    </a:cubicBezTo>
                    <a:cubicBezTo>
                      <a:pt x="7936" y="805533"/>
                      <a:pt x="-3989" y="709354"/>
                      <a:pt x="0" y="478892"/>
                    </a:cubicBezTo>
                    <a:close/>
                  </a:path>
                  <a:path w="6354501" h="2374045" stroke="0" extrusionOk="0">
                    <a:moveTo>
                      <a:pt x="0" y="478892"/>
                    </a:moveTo>
                    <a:cubicBezTo>
                      <a:pt x="1648" y="264812"/>
                      <a:pt x="242370" y="49968"/>
                      <a:pt x="478892" y="0"/>
                    </a:cubicBezTo>
                    <a:cubicBezTo>
                      <a:pt x="791354" y="-8574"/>
                      <a:pt x="929352" y="-8479"/>
                      <a:pt x="1207449" y="0"/>
                    </a:cubicBezTo>
                    <a:cubicBezTo>
                      <a:pt x="1485546" y="8479"/>
                      <a:pt x="1618300" y="3690"/>
                      <a:pt x="1774104" y="0"/>
                    </a:cubicBezTo>
                    <a:cubicBezTo>
                      <a:pt x="1929908" y="-3690"/>
                      <a:pt x="2094824" y="-23595"/>
                      <a:pt x="2340759" y="0"/>
                    </a:cubicBezTo>
                    <a:cubicBezTo>
                      <a:pt x="2586695" y="23595"/>
                      <a:pt x="2887881" y="-21331"/>
                      <a:pt x="3069316" y="0"/>
                    </a:cubicBezTo>
                    <a:cubicBezTo>
                      <a:pt x="3250751" y="21331"/>
                      <a:pt x="3458604" y="25621"/>
                      <a:pt x="3689939" y="0"/>
                    </a:cubicBezTo>
                    <a:cubicBezTo>
                      <a:pt x="3921274" y="-25621"/>
                      <a:pt x="4276951" y="9061"/>
                      <a:pt x="4472463" y="0"/>
                    </a:cubicBezTo>
                    <a:cubicBezTo>
                      <a:pt x="4667975" y="-9061"/>
                      <a:pt x="4922530" y="16272"/>
                      <a:pt x="5254987" y="0"/>
                    </a:cubicBezTo>
                    <a:cubicBezTo>
                      <a:pt x="5587444" y="-16272"/>
                      <a:pt x="5634745" y="25886"/>
                      <a:pt x="5875609" y="0"/>
                    </a:cubicBezTo>
                    <a:cubicBezTo>
                      <a:pt x="6132459" y="-3430"/>
                      <a:pt x="6304001" y="213963"/>
                      <a:pt x="6354501" y="478892"/>
                    </a:cubicBezTo>
                    <a:cubicBezTo>
                      <a:pt x="6339755" y="687907"/>
                      <a:pt x="6354048" y="759322"/>
                      <a:pt x="6354501" y="950979"/>
                    </a:cubicBezTo>
                    <a:cubicBezTo>
                      <a:pt x="6354954" y="1142636"/>
                      <a:pt x="6361652" y="1295443"/>
                      <a:pt x="6354501" y="1423066"/>
                    </a:cubicBezTo>
                    <a:cubicBezTo>
                      <a:pt x="6347350" y="1550689"/>
                      <a:pt x="6356169" y="1672103"/>
                      <a:pt x="6354501" y="1895153"/>
                    </a:cubicBezTo>
                    <a:cubicBezTo>
                      <a:pt x="6384066" y="2163292"/>
                      <a:pt x="6143028" y="2388985"/>
                      <a:pt x="5875609" y="2374045"/>
                    </a:cubicBezTo>
                    <a:cubicBezTo>
                      <a:pt x="5649823" y="2389659"/>
                      <a:pt x="5368489" y="2362048"/>
                      <a:pt x="5147052" y="2374045"/>
                    </a:cubicBezTo>
                    <a:cubicBezTo>
                      <a:pt x="4925615" y="2386042"/>
                      <a:pt x="4781030" y="2374208"/>
                      <a:pt x="4526430" y="2374045"/>
                    </a:cubicBezTo>
                    <a:cubicBezTo>
                      <a:pt x="4271830" y="2373882"/>
                      <a:pt x="4204510" y="2353987"/>
                      <a:pt x="3905807" y="2374045"/>
                    </a:cubicBezTo>
                    <a:cubicBezTo>
                      <a:pt x="3607104" y="2394103"/>
                      <a:pt x="3308260" y="2357604"/>
                      <a:pt x="3123283" y="2374045"/>
                    </a:cubicBezTo>
                    <a:cubicBezTo>
                      <a:pt x="2938306" y="2390486"/>
                      <a:pt x="2586825" y="2350668"/>
                      <a:pt x="2394727" y="2374045"/>
                    </a:cubicBezTo>
                    <a:cubicBezTo>
                      <a:pt x="2202629" y="2397422"/>
                      <a:pt x="2055900" y="2350723"/>
                      <a:pt x="1774104" y="2374045"/>
                    </a:cubicBezTo>
                    <a:cubicBezTo>
                      <a:pt x="1492308" y="2397367"/>
                      <a:pt x="1348515" y="2350558"/>
                      <a:pt x="1207449" y="2374045"/>
                    </a:cubicBezTo>
                    <a:cubicBezTo>
                      <a:pt x="1066384" y="2397532"/>
                      <a:pt x="679356" y="2405358"/>
                      <a:pt x="478892" y="2374045"/>
                    </a:cubicBezTo>
                    <a:cubicBezTo>
                      <a:pt x="247913" y="2336186"/>
                      <a:pt x="-5000" y="2173785"/>
                      <a:pt x="0" y="1895153"/>
                    </a:cubicBezTo>
                    <a:cubicBezTo>
                      <a:pt x="11119" y="1656279"/>
                      <a:pt x="-10995" y="1552677"/>
                      <a:pt x="0" y="1394741"/>
                    </a:cubicBezTo>
                    <a:cubicBezTo>
                      <a:pt x="10995" y="1236805"/>
                      <a:pt x="4337" y="1141656"/>
                      <a:pt x="0" y="894329"/>
                    </a:cubicBezTo>
                    <a:cubicBezTo>
                      <a:pt x="-4337" y="647002"/>
                      <a:pt x="9615" y="653418"/>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1.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đúng</a:t>
                </a:r>
                <a:r>
                  <a:rPr lang="en-US" sz="4267" kern="0" dirty="0">
                    <a:solidFill>
                      <a:srgbClr val="000000"/>
                    </a:solidFill>
                    <a:latin typeface="UTM Duepuntozero" panose="02040603050506020204" pitchFamily="18" charset="0"/>
                    <a:sym typeface="Arial"/>
                  </a:rPr>
                  <a:t>.</a:t>
                </a:r>
              </a:p>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2.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to, </a:t>
                </a:r>
                <a:r>
                  <a:rPr lang="en-US" sz="4267" kern="0" dirty="0" err="1">
                    <a:solidFill>
                      <a:srgbClr val="000000"/>
                    </a:solidFill>
                    <a:latin typeface="UTM Duepuntozero" panose="02040603050506020204" pitchFamily="18" charset="0"/>
                    <a:sym typeface="Arial"/>
                  </a:rPr>
                  <a:t>rõ</a:t>
                </a:r>
                <a:r>
                  <a:rPr lang="en-US" sz="4267" kern="0" dirty="0">
                    <a:solidFill>
                      <a:srgbClr val="000000"/>
                    </a:solidFill>
                    <a:latin typeface="UTM Duepuntozero" panose="02040603050506020204" pitchFamily="18" charset="0"/>
                    <a:sym typeface="Arial"/>
                  </a:rPr>
                  <a:t>.</a:t>
                </a:r>
              </a:p>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3.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ngắt</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nghỉ</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đúng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chỗ</a:t>
                </a:r>
                <a:r>
                  <a:rPr lang="en-US" sz="4800" kern="0" dirty="0">
                    <a:solidFill>
                      <a:srgbClr val="000000"/>
                    </a:solidFill>
                    <a:latin typeface="UTM Duepuntozero" panose="02040603050506020204" pitchFamily="18" charset="0"/>
                    <a:sym typeface="Arial"/>
                  </a:rPr>
                  <a:t>.</a:t>
                </a:r>
              </a:p>
            </p:txBody>
          </p:sp>
          <p:sp>
            <p:nvSpPr>
              <p:cNvPr id="21" name="Rectangle: Rounded Corners 20">
                <a:extLst>
                  <a:ext uri="{FF2B5EF4-FFF2-40B4-BE49-F238E27FC236}">
                    <a16:creationId xmlns:a16="http://schemas.microsoft.com/office/drawing/2014/main" id="{97986342-B9F5-5D6B-1B43-F54C61EBC509}"/>
                  </a:ext>
                </a:extLst>
              </p:cNvPr>
              <p:cNvSpPr/>
              <p:nvPr/>
            </p:nvSpPr>
            <p:spPr>
              <a:xfrm>
                <a:off x="3918934" y="1281370"/>
                <a:ext cx="4475386" cy="749648"/>
              </a:xfrm>
              <a:prstGeom prst="roundRect">
                <a:avLst>
                  <a:gd name="adj" fmla="val 50000"/>
                </a:avLst>
              </a:prstGeom>
              <a:solidFill>
                <a:schemeClr val="tx1">
                  <a:lumMod val="10000"/>
                  <a:lumOff val="90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Tiêu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chí</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đánh</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giá</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endParaRPr>
              </a:p>
            </p:txBody>
          </p:sp>
        </p:grpSp>
        <p:grpSp>
          <p:nvGrpSpPr>
            <p:cNvPr id="8" name="Group 7">
              <a:extLst>
                <a:ext uri="{FF2B5EF4-FFF2-40B4-BE49-F238E27FC236}">
                  <a16:creationId xmlns:a16="http://schemas.microsoft.com/office/drawing/2014/main" id="{F4369C0F-E63C-FAF3-C0E0-EEB52FBEFF4A}"/>
                </a:ext>
              </a:extLst>
            </p:cNvPr>
            <p:cNvGrpSpPr/>
            <p:nvPr/>
          </p:nvGrpSpPr>
          <p:grpSpPr>
            <a:xfrm>
              <a:off x="2288300" y="2473815"/>
              <a:ext cx="1558527" cy="498929"/>
              <a:chOff x="2287368" y="2478771"/>
              <a:chExt cx="1558527" cy="498929"/>
            </a:xfrm>
          </p:grpSpPr>
          <p:pic>
            <p:nvPicPr>
              <p:cNvPr id="17" name="Picture 16" descr="Shape, circle&#10;&#10;Description automatically generated">
                <a:extLst>
                  <a:ext uri="{FF2B5EF4-FFF2-40B4-BE49-F238E27FC236}">
                    <a16:creationId xmlns:a16="http://schemas.microsoft.com/office/drawing/2014/main" id="{F37B9B0B-58B9-9FD3-4CB9-E044E1816D4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87368" y="2483740"/>
                <a:ext cx="456217" cy="493960"/>
              </a:xfrm>
              <a:prstGeom prst="rect">
                <a:avLst/>
              </a:prstGeom>
            </p:spPr>
          </p:pic>
          <p:pic>
            <p:nvPicPr>
              <p:cNvPr id="18" name="Picture 17" descr="Shape, circle&#10;&#10;Description automatically generated">
                <a:extLst>
                  <a:ext uri="{FF2B5EF4-FFF2-40B4-BE49-F238E27FC236}">
                    <a16:creationId xmlns:a16="http://schemas.microsoft.com/office/drawing/2014/main" id="{FD4B84C2-318A-1E6E-C6EA-15489C19252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319596" y="2478771"/>
                <a:ext cx="526299" cy="477713"/>
              </a:xfrm>
              <a:prstGeom prst="rect">
                <a:avLst/>
              </a:prstGeom>
            </p:spPr>
          </p:pic>
          <p:pic>
            <p:nvPicPr>
              <p:cNvPr id="19" name="Picture 18" descr="Shape, circle&#10;&#10;Description automatically generated">
                <a:extLst>
                  <a:ext uri="{FF2B5EF4-FFF2-40B4-BE49-F238E27FC236}">
                    <a16:creationId xmlns:a16="http://schemas.microsoft.com/office/drawing/2014/main" id="{58808043-7FA3-7B88-C84F-CAEF3087D2F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47426" y="2504955"/>
                <a:ext cx="604846" cy="451529"/>
              </a:xfrm>
              <a:prstGeom prst="rect">
                <a:avLst/>
              </a:prstGeom>
            </p:spPr>
          </p:pic>
        </p:grpSp>
        <p:grpSp>
          <p:nvGrpSpPr>
            <p:cNvPr id="9" name="Group 8">
              <a:extLst>
                <a:ext uri="{FF2B5EF4-FFF2-40B4-BE49-F238E27FC236}">
                  <a16:creationId xmlns:a16="http://schemas.microsoft.com/office/drawing/2014/main" id="{C157D4AF-EC4F-25C4-6A94-521A7FDD297B}"/>
                </a:ext>
              </a:extLst>
            </p:cNvPr>
            <p:cNvGrpSpPr/>
            <p:nvPr/>
          </p:nvGrpSpPr>
          <p:grpSpPr>
            <a:xfrm>
              <a:off x="2534278" y="3015458"/>
              <a:ext cx="1538407" cy="493960"/>
              <a:chOff x="2287368" y="2483740"/>
              <a:chExt cx="1538407" cy="493960"/>
            </a:xfrm>
          </p:grpSpPr>
          <p:pic>
            <p:nvPicPr>
              <p:cNvPr id="14" name="Picture 13" descr="Shape, circle&#10;&#10;Description automatically generated">
                <a:extLst>
                  <a:ext uri="{FF2B5EF4-FFF2-40B4-BE49-F238E27FC236}">
                    <a16:creationId xmlns:a16="http://schemas.microsoft.com/office/drawing/2014/main" id="{F481B6D8-C046-FCEE-7A8A-3C106CB38E0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87368" y="2483740"/>
                <a:ext cx="456217" cy="493960"/>
              </a:xfrm>
              <a:prstGeom prst="rect">
                <a:avLst/>
              </a:prstGeom>
            </p:spPr>
          </p:pic>
          <p:pic>
            <p:nvPicPr>
              <p:cNvPr id="15" name="Picture 14" descr="Shape, circle&#10;&#10;Description automatically generated">
                <a:extLst>
                  <a:ext uri="{FF2B5EF4-FFF2-40B4-BE49-F238E27FC236}">
                    <a16:creationId xmlns:a16="http://schemas.microsoft.com/office/drawing/2014/main" id="{D54700F5-71EC-0CC0-2A11-9C4326409CB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299476" y="2487916"/>
                <a:ext cx="526299" cy="477713"/>
              </a:xfrm>
              <a:prstGeom prst="rect">
                <a:avLst/>
              </a:prstGeom>
            </p:spPr>
          </p:pic>
          <p:pic>
            <p:nvPicPr>
              <p:cNvPr id="16" name="Picture 15" descr="Shape, circle&#10;&#10;Description automatically generated">
                <a:extLst>
                  <a:ext uri="{FF2B5EF4-FFF2-40B4-BE49-F238E27FC236}">
                    <a16:creationId xmlns:a16="http://schemas.microsoft.com/office/drawing/2014/main" id="{7C068DE9-B483-D948-6DAA-71DEE386FDC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47426" y="2504955"/>
                <a:ext cx="604846" cy="451529"/>
              </a:xfrm>
              <a:prstGeom prst="rect">
                <a:avLst/>
              </a:prstGeom>
            </p:spPr>
          </p:pic>
        </p:grpSp>
        <p:grpSp>
          <p:nvGrpSpPr>
            <p:cNvPr id="10" name="Group 9">
              <a:extLst>
                <a:ext uri="{FF2B5EF4-FFF2-40B4-BE49-F238E27FC236}">
                  <a16:creationId xmlns:a16="http://schemas.microsoft.com/office/drawing/2014/main" id="{2F47F844-85D1-4EA4-6374-60C5E916DEA5}"/>
                </a:ext>
              </a:extLst>
            </p:cNvPr>
            <p:cNvGrpSpPr/>
            <p:nvPr/>
          </p:nvGrpSpPr>
          <p:grpSpPr>
            <a:xfrm>
              <a:off x="4541274" y="3599730"/>
              <a:ext cx="1465985" cy="498928"/>
              <a:chOff x="2233232" y="2478771"/>
              <a:chExt cx="1465985" cy="498928"/>
            </a:xfrm>
          </p:grpSpPr>
          <p:pic>
            <p:nvPicPr>
              <p:cNvPr id="11" name="Picture 10" descr="Shape, circle&#10;&#10;Description automatically generated">
                <a:extLst>
                  <a:ext uri="{FF2B5EF4-FFF2-40B4-BE49-F238E27FC236}">
                    <a16:creationId xmlns:a16="http://schemas.microsoft.com/office/drawing/2014/main" id="{87CE541A-E95E-35A1-7AE4-17530ECA737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33232" y="2483739"/>
                <a:ext cx="456217" cy="493960"/>
              </a:xfrm>
              <a:prstGeom prst="rect">
                <a:avLst/>
              </a:prstGeom>
            </p:spPr>
          </p:pic>
          <p:pic>
            <p:nvPicPr>
              <p:cNvPr id="12" name="Picture 11" descr="Shape, circle&#10;&#10;Description automatically generated">
                <a:extLst>
                  <a:ext uri="{FF2B5EF4-FFF2-40B4-BE49-F238E27FC236}">
                    <a16:creationId xmlns:a16="http://schemas.microsoft.com/office/drawing/2014/main" id="{FC709922-C3C1-B72E-F92A-EC71A74A652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172918" y="2478771"/>
                <a:ext cx="526299" cy="477713"/>
              </a:xfrm>
              <a:prstGeom prst="rect">
                <a:avLst/>
              </a:prstGeom>
            </p:spPr>
          </p:pic>
          <p:pic>
            <p:nvPicPr>
              <p:cNvPr id="13" name="Picture 12" descr="Shape, circle&#10;&#10;Description automatically generated">
                <a:extLst>
                  <a:ext uri="{FF2B5EF4-FFF2-40B4-BE49-F238E27FC236}">
                    <a16:creationId xmlns:a16="http://schemas.microsoft.com/office/drawing/2014/main" id="{D0CC8069-1000-587F-4582-3E9D6B6E2DA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672667" y="2504955"/>
                <a:ext cx="604846" cy="451529"/>
              </a:xfrm>
              <a:prstGeom prst="rect">
                <a:avLst/>
              </a:prstGeom>
            </p:spPr>
          </p:pic>
        </p:grpSp>
      </p:grpSp>
      <p:pic>
        <p:nvPicPr>
          <p:cNvPr id="2" name="Picture 1">
            <a:extLst>
              <a:ext uri="{FF2B5EF4-FFF2-40B4-BE49-F238E27FC236}">
                <a16:creationId xmlns:a16="http://schemas.microsoft.com/office/drawing/2014/main" id="{DEB12BE4-A9A4-95FA-9F14-E2D72081C60E}"/>
              </a:ext>
            </a:extLst>
          </p:cNvPr>
          <p:cNvPicPr>
            <a:picLocks noChangeAspect="1"/>
          </p:cNvPicPr>
          <p:nvPr/>
        </p:nvPicPr>
        <p:blipFill>
          <a:blip r:embed="rId7"/>
          <a:stretch>
            <a:fillRect/>
          </a:stretch>
        </p:blipFill>
        <p:spPr>
          <a:xfrm>
            <a:off x="1056289" y="0"/>
            <a:ext cx="8620491" cy="1408298"/>
          </a:xfrm>
          <a:prstGeom prst="rect">
            <a:avLst/>
          </a:prstGeom>
        </p:spPr>
      </p:pic>
    </p:spTree>
    <p:extLst>
      <p:ext uri="{BB962C8B-B14F-4D97-AF65-F5344CB8AC3E}">
        <p14:creationId xmlns:p14="http://schemas.microsoft.com/office/powerpoint/2010/main" val="38629004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5333">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85333">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85333">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5949108" cy="3018997"/>
            <a:chOff x="4682169" y="1304810"/>
            <a:chExt cx="446183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275242" y="1766637"/>
              <a:ext cx="3703506" cy="1546577"/>
            </a:xfrm>
            <a:prstGeom prst="rect">
              <a:avLst/>
            </a:prstGeom>
            <a:noFill/>
          </p:spPr>
          <p:txBody>
            <a:bodyPr wrap="square" rtlCol="0">
              <a:spAutoFit/>
            </a:bodyPr>
            <a:lstStyle/>
            <a:p>
              <a:pPr algn="ctr" defTabSz="1219170">
                <a:buClr>
                  <a:srgbClr val="000000"/>
                </a:buClr>
                <a:defRPr/>
              </a:pPr>
              <a:r>
                <a:rPr lang="en-US" sz="6400" b="1" kern="0" dirty="0" err="1">
                  <a:solidFill>
                    <a:srgbClr val="002060"/>
                  </a:solidFill>
                  <a:cs typeface="Arial"/>
                  <a:sym typeface="Arial"/>
                </a:rPr>
                <a:t>Luyện</a:t>
              </a:r>
              <a:r>
                <a:rPr lang="en-US" sz="6400" b="1" kern="0" dirty="0">
                  <a:solidFill>
                    <a:srgbClr val="002060"/>
                  </a:solidFill>
                  <a:cs typeface="Arial"/>
                  <a:sym typeface="Arial"/>
                </a:rPr>
                <a:t> </a:t>
              </a:r>
            </a:p>
            <a:p>
              <a:pPr algn="ctr" defTabSz="1219170">
                <a:buClr>
                  <a:srgbClr val="000000"/>
                </a:buClr>
                <a:defRPr/>
              </a:pPr>
              <a:r>
                <a:rPr lang="en-US" sz="6400" b="1" kern="0" dirty="0" err="1">
                  <a:solidFill>
                    <a:srgbClr val="002060"/>
                  </a:solidFill>
                  <a:cs typeface="Arial"/>
                  <a:sym typeface="Arial"/>
                </a:rPr>
                <a:t>đọc</a:t>
              </a:r>
              <a:r>
                <a:rPr lang="en-US" sz="6400" b="1" kern="0" dirty="0">
                  <a:solidFill>
                    <a:srgbClr val="002060"/>
                  </a:solidFill>
                  <a:cs typeface="Arial"/>
                  <a:sym typeface="Arial"/>
                </a:rPr>
                <a:t> </a:t>
              </a:r>
              <a:r>
                <a:rPr lang="en-US" sz="6400" b="1" kern="0" dirty="0" err="1">
                  <a:solidFill>
                    <a:srgbClr val="002060"/>
                  </a:solidFill>
                  <a:cs typeface="Arial"/>
                  <a:sym typeface="Arial"/>
                </a:rPr>
                <a:t>hiểu</a:t>
              </a:r>
              <a:endParaRPr lang="en-US" sz="6400"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783853" y="473813"/>
              <a:ext cx="2522863" cy="807914"/>
            </a:xfrm>
            <a:prstGeom prst="rect">
              <a:avLst/>
            </a:prstGeom>
            <a:noFill/>
          </p:spPr>
          <p:txBody>
            <a:bodyPr wrap="square" rtlCol="0">
              <a:spAutoFit/>
            </a:bodyPr>
            <a:lstStyle/>
            <a:p>
              <a:pPr defTabSz="1219170">
                <a:buClr>
                  <a:srgbClr val="000000"/>
                </a:buClr>
                <a:defRPr/>
              </a:pPr>
              <a:r>
                <a:rPr lang="en-US" sz="6400" kern="0" dirty="0" err="1">
                  <a:solidFill>
                    <a:srgbClr val="F9FAF0"/>
                  </a:solidFill>
                  <a:cs typeface="Arial"/>
                  <a:sym typeface="Arial"/>
                </a:rPr>
                <a:t>Chặng</a:t>
              </a:r>
              <a:r>
                <a:rPr lang="en-US" sz="6400" kern="0" dirty="0">
                  <a:solidFill>
                    <a:srgbClr val="F9FAF0"/>
                  </a:solidFill>
                  <a:cs typeface="Arial"/>
                  <a:sym typeface="Arial"/>
                </a:rPr>
                <a:t> 2</a:t>
              </a:r>
            </a:p>
          </p:txBody>
        </p:sp>
      </p:grpSp>
    </p:spTree>
    <p:extLst>
      <p:ext uri="{BB962C8B-B14F-4D97-AF65-F5344CB8AC3E}">
        <p14:creationId xmlns:p14="http://schemas.microsoft.com/office/powerpoint/2010/main" val="41251941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Nhóm 20">
            <a:extLst>
              <a:ext uri="{FF2B5EF4-FFF2-40B4-BE49-F238E27FC236}">
                <a16:creationId xmlns:a16="http://schemas.microsoft.com/office/drawing/2014/main" id="{6717A66A-D508-C560-EFE4-70B61C20509E}"/>
              </a:ext>
            </a:extLst>
          </p:cNvPr>
          <p:cNvGrpSpPr/>
          <p:nvPr/>
        </p:nvGrpSpPr>
        <p:grpSpPr>
          <a:xfrm>
            <a:off x="262810" y="110531"/>
            <a:ext cx="11398360" cy="1569660"/>
            <a:chOff x="282113" y="-183411"/>
            <a:chExt cx="8548770" cy="1177245"/>
          </a:xfrm>
        </p:grpSpPr>
        <p:sp>
          <p:nvSpPr>
            <p:cNvPr id="4" name="Hình chữ nhật: Góc Tròn 3">
              <a:extLst>
                <a:ext uri="{FF2B5EF4-FFF2-40B4-BE49-F238E27FC236}">
                  <a16:creationId xmlns:a16="http://schemas.microsoft.com/office/drawing/2014/main" id="{07F9584E-9FC1-E13C-C9C9-FA3D179C9344}"/>
                </a:ext>
              </a:extLst>
            </p:cNvPr>
            <p:cNvSpPr/>
            <p:nvPr/>
          </p:nvSpPr>
          <p:spPr>
            <a:xfrm>
              <a:off x="282113" y="-114039"/>
              <a:ext cx="8548770" cy="1022842"/>
            </a:xfrm>
            <a:custGeom>
              <a:avLst/>
              <a:gdLst>
                <a:gd name="connsiteX0" fmla="*/ 0 w 8548770"/>
                <a:gd name="connsiteY0" fmla="*/ 170477 h 1022842"/>
                <a:gd name="connsiteX1" fmla="*/ 170477 w 8548770"/>
                <a:gd name="connsiteY1" fmla="*/ 0 h 1022842"/>
                <a:gd name="connsiteX2" fmla="*/ 772384 w 8548770"/>
                <a:gd name="connsiteY2" fmla="*/ 0 h 1022842"/>
                <a:gd name="connsiteX3" fmla="*/ 1210134 w 8548770"/>
                <a:gd name="connsiteY3" fmla="*/ 0 h 1022842"/>
                <a:gd name="connsiteX4" fmla="*/ 1894118 w 8548770"/>
                <a:gd name="connsiteY4" fmla="*/ 0 h 1022842"/>
                <a:gd name="connsiteX5" fmla="*/ 2660181 w 8548770"/>
                <a:gd name="connsiteY5" fmla="*/ 0 h 1022842"/>
                <a:gd name="connsiteX6" fmla="*/ 3508322 w 8548770"/>
                <a:gd name="connsiteY6" fmla="*/ 0 h 1022842"/>
                <a:gd name="connsiteX7" fmla="*/ 3946072 w 8548770"/>
                <a:gd name="connsiteY7" fmla="*/ 0 h 1022842"/>
                <a:gd name="connsiteX8" fmla="*/ 4712135 w 8548770"/>
                <a:gd name="connsiteY8" fmla="*/ 0 h 1022842"/>
                <a:gd name="connsiteX9" fmla="*/ 5149885 w 8548770"/>
                <a:gd name="connsiteY9" fmla="*/ 0 h 1022842"/>
                <a:gd name="connsiteX10" fmla="*/ 5669714 w 8548770"/>
                <a:gd name="connsiteY10" fmla="*/ 0 h 1022842"/>
                <a:gd name="connsiteX11" fmla="*/ 6271620 w 8548770"/>
                <a:gd name="connsiteY11" fmla="*/ 0 h 1022842"/>
                <a:gd name="connsiteX12" fmla="*/ 6709370 w 8548770"/>
                <a:gd name="connsiteY12" fmla="*/ 0 h 1022842"/>
                <a:gd name="connsiteX13" fmla="*/ 7311277 w 8548770"/>
                <a:gd name="connsiteY13" fmla="*/ 0 h 1022842"/>
                <a:gd name="connsiteX14" fmla="*/ 8378293 w 8548770"/>
                <a:gd name="connsiteY14" fmla="*/ 0 h 1022842"/>
                <a:gd name="connsiteX15" fmla="*/ 8548770 w 8548770"/>
                <a:gd name="connsiteY15" fmla="*/ 170477 h 1022842"/>
                <a:gd name="connsiteX16" fmla="*/ 8548770 w 8548770"/>
                <a:gd name="connsiteY16" fmla="*/ 852365 h 1022842"/>
                <a:gd name="connsiteX17" fmla="*/ 8378293 w 8548770"/>
                <a:gd name="connsiteY17" fmla="*/ 1022842 h 1022842"/>
                <a:gd name="connsiteX18" fmla="*/ 7530152 w 8548770"/>
                <a:gd name="connsiteY18" fmla="*/ 1022842 h 1022842"/>
                <a:gd name="connsiteX19" fmla="*/ 6846167 w 8548770"/>
                <a:gd name="connsiteY19" fmla="*/ 1022842 h 1022842"/>
                <a:gd name="connsiteX20" fmla="*/ 6326339 w 8548770"/>
                <a:gd name="connsiteY20" fmla="*/ 1022842 h 1022842"/>
                <a:gd name="connsiteX21" fmla="*/ 5888589 w 8548770"/>
                <a:gd name="connsiteY21" fmla="*/ 1022842 h 1022842"/>
                <a:gd name="connsiteX22" fmla="*/ 5286682 w 8548770"/>
                <a:gd name="connsiteY22" fmla="*/ 1022842 h 1022842"/>
                <a:gd name="connsiteX23" fmla="*/ 4848932 w 8548770"/>
                <a:gd name="connsiteY23" fmla="*/ 1022842 h 1022842"/>
                <a:gd name="connsiteX24" fmla="*/ 4082869 w 8548770"/>
                <a:gd name="connsiteY24" fmla="*/ 1022842 h 1022842"/>
                <a:gd name="connsiteX25" fmla="*/ 3234728 w 8548770"/>
                <a:gd name="connsiteY25" fmla="*/ 1022842 h 1022842"/>
                <a:gd name="connsiteX26" fmla="*/ 2468665 w 8548770"/>
                <a:gd name="connsiteY26" fmla="*/ 1022842 h 1022842"/>
                <a:gd name="connsiteX27" fmla="*/ 2030915 w 8548770"/>
                <a:gd name="connsiteY27" fmla="*/ 1022842 h 1022842"/>
                <a:gd name="connsiteX28" fmla="*/ 1593165 w 8548770"/>
                <a:gd name="connsiteY28" fmla="*/ 1022842 h 1022842"/>
                <a:gd name="connsiteX29" fmla="*/ 991259 w 8548770"/>
                <a:gd name="connsiteY29" fmla="*/ 1022842 h 1022842"/>
                <a:gd name="connsiteX30" fmla="*/ 170477 w 8548770"/>
                <a:gd name="connsiteY30" fmla="*/ 1022842 h 1022842"/>
                <a:gd name="connsiteX31" fmla="*/ 0 w 8548770"/>
                <a:gd name="connsiteY31" fmla="*/ 852365 h 1022842"/>
                <a:gd name="connsiteX32" fmla="*/ 0 w 8548770"/>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548770" h="1022842" fill="none" extrusionOk="0">
                  <a:moveTo>
                    <a:pt x="0" y="170477"/>
                  </a:moveTo>
                  <a:cubicBezTo>
                    <a:pt x="4026" y="72989"/>
                    <a:pt x="55372" y="-6901"/>
                    <a:pt x="170477" y="0"/>
                  </a:cubicBezTo>
                  <a:cubicBezTo>
                    <a:pt x="363017" y="-20239"/>
                    <a:pt x="549799" y="-24691"/>
                    <a:pt x="772384" y="0"/>
                  </a:cubicBezTo>
                  <a:cubicBezTo>
                    <a:pt x="994969" y="24691"/>
                    <a:pt x="998066" y="1457"/>
                    <a:pt x="1210134" y="0"/>
                  </a:cubicBezTo>
                  <a:cubicBezTo>
                    <a:pt x="1422202" y="-1457"/>
                    <a:pt x="1561462" y="-13385"/>
                    <a:pt x="1894118" y="0"/>
                  </a:cubicBezTo>
                  <a:cubicBezTo>
                    <a:pt x="2226774" y="13385"/>
                    <a:pt x="2418472" y="5067"/>
                    <a:pt x="2660181" y="0"/>
                  </a:cubicBezTo>
                  <a:cubicBezTo>
                    <a:pt x="2901890" y="-5067"/>
                    <a:pt x="3099254" y="29259"/>
                    <a:pt x="3508322" y="0"/>
                  </a:cubicBezTo>
                  <a:cubicBezTo>
                    <a:pt x="3917390" y="-29259"/>
                    <a:pt x="3807766" y="-7983"/>
                    <a:pt x="3946072" y="0"/>
                  </a:cubicBezTo>
                  <a:cubicBezTo>
                    <a:pt x="4084378" y="7983"/>
                    <a:pt x="4465498" y="-21367"/>
                    <a:pt x="4712135" y="0"/>
                  </a:cubicBezTo>
                  <a:cubicBezTo>
                    <a:pt x="4958772" y="21367"/>
                    <a:pt x="5035251" y="-3387"/>
                    <a:pt x="5149885" y="0"/>
                  </a:cubicBezTo>
                  <a:cubicBezTo>
                    <a:pt x="5264519" y="3387"/>
                    <a:pt x="5539850" y="17252"/>
                    <a:pt x="5669714" y="0"/>
                  </a:cubicBezTo>
                  <a:cubicBezTo>
                    <a:pt x="5799578" y="-17252"/>
                    <a:pt x="5991319" y="-29926"/>
                    <a:pt x="6271620" y="0"/>
                  </a:cubicBezTo>
                  <a:cubicBezTo>
                    <a:pt x="6551921" y="29926"/>
                    <a:pt x="6512686" y="9166"/>
                    <a:pt x="6709370" y="0"/>
                  </a:cubicBezTo>
                  <a:cubicBezTo>
                    <a:pt x="6906054" y="-9166"/>
                    <a:pt x="7071622" y="5944"/>
                    <a:pt x="7311277" y="0"/>
                  </a:cubicBezTo>
                  <a:cubicBezTo>
                    <a:pt x="7550932" y="-5944"/>
                    <a:pt x="7854996" y="49992"/>
                    <a:pt x="8378293" y="0"/>
                  </a:cubicBezTo>
                  <a:cubicBezTo>
                    <a:pt x="8461916" y="1548"/>
                    <a:pt x="8561422" y="85039"/>
                    <a:pt x="8548770" y="170477"/>
                  </a:cubicBezTo>
                  <a:cubicBezTo>
                    <a:pt x="8579678" y="354951"/>
                    <a:pt x="8539071" y="606468"/>
                    <a:pt x="8548770" y="852365"/>
                  </a:cubicBezTo>
                  <a:cubicBezTo>
                    <a:pt x="8547038" y="952107"/>
                    <a:pt x="8471638" y="1035751"/>
                    <a:pt x="8378293" y="1022842"/>
                  </a:cubicBezTo>
                  <a:cubicBezTo>
                    <a:pt x="8068242" y="1060826"/>
                    <a:pt x="7807261" y="1048245"/>
                    <a:pt x="7530152" y="1022842"/>
                  </a:cubicBezTo>
                  <a:cubicBezTo>
                    <a:pt x="7253043" y="997439"/>
                    <a:pt x="7128408" y="1000294"/>
                    <a:pt x="6846167" y="1022842"/>
                  </a:cubicBezTo>
                  <a:cubicBezTo>
                    <a:pt x="6563926" y="1045390"/>
                    <a:pt x="6494913" y="1025384"/>
                    <a:pt x="6326339" y="1022842"/>
                  </a:cubicBezTo>
                  <a:cubicBezTo>
                    <a:pt x="6157765" y="1020300"/>
                    <a:pt x="6091519" y="1024402"/>
                    <a:pt x="5888589" y="1022842"/>
                  </a:cubicBezTo>
                  <a:cubicBezTo>
                    <a:pt x="5685659" y="1021283"/>
                    <a:pt x="5554609" y="999529"/>
                    <a:pt x="5286682" y="1022842"/>
                  </a:cubicBezTo>
                  <a:cubicBezTo>
                    <a:pt x="5018755" y="1046155"/>
                    <a:pt x="4950792" y="1009205"/>
                    <a:pt x="4848932" y="1022842"/>
                  </a:cubicBezTo>
                  <a:cubicBezTo>
                    <a:pt x="4747072" y="1036480"/>
                    <a:pt x="4382319" y="1004463"/>
                    <a:pt x="4082869" y="1022842"/>
                  </a:cubicBezTo>
                  <a:cubicBezTo>
                    <a:pt x="3783419" y="1041221"/>
                    <a:pt x="3404833" y="1015234"/>
                    <a:pt x="3234728" y="1022842"/>
                  </a:cubicBezTo>
                  <a:cubicBezTo>
                    <a:pt x="3064623" y="1030450"/>
                    <a:pt x="2773738" y="1011673"/>
                    <a:pt x="2468665" y="1022842"/>
                  </a:cubicBezTo>
                  <a:cubicBezTo>
                    <a:pt x="2163592" y="1034011"/>
                    <a:pt x="2146966" y="1003117"/>
                    <a:pt x="2030915" y="1022842"/>
                  </a:cubicBezTo>
                  <a:cubicBezTo>
                    <a:pt x="1914864" y="1042568"/>
                    <a:pt x="1768254" y="1025414"/>
                    <a:pt x="1593165" y="1022842"/>
                  </a:cubicBezTo>
                  <a:cubicBezTo>
                    <a:pt x="1418076" y="1020271"/>
                    <a:pt x="1173188" y="1047740"/>
                    <a:pt x="991259" y="1022842"/>
                  </a:cubicBezTo>
                  <a:cubicBezTo>
                    <a:pt x="809330" y="997944"/>
                    <a:pt x="378784" y="1019747"/>
                    <a:pt x="170477" y="1022842"/>
                  </a:cubicBezTo>
                  <a:cubicBezTo>
                    <a:pt x="97750" y="1023255"/>
                    <a:pt x="18517" y="954757"/>
                    <a:pt x="0" y="852365"/>
                  </a:cubicBezTo>
                  <a:cubicBezTo>
                    <a:pt x="1267" y="603386"/>
                    <a:pt x="-18360" y="369219"/>
                    <a:pt x="0" y="170477"/>
                  </a:cubicBezTo>
                  <a:close/>
                </a:path>
                <a:path w="8548770" h="1022842" stroke="0" extrusionOk="0">
                  <a:moveTo>
                    <a:pt x="0" y="170477"/>
                  </a:moveTo>
                  <a:cubicBezTo>
                    <a:pt x="22740" y="72507"/>
                    <a:pt x="76188" y="5595"/>
                    <a:pt x="170477" y="0"/>
                  </a:cubicBezTo>
                  <a:cubicBezTo>
                    <a:pt x="363351" y="20645"/>
                    <a:pt x="433097" y="13577"/>
                    <a:pt x="608227" y="0"/>
                  </a:cubicBezTo>
                  <a:cubicBezTo>
                    <a:pt x="783357" y="-13577"/>
                    <a:pt x="938627" y="17628"/>
                    <a:pt x="1045977" y="0"/>
                  </a:cubicBezTo>
                  <a:cubicBezTo>
                    <a:pt x="1153327" y="-17628"/>
                    <a:pt x="1461164" y="-4989"/>
                    <a:pt x="1647884" y="0"/>
                  </a:cubicBezTo>
                  <a:cubicBezTo>
                    <a:pt x="1834604" y="4989"/>
                    <a:pt x="2195825" y="-24519"/>
                    <a:pt x="2496025" y="0"/>
                  </a:cubicBezTo>
                  <a:cubicBezTo>
                    <a:pt x="2796225" y="24519"/>
                    <a:pt x="2743765" y="15391"/>
                    <a:pt x="2933775" y="0"/>
                  </a:cubicBezTo>
                  <a:cubicBezTo>
                    <a:pt x="3123785" y="-15391"/>
                    <a:pt x="3340867" y="72"/>
                    <a:pt x="3453603" y="0"/>
                  </a:cubicBezTo>
                  <a:cubicBezTo>
                    <a:pt x="3566339" y="-72"/>
                    <a:pt x="3788081" y="24810"/>
                    <a:pt x="3973432" y="0"/>
                  </a:cubicBezTo>
                  <a:cubicBezTo>
                    <a:pt x="4158783" y="-24810"/>
                    <a:pt x="4354867" y="15472"/>
                    <a:pt x="4575338" y="0"/>
                  </a:cubicBezTo>
                  <a:cubicBezTo>
                    <a:pt x="4795809" y="-15472"/>
                    <a:pt x="4949850" y="-28506"/>
                    <a:pt x="5259323" y="0"/>
                  </a:cubicBezTo>
                  <a:cubicBezTo>
                    <a:pt x="5568796" y="28506"/>
                    <a:pt x="5598905" y="13066"/>
                    <a:pt x="5697073" y="0"/>
                  </a:cubicBezTo>
                  <a:cubicBezTo>
                    <a:pt x="5795241" y="-13066"/>
                    <a:pt x="6037430" y="-18875"/>
                    <a:pt x="6216901" y="0"/>
                  </a:cubicBezTo>
                  <a:cubicBezTo>
                    <a:pt x="6396372" y="18875"/>
                    <a:pt x="6760196" y="-15941"/>
                    <a:pt x="6982964" y="0"/>
                  </a:cubicBezTo>
                  <a:cubicBezTo>
                    <a:pt x="7205732" y="15941"/>
                    <a:pt x="7550969" y="33588"/>
                    <a:pt x="7749027" y="0"/>
                  </a:cubicBezTo>
                  <a:cubicBezTo>
                    <a:pt x="7947085" y="-33588"/>
                    <a:pt x="8098833" y="-31425"/>
                    <a:pt x="8378293" y="0"/>
                  </a:cubicBezTo>
                  <a:cubicBezTo>
                    <a:pt x="8473767" y="-3515"/>
                    <a:pt x="8545872" y="73694"/>
                    <a:pt x="8548770" y="170477"/>
                  </a:cubicBezTo>
                  <a:cubicBezTo>
                    <a:pt x="8528696" y="310891"/>
                    <a:pt x="8566214" y="607357"/>
                    <a:pt x="8548770" y="852365"/>
                  </a:cubicBezTo>
                  <a:cubicBezTo>
                    <a:pt x="8571561" y="943690"/>
                    <a:pt x="8485805" y="1027128"/>
                    <a:pt x="8378293" y="1022842"/>
                  </a:cubicBezTo>
                  <a:cubicBezTo>
                    <a:pt x="8016752" y="985907"/>
                    <a:pt x="7792484" y="1039657"/>
                    <a:pt x="7530152" y="1022842"/>
                  </a:cubicBezTo>
                  <a:cubicBezTo>
                    <a:pt x="7267820" y="1006027"/>
                    <a:pt x="7088462" y="993855"/>
                    <a:pt x="6682011" y="1022842"/>
                  </a:cubicBezTo>
                  <a:cubicBezTo>
                    <a:pt x="6275560" y="1051829"/>
                    <a:pt x="6013042" y="1005016"/>
                    <a:pt x="5833870" y="1022842"/>
                  </a:cubicBezTo>
                  <a:cubicBezTo>
                    <a:pt x="5654698" y="1040668"/>
                    <a:pt x="5470329" y="1009150"/>
                    <a:pt x="5149885" y="1022842"/>
                  </a:cubicBezTo>
                  <a:cubicBezTo>
                    <a:pt x="4829442" y="1036534"/>
                    <a:pt x="4732511" y="1038213"/>
                    <a:pt x="4465901" y="1022842"/>
                  </a:cubicBezTo>
                  <a:cubicBezTo>
                    <a:pt x="4199291" y="1007471"/>
                    <a:pt x="4120350" y="1025226"/>
                    <a:pt x="3863994" y="1022842"/>
                  </a:cubicBezTo>
                  <a:cubicBezTo>
                    <a:pt x="3607638" y="1020458"/>
                    <a:pt x="3603444" y="1002068"/>
                    <a:pt x="3344166" y="1022842"/>
                  </a:cubicBezTo>
                  <a:cubicBezTo>
                    <a:pt x="3084888" y="1043616"/>
                    <a:pt x="2990267" y="1012684"/>
                    <a:pt x="2824338" y="1022842"/>
                  </a:cubicBezTo>
                  <a:cubicBezTo>
                    <a:pt x="2658409" y="1033000"/>
                    <a:pt x="2388266" y="1004556"/>
                    <a:pt x="2222431" y="1022842"/>
                  </a:cubicBezTo>
                  <a:cubicBezTo>
                    <a:pt x="2056596" y="1041128"/>
                    <a:pt x="1688722" y="1020730"/>
                    <a:pt x="1456368" y="1022842"/>
                  </a:cubicBezTo>
                  <a:cubicBezTo>
                    <a:pt x="1224014" y="1024954"/>
                    <a:pt x="1171878" y="999808"/>
                    <a:pt x="936540" y="1022842"/>
                  </a:cubicBezTo>
                  <a:cubicBezTo>
                    <a:pt x="701202" y="1045876"/>
                    <a:pt x="471816" y="992777"/>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0F0F0"/>
                </a:solidFill>
                <a:latin typeface="Calibri"/>
                <a:sym typeface="Arial"/>
              </a:endParaRPr>
            </a:p>
          </p:txBody>
        </p:sp>
        <p:sp>
          <p:nvSpPr>
            <p:cNvPr id="5" name="Hộp Văn bản 4">
              <a:extLst>
                <a:ext uri="{FF2B5EF4-FFF2-40B4-BE49-F238E27FC236}">
                  <a16:creationId xmlns:a16="http://schemas.microsoft.com/office/drawing/2014/main" id="{15C00ADD-07B2-47BC-C1D9-34D4D854BD87}"/>
                </a:ext>
              </a:extLst>
            </p:cNvPr>
            <p:cNvSpPr txBox="1"/>
            <p:nvPr/>
          </p:nvSpPr>
          <p:spPr>
            <a:xfrm>
              <a:off x="927764" y="-183411"/>
              <a:ext cx="7856885" cy="1177245"/>
            </a:xfrm>
            <a:prstGeom prst="rect">
              <a:avLst/>
            </a:prstGeom>
            <a:noFill/>
          </p:spPr>
          <p:txBody>
            <a:bodyPr wrap="square" rtlCol="0">
              <a:spAutoFit/>
            </a:bodyPr>
            <a:lstStyle/>
            <a:p>
              <a:pPr algn="ctr" defTabSz="1219170">
                <a:buClr>
                  <a:srgbClr val="000000"/>
                </a:buClr>
                <a:defRPr/>
              </a:pPr>
              <a:r>
                <a:rPr lang="en-US" sz="4800" kern="0" dirty="0" err="1">
                  <a:solidFill>
                    <a:srgbClr val="002060"/>
                  </a:solidFill>
                  <a:latin typeface="Calibri" panose="020F0502020204030204" pitchFamily="34" charset="0"/>
                  <a:cs typeface="Calibri" panose="020F0502020204030204" pitchFamily="34" charset="0"/>
                  <a:sym typeface="Arial"/>
                </a:rPr>
                <a:t>Tìm</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câu</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văn</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nêu</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nhận</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xét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về</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hai</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bức</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chân</a:t>
              </a:r>
              <a:r>
                <a:rPr lang="en-US" sz="4800" kern="0" dirty="0">
                  <a:solidFill>
                    <a:srgbClr val="002060"/>
                  </a:solidFill>
                  <a:latin typeface="Calibri" panose="020F0502020204030204" pitchFamily="34" charset="0"/>
                  <a:cs typeface="Calibri" panose="020F0502020204030204" pitchFamily="34" charset="0"/>
                  <a:sym typeface="Arial"/>
                </a:rPr>
                <a:t> dung </a:t>
              </a:r>
              <a:r>
                <a:rPr lang="en-US" sz="4800" kern="0" dirty="0" err="1">
                  <a:solidFill>
                    <a:srgbClr val="002060"/>
                  </a:solidFill>
                  <a:latin typeface="Calibri" panose="020F0502020204030204" pitchFamily="34" charset="0"/>
                  <a:cs typeface="Calibri" panose="020F0502020204030204" pitchFamily="34" charset="0"/>
                  <a:sym typeface="Arial"/>
                </a:rPr>
                <a:t>của</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Bông</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Tuyết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và</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Mắt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Xanh</a:t>
              </a:r>
              <a:r>
                <a:rPr lang="en-US" sz="4800" kern="0" dirty="0">
                  <a:solidFill>
                    <a:srgbClr val="002060"/>
                  </a:solidFill>
                  <a:latin typeface="Calibri" panose="020F0502020204030204" pitchFamily="34" charset="0"/>
                  <a:cs typeface="Calibri" panose="020F0502020204030204" pitchFamily="34" charset="0"/>
                  <a:sym typeface="Arial"/>
                </a:rPr>
                <a:t>.</a:t>
              </a:r>
            </a:p>
          </p:txBody>
        </p:sp>
        <p:pic>
          <p:nvPicPr>
            <p:cNvPr id="6" name="Hình ảnh 5">
              <a:extLst>
                <a:ext uri="{FF2B5EF4-FFF2-40B4-BE49-F238E27FC236}">
                  <a16:creationId xmlns:a16="http://schemas.microsoft.com/office/drawing/2014/main" id="{8DB1A4FA-9254-A503-4306-CEC609DFD220}"/>
                </a:ext>
              </a:extLst>
            </p:cNvPr>
            <p:cNvPicPr>
              <a:picLocks noChangeAspect="1"/>
            </p:cNvPicPr>
            <p:nvPr/>
          </p:nvPicPr>
          <p:blipFill rotWithShape="1">
            <a:blip r:embed="rId2"/>
            <a:srcRect l="31483" t="5898" r="50744" b="64236"/>
            <a:stretch/>
          </p:blipFill>
          <p:spPr>
            <a:xfrm>
              <a:off x="421432" y="-170659"/>
              <a:ext cx="672640" cy="1130227"/>
            </a:xfrm>
            <a:prstGeom prst="rect">
              <a:avLst/>
            </a:prstGeom>
          </p:spPr>
        </p:pic>
      </p:grpSp>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3"/>
          <a:stretch>
            <a:fillRect/>
          </a:stretch>
        </p:blipFill>
        <p:spPr>
          <a:xfrm>
            <a:off x="9799644" y="2620251"/>
            <a:ext cx="2302904" cy="3661027"/>
          </a:xfrm>
          <a:prstGeom prst="rect">
            <a:avLst/>
          </a:prstGeom>
        </p:spPr>
      </p:pic>
      <p:grpSp>
        <p:nvGrpSpPr>
          <p:cNvPr id="13" name="Nhóm 25">
            <a:extLst>
              <a:ext uri="{FF2B5EF4-FFF2-40B4-BE49-F238E27FC236}">
                <a16:creationId xmlns:a16="http://schemas.microsoft.com/office/drawing/2014/main" id="{E335D366-F370-4FBD-85D6-5669E7D646E4}"/>
              </a:ext>
            </a:extLst>
          </p:cNvPr>
          <p:cNvGrpSpPr/>
          <p:nvPr/>
        </p:nvGrpSpPr>
        <p:grpSpPr>
          <a:xfrm>
            <a:off x="896995" y="2404297"/>
            <a:ext cx="8509969" cy="2798113"/>
            <a:chOff x="538431" y="1505163"/>
            <a:chExt cx="5705899" cy="2098585"/>
          </a:xfrm>
        </p:grpSpPr>
        <p:sp>
          <p:nvSpPr>
            <p:cNvPr id="14" name="Hình chữ nhật: Góc Tròn 26">
              <a:extLst>
                <a:ext uri="{FF2B5EF4-FFF2-40B4-BE49-F238E27FC236}">
                  <a16:creationId xmlns:a16="http://schemas.microsoft.com/office/drawing/2014/main" id="{9D7983DD-8D86-4EB2-B288-359769FE98E2}"/>
                </a:ext>
              </a:extLst>
            </p:cNvPr>
            <p:cNvSpPr/>
            <p:nvPr/>
          </p:nvSpPr>
          <p:spPr>
            <a:xfrm>
              <a:off x="538431" y="1505163"/>
              <a:ext cx="5597425" cy="209858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133" kern="0">
                <a:solidFill>
                  <a:srgbClr val="F9FAF0"/>
                </a:solidFill>
                <a:latin typeface="Calibri"/>
                <a:sym typeface="Arial"/>
              </a:endParaRPr>
            </a:p>
          </p:txBody>
        </p:sp>
        <p:sp>
          <p:nvSpPr>
            <p:cNvPr id="15" name="Hộp Văn bản 27">
              <a:extLst>
                <a:ext uri="{FF2B5EF4-FFF2-40B4-BE49-F238E27FC236}">
                  <a16:creationId xmlns:a16="http://schemas.microsoft.com/office/drawing/2014/main" id="{0B1D75CF-F6F3-4F50-9BDD-A59092CF1A34}"/>
                </a:ext>
              </a:extLst>
            </p:cNvPr>
            <p:cNvSpPr txBox="1"/>
            <p:nvPr/>
          </p:nvSpPr>
          <p:spPr>
            <a:xfrm>
              <a:off x="597350" y="1616363"/>
              <a:ext cx="5646980" cy="1915909"/>
            </a:xfrm>
            <a:prstGeom prst="rect">
              <a:avLst/>
            </a:prstGeom>
            <a:noFill/>
          </p:spPr>
          <p:txBody>
            <a:bodyPr wrap="square">
              <a:spAutoFit/>
            </a:bodyPr>
            <a:lstStyle/>
            <a:p>
              <a:pPr algn="just" defTabSz="1219170">
                <a:buClr>
                  <a:srgbClr val="000000"/>
                </a:buClr>
                <a:defRPr/>
              </a:pPr>
              <a:r>
                <a:rPr lang="en-US" sz="4000" b="1" kern="0" dirty="0">
                  <a:solidFill>
                    <a:srgbClr val="FF0000"/>
                  </a:solidFill>
                  <a:latin typeface="Calibri"/>
                  <a:cs typeface="Arial"/>
                  <a:sym typeface="Arial"/>
                </a:rPr>
                <a:t>     </a:t>
              </a:r>
              <a:r>
                <a:rPr lang="vi-VN" sz="4000" b="1" kern="0" dirty="0">
                  <a:solidFill>
                    <a:srgbClr val="FF0000"/>
                  </a:solidFill>
                  <a:latin typeface="Calibri"/>
                  <a:cs typeface="Arial"/>
                  <a:sym typeface="Arial"/>
                </a:rPr>
                <a:t>Hai bức chân dung thực sự là hai tác phẩm nghệ thuật, bởi người trong tranh được vẽ rất đẹp và rất giống người thật.</a:t>
              </a:r>
            </a:p>
          </p:txBody>
        </p:sp>
      </p:grpSp>
    </p:spTree>
    <p:extLst>
      <p:ext uri="{BB962C8B-B14F-4D97-AF65-F5344CB8AC3E}">
        <p14:creationId xmlns:p14="http://schemas.microsoft.com/office/powerpoint/2010/main" val="12506927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3"/>
          <a:stretch>
            <a:fillRect/>
          </a:stretch>
        </p:blipFill>
        <p:spPr>
          <a:xfrm>
            <a:off x="9984179" y="2527107"/>
            <a:ext cx="2302904" cy="3661027"/>
          </a:xfrm>
          <a:prstGeom prst="rect">
            <a:avLst/>
          </a:prstGeom>
        </p:spPr>
      </p:pic>
      <p:grpSp>
        <p:nvGrpSpPr>
          <p:cNvPr id="3" name="Nhóm 2">
            <a:extLst>
              <a:ext uri="{FF2B5EF4-FFF2-40B4-BE49-F238E27FC236}">
                <a16:creationId xmlns:a16="http://schemas.microsoft.com/office/drawing/2014/main" id="{EA3494EC-0B7C-A008-A6F5-993BDFFFACE4}"/>
              </a:ext>
            </a:extLst>
          </p:cNvPr>
          <p:cNvGrpSpPr/>
          <p:nvPr/>
        </p:nvGrpSpPr>
        <p:grpSpPr>
          <a:xfrm>
            <a:off x="757714" y="351803"/>
            <a:ext cx="10527140" cy="1373284"/>
            <a:chOff x="355702" y="1260988"/>
            <a:chExt cx="7895355" cy="1029963"/>
          </a:xfrm>
        </p:grpSpPr>
        <p:grpSp>
          <p:nvGrpSpPr>
            <p:cNvPr id="7" name="Nhóm 6">
              <a:extLst>
                <a:ext uri="{FF2B5EF4-FFF2-40B4-BE49-F238E27FC236}">
                  <a16:creationId xmlns:a16="http://schemas.microsoft.com/office/drawing/2014/main" id="{ADBBBF70-69B8-6D4B-AC8A-B3DD10D59039}"/>
                </a:ext>
              </a:extLst>
            </p:cNvPr>
            <p:cNvGrpSpPr/>
            <p:nvPr/>
          </p:nvGrpSpPr>
          <p:grpSpPr>
            <a:xfrm>
              <a:off x="355702" y="1260988"/>
              <a:ext cx="7895355" cy="1029963"/>
              <a:chOff x="4656263" y="932085"/>
              <a:chExt cx="7895355" cy="1029963"/>
            </a:xfrm>
          </p:grpSpPr>
          <p:sp>
            <p:nvSpPr>
              <p:cNvPr id="9" name="Hình chữ nhật: Góc Tròn 8">
                <a:extLst>
                  <a:ext uri="{FF2B5EF4-FFF2-40B4-BE49-F238E27FC236}">
                    <a16:creationId xmlns:a16="http://schemas.microsoft.com/office/drawing/2014/main" id="{90A48CDC-565D-DD53-12DF-D3ED05DCC711}"/>
                  </a:ext>
                </a:extLst>
              </p:cNvPr>
              <p:cNvSpPr/>
              <p:nvPr/>
            </p:nvSpPr>
            <p:spPr>
              <a:xfrm>
                <a:off x="4656263" y="981764"/>
                <a:ext cx="7895355" cy="867562"/>
              </a:xfrm>
              <a:custGeom>
                <a:avLst/>
                <a:gdLst>
                  <a:gd name="connsiteX0" fmla="*/ 0 w 7895355"/>
                  <a:gd name="connsiteY0" fmla="*/ 144597 h 867562"/>
                  <a:gd name="connsiteX1" fmla="*/ 144597 w 7895355"/>
                  <a:gd name="connsiteY1" fmla="*/ 0 h 867562"/>
                  <a:gd name="connsiteX2" fmla="*/ 683943 w 7895355"/>
                  <a:gd name="connsiteY2" fmla="*/ 0 h 867562"/>
                  <a:gd name="connsiteX3" fmla="*/ 1223289 w 7895355"/>
                  <a:gd name="connsiteY3" fmla="*/ 0 h 867562"/>
                  <a:gd name="connsiteX4" fmla="*/ 1990820 w 7895355"/>
                  <a:gd name="connsiteY4" fmla="*/ 0 h 867562"/>
                  <a:gd name="connsiteX5" fmla="*/ 2454104 w 7895355"/>
                  <a:gd name="connsiteY5" fmla="*/ 0 h 867562"/>
                  <a:gd name="connsiteX6" fmla="*/ 3145573 w 7895355"/>
                  <a:gd name="connsiteY6" fmla="*/ 0 h 867562"/>
                  <a:gd name="connsiteX7" fmla="*/ 3913104 w 7895355"/>
                  <a:gd name="connsiteY7" fmla="*/ 0 h 867562"/>
                  <a:gd name="connsiteX8" fmla="*/ 4756696 w 7895355"/>
                  <a:gd name="connsiteY8" fmla="*/ 0 h 867562"/>
                  <a:gd name="connsiteX9" fmla="*/ 5219981 w 7895355"/>
                  <a:gd name="connsiteY9" fmla="*/ 0 h 867562"/>
                  <a:gd name="connsiteX10" fmla="*/ 5987512 w 7895355"/>
                  <a:gd name="connsiteY10" fmla="*/ 0 h 867562"/>
                  <a:gd name="connsiteX11" fmla="*/ 6450796 w 7895355"/>
                  <a:gd name="connsiteY11" fmla="*/ 0 h 867562"/>
                  <a:gd name="connsiteX12" fmla="*/ 6990142 w 7895355"/>
                  <a:gd name="connsiteY12" fmla="*/ 0 h 867562"/>
                  <a:gd name="connsiteX13" fmla="*/ 7750758 w 7895355"/>
                  <a:gd name="connsiteY13" fmla="*/ 0 h 867562"/>
                  <a:gd name="connsiteX14" fmla="*/ 7895355 w 7895355"/>
                  <a:gd name="connsiteY14" fmla="*/ 144597 h 867562"/>
                  <a:gd name="connsiteX15" fmla="*/ 7895355 w 7895355"/>
                  <a:gd name="connsiteY15" fmla="*/ 722965 h 867562"/>
                  <a:gd name="connsiteX16" fmla="*/ 7750758 w 7895355"/>
                  <a:gd name="connsiteY16" fmla="*/ 867562 h 867562"/>
                  <a:gd name="connsiteX17" fmla="*/ 7059289 w 7895355"/>
                  <a:gd name="connsiteY17" fmla="*/ 867562 h 867562"/>
                  <a:gd name="connsiteX18" fmla="*/ 6215696 w 7895355"/>
                  <a:gd name="connsiteY18" fmla="*/ 867562 h 867562"/>
                  <a:gd name="connsiteX19" fmla="*/ 5448166 w 7895355"/>
                  <a:gd name="connsiteY19" fmla="*/ 867562 h 867562"/>
                  <a:gd name="connsiteX20" fmla="*/ 4908820 w 7895355"/>
                  <a:gd name="connsiteY20" fmla="*/ 867562 h 867562"/>
                  <a:gd name="connsiteX21" fmla="*/ 4217350 w 7895355"/>
                  <a:gd name="connsiteY21" fmla="*/ 867562 h 867562"/>
                  <a:gd name="connsiteX22" fmla="*/ 3678005 w 7895355"/>
                  <a:gd name="connsiteY22" fmla="*/ 867562 h 867562"/>
                  <a:gd name="connsiteX23" fmla="*/ 3214720 w 7895355"/>
                  <a:gd name="connsiteY23" fmla="*/ 867562 h 867562"/>
                  <a:gd name="connsiteX24" fmla="*/ 2599313 w 7895355"/>
                  <a:gd name="connsiteY24" fmla="*/ 867562 h 867562"/>
                  <a:gd name="connsiteX25" fmla="*/ 2136028 w 7895355"/>
                  <a:gd name="connsiteY25" fmla="*/ 867562 h 867562"/>
                  <a:gd name="connsiteX26" fmla="*/ 1368497 w 7895355"/>
                  <a:gd name="connsiteY26" fmla="*/ 867562 h 867562"/>
                  <a:gd name="connsiteX27" fmla="*/ 144597 w 7895355"/>
                  <a:gd name="connsiteY27" fmla="*/ 867562 h 867562"/>
                  <a:gd name="connsiteX28" fmla="*/ 0 w 7895355"/>
                  <a:gd name="connsiteY28" fmla="*/ 722965 h 867562"/>
                  <a:gd name="connsiteX29" fmla="*/ 0 w 7895355"/>
                  <a:gd name="connsiteY29" fmla="*/ 144597 h 86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95355" h="867562" fill="none" extrusionOk="0">
                    <a:moveTo>
                      <a:pt x="0" y="144597"/>
                    </a:moveTo>
                    <a:cubicBezTo>
                      <a:pt x="4746" y="45765"/>
                      <a:pt x="83958" y="2969"/>
                      <a:pt x="144597" y="0"/>
                    </a:cubicBezTo>
                    <a:cubicBezTo>
                      <a:pt x="336755" y="-8808"/>
                      <a:pt x="444123" y="1358"/>
                      <a:pt x="683943" y="0"/>
                    </a:cubicBezTo>
                    <a:cubicBezTo>
                      <a:pt x="923763" y="-1358"/>
                      <a:pt x="1008357" y="-1313"/>
                      <a:pt x="1223289" y="0"/>
                    </a:cubicBezTo>
                    <a:cubicBezTo>
                      <a:pt x="1438221" y="1313"/>
                      <a:pt x="1792338" y="7918"/>
                      <a:pt x="1990820" y="0"/>
                    </a:cubicBezTo>
                    <a:cubicBezTo>
                      <a:pt x="2189302" y="-7918"/>
                      <a:pt x="2279228" y="-7375"/>
                      <a:pt x="2454104" y="0"/>
                    </a:cubicBezTo>
                    <a:cubicBezTo>
                      <a:pt x="2628980" y="7375"/>
                      <a:pt x="2949727" y="9416"/>
                      <a:pt x="3145573" y="0"/>
                    </a:cubicBezTo>
                    <a:cubicBezTo>
                      <a:pt x="3341419" y="-9416"/>
                      <a:pt x="3618457" y="38016"/>
                      <a:pt x="3913104" y="0"/>
                    </a:cubicBezTo>
                    <a:cubicBezTo>
                      <a:pt x="4207751" y="-38016"/>
                      <a:pt x="4524345" y="-1364"/>
                      <a:pt x="4756696" y="0"/>
                    </a:cubicBezTo>
                    <a:cubicBezTo>
                      <a:pt x="4989047" y="1364"/>
                      <a:pt x="5033287" y="14509"/>
                      <a:pt x="5219981" y="0"/>
                    </a:cubicBezTo>
                    <a:cubicBezTo>
                      <a:pt x="5406676" y="-14509"/>
                      <a:pt x="5703627" y="1889"/>
                      <a:pt x="5987512" y="0"/>
                    </a:cubicBezTo>
                    <a:cubicBezTo>
                      <a:pt x="6271397" y="-1889"/>
                      <a:pt x="6294721" y="-17277"/>
                      <a:pt x="6450796" y="0"/>
                    </a:cubicBezTo>
                    <a:cubicBezTo>
                      <a:pt x="6606871" y="17277"/>
                      <a:pt x="6791489" y="19215"/>
                      <a:pt x="6990142" y="0"/>
                    </a:cubicBezTo>
                    <a:cubicBezTo>
                      <a:pt x="7188795" y="-19215"/>
                      <a:pt x="7402688" y="21800"/>
                      <a:pt x="7750758" y="0"/>
                    </a:cubicBezTo>
                    <a:cubicBezTo>
                      <a:pt x="7815312" y="-4770"/>
                      <a:pt x="7888177" y="77657"/>
                      <a:pt x="7895355" y="144597"/>
                    </a:cubicBezTo>
                    <a:cubicBezTo>
                      <a:pt x="7917652" y="394574"/>
                      <a:pt x="7896405" y="531244"/>
                      <a:pt x="7895355" y="722965"/>
                    </a:cubicBezTo>
                    <a:cubicBezTo>
                      <a:pt x="7880377" y="805027"/>
                      <a:pt x="7835855" y="871169"/>
                      <a:pt x="7750758" y="867562"/>
                    </a:cubicBezTo>
                    <a:cubicBezTo>
                      <a:pt x="7518501" y="885406"/>
                      <a:pt x="7283974" y="888779"/>
                      <a:pt x="7059289" y="867562"/>
                    </a:cubicBezTo>
                    <a:cubicBezTo>
                      <a:pt x="6834604" y="846345"/>
                      <a:pt x="6446982" y="831299"/>
                      <a:pt x="6215696" y="867562"/>
                    </a:cubicBezTo>
                    <a:cubicBezTo>
                      <a:pt x="5984410" y="903825"/>
                      <a:pt x="5817406" y="857677"/>
                      <a:pt x="5448166" y="867562"/>
                    </a:cubicBezTo>
                    <a:cubicBezTo>
                      <a:pt x="5078926" y="877448"/>
                      <a:pt x="5139632" y="889220"/>
                      <a:pt x="4908820" y="867562"/>
                    </a:cubicBezTo>
                    <a:cubicBezTo>
                      <a:pt x="4678008" y="845904"/>
                      <a:pt x="4528981" y="894701"/>
                      <a:pt x="4217350" y="867562"/>
                    </a:cubicBezTo>
                    <a:cubicBezTo>
                      <a:pt x="3905719" y="840424"/>
                      <a:pt x="3893981" y="874057"/>
                      <a:pt x="3678005" y="867562"/>
                    </a:cubicBezTo>
                    <a:cubicBezTo>
                      <a:pt x="3462030" y="861067"/>
                      <a:pt x="3415285" y="852781"/>
                      <a:pt x="3214720" y="867562"/>
                    </a:cubicBezTo>
                    <a:cubicBezTo>
                      <a:pt x="3014156" y="882343"/>
                      <a:pt x="2740440" y="874234"/>
                      <a:pt x="2599313" y="867562"/>
                    </a:cubicBezTo>
                    <a:cubicBezTo>
                      <a:pt x="2458186" y="860890"/>
                      <a:pt x="2278477" y="852486"/>
                      <a:pt x="2136028" y="867562"/>
                    </a:cubicBezTo>
                    <a:cubicBezTo>
                      <a:pt x="1993580" y="882638"/>
                      <a:pt x="1586809" y="867991"/>
                      <a:pt x="1368497" y="867562"/>
                    </a:cubicBezTo>
                    <a:cubicBezTo>
                      <a:pt x="1150185" y="867133"/>
                      <a:pt x="482763" y="853607"/>
                      <a:pt x="144597" y="867562"/>
                    </a:cubicBezTo>
                    <a:cubicBezTo>
                      <a:pt x="79179" y="855292"/>
                      <a:pt x="-1471" y="812507"/>
                      <a:pt x="0" y="722965"/>
                    </a:cubicBezTo>
                    <a:cubicBezTo>
                      <a:pt x="23280" y="460305"/>
                      <a:pt x="-8210" y="293473"/>
                      <a:pt x="0" y="144597"/>
                    </a:cubicBezTo>
                    <a:close/>
                  </a:path>
                  <a:path w="7895355" h="867562" stroke="0" extrusionOk="0">
                    <a:moveTo>
                      <a:pt x="0" y="144597"/>
                    </a:moveTo>
                    <a:cubicBezTo>
                      <a:pt x="10038" y="63053"/>
                      <a:pt x="64631" y="4346"/>
                      <a:pt x="144597" y="0"/>
                    </a:cubicBezTo>
                    <a:cubicBezTo>
                      <a:pt x="314656" y="-21850"/>
                      <a:pt x="510569" y="5313"/>
                      <a:pt x="607881" y="0"/>
                    </a:cubicBezTo>
                    <a:cubicBezTo>
                      <a:pt x="705193" y="-5313"/>
                      <a:pt x="880838" y="-9811"/>
                      <a:pt x="1071166" y="0"/>
                    </a:cubicBezTo>
                    <a:cubicBezTo>
                      <a:pt x="1261494" y="9811"/>
                      <a:pt x="1437427" y="13119"/>
                      <a:pt x="1686573" y="0"/>
                    </a:cubicBezTo>
                    <a:cubicBezTo>
                      <a:pt x="1935719" y="-13119"/>
                      <a:pt x="2205049" y="4028"/>
                      <a:pt x="2530166" y="0"/>
                    </a:cubicBezTo>
                    <a:cubicBezTo>
                      <a:pt x="2855283" y="-4028"/>
                      <a:pt x="2766990" y="-666"/>
                      <a:pt x="2993450" y="0"/>
                    </a:cubicBezTo>
                    <a:cubicBezTo>
                      <a:pt x="3219910" y="666"/>
                      <a:pt x="3339219" y="-1938"/>
                      <a:pt x="3532796" y="0"/>
                    </a:cubicBezTo>
                    <a:cubicBezTo>
                      <a:pt x="3726373" y="1938"/>
                      <a:pt x="3956076" y="1824"/>
                      <a:pt x="4072142" y="0"/>
                    </a:cubicBezTo>
                    <a:cubicBezTo>
                      <a:pt x="4188208" y="-1824"/>
                      <a:pt x="4393474" y="-6517"/>
                      <a:pt x="4687550" y="0"/>
                    </a:cubicBezTo>
                    <a:cubicBezTo>
                      <a:pt x="4981626" y="6517"/>
                      <a:pt x="5063038" y="17012"/>
                      <a:pt x="5379019" y="0"/>
                    </a:cubicBezTo>
                    <a:cubicBezTo>
                      <a:pt x="5695000" y="-17012"/>
                      <a:pt x="5654411" y="22805"/>
                      <a:pt x="5842303" y="0"/>
                    </a:cubicBezTo>
                    <a:cubicBezTo>
                      <a:pt x="6030195" y="-22805"/>
                      <a:pt x="6196921" y="-10013"/>
                      <a:pt x="6381649" y="0"/>
                    </a:cubicBezTo>
                    <a:cubicBezTo>
                      <a:pt x="6566377" y="10013"/>
                      <a:pt x="6835258" y="18360"/>
                      <a:pt x="7149180" y="0"/>
                    </a:cubicBezTo>
                    <a:cubicBezTo>
                      <a:pt x="7463102" y="-18360"/>
                      <a:pt x="7458358" y="10994"/>
                      <a:pt x="7750758" y="0"/>
                    </a:cubicBezTo>
                    <a:cubicBezTo>
                      <a:pt x="7829875" y="-6262"/>
                      <a:pt x="7889561" y="82358"/>
                      <a:pt x="7895355" y="144597"/>
                    </a:cubicBezTo>
                    <a:cubicBezTo>
                      <a:pt x="7880761" y="331812"/>
                      <a:pt x="7907892" y="455751"/>
                      <a:pt x="7895355" y="722965"/>
                    </a:cubicBezTo>
                    <a:cubicBezTo>
                      <a:pt x="7895267" y="799197"/>
                      <a:pt x="7816906" y="863184"/>
                      <a:pt x="7750758" y="867562"/>
                    </a:cubicBezTo>
                    <a:cubicBezTo>
                      <a:pt x="7554720" y="855207"/>
                      <a:pt x="7383506" y="847857"/>
                      <a:pt x="7287474" y="867562"/>
                    </a:cubicBezTo>
                    <a:cubicBezTo>
                      <a:pt x="7191442" y="887267"/>
                      <a:pt x="6677582" y="840943"/>
                      <a:pt x="6519943" y="867562"/>
                    </a:cubicBezTo>
                    <a:cubicBezTo>
                      <a:pt x="6362304" y="894181"/>
                      <a:pt x="5960779" y="903330"/>
                      <a:pt x="5676350" y="867562"/>
                    </a:cubicBezTo>
                    <a:cubicBezTo>
                      <a:pt x="5391921" y="831794"/>
                      <a:pt x="5131299" y="850380"/>
                      <a:pt x="4832758" y="867562"/>
                    </a:cubicBezTo>
                    <a:cubicBezTo>
                      <a:pt x="4534217" y="884744"/>
                      <a:pt x="4344089" y="879563"/>
                      <a:pt x="4141289" y="867562"/>
                    </a:cubicBezTo>
                    <a:cubicBezTo>
                      <a:pt x="3938489" y="855561"/>
                      <a:pt x="3592874" y="854909"/>
                      <a:pt x="3449820" y="867562"/>
                    </a:cubicBezTo>
                    <a:cubicBezTo>
                      <a:pt x="3306766" y="880215"/>
                      <a:pt x="2977364" y="865803"/>
                      <a:pt x="2834412" y="867562"/>
                    </a:cubicBezTo>
                    <a:cubicBezTo>
                      <a:pt x="2691460" y="869321"/>
                      <a:pt x="2492976" y="893525"/>
                      <a:pt x="2295066" y="867562"/>
                    </a:cubicBezTo>
                    <a:cubicBezTo>
                      <a:pt x="2097156" y="841599"/>
                      <a:pt x="1937325" y="879427"/>
                      <a:pt x="1755720" y="867562"/>
                    </a:cubicBezTo>
                    <a:cubicBezTo>
                      <a:pt x="1574115" y="855697"/>
                      <a:pt x="1326336" y="848725"/>
                      <a:pt x="1140313" y="867562"/>
                    </a:cubicBezTo>
                    <a:cubicBezTo>
                      <a:pt x="954290" y="886399"/>
                      <a:pt x="522617" y="891161"/>
                      <a:pt x="144597" y="867562"/>
                    </a:cubicBezTo>
                    <a:cubicBezTo>
                      <a:pt x="50673" y="867005"/>
                      <a:pt x="-5671" y="792659"/>
                      <a:pt x="0" y="722965"/>
                    </a:cubicBezTo>
                    <a:cubicBezTo>
                      <a:pt x="24709" y="548203"/>
                      <a:pt x="-25091" y="285749"/>
                      <a:pt x="0" y="144597"/>
                    </a:cubicBezTo>
                    <a:close/>
                  </a:path>
                </a:pathLst>
              </a:custGeom>
              <a:solidFill>
                <a:schemeClr val="accent3"/>
              </a:solidFill>
              <a:ln w="19050">
                <a:solidFill>
                  <a:schemeClr val="accent3">
                    <a:lumMod val="50000"/>
                  </a:schemeClr>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10" name="Hộp Văn bản 9">
                <a:extLst>
                  <a:ext uri="{FF2B5EF4-FFF2-40B4-BE49-F238E27FC236}">
                    <a16:creationId xmlns:a16="http://schemas.microsoft.com/office/drawing/2014/main" id="{39387885-C569-6AF6-4B68-7993B2C4E191}"/>
                  </a:ext>
                </a:extLst>
              </p:cNvPr>
              <p:cNvSpPr txBox="1"/>
              <p:nvPr/>
            </p:nvSpPr>
            <p:spPr>
              <a:xfrm>
                <a:off x="5461384" y="932085"/>
                <a:ext cx="6799748" cy="1029963"/>
              </a:xfrm>
              <a:prstGeom prst="roundRect">
                <a:avLst/>
              </a:prstGeom>
              <a:noFill/>
            </p:spPr>
            <p:txBody>
              <a:bodyPr wrap="square" rtlCol="0">
                <a:spAutoFit/>
              </a:bodyPr>
              <a:lstStyle/>
              <a:p>
                <a:pPr algn="ctr" defTabSz="1219170">
                  <a:buClr>
                    <a:srgbClr val="000000"/>
                  </a:buClr>
                  <a:defRPr/>
                </a:pPr>
                <a:r>
                  <a:rPr lang="vi-VN" sz="3733" b="1" kern="0" dirty="0">
                    <a:solidFill>
                      <a:srgbClr val="002060"/>
                    </a:solidFill>
                    <a:latin typeface="Calibri" panose="020F0502020204030204" pitchFamily="34" charset="0"/>
                    <a:cs typeface="Calibri" panose="020F0502020204030204" pitchFamily="34" charset="0"/>
                    <a:sym typeface="Arial"/>
                  </a:rPr>
                  <a:t>Cách vẽ chân dung Hoa Nhỏ có gì khác với cách vẽ chân dung Bông Tuyết và Mắt Xanh?</a:t>
                </a:r>
              </a:p>
            </p:txBody>
          </p:sp>
        </p:grpSp>
        <p:pic>
          <p:nvPicPr>
            <p:cNvPr id="8" name="Hình ảnh 7">
              <a:extLst>
                <a:ext uri="{FF2B5EF4-FFF2-40B4-BE49-F238E27FC236}">
                  <a16:creationId xmlns:a16="http://schemas.microsoft.com/office/drawing/2014/main" id="{D490BB95-2D39-31B8-52B7-6AD0506E9074}"/>
                </a:ext>
              </a:extLst>
            </p:cNvPr>
            <p:cNvPicPr>
              <a:picLocks noChangeAspect="1"/>
            </p:cNvPicPr>
            <p:nvPr/>
          </p:nvPicPr>
          <p:blipFill rotWithShape="1">
            <a:blip r:embed="rId4"/>
            <a:srcRect l="50655" t="3903" r="28184" b="63507"/>
            <a:stretch/>
          </p:blipFill>
          <p:spPr>
            <a:xfrm>
              <a:off x="467776" y="1341413"/>
              <a:ext cx="580974" cy="894758"/>
            </a:xfrm>
            <a:prstGeom prst="roundRect">
              <a:avLst/>
            </a:prstGeom>
          </p:spPr>
        </p:pic>
      </p:grpSp>
      <p:grpSp>
        <p:nvGrpSpPr>
          <p:cNvPr id="16" name="Nhóm 11">
            <a:extLst>
              <a:ext uri="{FF2B5EF4-FFF2-40B4-BE49-F238E27FC236}">
                <a16:creationId xmlns:a16="http://schemas.microsoft.com/office/drawing/2014/main" id="{B867AF1C-88CE-4210-9A51-87803163F079}"/>
              </a:ext>
            </a:extLst>
          </p:cNvPr>
          <p:cNvGrpSpPr/>
          <p:nvPr/>
        </p:nvGrpSpPr>
        <p:grpSpPr>
          <a:xfrm>
            <a:off x="400693" y="2137884"/>
            <a:ext cx="9195370" cy="3676062"/>
            <a:chOff x="874751" y="1198865"/>
            <a:chExt cx="4859299" cy="1737140"/>
          </a:xfrm>
        </p:grpSpPr>
        <p:sp>
          <p:nvSpPr>
            <p:cNvPr id="17" name="Hình chữ nhật: Góc Tròn 23">
              <a:extLst>
                <a:ext uri="{FF2B5EF4-FFF2-40B4-BE49-F238E27FC236}">
                  <a16:creationId xmlns:a16="http://schemas.microsoft.com/office/drawing/2014/main" id="{E46E4511-0DC1-45B4-8D57-71B735F5BA22}"/>
                </a:ext>
              </a:extLst>
            </p:cNvPr>
            <p:cNvSpPr/>
            <p:nvPr/>
          </p:nvSpPr>
          <p:spPr>
            <a:xfrm>
              <a:off x="874751" y="1198865"/>
              <a:ext cx="4859299" cy="173483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8" name="Hộp Văn bản 10">
              <a:extLst>
                <a:ext uri="{FF2B5EF4-FFF2-40B4-BE49-F238E27FC236}">
                  <a16:creationId xmlns:a16="http://schemas.microsoft.com/office/drawing/2014/main" id="{6C30C05C-B557-4416-8322-D0E6018AD749}"/>
                </a:ext>
              </a:extLst>
            </p:cNvPr>
            <p:cNvSpPr txBox="1"/>
            <p:nvPr/>
          </p:nvSpPr>
          <p:spPr>
            <a:xfrm>
              <a:off x="981355" y="1263431"/>
              <a:ext cx="4661451" cy="1672574"/>
            </a:xfrm>
            <a:prstGeom prst="rect">
              <a:avLst/>
            </a:prstGeom>
            <a:noFill/>
          </p:spPr>
          <p:txBody>
            <a:bodyPr wrap="square">
              <a:spAutoFit/>
            </a:bodyPr>
            <a:lstStyle/>
            <a:p>
              <a:pPr algn="just" defTabSz="1219170">
                <a:buClr>
                  <a:srgbClr val="000000"/>
                </a:buClr>
                <a:defRPr/>
              </a:pPr>
              <a:r>
                <a:rPr lang="en-US" sz="3200" b="1" kern="0" dirty="0">
                  <a:solidFill>
                    <a:srgbClr val="FF0000"/>
                  </a:solidFill>
                  <a:latin typeface="Calibri"/>
                  <a:cs typeface="Arial"/>
                  <a:sym typeface="Arial"/>
                </a:rPr>
                <a:t>     </a:t>
              </a:r>
              <a:r>
                <a:rPr lang="vi-VN" sz="3200" b="1" kern="0" dirty="0">
                  <a:solidFill>
                    <a:srgbClr val="FF0000"/>
                  </a:solidFill>
                  <a:latin typeface="Calibri"/>
                  <a:cs typeface="Arial"/>
                  <a:sym typeface="Arial"/>
                </a:rPr>
                <a:t>Chân dung của Bông Tuyết và Mắt Xanh được vẽ một cách tự nhiên và đúng với thực tế nên rất chân thực (người trong tranh rất giống người thật), còn chân dung của Hoa Nhỏ được vẽ theo yêu cầu của cô bé (mắt to hơn, lông mi dài hơn, miệng nhỏ hơn,... so với thực tế) nên người trong tranh chỉ hao hao giống cô bé.</a:t>
              </a:r>
            </a:p>
          </p:txBody>
        </p:sp>
      </p:grpSp>
    </p:spTree>
    <p:extLst>
      <p:ext uri="{BB962C8B-B14F-4D97-AF65-F5344CB8AC3E}">
        <p14:creationId xmlns:p14="http://schemas.microsoft.com/office/powerpoint/2010/main" val="12334159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82"/>
        <p:cNvGrpSpPr/>
        <p:nvPr/>
      </p:nvGrpSpPr>
      <p:grpSpPr>
        <a:xfrm>
          <a:off x="0" y="0"/>
          <a:ext cx="0" cy="0"/>
          <a:chOff x="0" y="0"/>
          <a:chExt cx="0" cy="0"/>
        </a:xfrm>
      </p:grpSpPr>
      <p:pic>
        <p:nvPicPr>
          <p:cNvPr id="2" name="Picture 20">
            <a:extLst>
              <a:ext uri="{FF2B5EF4-FFF2-40B4-BE49-F238E27FC236}">
                <a16:creationId xmlns:a16="http://schemas.microsoft.com/office/drawing/2014/main" id="{D531D681-6F81-6C13-F019-2FD142720443}"/>
              </a:ext>
            </a:extLst>
          </p:cNvPr>
          <p:cNvPicPr>
            <a:picLocks noChangeAspect="1"/>
          </p:cNvPicPr>
          <p:nvPr/>
        </p:nvPicPr>
        <p:blipFill>
          <a:blip r:embed="rId3"/>
          <a:srcRect l="83463"/>
          <a:stretch>
            <a:fillRect/>
          </a:stretch>
        </p:blipFill>
        <p:spPr>
          <a:xfrm rot="5400000" flipH="1">
            <a:off x="8286229" y="-1476246"/>
            <a:ext cx="2566147" cy="5440219"/>
          </a:xfrm>
          <a:prstGeom prst="rect">
            <a:avLst/>
          </a:prstGeom>
        </p:spPr>
      </p:pic>
      <p:pic>
        <p:nvPicPr>
          <p:cNvPr id="3" name="Picture 4" descr="Download finger , finger icon, left, right png and psd - finger pointing  icon png - Free PNG Images | TOPpng">
            <a:extLst>
              <a:ext uri="{FF2B5EF4-FFF2-40B4-BE49-F238E27FC236}">
                <a16:creationId xmlns:a16="http://schemas.microsoft.com/office/drawing/2014/main" id="{2ADB9E68-59A0-1CB2-6EA2-5871D2A841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144866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Download finger , finger icon, left, right png and psd - finger pointing  icon png - Free PNG Images | TOPpng">
            <a:extLst>
              <a:ext uri="{FF2B5EF4-FFF2-40B4-BE49-F238E27FC236}">
                <a16:creationId xmlns:a16="http://schemas.microsoft.com/office/drawing/2014/main" id="{066192E7-F152-F5FA-D49B-86C4C7C9FC9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355310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ownload finger , finger icon, left, right png and psd - finger pointing  icon png - Free PNG Images | TOPpng">
            <a:extLst>
              <a:ext uri="{FF2B5EF4-FFF2-40B4-BE49-F238E27FC236}">
                <a16:creationId xmlns:a16="http://schemas.microsoft.com/office/drawing/2014/main" id="{D2AD7534-5495-41BE-52A1-148BBB5D66C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5305983" y="5013308"/>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9">
            <a:extLst>
              <a:ext uri="{FF2B5EF4-FFF2-40B4-BE49-F238E27FC236}">
                <a16:creationId xmlns:a16="http://schemas.microsoft.com/office/drawing/2014/main" id="{A94AC51A-94A0-868B-30C2-480F282B9EC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2082" r="14173"/>
          <a:stretch/>
        </p:blipFill>
        <p:spPr>
          <a:xfrm>
            <a:off x="-308214" y="-250867"/>
            <a:ext cx="4525019" cy="7108867"/>
          </a:xfrm>
          <a:prstGeom prst="rect">
            <a:avLst/>
          </a:prstGeom>
        </p:spPr>
      </p:pic>
      <p:pic>
        <p:nvPicPr>
          <p:cNvPr id="8" name="图片 4">
            <a:extLst>
              <a:ext uri="{FF2B5EF4-FFF2-40B4-BE49-F238E27FC236}">
                <a16:creationId xmlns:a16="http://schemas.microsoft.com/office/drawing/2014/main" id="{1E822FF8-6028-CF96-E9A7-F10DC7D619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516988"/>
            <a:ext cx="12192000" cy="1665517"/>
          </a:xfrm>
          <a:prstGeom prst="rect">
            <a:avLst/>
          </a:prstGeom>
        </p:spPr>
      </p:pic>
      <p:grpSp>
        <p:nvGrpSpPr>
          <p:cNvPr id="10" name="Group 9">
            <a:extLst>
              <a:ext uri="{FF2B5EF4-FFF2-40B4-BE49-F238E27FC236}">
                <a16:creationId xmlns:a16="http://schemas.microsoft.com/office/drawing/2014/main" id="{C638E913-895E-2441-E27D-E6B7138F0585}"/>
              </a:ext>
            </a:extLst>
          </p:cNvPr>
          <p:cNvGrpSpPr/>
          <p:nvPr/>
        </p:nvGrpSpPr>
        <p:grpSpPr>
          <a:xfrm>
            <a:off x="4528626" y="278296"/>
            <a:ext cx="7660913" cy="5540457"/>
            <a:chOff x="74342" y="1538752"/>
            <a:chExt cx="9069658" cy="3323063"/>
          </a:xfrm>
        </p:grpSpPr>
        <p:sp>
          <p:nvSpPr>
            <p:cNvPr id="12" name="Rounded Rectangle 13">
              <a:extLst>
                <a:ext uri="{FF2B5EF4-FFF2-40B4-BE49-F238E27FC236}">
                  <a16:creationId xmlns:a16="http://schemas.microsoft.com/office/drawing/2014/main" id="{A00E60AC-A3BA-FCA4-0E54-1183BFB4134A}"/>
                </a:ext>
              </a:extLst>
            </p:cNvPr>
            <p:cNvSpPr/>
            <p:nvPr/>
          </p:nvSpPr>
          <p:spPr>
            <a:xfrm>
              <a:off x="74342" y="1538752"/>
              <a:ext cx="9069658" cy="33230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3" name="Rounded Rectangle 14">
              <a:extLst>
                <a:ext uri="{FF2B5EF4-FFF2-40B4-BE49-F238E27FC236}">
                  <a16:creationId xmlns:a16="http://schemas.microsoft.com/office/drawing/2014/main" id="{792EBE4C-96F6-D341-D442-F8C075F9E5B5}"/>
                </a:ext>
              </a:extLst>
            </p:cNvPr>
            <p:cNvSpPr/>
            <p:nvPr/>
          </p:nvSpPr>
          <p:spPr>
            <a:xfrm>
              <a:off x="185852" y="1691269"/>
              <a:ext cx="8880088" cy="3022417"/>
            </a:xfrm>
            <a:prstGeom prst="roundRect">
              <a:avLst/>
            </a:prstGeom>
            <a:noFill/>
            <a:ln w="444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14" name="TextBox 7">
            <a:extLst>
              <a:ext uri="{FF2B5EF4-FFF2-40B4-BE49-F238E27FC236}">
                <a16:creationId xmlns:a16="http://schemas.microsoft.com/office/drawing/2014/main" id="{2C8DE61A-02B6-8750-3C5D-0671F7258AEB}"/>
              </a:ext>
            </a:extLst>
          </p:cNvPr>
          <p:cNvSpPr txBox="1"/>
          <p:nvPr/>
        </p:nvSpPr>
        <p:spPr>
          <a:xfrm>
            <a:off x="4428753" y="720426"/>
            <a:ext cx="7500788" cy="1477328"/>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en-US" sz="2400" b="1" dirty="0" err="1">
                <a:solidFill>
                  <a:srgbClr val="002060"/>
                </a:solidFill>
                <a:latin typeface="Cambria" panose="02040503050406030204" pitchFamily="18" charset="0"/>
                <a:ea typeface="Cambria" panose="02040503050406030204" pitchFamily="18" charset="0"/>
              </a:rPr>
              <a:t>Đọc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đúng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đọc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diễn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bài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Những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bức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chân</a:t>
            </a:r>
            <a:r>
              <a:rPr lang="en-US" sz="2400" b="1" dirty="0">
                <a:solidFill>
                  <a:srgbClr val="002060"/>
                </a:solidFill>
                <a:latin typeface="Cambria" panose="02040503050406030204" pitchFamily="18" charset="0"/>
                <a:ea typeface="Cambria" panose="02040503050406030204" pitchFamily="18" charset="0"/>
              </a:rPr>
              <a:t> dung, </a:t>
            </a:r>
            <a:r>
              <a:rPr lang="en-US" sz="2400" b="1" dirty="0" err="1">
                <a:solidFill>
                  <a:srgbClr val="002060"/>
                </a:solidFill>
                <a:latin typeface="Cambria" panose="02040503050406030204" pitchFamily="18" charset="0"/>
                <a:ea typeface="Cambria" panose="02040503050406030204" pitchFamily="18" charset="0"/>
              </a:rPr>
              <a:t>biết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nhấn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giọng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vào</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các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từ</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ngữ</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gợi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tả</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gợi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những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từ</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ngữ</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cần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thiết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để</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thể</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hiện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tâm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trạng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xúc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của</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nhân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vật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trong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bài</a:t>
            </a:r>
            <a:r>
              <a:rPr lang="en-US" sz="2400" b="1" dirty="0">
                <a:solidFill>
                  <a:srgbClr val="002060"/>
                </a:solidFill>
                <a:latin typeface="Cambria" panose="02040503050406030204" pitchFamily="18" charset="0"/>
                <a:ea typeface="Cambria" panose="02040503050406030204" pitchFamily="18" charset="0"/>
              </a:rPr>
              <a:t>.</a:t>
            </a:r>
          </a:p>
        </p:txBody>
      </p:sp>
      <p:pic>
        <p:nvPicPr>
          <p:cNvPr id="15" name="Picture 14">
            <a:extLst>
              <a:ext uri="{FF2B5EF4-FFF2-40B4-BE49-F238E27FC236}">
                <a16:creationId xmlns:a16="http://schemas.microsoft.com/office/drawing/2014/main" id="{1F3BC592-8C2B-9084-4874-CE1828C5E8A0}"/>
              </a:ext>
            </a:extLst>
          </p:cNvPr>
          <p:cNvPicPr>
            <a:picLocks noChangeAspect="1"/>
          </p:cNvPicPr>
          <p:nvPr/>
        </p:nvPicPr>
        <p:blipFill>
          <a:blip r:embed="rId10"/>
          <a:stretch>
            <a:fillRect/>
          </a:stretch>
        </p:blipFill>
        <p:spPr>
          <a:xfrm>
            <a:off x="141941" y="235424"/>
            <a:ext cx="3499407" cy="2786113"/>
          </a:xfrm>
          <a:prstGeom prst="rect">
            <a:avLst/>
          </a:prstGeom>
        </p:spPr>
      </p:pic>
      <p:sp>
        <p:nvSpPr>
          <p:cNvPr id="16" name="TextBox 7">
            <a:extLst>
              <a:ext uri="{FF2B5EF4-FFF2-40B4-BE49-F238E27FC236}">
                <a16:creationId xmlns:a16="http://schemas.microsoft.com/office/drawing/2014/main" id="{EE7BB28C-05E5-E917-1A84-96484D79C41F}"/>
              </a:ext>
            </a:extLst>
          </p:cNvPr>
          <p:cNvSpPr txBox="1"/>
          <p:nvPr/>
        </p:nvSpPr>
        <p:spPr>
          <a:xfrm>
            <a:off x="4398935" y="2310687"/>
            <a:ext cx="7500788" cy="1107996"/>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vi-VN" sz="2400" b="1">
                <a:solidFill>
                  <a:srgbClr val="002060"/>
                </a:solidFill>
                <a:latin typeface="Cambria" panose="02040503050406030204" pitchFamily="18" charset="0"/>
                <a:ea typeface="Cambria" panose="02040503050406030204" pitchFamily="18" charset="0"/>
              </a:rPr>
              <a:t>Nhận biết được các nhân vật qua ngoại hình, hành động và lời nói của nhân vật; nhận biết các sự việc xảy ra.</a:t>
            </a:r>
            <a:endParaRPr lang="en-US" sz="2400" b="1" dirty="0">
              <a:solidFill>
                <a:srgbClr val="002060"/>
              </a:solidFill>
              <a:latin typeface="Cambria" panose="02040503050406030204" pitchFamily="18" charset="0"/>
              <a:ea typeface="Cambria" panose="02040503050406030204" pitchFamily="18" charset="0"/>
            </a:endParaRPr>
          </a:p>
        </p:txBody>
      </p:sp>
      <p:sp>
        <p:nvSpPr>
          <p:cNvPr id="17" name="TextBox 7">
            <a:extLst>
              <a:ext uri="{FF2B5EF4-FFF2-40B4-BE49-F238E27FC236}">
                <a16:creationId xmlns:a16="http://schemas.microsoft.com/office/drawing/2014/main" id="{BEC1F6DB-02E6-D81C-EEA2-29D80FCE271F}"/>
              </a:ext>
            </a:extLst>
          </p:cNvPr>
          <p:cNvSpPr txBox="1"/>
          <p:nvPr/>
        </p:nvSpPr>
        <p:spPr>
          <a:xfrm>
            <a:off x="4458570" y="3592835"/>
            <a:ext cx="7500788" cy="1846659"/>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vi-VN" sz="2400" b="1" dirty="0">
                <a:solidFill>
                  <a:srgbClr val="002060"/>
                </a:solidFill>
                <a:latin typeface="Cambria" panose="02040503050406030204" pitchFamily="18" charset="0"/>
                <a:ea typeface="Cambria" panose="02040503050406030204" pitchFamily="18" charset="0"/>
              </a:rPr>
              <a:t> Hiểu điều tác giả muốn nói qua văn bản: Mỗi người đều có một vẻ đẹp riêng, không ai giống ai, không nên thay đổi vẻ riêng của mình theo bất cử một tiêu chuẩn nào, vì điều đó sẽ tạo ra những vẻ đẹp rập khuôn, nhàm chán.</a:t>
            </a:r>
          </a:p>
        </p:txBody>
      </p:sp>
    </p:spTree>
    <p:extLst>
      <p:ext uri="{BB962C8B-B14F-4D97-AF65-F5344CB8AC3E}">
        <p14:creationId xmlns:p14="http://schemas.microsoft.com/office/powerpoint/2010/main" val="40924186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6" presetClass="entr" presetSubtype="16" fill="hold" grpId="0" nodeType="with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circle(in)">
                                      <p:cBhvr>
                                        <p:cTn id="12" dur="2000"/>
                                        <p:tgtEl>
                                          <p:spTgt spid="14">
                                            <p:txEl>
                                              <p:pRg st="0" end="0"/>
                                            </p:txEl>
                                          </p:spTgt>
                                        </p:tgtEl>
                                      </p:cBhvr>
                                    </p:animEffect>
                                  </p:childTnLst>
                                </p:cTn>
                              </p:par>
                            </p:childTnLst>
                          </p:cTn>
                        </p:par>
                        <p:par>
                          <p:cTn id="13" fill="hold">
                            <p:stCondLst>
                              <p:cond delay="200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6" presetClass="entr" presetSubtype="16" fill="hold" grpId="0" nodeType="with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circle(in)">
                                      <p:cBhvr>
                                        <p:cTn id="18" dur="2000"/>
                                        <p:tgtEl>
                                          <p:spTgt spid="16">
                                            <p:txEl>
                                              <p:pRg st="0" end="0"/>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Effect transition="in" filter="circle(in)">
                                      <p:cBhvr>
                                        <p:cTn id="21"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6" grpId="0" uiExpand="1" build="p"/>
      <p:bldP spid="17"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2"/>
          <a:stretch>
            <a:fillRect/>
          </a:stretch>
        </p:blipFill>
        <p:spPr>
          <a:xfrm>
            <a:off x="8722761" y="1977897"/>
            <a:ext cx="2302904" cy="3661027"/>
          </a:xfrm>
          <a:prstGeom prst="rect">
            <a:avLst/>
          </a:prstGeom>
        </p:spPr>
      </p:pic>
      <p:grpSp>
        <p:nvGrpSpPr>
          <p:cNvPr id="4" name="Nhóm 3">
            <a:extLst>
              <a:ext uri="{FF2B5EF4-FFF2-40B4-BE49-F238E27FC236}">
                <a16:creationId xmlns:a16="http://schemas.microsoft.com/office/drawing/2014/main" id="{65AC143C-F7D4-DAF0-B04B-36B1DFC091D1}"/>
              </a:ext>
            </a:extLst>
          </p:cNvPr>
          <p:cNvGrpSpPr/>
          <p:nvPr/>
        </p:nvGrpSpPr>
        <p:grpSpPr>
          <a:xfrm>
            <a:off x="831289" y="156578"/>
            <a:ext cx="9473691" cy="1492198"/>
            <a:chOff x="456936" y="2253582"/>
            <a:chExt cx="6296569" cy="1119148"/>
          </a:xfrm>
        </p:grpSpPr>
        <p:sp>
          <p:nvSpPr>
            <p:cNvPr id="5" name="Hình chữ nhật: Góc Tròn 4">
              <a:extLst>
                <a:ext uri="{FF2B5EF4-FFF2-40B4-BE49-F238E27FC236}">
                  <a16:creationId xmlns:a16="http://schemas.microsoft.com/office/drawing/2014/main" id="{5AA0C6B4-C74C-DE8F-A3CB-AC324AA3308E}"/>
                </a:ext>
              </a:extLst>
            </p:cNvPr>
            <p:cNvSpPr/>
            <p:nvPr/>
          </p:nvSpPr>
          <p:spPr>
            <a:xfrm>
              <a:off x="456936" y="2349888"/>
              <a:ext cx="6296569" cy="1022842"/>
            </a:xfrm>
            <a:custGeom>
              <a:avLst/>
              <a:gdLst>
                <a:gd name="connsiteX0" fmla="*/ 0 w 6296569"/>
                <a:gd name="connsiteY0" fmla="*/ 170477 h 1022842"/>
                <a:gd name="connsiteX1" fmla="*/ 170477 w 6296569"/>
                <a:gd name="connsiteY1" fmla="*/ 0 h 1022842"/>
                <a:gd name="connsiteX2" fmla="*/ 891768 w 6296569"/>
                <a:gd name="connsiteY2" fmla="*/ 0 h 1022842"/>
                <a:gd name="connsiteX3" fmla="*/ 1434391 w 6296569"/>
                <a:gd name="connsiteY3" fmla="*/ 0 h 1022842"/>
                <a:gd name="connsiteX4" fmla="*/ 2215238 w 6296569"/>
                <a:gd name="connsiteY4" fmla="*/ 0 h 1022842"/>
                <a:gd name="connsiteX5" fmla="*/ 2996085 w 6296569"/>
                <a:gd name="connsiteY5" fmla="*/ 0 h 1022842"/>
                <a:gd name="connsiteX6" fmla="*/ 3538708 w 6296569"/>
                <a:gd name="connsiteY6" fmla="*/ 0 h 1022842"/>
                <a:gd name="connsiteX7" fmla="*/ 4021775 w 6296569"/>
                <a:gd name="connsiteY7" fmla="*/ 0 h 1022842"/>
                <a:gd name="connsiteX8" fmla="*/ 4683510 w 6296569"/>
                <a:gd name="connsiteY8" fmla="*/ 0 h 1022842"/>
                <a:gd name="connsiteX9" fmla="*/ 5226132 w 6296569"/>
                <a:gd name="connsiteY9" fmla="*/ 0 h 1022842"/>
                <a:gd name="connsiteX10" fmla="*/ 6126092 w 6296569"/>
                <a:gd name="connsiteY10" fmla="*/ 0 h 1022842"/>
                <a:gd name="connsiteX11" fmla="*/ 6296569 w 6296569"/>
                <a:gd name="connsiteY11" fmla="*/ 170477 h 1022842"/>
                <a:gd name="connsiteX12" fmla="*/ 6296569 w 6296569"/>
                <a:gd name="connsiteY12" fmla="*/ 852365 h 1022842"/>
                <a:gd name="connsiteX13" fmla="*/ 6126092 w 6296569"/>
                <a:gd name="connsiteY13" fmla="*/ 1022842 h 1022842"/>
                <a:gd name="connsiteX14" fmla="*/ 5464357 w 6296569"/>
                <a:gd name="connsiteY14" fmla="*/ 1022842 h 1022842"/>
                <a:gd name="connsiteX15" fmla="*/ 4981290 w 6296569"/>
                <a:gd name="connsiteY15" fmla="*/ 1022842 h 1022842"/>
                <a:gd name="connsiteX16" fmla="*/ 4438668 w 6296569"/>
                <a:gd name="connsiteY16" fmla="*/ 1022842 h 1022842"/>
                <a:gd name="connsiteX17" fmla="*/ 3836489 w 6296569"/>
                <a:gd name="connsiteY17" fmla="*/ 1022842 h 1022842"/>
                <a:gd name="connsiteX18" fmla="*/ 3353422 w 6296569"/>
                <a:gd name="connsiteY18" fmla="*/ 1022842 h 1022842"/>
                <a:gd name="connsiteX19" fmla="*/ 2751244 w 6296569"/>
                <a:gd name="connsiteY19" fmla="*/ 1022842 h 1022842"/>
                <a:gd name="connsiteX20" fmla="*/ 2208621 w 6296569"/>
                <a:gd name="connsiteY20" fmla="*/ 1022842 h 1022842"/>
                <a:gd name="connsiteX21" fmla="*/ 1546886 w 6296569"/>
                <a:gd name="connsiteY21" fmla="*/ 1022842 h 1022842"/>
                <a:gd name="connsiteX22" fmla="*/ 944707 w 6296569"/>
                <a:gd name="connsiteY22" fmla="*/ 1022842 h 1022842"/>
                <a:gd name="connsiteX23" fmla="*/ 170477 w 6296569"/>
                <a:gd name="connsiteY23" fmla="*/ 1022842 h 1022842"/>
                <a:gd name="connsiteX24" fmla="*/ 0 w 6296569"/>
                <a:gd name="connsiteY24" fmla="*/ 852365 h 1022842"/>
                <a:gd name="connsiteX25" fmla="*/ 0 w 6296569"/>
                <a:gd name="connsiteY25"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96569" h="1022842" fill="none" extrusionOk="0">
                  <a:moveTo>
                    <a:pt x="0" y="170477"/>
                  </a:moveTo>
                  <a:cubicBezTo>
                    <a:pt x="13042" y="63082"/>
                    <a:pt x="72338" y="-7873"/>
                    <a:pt x="170477" y="0"/>
                  </a:cubicBezTo>
                  <a:cubicBezTo>
                    <a:pt x="526413" y="13756"/>
                    <a:pt x="722714" y="29309"/>
                    <a:pt x="891768" y="0"/>
                  </a:cubicBezTo>
                  <a:cubicBezTo>
                    <a:pt x="1060822" y="-29309"/>
                    <a:pt x="1244511" y="-14119"/>
                    <a:pt x="1434391" y="0"/>
                  </a:cubicBezTo>
                  <a:cubicBezTo>
                    <a:pt x="1624271" y="14119"/>
                    <a:pt x="1886312" y="-4449"/>
                    <a:pt x="2215238" y="0"/>
                  </a:cubicBezTo>
                  <a:cubicBezTo>
                    <a:pt x="2544164" y="4449"/>
                    <a:pt x="2822364" y="16323"/>
                    <a:pt x="2996085" y="0"/>
                  </a:cubicBezTo>
                  <a:cubicBezTo>
                    <a:pt x="3169806" y="-16323"/>
                    <a:pt x="3381615" y="12385"/>
                    <a:pt x="3538708" y="0"/>
                  </a:cubicBezTo>
                  <a:cubicBezTo>
                    <a:pt x="3695801" y="-12385"/>
                    <a:pt x="3849328" y="-4713"/>
                    <a:pt x="4021775" y="0"/>
                  </a:cubicBezTo>
                  <a:cubicBezTo>
                    <a:pt x="4194222" y="4713"/>
                    <a:pt x="4379608" y="-25553"/>
                    <a:pt x="4683510" y="0"/>
                  </a:cubicBezTo>
                  <a:cubicBezTo>
                    <a:pt x="4987412" y="25553"/>
                    <a:pt x="4999397" y="-18065"/>
                    <a:pt x="5226132" y="0"/>
                  </a:cubicBezTo>
                  <a:cubicBezTo>
                    <a:pt x="5452867" y="18065"/>
                    <a:pt x="5759774" y="37148"/>
                    <a:pt x="6126092" y="0"/>
                  </a:cubicBezTo>
                  <a:cubicBezTo>
                    <a:pt x="6222645" y="-5712"/>
                    <a:pt x="6314574" y="63395"/>
                    <a:pt x="6296569" y="170477"/>
                  </a:cubicBezTo>
                  <a:cubicBezTo>
                    <a:pt x="6301874" y="437940"/>
                    <a:pt x="6280205" y="517512"/>
                    <a:pt x="6296569" y="852365"/>
                  </a:cubicBezTo>
                  <a:cubicBezTo>
                    <a:pt x="6301843" y="934421"/>
                    <a:pt x="6212104" y="1026813"/>
                    <a:pt x="6126092" y="1022842"/>
                  </a:cubicBezTo>
                  <a:cubicBezTo>
                    <a:pt x="5846491" y="1009676"/>
                    <a:pt x="5693268" y="991813"/>
                    <a:pt x="5464357" y="1022842"/>
                  </a:cubicBezTo>
                  <a:cubicBezTo>
                    <a:pt x="5235447" y="1053871"/>
                    <a:pt x="5195475" y="1043345"/>
                    <a:pt x="4981290" y="1022842"/>
                  </a:cubicBezTo>
                  <a:cubicBezTo>
                    <a:pt x="4767105" y="1002339"/>
                    <a:pt x="4684779" y="1018123"/>
                    <a:pt x="4438668" y="1022842"/>
                  </a:cubicBezTo>
                  <a:cubicBezTo>
                    <a:pt x="4192557" y="1027561"/>
                    <a:pt x="4075781" y="1003235"/>
                    <a:pt x="3836489" y="1022842"/>
                  </a:cubicBezTo>
                  <a:cubicBezTo>
                    <a:pt x="3597197" y="1042449"/>
                    <a:pt x="3498885" y="1006677"/>
                    <a:pt x="3353422" y="1022842"/>
                  </a:cubicBezTo>
                  <a:cubicBezTo>
                    <a:pt x="3207959" y="1039007"/>
                    <a:pt x="2986714" y="1014624"/>
                    <a:pt x="2751244" y="1022842"/>
                  </a:cubicBezTo>
                  <a:cubicBezTo>
                    <a:pt x="2515774" y="1031060"/>
                    <a:pt x="2346379" y="996102"/>
                    <a:pt x="2208621" y="1022842"/>
                  </a:cubicBezTo>
                  <a:cubicBezTo>
                    <a:pt x="2070863" y="1049582"/>
                    <a:pt x="1764027" y="1044711"/>
                    <a:pt x="1546886" y="1022842"/>
                  </a:cubicBezTo>
                  <a:cubicBezTo>
                    <a:pt x="1329745" y="1000973"/>
                    <a:pt x="1221728" y="1008414"/>
                    <a:pt x="944707" y="1022842"/>
                  </a:cubicBezTo>
                  <a:cubicBezTo>
                    <a:pt x="667686" y="1037270"/>
                    <a:pt x="343361" y="1054629"/>
                    <a:pt x="170477" y="1022842"/>
                  </a:cubicBezTo>
                  <a:cubicBezTo>
                    <a:pt x="74593" y="1028432"/>
                    <a:pt x="-807" y="959426"/>
                    <a:pt x="0" y="852365"/>
                  </a:cubicBezTo>
                  <a:cubicBezTo>
                    <a:pt x="21295" y="556831"/>
                    <a:pt x="-24402" y="382155"/>
                    <a:pt x="0" y="170477"/>
                  </a:cubicBezTo>
                  <a:close/>
                </a:path>
                <a:path w="6296569" h="1022842" stroke="0" extrusionOk="0">
                  <a:moveTo>
                    <a:pt x="0" y="170477"/>
                  </a:moveTo>
                  <a:cubicBezTo>
                    <a:pt x="22740" y="72507"/>
                    <a:pt x="76188" y="5595"/>
                    <a:pt x="170477" y="0"/>
                  </a:cubicBezTo>
                  <a:cubicBezTo>
                    <a:pt x="406748" y="-18760"/>
                    <a:pt x="468937" y="-3332"/>
                    <a:pt x="653544" y="0"/>
                  </a:cubicBezTo>
                  <a:cubicBezTo>
                    <a:pt x="838151" y="3332"/>
                    <a:pt x="1030920" y="-21630"/>
                    <a:pt x="1136610" y="0"/>
                  </a:cubicBezTo>
                  <a:cubicBezTo>
                    <a:pt x="1242300" y="21630"/>
                    <a:pt x="1440192" y="-408"/>
                    <a:pt x="1738789" y="0"/>
                  </a:cubicBezTo>
                  <a:cubicBezTo>
                    <a:pt x="2037386" y="408"/>
                    <a:pt x="2165063" y="-15385"/>
                    <a:pt x="2519636" y="0"/>
                  </a:cubicBezTo>
                  <a:cubicBezTo>
                    <a:pt x="2874209" y="15385"/>
                    <a:pt x="2826514" y="22283"/>
                    <a:pt x="3002703" y="0"/>
                  </a:cubicBezTo>
                  <a:cubicBezTo>
                    <a:pt x="3178892" y="-22283"/>
                    <a:pt x="3286326" y="-2946"/>
                    <a:pt x="3545326" y="0"/>
                  </a:cubicBezTo>
                  <a:cubicBezTo>
                    <a:pt x="3804326" y="2946"/>
                    <a:pt x="3972934" y="5158"/>
                    <a:pt x="4087948" y="0"/>
                  </a:cubicBezTo>
                  <a:cubicBezTo>
                    <a:pt x="4202962" y="-5158"/>
                    <a:pt x="4453824" y="17417"/>
                    <a:pt x="4690127" y="0"/>
                  </a:cubicBezTo>
                  <a:cubicBezTo>
                    <a:pt x="4926430" y="-17417"/>
                    <a:pt x="5108032" y="5082"/>
                    <a:pt x="5351862" y="0"/>
                  </a:cubicBezTo>
                  <a:cubicBezTo>
                    <a:pt x="5595692" y="-5082"/>
                    <a:pt x="5739022" y="-33981"/>
                    <a:pt x="6126092" y="0"/>
                  </a:cubicBezTo>
                  <a:cubicBezTo>
                    <a:pt x="6231194" y="1649"/>
                    <a:pt x="6300823" y="78095"/>
                    <a:pt x="6296569" y="170477"/>
                  </a:cubicBezTo>
                  <a:cubicBezTo>
                    <a:pt x="6287327" y="431426"/>
                    <a:pt x="6285810" y="608124"/>
                    <a:pt x="6296569" y="852365"/>
                  </a:cubicBezTo>
                  <a:cubicBezTo>
                    <a:pt x="6294575" y="929679"/>
                    <a:pt x="6215631" y="1036870"/>
                    <a:pt x="6126092" y="1022842"/>
                  </a:cubicBezTo>
                  <a:cubicBezTo>
                    <a:pt x="5891669" y="1047459"/>
                    <a:pt x="5665544" y="1039514"/>
                    <a:pt x="5464357" y="1022842"/>
                  </a:cubicBezTo>
                  <a:cubicBezTo>
                    <a:pt x="5263171" y="1006170"/>
                    <a:pt x="4995729" y="1021885"/>
                    <a:pt x="4802622" y="1022842"/>
                  </a:cubicBezTo>
                  <a:cubicBezTo>
                    <a:pt x="4609516" y="1023799"/>
                    <a:pt x="4412366" y="1046758"/>
                    <a:pt x="4200443" y="1022842"/>
                  </a:cubicBezTo>
                  <a:cubicBezTo>
                    <a:pt x="3988520" y="998926"/>
                    <a:pt x="3709207" y="1033428"/>
                    <a:pt x="3479152" y="1022842"/>
                  </a:cubicBezTo>
                  <a:cubicBezTo>
                    <a:pt x="3249097" y="1012256"/>
                    <a:pt x="2994765" y="1056381"/>
                    <a:pt x="2757861" y="1022842"/>
                  </a:cubicBezTo>
                  <a:cubicBezTo>
                    <a:pt x="2520957" y="989303"/>
                    <a:pt x="2289717" y="1039205"/>
                    <a:pt x="1977014" y="1022842"/>
                  </a:cubicBezTo>
                  <a:cubicBezTo>
                    <a:pt x="1664311" y="1006479"/>
                    <a:pt x="1577752" y="1032350"/>
                    <a:pt x="1196166" y="1022842"/>
                  </a:cubicBezTo>
                  <a:cubicBezTo>
                    <a:pt x="814580" y="1013334"/>
                    <a:pt x="596592" y="980226"/>
                    <a:pt x="170477" y="1022842"/>
                  </a:cubicBezTo>
                  <a:cubicBezTo>
                    <a:pt x="69421" y="1022811"/>
                    <a:pt x="-2239" y="941443"/>
                    <a:pt x="0" y="852365"/>
                  </a:cubicBezTo>
                  <a:cubicBezTo>
                    <a:pt x="16268" y="633090"/>
                    <a:pt x="-9043" y="465265"/>
                    <a:pt x="0" y="170477"/>
                  </a:cubicBezTo>
                  <a:close/>
                </a:path>
              </a:pathLst>
            </a:custGeom>
            <a:solidFill>
              <a:schemeClr val="accent6">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6" name="Hình ảnh 5">
              <a:extLst>
                <a:ext uri="{FF2B5EF4-FFF2-40B4-BE49-F238E27FC236}">
                  <a16:creationId xmlns:a16="http://schemas.microsoft.com/office/drawing/2014/main" id="{A8A4DAC3-C656-FAE5-BAEF-C47238F4C86D}"/>
                </a:ext>
              </a:extLst>
            </p:cNvPr>
            <p:cNvPicPr>
              <a:picLocks noChangeAspect="1"/>
            </p:cNvPicPr>
            <p:nvPr/>
          </p:nvPicPr>
          <p:blipFill rotWithShape="1">
            <a:blip r:embed="rId3"/>
            <a:srcRect l="71687" t="2707" r="6176" b="64704"/>
            <a:stretch/>
          </p:blipFill>
          <p:spPr>
            <a:xfrm>
              <a:off x="531237" y="2253582"/>
              <a:ext cx="715946" cy="1054004"/>
            </a:xfrm>
            <a:prstGeom prst="rect">
              <a:avLst/>
            </a:prstGeom>
          </p:spPr>
        </p:pic>
        <p:sp>
          <p:nvSpPr>
            <p:cNvPr id="16" name="Hộp Văn bản 15">
              <a:extLst>
                <a:ext uri="{FF2B5EF4-FFF2-40B4-BE49-F238E27FC236}">
                  <a16:creationId xmlns:a16="http://schemas.microsoft.com/office/drawing/2014/main" id="{EC7866A2-D0FA-EB25-A270-0F87B8B03477}"/>
                </a:ext>
              </a:extLst>
            </p:cNvPr>
            <p:cNvSpPr txBox="1"/>
            <p:nvPr/>
          </p:nvSpPr>
          <p:spPr>
            <a:xfrm>
              <a:off x="874090" y="2453866"/>
              <a:ext cx="5879415" cy="869565"/>
            </a:xfrm>
            <a:prstGeom prst="rect">
              <a:avLst/>
            </a:prstGeom>
            <a:noFill/>
          </p:spPr>
          <p:txBody>
            <a:bodyPr wrap="square" rtlCol="0">
              <a:spAutoFit/>
            </a:bodyPr>
            <a:lstStyle/>
            <a:p>
              <a:pPr algn="ctr" defTabSz="1219170">
                <a:buClr>
                  <a:srgbClr val="000000"/>
                </a:buClr>
                <a:defRPr/>
              </a:pPr>
              <a:r>
                <a:rPr lang="vi-VN" sz="3467" b="1" kern="0" dirty="0">
                  <a:solidFill>
                    <a:srgbClr val="002060"/>
                  </a:solidFill>
                  <a:latin typeface="Calibri" panose="020F0502020204030204" pitchFamily="34" charset="0"/>
                  <a:cs typeface="Calibri" panose="020F0502020204030204" pitchFamily="34" charset="0"/>
                  <a:sym typeface="Arial"/>
                </a:rPr>
                <a:t>Đóng vai Màu Nước, thuyết phục các cô bé đồng ý để cậu vẽ chân dung giống người thật.</a:t>
              </a:r>
            </a:p>
          </p:txBody>
        </p:sp>
      </p:grpSp>
      <p:grpSp>
        <p:nvGrpSpPr>
          <p:cNvPr id="13" name="Nhóm 11">
            <a:extLst>
              <a:ext uri="{FF2B5EF4-FFF2-40B4-BE49-F238E27FC236}">
                <a16:creationId xmlns:a16="http://schemas.microsoft.com/office/drawing/2014/main" id="{3D118A6F-C023-404D-8168-C383DB92C45A}"/>
              </a:ext>
            </a:extLst>
          </p:cNvPr>
          <p:cNvGrpSpPr/>
          <p:nvPr/>
        </p:nvGrpSpPr>
        <p:grpSpPr>
          <a:xfrm>
            <a:off x="140689" y="2206753"/>
            <a:ext cx="8232749" cy="3438187"/>
            <a:chOff x="874751" y="1198865"/>
            <a:chExt cx="5211724" cy="2578640"/>
          </a:xfrm>
        </p:grpSpPr>
        <p:sp>
          <p:nvSpPr>
            <p:cNvPr id="14" name="Hình chữ nhật: Góc Tròn 23">
              <a:extLst>
                <a:ext uri="{FF2B5EF4-FFF2-40B4-BE49-F238E27FC236}">
                  <a16:creationId xmlns:a16="http://schemas.microsoft.com/office/drawing/2014/main" id="{FFC77AC0-7BFA-4B31-A0EC-EA33D4554897}"/>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5" name="Hộp Văn bản 10">
              <a:extLst>
                <a:ext uri="{FF2B5EF4-FFF2-40B4-BE49-F238E27FC236}">
                  <a16:creationId xmlns:a16="http://schemas.microsoft.com/office/drawing/2014/main" id="{3CB14957-F182-4046-AFC6-AE3E03CB9B68}"/>
                </a:ext>
              </a:extLst>
            </p:cNvPr>
            <p:cNvSpPr txBox="1"/>
            <p:nvPr/>
          </p:nvSpPr>
          <p:spPr>
            <a:xfrm>
              <a:off x="1074790" y="1337575"/>
              <a:ext cx="4919665" cy="2285241"/>
            </a:xfrm>
            <a:prstGeom prst="rect">
              <a:avLst/>
            </a:prstGeom>
            <a:noFill/>
          </p:spPr>
          <p:txBody>
            <a:bodyPr wrap="square">
              <a:spAutoFit/>
            </a:bodyPr>
            <a:lstStyle/>
            <a:p>
              <a:pPr algn="just" defTabSz="1219170">
                <a:buClr>
                  <a:srgbClr val="000000"/>
                </a:buClr>
                <a:defRPr/>
              </a:pPr>
              <a:r>
                <a:rPr lang="en-US" sz="3200" b="1" kern="0" dirty="0">
                  <a:solidFill>
                    <a:srgbClr val="FF0000"/>
                  </a:solidFill>
                  <a:latin typeface="Calibri"/>
                  <a:cs typeface="Arial"/>
                  <a:sym typeface="Arial"/>
                </a:rPr>
                <a:t>    </a:t>
              </a:r>
              <a:r>
                <a:rPr lang="en-US" sz="3200" b="1" kern="0" dirty="0" err="1">
                  <a:solidFill>
                    <a:srgbClr val="FF0000"/>
                  </a:solidFill>
                  <a:latin typeface="Calibri"/>
                  <a:cs typeface="Arial"/>
                  <a:sym typeface="Arial"/>
                </a:rPr>
                <a:t>Lưu</a:t>
              </a:r>
              <a:r>
                <a:rPr lang="en-US" sz="3200" b="1" kern="0" dirty="0">
                  <a:solidFill>
                    <a:srgbClr val="FF0000"/>
                  </a:solidFill>
                  <a:latin typeface="Calibri"/>
                  <a:cs typeface="Arial"/>
                  <a:sym typeface="Arial"/>
                </a:rPr>
                <a:t> ý: </a:t>
              </a:r>
              <a:r>
                <a:rPr lang="en-US" sz="3200" b="1" kern="0" dirty="0" err="1">
                  <a:solidFill>
                    <a:srgbClr val="FF0000"/>
                  </a:solidFill>
                  <a:latin typeface="Calibri"/>
                  <a:cs typeface="Arial"/>
                  <a:sym typeface="Arial"/>
                </a:rPr>
                <a:t>Các</a:t>
              </a:r>
              <a:r>
                <a:rPr lang="en-US" sz="3200" b="1" kern="0" dirty="0">
                  <a:solidFill>
                    <a:srgbClr val="FF0000"/>
                  </a:solidFill>
                  <a:latin typeface="Calibri"/>
                  <a:cs typeface="Arial"/>
                  <a:sym typeface="Arial"/>
                </a:rPr>
                <a:t> </a:t>
              </a:r>
              <a:r>
                <a:rPr lang="en-US" sz="3200" b="1" kern="0" dirty="0" err="1">
                  <a:solidFill>
                    <a:srgbClr val="FF0000"/>
                  </a:solidFill>
                  <a:latin typeface="Calibri"/>
                  <a:cs typeface="Arial"/>
                  <a:sym typeface="Arial"/>
                </a:rPr>
                <a:t>em</a:t>
              </a:r>
              <a:r>
                <a:rPr lang="en-US" sz="3200" b="1" kern="0" dirty="0">
                  <a:solidFill>
                    <a:srgbClr val="FF0000"/>
                  </a:solidFill>
                  <a:latin typeface="Calibri"/>
                  <a:cs typeface="Arial"/>
                  <a:sym typeface="Arial"/>
                </a:rPr>
                <a:t> </a:t>
              </a:r>
              <a:r>
                <a:rPr lang="vi-VN" sz="3200" b="1" kern="0" dirty="0">
                  <a:solidFill>
                    <a:srgbClr val="FF0000"/>
                  </a:solidFill>
                  <a:latin typeface="Calibri"/>
                  <a:cs typeface="Arial"/>
                  <a:sym typeface="Arial"/>
                </a:rPr>
                <a:t>có thể nói nhiều cách khác nhau, nhưng đều phải đảm bảo ý chính của Màu Nước khi thuyết phục các cô bé: mỗi người có thể đẹp một cách khác nhau, không phải cứ mắt to, miệng nhỏ,... mới là đẹp.</a:t>
              </a:r>
            </a:p>
          </p:txBody>
        </p:sp>
      </p:grpSp>
    </p:spTree>
    <p:extLst>
      <p:ext uri="{BB962C8B-B14F-4D97-AF65-F5344CB8AC3E}">
        <p14:creationId xmlns:p14="http://schemas.microsoft.com/office/powerpoint/2010/main" val="3985851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2"/>
          <a:stretch>
            <a:fillRect/>
          </a:stretch>
        </p:blipFill>
        <p:spPr>
          <a:xfrm>
            <a:off x="9352190" y="2194641"/>
            <a:ext cx="2302904" cy="3661027"/>
          </a:xfrm>
          <a:prstGeom prst="rect">
            <a:avLst/>
          </a:prstGeom>
        </p:spPr>
      </p:pic>
      <p:grpSp>
        <p:nvGrpSpPr>
          <p:cNvPr id="3" name="Nhóm 2">
            <a:extLst>
              <a:ext uri="{FF2B5EF4-FFF2-40B4-BE49-F238E27FC236}">
                <a16:creationId xmlns:a16="http://schemas.microsoft.com/office/drawing/2014/main" id="{D88A91C2-D5C1-B08E-8E88-EF992E0B75B2}"/>
              </a:ext>
            </a:extLst>
          </p:cNvPr>
          <p:cNvGrpSpPr/>
          <p:nvPr/>
        </p:nvGrpSpPr>
        <p:grpSpPr>
          <a:xfrm>
            <a:off x="815842" y="301722"/>
            <a:ext cx="10438167" cy="1413507"/>
            <a:chOff x="464811" y="3266297"/>
            <a:chExt cx="7828625" cy="1060130"/>
          </a:xfrm>
        </p:grpSpPr>
        <p:sp>
          <p:nvSpPr>
            <p:cNvPr id="7" name="Hình chữ nhật: Góc Tròn 6">
              <a:extLst>
                <a:ext uri="{FF2B5EF4-FFF2-40B4-BE49-F238E27FC236}">
                  <a16:creationId xmlns:a16="http://schemas.microsoft.com/office/drawing/2014/main" id="{22988724-215B-F07C-E3CD-ADE5DAFE0CC6}"/>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2">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8" name="Hộp Văn bản 7">
              <a:extLst>
                <a:ext uri="{FF2B5EF4-FFF2-40B4-BE49-F238E27FC236}">
                  <a16:creationId xmlns:a16="http://schemas.microsoft.com/office/drawing/2014/main" id="{88EAB261-3720-0093-5F11-0B3DC11BEC8E}"/>
                </a:ext>
              </a:extLst>
            </p:cNvPr>
            <p:cNvSpPr txBox="1"/>
            <p:nvPr/>
          </p:nvSpPr>
          <p:spPr>
            <a:xfrm>
              <a:off x="1263057" y="3333848"/>
              <a:ext cx="7030379" cy="992579"/>
            </a:xfrm>
            <a:prstGeom prst="rect">
              <a:avLst/>
            </a:prstGeom>
            <a:noFill/>
          </p:spPr>
          <p:txBody>
            <a:bodyPr wrap="square" rtlCol="0">
              <a:spAutoFit/>
            </a:bodyPr>
            <a:lstStyle/>
            <a:p>
              <a:pPr algn="ctr" defTabSz="1219170">
                <a:buClr>
                  <a:srgbClr val="000000"/>
                </a:buClr>
                <a:defRPr/>
              </a:pPr>
              <a:r>
                <a:rPr lang="vi-VN" sz="4000" b="1" kern="0" dirty="0">
                  <a:solidFill>
                    <a:srgbClr val="002060"/>
                  </a:solidFill>
                  <a:latin typeface="Calibri" panose="020F0502020204030204" pitchFamily="34" charset="0"/>
                  <a:cs typeface="Calibri" panose="020F0502020204030204" pitchFamily="34" charset="0"/>
                  <a:sym typeface="Arial"/>
                </a:rPr>
                <a:t>Điều gì khiến các cô bé nhận ra Màu Nước nói đúng? </a:t>
              </a:r>
            </a:p>
          </p:txBody>
        </p:sp>
        <p:pic>
          <p:nvPicPr>
            <p:cNvPr id="9" name="Hình ảnh 8">
              <a:extLst>
                <a:ext uri="{FF2B5EF4-FFF2-40B4-BE49-F238E27FC236}">
                  <a16:creationId xmlns:a16="http://schemas.microsoft.com/office/drawing/2014/main" id="{323A86B7-484B-0B01-7C54-80DBF8CD2C7E}"/>
                </a:ext>
              </a:extLst>
            </p:cNvPr>
            <p:cNvPicPr>
              <a:picLocks noChangeAspect="1"/>
            </p:cNvPicPr>
            <p:nvPr/>
          </p:nvPicPr>
          <p:blipFill rotWithShape="1">
            <a:blip r:embed="rId3"/>
            <a:srcRect l="8956" t="37666" r="68907" b="36153"/>
            <a:stretch/>
          </p:blipFill>
          <p:spPr>
            <a:xfrm>
              <a:off x="505610" y="3266297"/>
              <a:ext cx="767112" cy="907271"/>
            </a:xfrm>
            <a:prstGeom prst="rect">
              <a:avLst/>
            </a:prstGeom>
          </p:spPr>
        </p:pic>
      </p:grpSp>
      <p:grpSp>
        <p:nvGrpSpPr>
          <p:cNvPr id="17" name="Nhóm 11">
            <a:extLst>
              <a:ext uri="{FF2B5EF4-FFF2-40B4-BE49-F238E27FC236}">
                <a16:creationId xmlns:a16="http://schemas.microsoft.com/office/drawing/2014/main" id="{06F07DBF-618A-4C59-98DC-A8C600AEB974}"/>
              </a:ext>
            </a:extLst>
          </p:cNvPr>
          <p:cNvGrpSpPr/>
          <p:nvPr/>
        </p:nvGrpSpPr>
        <p:grpSpPr>
          <a:xfrm>
            <a:off x="156819" y="2009217"/>
            <a:ext cx="9195371" cy="4031874"/>
            <a:chOff x="874751" y="1169362"/>
            <a:chExt cx="5211724" cy="2705496"/>
          </a:xfrm>
        </p:grpSpPr>
        <p:sp>
          <p:nvSpPr>
            <p:cNvPr id="18" name="Hình chữ nhật: Góc Tròn 23">
              <a:extLst>
                <a:ext uri="{FF2B5EF4-FFF2-40B4-BE49-F238E27FC236}">
                  <a16:creationId xmlns:a16="http://schemas.microsoft.com/office/drawing/2014/main" id="{FB69AE77-D41F-45FE-9193-35CFE177042F}"/>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9" name="Hộp Văn bản 10">
              <a:extLst>
                <a:ext uri="{FF2B5EF4-FFF2-40B4-BE49-F238E27FC236}">
                  <a16:creationId xmlns:a16="http://schemas.microsoft.com/office/drawing/2014/main" id="{9A5DCFE2-E261-4008-B3A6-35DACF299B79}"/>
                </a:ext>
              </a:extLst>
            </p:cNvPr>
            <p:cNvSpPr txBox="1"/>
            <p:nvPr/>
          </p:nvSpPr>
          <p:spPr>
            <a:xfrm>
              <a:off x="1043830" y="1169362"/>
              <a:ext cx="4919665" cy="2705496"/>
            </a:xfrm>
            <a:prstGeom prst="rect">
              <a:avLst/>
            </a:prstGeom>
            <a:noFill/>
          </p:spPr>
          <p:txBody>
            <a:bodyPr wrap="square">
              <a:spAutoFit/>
            </a:bodyPr>
            <a:lstStyle/>
            <a:p>
              <a:pPr algn="just" defTabSz="1219170">
                <a:buClr>
                  <a:srgbClr val="000000"/>
                </a:buClr>
                <a:defRPr/>
              </a:pPr>
              <a:r>
                <a:rPr lang="en-US" sz="3200" b="1" kern="0" dirty="0">
                  <a:solidFill>
                    <a:srgbClr val="ED0281"/>
                  </a:solidFill>
                  <a:latin typeface="Calibri"/>
                  <a:cs typeface="Arial"/>
                  <a:sym typeface="Arial"/>
                </a:rPr>
                <a:t>        </a:t>
              </a:r>
              <a:r>
                <a:rPr lang="vi-VN" sz="3200" b="1" kern="0" dirty="0">
                  <a:solidFill>
                    <a:srgbClr val="ED0281"/>
                  </a:solidFill>
                  <a:latin typeface="Calibri"/>
                  <a:cs typeface="Arial"/>
                  <a:sym typeface="Arial"/>
                </a:rPr>
                <a:t>Ban đầu, các cô gái không nghe Màu Nước mà vẫn yêu cầu cậu phải vẽ theo ý mình. Sau đó, khi thấy các bức tranh na ná nhau, thậm chí rất khó để nhận ra bản thân mình, các cô mới hiểu rằng Màu Nước nói đúng về vẻ đẹp của mỗi người (mỗi người một vẻ) và vẻ đẹp của một bức chân dung (thể hiện được vẻ riêng của mỗi người).</a:t>
              </a:r>
            </a:p>
          </p:txBody>
        </p:sp>
      </p:grpSp>
    </p:spTree>
    <p:extLst>
      <p:ext uri="{BB962C8B-B14F-4D97-AF65-F5344CB8AC3E}">
        <p14:creationId xmlns:p14="http://schemas.microsoft.com/office/powerpoint/2010/main" val="26331536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Nhóm 20">
            <a:extLst>
              <a:ext uri="{FF2B5EF4-FFF2-40B4-BE49-F238E27FC236}">
                <a16:creationId xmlns:a16="http://schemas.microsoft.com/office/drawing/2014/main" id="{6717A66A-D508-C560-EFE4-70B61C20509E}"/>
              </a:ext>
            </a:extLst>
          </p:cNvPr>
          <p:cNvGrpSpPr/>
          <p:nvPr/>
        </p:nvGrpSpPr>
        <p:grpSpPr>
          <a:xfrm>
            <a:off x="262810" y="110531"/>
            <a:ext cx="11398360" cy="1348399"/>
            <a:chOff x="282113" y="-183411"/>
            <a:chExt cx="8548770" cy="1092214"/>
          </a:xfrm>
        </p:grpSpPr>
        <p:sp>
          <p:nvSpPr>
            <p:cNvPr id="4" name="Hình chữ nhật: Góc Tròn 3">
              <a:extLst>
                <a:ext uri="{FF2B5EF4-FFF2-40B4-BE49-F238E27FC236}">
                  <a16:creationId xmlns:a16="http://schemas.microsoft.com/office/drawing/2014/main" id="{07F9584E-9FC1-E13C-C9C9-FA3D179C9344}"/>
                </a:ext>
              </a:extLst>
            </p:cNvPr>
            <p:cNvSpPr/>
            <p:nvPr/>
          </p:nvSpPr>
          <p:spPr>
            <a:xfrm>
              <a:off x="282113" y="-114039"/>
              <a:ext cx="8548770" cy="1022842"/>
            </a:xfrm>
            <a:custGeom>
              <a:avLst/>
              <a:gdLst>
                <a:gd name="connsiteX0" fmla="*/ 0 w 8548770"/>
                <a:gd name="connsiteY0" fmla="*/ 170477 h 1022842"/>
                <a:gd name="connsiteX1" fmla="*/ 170477 w 8548770"/>
                <a:gd name="connsiteY1" fmla="*/ 0 h 1022842"/>
                <a:gd name="connsiteX2" fmla="*/ 772384 w 8548770"/>
                <a:gd name="connsiteY2" fmla="*/ 0 h 1022842"/>
                <a:gd name="connsiteX3" fmla="*/ 1210134 w 8548770"/>
                <a:gd name="connsiteY3" fmla="*/ 0 h 1022842"/>
                <a:gd name="connsiteX4" fmla="*/ 1894118 w 8548770"/>
                <a:gd name="connsiteY4" fmla="*/ 0 h 1022842"/>
                <a:gd name="connsiteX5" fmla="*/ 2660181 w 8548770"/>
                <a:gd name="connsiteY5" fmla="*/ 0 h 1022842"/>
                <a:gd name="connsiteX6" fmla="*/ 3508322 w 8548770"/>
                <a:gd name="connsiteY6" fmla="*/ 0 h 1022842"/>
                <a:gd name="connsiteX7" fmla="*/ 3946072 w 8548770"/>
                <a:gd name="connsiteY7" fmla="*/ 0 h 1022842"/>
                <a:gd name="connsiteX8" fmla="*/ 4712135 w 8548770"/>
                <a:gd name="connsiteY8" fmla="*/ 0 h 1022842"/>
                <a:gd name="connsiteX9" fmla="*/ 5149885 w 8548770"/>
                <a:gd name="connsiteY9" fmla="*/ 0 h 1022842"/>
                <a:gd name="connsiteX10" fmla="*/ 5669714 w 8548770"/>
                <a:gd name="connsiteY10" fmla="*/ 0 h 1022842"/>
                <a:gd name="connsiteX11" fmla="*/ 6271620 w 8548770"/>
                <a:gd name="connsiteY11" fmla="*/ 0 h 1022842"/>
                <a:gd name="connsiteX12" fmla="*/ 6709370 w 8548770"/>
                <a:gd name="connsiteY12" fmla="*/ 0 h 1022842"/>
                <a:gd name="connsiteX13" fmla="*/ 7311277 w 8548770"/>
                <a:gd name="connsiteY13" fmla="*/ 0 h 1022842"/>
                <a:gd name="connsiteX14" fmla="*/ 8378293 w 8548770"/>
                <a:gd name="connsiteY14" fmla="*/ 0 h 1022842"/>
                <a:gd name="connsiteX15" fmla="*/ 8548770 w 8548770"/>
                <a:gd name="connsiteY15" fmla="*/ 170477 h 1022842"/>
                <a:gd name="connsiteX16" fmla="*/ 8548770 w 8548770"/>
                <a:gd name="connsiteY16" fmla="*/ 852365 h 1022842"/>
                <a:gd name="connsiteX17" fmla="*/ 8378293 w 8548770"/>
                <a:gd name="connsiteY17" fmla="*/ 1022842 h 1022842"/>
                <a:gd name="connsiteX18" fmla="*/ 7530152 w 8548770"/>
                <a:gd name="connsiteY18" fmla="*/ 1022842 h 1022842"/>
                <a:gd name="connsiteX19" fmla="*/ 6846167 w 8548770"/>
                <a:gd name="connsiteY19" fmla="*/ 1022842 h 1022842"/>
                <a:gd name="connsiteX20" fmla="*/ 6326339 w 8548770"/>
                <a:gd name="connsiteY20" fmla="*/ 1022842 h 1022842"/>
                <a:gd name="connsiteX21" fmla="*/ 5888589 w 8548770"/>
                <a:gd name="connsiteY21" fmla="*/ 1022842 h 1022842"/>
                <a:gd name="connsiteX22" fmla="*/ 5286682 w 8548770"/>
                <a:gd name="connsiteY22" fmla="*/ 1022842 h 1022842"/>
                <a:gd name="connsiteX23" fmla="*/ 4848932 w 8548770"/>
                <a:gd name="connsiteY23" fmla="*/ 1022842 h 1022842"/>
                <a:gd name="connsiteX24" fmla="*/ 4082869 w 8548770"/>
                <a:gd name="connsiteY24" fmla="*/ 1022842 h 1022842"/>
                <a:gd name="connsiteX25" fmla="*/ 3234728 w 8548770"/>
                <a:gd name="connsiteY25" fmla="*/ 1022842 h 1022842"/>
                <a:gd name="connsiteX26" fmla="*/ 2468665 w 8548770"/>
                <a:gd name="connsiteY26" fmla="*/ 1022842 h 1022842"/>
                <a:gd name="connsiteX27" fmla="*/ 2030915 w 8548770"/>
                <a:gd name="connsiteY27" fmla="*/ 1022842 h 1022842"/>
                <a:gd name="connsiteX28" fmla="*/ 1593165 w 8548770"/>
                <a:gd name="connsiteY28" fmla="*/ 1022842 h 1022842"/>
                <a:gd name="connsiteX29" fmla="*/ 991259 w 8548770"/>
                <a:gd name="connsiteY29" fmla="*/ 1022842 h 1022842"/>
                <a:gd name="connsiteX30" fmla="*/ 170477 w 8548770"/>
                <a:gd name="connsiteY30" fmla="*/ 1022842 h 1022842"/>
                <a:gd name="connsiteX31" fmla="*/ 0 w 8548770"/>
                <a:gd name="connsiteY31" fmla="*/ 852365 h 1022842"/>
                <a:gd name="connsiteX32" fmla="*/ 0 w 8548770"/>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548770" h="1022842" fill="none" extrusionOk="0">
                  <a:moveTo>
                    <a:pt x="0" y="170477"/>
                  </a:moveTo>
                  <a:cubicBezTo>
                    <a:pt x="4026" y="72989"/>
                    <a:pt x="55372" y="-6901"/>
                    <a:pt x="170477" y="0"/>
                  </a:cubicBezTo>
                  <a:cubicBezTo>
                    <a:pt x="363017" y="-20239"/>
                    <a:pt x="549799" y="-24691"/>
                    <a:pt x="772384" y="0"/>
                  </a:cubicBezTo>
                  <a:cubicBezTo>
                    <a:pt x="994969" y="24691"/>
                    <a:pt x="998066" y="1457"/>
                    <a:pt x="1210134" y="0"/>
                  </a:cubicBezTo>
                  <a:cubicBezTo>
                    <a:pt x="1422202" y="-1457"/>
                    <a:pt x="1561462" y="-13385"/>
                    <a:pt x="1894118" y="0"/>
                  </a:cubicBezTo>
                  <a:cubicBezTo>
                    <a:pt x="2226774" y="13385"/>
                    <a:pt x="2418472" y="5067"/>
                    <a:pt x="2660181" y="0"/>
                  </a:cubicBezTo>
                  <a:cubicBezTo>
                    <a:pt x="2901890" y="-5067"/>
                    <a:pt x="3099254" y="29259"/>
                    <a:pt x="3508322" y="0"/>
                  </a:cubicBezTo>
                  <a:cubicBezTo>
                    <a:pt x="3917390" y="-29259"/>
                    <a:pt x="3807766" y="-7983"/>
                    <a:pt x="3946072" y="0"/>
                  </a:cubicBezTo>
                  <a:cubicBezTo>
                    <a:pt x="4084378" y="7983"/>
                    <a:pt x="4465498" y="-21367"/>
                    <a:pt x="4712135" y="0"/>
                  </a:cubicBezTo>
                  <a:cubicBezTo>
                    <a:pt x="4958772" y="21367"/>
                    <a:pt x="5035251" y="-3387"/>
                    <a:pt x="5149885" y="0"/>
                  </a:cubicBezTo>
                  <a:cubicBezTo>
                    <a:pt x="5264519" y="3387"/>
                    <a:pt x="5539850" y="17252"/>
                    <a:pt x="5669714" y="0"/>
                  </a:cubicBezTo>
                  <a:cubicBezTo>
                    <a:pt x="5799578" y="-17252"/>
                    <a:pt x="5991319" y="-29926"/>
                    <a:pt x="6271620" y="0"/>
                  </a:cubicBezTo>
                  <a:cubicBezTo>
                    <a:pt x="6551921" y="29926"/>
                    <a:pt x="6512686" y="9166"/>
                    <a:pt x="6709370" y="0"/>
                  </a:cubicBezTo>
                  <a:cubicBezTo>
                    <a:pt x="6906054" y="-9166"/>
                    <a:pt x="7071622" y="5944"/>
                    <a:pt x="7311277" y="0"/>
                  </a:cubicBezTo>
                  <a:cubicBezTo>
                    <a:pt x="7550932" y="-5944"/>
                    <a:pt x="7854996" y="49992"/>
                    <a:pt x="8378293" y="0"/>
                  </a:cubicBezTo>
                  <a:cubicBezTo>
                    <a:pt x="8461916" y="1548"/>
                    <a:pt x="8561422" y="85039"/>
                    <a:pt x="8548770" y="170477"/>
                  </a:cubicBezTo>
                  <a:cubicBezTo>
                    <a:pt x="8579678" y="354951"/>
                    <a:pt x="8539071" y="606468"/>
                    <a:pt x="8548770" y="852365"/>
                  </a:cubicBezTo>
                  <a:cubicBezTo>
                    <a:pt x="8547038" y="952107"/>
                    <a:pt x="8471638" y="1035751"/>
                    <a:pt x="8378293" y="1022842"/>
                  </a:cubicBezTo>
                  <a:cubicBezTo>
                    <a:pt x="8068242" y="1060826"/>
                    <a:pt x="7807261" y="1048245"/>
                    <a:pt x="7530152" y="1022842"/>
                  </a:cubicBezTo>
                  <a:cubicBezTo>
                    <a:pt x="7253043" y="997439"/>
                    <a:pt x="7128408" y="1000294"/>
                    <a:pt x="6846167" y="1022842"/>
                  </a:cubicBezTo>
                  <a:cubicBezTo>
                    <a:pt x="6563926" y="1045390"/>
                    <a:pt x="6494913" y="1025384"/>
                    <a:pt x="6326339" y="1022842"/>
                  </a:cubicBezTo>
                  <a:cubicBezTo>
                    <a:pt x="6157765" y="1020300"/>
                    <a:pt x="6091519" y="1024402"/>
                    <a:pt x="5888589" y="1022842"/>
                  </a:cubicBezTo>
                  <a:cubicBezTo>
                    <a:pt x="5685659" y="1021283"/>
                    <a:pt x="5554609" y="999529"/>
                    <a:pt x="5286682" y="1022842"/>
                  </a:cubicBezTo>
                  <a:cubicBezTo>
                    <a:pt x="5018755" y="1046155"/>
                    <a:pt x="4950792" y="1009205"/>
                    <a:pt x="4848932" y="1022842"/>
                  </a:cubicBezTo>
                  <a:cubicBezTo>
                    <a:pt x="4747072" y="1036480"/>
                    <a:pt x="4382319" y="1004463"/>
                    <a:pt x="4082869" y="1022842"/>
                  </a:cubicBezTo>
                  <a:cubicBezTo>
                    <a:pt x="3783419" y="1041221"/>
                    <a:pt x="3404833" y="1015234"/>
                    <a:pt x="3234728" y="1022842"/>
                  </a:cubicBezTo>
                  <a:cubicBezTo>
                    <a:pt x="3064623" y="1030450"/>
                    <a:pt x="2773738" y="1011673"/>
                    <a:pt x="2468665" y="1022842"/>
                  </a:cubicBezTo>
                  <a:cubicBezTo>
                    <a:pt x="2163592" y="1034011"/>
                    <a:pt x="2146966" y="1003117"/>
                    <a:pt x="2030915" y="1022842"/>
                  </a:cubicBezTo>
                  <a:cubicBezTo>
                    <a:pt x="1914864" y="1042568"/>
                    <a:pt x="1768254" y="1025414"/>
                    <a:pt x="1593165" y="1022842"/>
                  </a:cubicBezTo>
                  <a:cubicBezTo>
                    <a:pt x="1418076" y="1020271"/>
                    <a:pt x="1173188" y="1047740"/>
                    <a:pt x="991259" y="1022842"/>
                  </a:cubicBezTo>
                  <a:cubicBezTo>
                    <a:pt x="809330" y="997944"/>
                    <a:pt x="378784" y="1019747"/>
                    <a:pt x="170477" y="1022842"/>
                  </a:cubicBezTo>
                  <a:cubicBezTo>
                    <a:pt x="97750" y="1023255"/>
                    <a:pt x="18517" y="954757"/>
                    <a:pt x="0" y="852365"/>
                  </a:cubicBezTo>
                  <a:cubicBezTo>
                    <a:pt x="1267" y="603386"/>
                    <a:pt x="-18360" y="369219"/>
                    <a:pt x="0" y="170477"/>
                  </a:cubicBezTo>
                  <a:close/>
                </a:path>
                <a:path w="8548770" h="1022842" stroke="0" extrusionOk="0">
                  <a:moveTo>
                    <a:pt x="0" y="170477"/>
                  </a:moveTo>
                  <a:cubicBezTo>
                    <a:pt x="22740" y="72507"/>
                    <a:pt x="76188" y="5595"/>
                    <a:pt x="170477" y="0"/>
                  </a:cubicBezTo>
                  <a:cubicBezTo>
                    <a:pt x="363351" y="20645"/>
                    <a:pt x="433097" y="13577"/>
                    <a:pt x="608227" y="0"/>
                  </a:cubicBezTo>
                  <a:cubicBezTo>
                    <a:pt x="783357" y="-13577"/>
                    <a:pt x="938627" y="17628"/>
                    <a:pt x="1045977" y="0"/>
                  </a:cubicBezTo>
                  <a:cubicBezTo>
                    <a:pt x="1153327" y="-17628"/>
                    <a:pt x="1461164" y="-4989"/>
                    <a:pt x="1647884" y="0"/>
                  </a:cubicBezTo>
                  <a:cubicBezTo>
                    <a:pt x="1834604" y="4989"/>
                    <a:pt x="2195825" y="-24519"/>
                    <a:pt x="2496025" y="0"/>
                  </a:cubicBezTo>
                  <a:cubicBezTo>
                    <a:pt x="2796225" y="24519"/>
                    <a:pt x="2743765" y="15391"/>
                    <a:pt x="2933775" y="0"/>
                  </a:cubicBezTo>
                  <a:cubicBezTo>
                    <a:pt x="3123785" y="-15391"/>
                    <a:pt x="3340867" y="72"/>
                    <a:pt x="3453603" y="0"/>
                  </a:cubicBezTo>
                  <a:cubicBezTo>
                    <a:pt x="3566339" y="-72"/>
                    <a:pt x="3788081" y="24810"/>
                    <a:pt x="3973432" y="0"/>
                  </a:cubicBezTo>
                  <a:cubicBezTo>
                    <a:pt x="4158783" y="-24810"/>
                    <a:pt x="4354867" y="15472"/>
                    <a:pt x="4575338" y="0"/>
                  </a:cubicBezTo>
                  <a:cubicBezTo>
                    <a:pt x="4795809" y="-15472"/>
                    <a:pt x="4949850" y="-28506"/>
                    <a:pt x="5259323" y="0"/>
                  </a:cubicBezTo>
                  <a:cubicBezTo>
                    <a:pt x="5568796" y="28506"/>
                    <a:pt x="5598905" y="13066"/>
                    <a:pt x="5697073" y="0"/>
                  </a:cubicBezTo>
                  <a:cubicBezTo>
                    <a:pt x="5795241" y="-13066"/>
                    <a:pt x="6037430" y="-18875"/>
                    <a:pt x="6216901" y="0"/>
                  </a:cubicBezTo>
                  <a:cubicBezTo>
                    <a:pt x="6396372" y="18875"/>
                    <a:pt x="6760196" y="-15941"/>
                    <a:pt x="6982964" y="0"/>
                  </a:cubicBezTo>
                  <a:cubicBezTo>
                    <a:pt x="7205732" y="15941"/>
                    <a:pt x="7550969" y="33588"/>
                    <a:pt x="7749027" y="0"/>
                  </a:cubicBezTo>
                  <a:cubicBezTo>
                    <a:pt x="7947085" y="-33588"/>
                    <a:pt x="8098833" y="-31425"/>
                    <a:pt x="8378293" y="0"/>
                  </a:cubicBezTo>
                  <a:cubicBezTo>
                    <a:pt x="8473767" y="-3515"/>
                    <a:pt x="8545872" y="73694"/>
                    <a:pt x="8548770" y="170477"/>
                  </a:cubicBezTo>
                  <a:cubicBezTo>
                    <a:pt x="8528696" y="310891"/>
                    <a:pt x="8566214" y="607357"/>
                    <a:pt x="8548770" y="852365"/>
                  </a:cubicBezTo>
                  <a:cubicBezTo>
                    <a:pt x="8571561" y="943690"/>
                    <a:pt x="8485805" y="1027128"/>
                    <a:pt x="8378293" y="1022842"/>
                  </a:cubicBezTo>
                  <a:cubicBezTo>
                    <a:pt x="8016752" y="985907"/>
                    <a:pt x="7792484" y="1039657"/>
                    <a:pt x="7530152" y="1022842"/>
                  </a:cubicBezTo>
                  <a:cubicBezTo>
                    <a:pt x="7267820" y="1006027"/>
                    <a:pt x="7088462" y="993855"/>
                    <a:pt x="6682011" y="1022842"/>
                  </a:cubicBezTo>
                  <a:cubicBezTo>
                    <a:pt x="6275560" y="1051829"/>
                    <a:pt x="6013042" y="1005016"/>
                    <a:pt x="5833870" y="1022842"/>
                  </a:cubicBezTo>
                  <a:cubicBezTo>
                    <a:pt x="5654698" y="1040668"/>
                    <a:pt x="5470329" y="1009150"/>
                    <a:pt x="5149885" y="1022842"/>
                  </a:cubicBezTo>
                  <a:cubicBezTo>
                    <a:pt x="4829442" y="1036534"/>
                    <a:pt x="4732511" y="1038213"/>
                    <a:pt x="4465901" y="1022842"/>
                  </a:cubicBezTo>
                  <a:cubicBezTo>
                    <a:pt x="4199291" y="1007471"/>
                    <a:pt x="4120350" y="1025226"/>
                    <a:pt x="3863994" y="1022842"/>
                  </a:cubicBezTo>
                  <a:cubicBezTo>
                    <a:pt x="3607638" y="1020458"/>
                    <a:pt x="3603444" y="1002068"/>
                    <a:pt x="3344166" y="1022842"/>
                  </a:cubicBezTo>
                  <a:cubicBezTo>
                    <a:pt x="3084888" y="1043616"/>
                    <a:pt x="2990267" y="1012684"/>
                    <a:pt x="2824338" y="1022842"/>
                  </a:cubicBezTo>
                  <a:cubicBezTo>
                    <a:pt x="2658409" y="1033000"/>
                    <a:pt x="2388266" y="1004556"/>
                    <a:pt x="2222431" y="1022842"/>
                  </a:cubicBezTo>
                  <a:cubicBezTo>
                    <a:pt x="2056596" y="1041128"/>
                    <a:pt x="1688722" y="1020730"/>
                    <a:pt x="1456368" y="1022842"/>
                  </a:cubicBezTo>
                  <a:cubicBezTo>
                    <a:pt x="1224014" y="1024954"/>
                    <a:pt x="1171878" y="999808"/>
                    <a:pt x="936540" y="1022842"/>
                  </a:cubicBezTo>
                  <a:cubicBezTo>
                    <a:pt x="701202" y="1045876"/>
                    <a:pt x="471816" y="992777"/>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0F0F0"/>
                </a:solidFill>
                <a:effectLst/>
                <a:uLnTx/>
                <a:uFillTx/>
                <a:latin typeface="Calibri"/>
                <a:ea typeface="+mn-ea"/>
                <a:cs typeface="+mn-cs"/>
                <a:sym typeface="Arial"/>
              </a:endParaRPr>
            </a:p>
          </p:txBody>
        </p:sp>
        <p:sp>
          <p:nvSpPr>
            <p:cNvPr id="5" name="Hộp Văn bản 4">
              <a:extLst>
                <a:ext uri="{FF2B5EF4-FFF2-40B4-BE49-F238E27FC236}">
                  <a16:creationId xmlns:a16="http://schemas.microsoft.com/office/drawing/2014/main" id="{15C00ADD-07B2-47BC-C1D9-34D4D854BD87}"/>
                </a:ext>
              </a:extLst>
            </p:cNvPr>
            <p:cNvSpPr txBox="1"/>
            <p:nvPr/>
          </p:nvSpPr>
          <p:spPr>
            <a:xfrm>
              <a:off x="608989" y="-183411"/>
              <a:ext cx="8175662" cy="992579"/>
            </a:xfrm>
            <a:prstGeom prst="rect">
              <a:avLst/>
            </a:prstGeom>
            <a:noFill/>
          </p:spPr>
          <p:txBody>
            <a:bodyPr wrap="square" rtlCol="0">
              <a:spAutoFit/>
            </a:bodyPr>
            <a:lstStyle/>
            <a:p>
              <a:pPr algn="just" latinLnBrk="0"/>
              <a:r>
                <a:rPr lang="en-US" sz="4000" b="0" i="0" dirty="0">
                  <a:solidFill>
                    <a:srgbClr val="000000"/>
                  </a:solidFill>
                  <a:effectLst/>
                </a:rPr>
                <a:t>5. </a:t>
              </a:r>
              <a:r>
                <a:rPr lang="en-US" sz="4000" b="0" i="0" dirty="0" err="1">
                  <a:solidFill>
                    <a:srgbClr val="000000"/>
                  </a:solidFill>
                  <a:effectLst/>
                </a:rPr>
                <a:t>Tóm</a:t>
              </a:r>
              <a:r>
                <a:rPr lang="en-US" sz="4000" b="0" i="0" dirty="0">
                  <a:solidFill>
                    <a:srgbClr val="000000"/>
                  </a:solidFill>
                  <a:effectLst/>
                </a:rPr>
                <a:t> </a:t>
              </a:r>
              <a:r>
                <a:rPr lang="en-US" sz="4000" b="0" i="0" dirty="0" err="1">
                  <a:solidFill>
                    <a:srgbClr val="000000"/>
                  </a:solidFill>
                  <a:effectLst/>
                </a:rPr>
                <a:t>tắt</a:t>
              </a:r>
              <a:r>
                <a:rPr lang="en-US" sz="4000" b="0" i="0" dirty="0">
                  <a:solidFill>
                    <a:srgbClr val="000000"/>
                  </a:solidFill>
                  <a:effectLst/>
                </a:rPr>
                <a:t> </a:t>
              </a:r>
              <a:r>
                <a:rPr lang="en-US" sz="4000" b="0" i="0" dirty="0" err="1">
                  <a:solidFill>
                    <a:srgbClr val="000000"/>
                  </a:solidFill>
                  <a:effectLst/>
                </a:rPr>
                <a:t>mỗi</a:t>
              </a:r>
              <a:r>
                <a:rPr lang="en-US" sz="4000" b="0" i="0" dirty="0">
                  <a:solidFill>
                    <a:srgbClr val="000000"/>
                  </a:solidFill>
                  <a:effectLst/>
                </a:rPr>
                <a:t> </a:t>
              </a:r>
              <a:r>
                <a:rPr lang="en-US" sz="4000" b="0" i="0" dirty="0" err="1">
                  <a:solidFill>
                    <a:srgbClr val="000000"/>
                  </a:solidFill>
                  <a:effectLst/>
                </a:rPr>
                <a:t>sự</a:t>
              </a:r>
              <a:r>
                <a:rPr lang="en-US" sz="4000" b="0" i="0" dirty="0">
                  <a:solidFill>
                    <a:srgbClr val="000000"/>
                  </a:solidFill>
                  <a:effectLst/>
                </a:rPr>
                <a:t> </a:t>
              </a:r>
              <a:r>
                <a:rPr lang="en-US" sz="4000" b="0" i="0" dirty="0" err="1">
                  <a:solidFill>
                    <a:srgbClr val="000000"/>
                  </a:solidFill>
                  <a:effectLst/>
                </a:rPr>
                <a:t>việc</a:t>
              </a:r>
              <a:r>
                <a:rPr lang="en-US" sz="4000" b="0" i="0" dirty="0">
                  <a:solidFill>
                    <a:srgbClr val="000000"/>
                  </a:solidFill>
                  <a:effectLst/>
                </a:rPr>
                <a:t> </a:t>
              </a:r>
              <a:r>
                <a:rPr lang="en-US" sz="4000" b="0" i="0" dirty="0" err="1">
                  <a:solidFill>
                    <a:srgbClr val="000000"/>
                  </a:solidFill>
                  <a:effectLst/>
                </a:rPr>
                <a:t>trong</a:t>
              </a:r>
              <a:r>
                <a:rPr lang="en-US" sz="4000" b="0" i="0" dirty="0">
                  <a:solidFill>
                    <a:srgbClr val="000000"/>
                  </a:solidFill>
                  <a:effectLst/>
                </a:rPr>
                <a:t> </a:t>
              </a:r>
              <a:r>
                <a:rPr lang="en-US" sz="4000" b="0" i="0" dirty="0" err="1">
                  <a:solidFill>
                    <a:srgbClr val="000000"/>
                  </a:solidFill>
                  <a:effectLst/>
                </a:rPr>
                <a:t>câu</a:t>
              </a:r>
              <a:r>
                <a:rPr lang="en-US" sz="4000" b="0" i="0" dirty="0">
                  <a:solidFill>
                    <a:srgbClr val="000000"/>
                  </a:solidFill>
                  <a:effectLst/>
                </a:rPr>
                <a:t> </a:t>
              </a:r>
              <a:r>
                <a:rPr lang="en-US" sz="4000" b="0" i="0" dirty="0" err="1">
                  <a:solidFill>
                    <a:srgbClr val="000000"/>
                  </a:solidFill>
                  <a:effectLst/>
                </a:rPr>
                <a:t>chuyện</a:t>
              </a:r>
              <a:r>
                <a:rPr lang="en-US" sz="4000" b="0" i="0" dirty="0">
                  <a:solidFill>
                    <a:srgbClr val="000000"/>
                  </a:solidFill>
                  <a:effectLst/>
                </a:rPr>
                <a:t> </a:t>
              </a:r>
              <a:r>
                <a:rPr lang="en-US" sz="4000" b="0" i="0" dirty="0" err="1">
                  <a:solidFill>
                    <a:srgbClr val="000000"/>
                  </a:solidFill>
                  <a:effectLst/>
                </a:rPr>
                <a:t>Những</a:t>
              </a:r>
              <a:r>
                <a:rPr lang="en-US" sz="4000" b="0" i="0" dirty="0">
                  <a:solidFill>
                    <a:srgbClr val="000000"/>
                  </a:solidFill>
                  <a:effectLst/>
                </a:rPr>
                <a:t> </a:t>
              </a:r>
              <a:r>
                <a:rPr lang="en-US" sz="4000" b="0" i="0" dirty="0" err="1">
                  <a:solidFill>
                    <a:srgbClr val="000000"/>
                  </a:solidFill>
                  <a:effectLst/>
                </a:rPr>
                <a:t>bức</a:t>
              </a:r>
              <a:r>
                <a:rPr lang="en-US" sz="4000" b="0" i="0" dirty="0">
                  <a:solidFill>
                    <a:srgbClr val="000000"/>
                  </a:solidFill>
                  <a:effectLst/>
                </a:rPr>
                <a:t> </a:t>
              </a:r>
              <a:r>
                <a:rPr lang="en-US" sz="4000" b="0" i="0" dirty="0" err="1">
                  <a:solidFill>
                    <a:srgbClr val="000000"/>
                  </a:solidFill>
                  <a:effectLst/>
                </a:rPr>
                <a:t>chân</a:t>
              </a:r>
              <a:r>
                <a:rPr lang="en-US" sz="4000" b="0" i="0" dirty="0">
                  <a:solidFill>
                    <a:srgbClr val="000000"/>
                  </a:solidFill>
                  <a:effectLst/>
                </a:rPr>
                <a:t> dung </a:t>
              </a:r>
              <a:r>
                <a:rPr lang="en-US" sz="4000" b="0" i="0" dirty="0" err="1">
                  <a:solidFill>
                    <a:srgbClr val="000000"/>
                  </a:solidFill>
                  <a:effectLst/>
                </a:rPr>
                <a:t>bằng</a:t>
              </a:r>
              <a:r>
                <a:rPr lang="en-US" sz="4000" b="0" i="0" dirty="0">
                  <a:solidFill>
                    <a:srgbClr val="000000"/>
                  </a:solidFill>
                  <a:effectLst/>
                </a:rPr>
                <a:t> 1 - 3 </a:t>
              </a:r>
              <a:r>
                <a:rPr lang="en-US" sz="4000" b="0" i="0" dirty="0" err="1">
                  <a:solidFill>
                    <a:srgbClr val="000000"/>
                  </a:solidFill>
                  <a:effectLst/>
                </a:rPr>
                <a:t>câu</a:t>
              </a:r>
              <a:r>
                <a:rPr lang="en-US" sz="4000" b="0" i="0" dirty="0">
                  <a:solidFill>
                    <a:srgbClr val="000000"/>
                  </a:solidFill>
                  <a:effectLst/>
                </a:rPr>
                <a:t>. </a:t>
              </a:r>
              <a:endParaRPr kumimoji="0" lang="en-US" sz="4000" b="0" i="0" u="none" strike="noStrike" kern="0" cap="none" spc="0" normalizeH="0" baseline="0" noProof="0" dirty="0">
                <a:ln>
                  <a:noFill/>
                </a:ln>
                <a:solidFill>
                  <a:srgbClr val="002060"/>
                </a:solidFill>
                <a:effectLst/>
                <a:uLnTx/>
                <a:uFillTx/>
                <a:ea typeface="+mn-ea"/>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85BFF9D9-041E-8A32-918B-B3B1764F92B7}"/>
              </a:ext>
            </a:extLst>
          </p:cNvPr>
          <p:cNvPicPr>
            <a:picLocks noChangeAspect="1"/>
          </p:cNvPicPr>
          <p:nvPr/>
        </p:nvPicPr>
        <p:blipFill>
          <a:blip r:embed="rId2"/>
          <a:stretch>
            <a:fillRect/>
          </a:stretch>
        </p:blipFill>
        <p:spPr>
          <a:xfrm>
            <a:off x="1434583" y="1806860"/>
            <a:ext cx="9670018" cy="32891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8" name="Nhóm 11">
            <a:extLst>
              <a:ext uri="{FF2B5EF4-FFF2-40B4-BE49-F238E27FC236}">
                <a16:creationId xmlns:a16="http://schemas.microsoft.com/office/drawing/2014/main" id="{935BF34A-2AA5-8FE2-0713-6FF9A6D809E5}"/>
              </a:ext>
            </a:extLst>
          </p:cNvPr>
          <p:cNvGrpSpPr/>
          <p:nvPr/>
        </p:nvGrpSpPr>
        <p:grpSpPr>
          <a:xfrm>
            <a:off x="400692" y="1653706"/>
            <a:ext cx="11219380" cy="3970319"/>
            <a:chOff x="874751" y="1169362"/>
            <a:chExt cx="5211724" cy="2664191"/>
          </a:xfrm>
        </p:grpSpPr>
        <p:sp>
          <p:nvSpPr>
            <p:cNvPr id="9" name="Hình chữ nhật: Góc Tròn 23">
              <a:extLst>
                <a:ext uri="{FF2B5EF4-FFF2-40B4-BE49-F238E27FC236}">
                  <a16:creationId xmlns:a16="http://schemas.microsoft.com/office/drawing/2014/main" id="{23B8D125-7F7C-D211-8AF8-CC7DFBD418AE}"/>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0" name="Hộp Văn bản 10">
              <a:extLst>
                <a:ext uri="{FF2B5EF4-FFF2-40B4-BE49-F238E27FC236}">
                  <a16:creationId xmlns:a16="http://schemas.microsoft.com/office/drawing/2014/main" id="{7E83E1FD-A7A2-BB0B-A1F6-223D984B0E10}"/>
                </a:ext>
              </a:extLst>
            </p:cNvPr>
            <p:cNvSpPr txBox="1"/>
            <p:nvPr/>
          </p:nvSpPr>
          <p:spPr>
            <a:xfrm>
              <a:off x="1043830" y="1169362"/>
              <a:ext cx="4919665" cy="2664191"/>
            </a:xfrm>
            <a:prstGeom prst="rect">
              <a:avLst/>
            </a:prstGeom>
            <a:noFill/>
          </p:spPr>
          <p:txBody>
            <a:bodyPr wrap="square">
              <a:spAutoFit/>
            </a:bodyPr>
            <a:lstStyle/>
            <a:p>
              <a:pPr algn="just" defTabSz="1219170">
                <a:buClr>
                  <a:srgbClr val="000000"/>
                </a:buClr>
                <a:defRPr/>
              </a:pPr>
              <a:r>
                <a:rPr lang="vi-VN" sz="2800" b="1" kern="0" dirty="0">
                  <a:solidFill>
                    <a:srgbClr val="ED0281"/>
                  </a:solidFill>
                  <a:latin typeface="Calibri"/>
                  <a:cs typeface="Arial"/>
                  <a:sym typeface="Arial"/>
                </a:rPr>
                <a:t>Đáp án VD:</a:t>
              </a:r>
            </a:p>
            <a:p>
              <a:pPr algn="just" defTabSz="1219170">
                <a:buClr>
                  <a:srgbClr val="000000"/>
                </a:buClr>
                <a:defRPr/>
              </a:pPr>
              <a:r>
                <a:rPr lang="vi-VN" sz="2800" b="1" kern="0" dirty="0">
                  <a:solidFill>
                    <a:srgbClr val="ED0281"/>
                  </a:solidFill>
                  <a:latin typeface="Calibri"/>
                  <a:cs typeface="Arial"/>
                  <a:sym typeface="Arial"/>
                </a:rPr>
                <a:t>+ Sự việc 2 (sự việc tiếp theo): Màu Nước cũng vẽ chân dung cho Hoa Nhỏ và các cô bé. Nhưng các cô bé đều muốn Màu Nước vẽ theo một tiêu chuẩn chung mà các cô nghĩ là đẹp, mặc dù Màu Nước nói rằng mỗi cô có một vẻ đẹp riêng. Thế là các bức tranh đều na ná nhau.</a:t>
              </a:r>
            </a:p>
            <a:p>
              <a:pPr algn="just" defTabSz="1219170">
                <a:buClr>
                  <a:srgbClr val="000000"/>
                </a:buClr>
                <a:defRPr/>
              </a:pPr>
              <a:r>
                <a:rPr lang="vi-VN" sz="2800" b="1" kern="0" dirty="0">
                  <a:solidFill>
                    <a:srgbClr val="ED0281"/>
                  </a:solidFill>
                  <a:latin typeface="Calibri"/>
                  <a:cs typeface="Arial"/>
                  <a:sym typeface="Arial"/>
                </a:rPr>
                <a:t>+ Sự việc 3 (sự việc cuối cùng): Khi ngắm những bức chân dung đặt cạnh nhau, các cô bé mới thấy rất khó nhận ra đâu là mình. Các cô bé nhận ra mỗi người có một vẻ đẹp riêng và bức chân dung đẹp phải là bức chân dung thể hiện được vẻ riêng đó.</a:t>
              </a:r>
            </a:p>
          </p:txBody>
        </p:sp>
      </p:grpSp>
    </p:spTree>
    <p:extLst>
      <p:ext uri="{BB962C8B-B14F-4D97-AF65-F5344CB8AC3E}">
        <p14:creationId xmlns:p14="http://schemas.microsoft.com/office/powerpoint/2010/main" val="10771623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60"/>
        <p:cNvGrpSpPr/>
        <p:nvPr/>
      </p:nvGrpSpPr>
      <p:grpSpPr>
        <a:xfrm>
          <a:off x="0" y="0"/>
          <a:ext cx="0" cy="0"/>
          <a:chOff x="0" y="0"/>
          <a:chExt cx="0" cy="0"/>
        </a:xfrm>
      </p:grpSpPr>
      <p:pic>
        <p:nvPicPr>
          <p:cNvPr id="11" name="Picture 5">
            <a:extLst>
              <a:ext uri="{FF2B5EF4-FFF2-40B4-BE49-F238E27FC236}">
                <a16:creationId xmlns:a16="http://schemas.microsoft.com/office/drawing/2014/main" id="{D60C62C2-0429-A7D4-4003-FD04230C1CB2}"/>
              </a:ext>
            </a:extLst>
          </p:cNvPr>
          <p:cNvPicPr>
            <a:picLocks noChangeAspect="1"/>
          </p:cNvPicPr>
          <p:nvPr/>
        </p:nvPicPr>
        <p:blipFill>
          <a:blip r:embed="rId3"/>
          <a:stretch>
            <a:fillRect/>
          </a:stretch>
        </p:blipFill>
        <p:spPr>
          <a:xfrm>
            <a:off x="8845409" y="3119197"/>
            <a:ext cx="2302904" cy="3661027"/>
          </a:xfrm>
          <a:prstGeom prst="rect">
            <a:avLst/>
          </a:prstGeom>
        </p:spPr>
      </p:pic>
      <p:sp>
        <p:nvSpPr>
          <p:cNvPr id="13" name="Bong bóng Lời nói: Hình bầu dục 12">
            <a:extLst>
              <a:ext uri="{FF2B5EF4-FFF2-40B4-BE49-F238E27FC236}">
                <a16:creationId xmlns:a16="http://schemas.microsoft.com/office/drawing/2014/main" id="{2C327EEE-438E-8D68-DB80-5894D8D7CCA1}"/>
              </a:ext>
            </a:extLst>
          </p:cNvPr>
          <p:cNvSpPr/>
          <p:nvPr/>
        </p:nvSpPr>
        <p:spPr>
          <a:xfrm>
            <a:off x="6045200" y="722345"/>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kern="0" dirty="0">
                <a:solidFill>
                  <a:srgbClr val="080808"/>
                </a:solidFill>
                <a:latin typeface="Calibri"/>
                <a:sym typeface="Arial"/>
              </a:rPr>
              <a:t>Nội dung chính của bài là gì</a:t>
            </a:r>
            <a:r>
              <a:rPr lang="en-US" sz="3733" kern="0" dirty="0">
                <a:solidFill>
                  <a:srgbClr val="080808"/>
                </a:solidFill>
                <a:latin typeface="Calibri"/>
                <a:sym typeface="Arial"/>
              </a:rPr>
              <a:t>?</a:t>
            </a:r>
          </a:p>
        </p:txBody>
      </p:sp>
      <p:grpSp>
        <p:nvGrpSpPr>
          <p:cNvPr id="14" name="Nhóm 13">
            <a:extLst>
              <a:ext uri="{FF2B5EF4-FFF2-40B4-BE49-F238E27FC236}">
                <a16:creationId xmlns:a16="http://schemas.microsoft.com/office/drawing/2014/main" id="{C3354621-2331-C1D6-C1AF-ED58796F9948}"/>
              </a:ext>
            </a:extLst>
          </p:cNvPr>
          <p:cNvGrpSpPr/>
          <p:nvPr/>
        </p:nvGrpSpPr>
        <p:grpSpPr>
          <a:xfrm>
            <a:off x="1595889" y="1612354"/>
            <a:ext cx="6803892" cy="5245647"/>
            <a:chOff x="9768" y="1458780"/>
            <a:chExt cx="5102919" cy="3934236"/>
          </a:xfrm>
        </p:grpSpPr>
        <p:sp>
          <p:nvSpPr>
            <p:cNvPr id="15" name="Hộp Văn bản 14">
              <a:extLst>
                <a:ext uri="{FF2B5EF4-FFF2-40B4-BE49-F238E27FC236}">
                  <a16:creationId xmlns:a16="http://schemas.microsoft.com/office/drawing/2014/main" id="{0F812DB5-2977-C89C-1B7F-8FEB57078E93}"/>
                </a:ext>
              </a:extLst>
            </p:cNvPr>
            <p:cNvSpPr txBox="1"/>
            <p:nvPr/>
          </p:nvSpPr>
          <p:spPr>
            <a:xfrm>
              <a:off x="366128" y="2721560"/>
              <a:ext cx="4572831" cy="2654573"/>
            </a:xfrm>
            <a:prstGeom prst="rect">
              <a:avLst/>
            </a:prstGeom>
            <a:noFill/>
          </p:spPr>
          <p:txBody>
            <a:bodyPr wrap="square" rtlCol="0">
              <a:spAutoFit/>
            </a:bodyPr>
            <a:lstStyle/>
            <a:p>
              <a:pPr algn="just" defTabSz="1219170">
                <a:buClr>
                  <a:srgbClr val="000000"/>
                </a:buClr>
                <a:tabLst>
                  <a:tab pos="3203575" algn="l"/>
                </a:tabLst>
                <a:defRPr/>
              </a:pPr>
              <a:r>
                <a:rPr lang="vi-VN" sz="3200" i="1" kern="0" dirty="0">
                  <a:solidFill>
                    <a:srgbClr val="000000"/>
                  </a:solidFill>
                  <a:latin typeface="Calibri" panose="020F0502020204030204" pitchFamily="34" charset="0"/>
                  <a:cs typeface="Calibri" panose="020F0502020204030204" pitchFamily="34" charset="0"/>
                  <a:sym typeface="Arial"/>
                </a:rPr>
                <a:t>Bài </a:t>
              </a:r>
              <a:r>
                <a:rPr lang="en-US" sz="3200" i="1" kern="0" dirty="0" err="1">
                  <a:solidFill>
                    <a:srgbClr val="000000"/>
                  </a:solidFill>
                  <a:latin typeface="Calibri" panose="020F0502020204030204" pitchFamily="34" charset="0"/>
                  <a:cs typeface="Calibri" panose="020F0502020204030204" pitchFamily="34" charset="0"/>
                  <a:sym typeface="Arial"/>
                </a:rPr>
                <a:t>đọc</a:t>
              </a:r>
              <a:r>
                <a:rPr lang="vi-VN" sz="3200" i="1" kern="0" dirty="0">
                  <a:solidFill>
                    <a:srgbClr val="000000"/>
                  </a:solidFill>
                  <a:latin typeface="Calibri" panose="020F0502020204030204" pitchFamily="34" charset="0"/>
                  <a:cs typeface="Calibri" panose="020F0502020204030204" pitchFamily="34" charset="0"/>
                  <a:sym typeface="Arial"/>
                </a:rPr>
                <a:t> giúp em hiểu </a:t>
              </a:r>
              <a:r>
                <a:rPr lang="en-US" sz="3200" i="1" kern="0" dirty="0" err="1">
                  <a:solidFill>
                    <a:srgbClr val="000000"/>
                  </a:solidFill>
                  <a:latin typeface="Calibri" panose="020F0502020204030204" pitchFamily="34" charset="0"/>
                  <a:cs typeface="Calibri" panose="020F0502020204030204" pitchFamily="34" charset="0"/>
                  <a:sym typeface="Arial"/>
                </a:rPr>
                <a:t>rằng</a:t>
              </a:r>
              <a:r>
                <a:rPr lang="en-US" sz="3200" i="1" kern="0" dirty="0">
                  <a:solidFill>
                    <a:srgbClr val="000000"/>
                  </a:solidFill>
                  <a:latin typeface="Calibri" panose="020F0502020204030204" pitchFamily="34" charset="0"/>
                  <a:cs typeface="Calibri" panose="020F0502020204030204" pitchFamily="34" charset="0"/>
                  <a:sym typeface="Arial"/>
                </a:rPr>
                <a:t>: </a:t>
              </a:r>
              <a:r>
                <a:rPr lang="vi-VN" sz="3200" i="1" kern="0" dirty="0">
                  <a:solidFill>
                    <a:srgbClr val="000000"/>
                  </a:solidFill>
                  <a:latin typeface="Calibri" panose="020F0502020204030204" pitchFamily="34" charset="0"/>
                  <a:cs typeface="Calibri" panose="020F0502020204030204" pitchFamily="34" charset="0"/>
                  <a:sym typeface="Arial"/>
                </a:rPr>
                <a:t>Mỗi người đều có một vẻ đẹp riêng, không ai giống ai, không nên thay đổi vẻ riêng của mình theo bất c</a:t>
              </a:r>
              <a:r>
                <a:rPr lang="en-US" sz="3200" i="1" kern="0" dirty="0">
                  <a:solidFill>
                    <a:srgbClr val="000000"/>
                  </a:solidFill>
                  <a:latin typeface="Calibri" panose="020F0502020204030204" pitchFamily="34" charset="0"/>
                  <a:cs typeface="Calibri" panose="020F0502020204030204" pitchFamily="34" charset="0"/>
                  <a:sym typeface="Arial"/>
                </a:rPr>
                <a:t>ứ</a:t>
              </a:r>
              <a:r>
                <a:rPr lang="vi-VN" sz="3200" i="1" kern="0" dirty="0">
                  <a:solidFill>
                    <a:srgbClr val="000000"/>
                  </a:solidFill>
                  <a:latin typeface="Calibri" panose="020F0502020204030204" pitchFamily="34" charset="0"/>
                  <a:cs typeface="Calibri" panose="020F0502020204030204" pitchFamily="34" charset="0"/>
                  <a:sym typeface="Arial"/>
                </a:rPr>
                <a:t> một tiêu chuẩn nào, vì điều đó sẽ tạo ra những vẻ đẹp rập khuôn, nhàm chán.</a:t>
              </a:r>
            </a:p>
          </p:txBody>
        </p:sp>
        <p:sp>
          <p:nvSpPr>
            <p:cNvPr id="16" name="Hình chữ nhật: Góc Tròn 15">
              <a:extLst>
                <a:ext uri="{FF2B5EF4-FFF2-40B4-BE49-F238E27FC236}">
                  <a16:creationId xmlns:a16="http://schemas.microsoft.com/office/drawing/2014/main" id="{7952CA7C-56C0-CBDD-A872-ADF203A38A4D}"/>
                </a:ext>
              </a:extLst>
            </p:cNvPr>
            <p:cNvSpPr/>
            <p:nvPr/>
          </p:nvSpPr>
          <p:spPr>
            <a:xfrm>
              <a:off x="253388" y="2721560"/>
              <a:ext cx="4859299" cy="2671456"/>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grpSp>
          <p:nvGrpSpPr>
            <p:cNvPr id="17" name="Nhóm 16">
              <a:extLst>
                <a:ext uri="{FF2B5EF4-FFF2-40B4-BE49-F238E27FC236}">
                  <a16:creationId xmlns:a16="http://schemas.microsoft.com/office/drawing/2014/main" id="{BA4C83CD-1745-E0A4-B801-FE306C550688}"/>
                </a:ext>
              </a:extLst>
            </p:cNvPr>
            <p:cNvGrpSpPr/>
            <p:nvPr/>
          </p:nvGrpSpPr>
          <p:grpSpPr>
            <a:xfrm>
              <a:off x="9768" y="1458780"/>
              <a:ext cx="976076" cy="1348631"/>
              <a:chOff x="471028" y="2745401"/>
              <a:chExt cx="1970283" cy="2340801"/>
            </a:xfrm>
          </p:grpSpPr>
          <p:sp>
            <p:nvSpPr>
              <p:cNvPr id="18" name="Hình Bầu dục 17">
                <a:extLst>
                  <a:ext uri="{FF2B5EF4-FFF2-40B4-BE49-F238E27FC236}">
                    <a16:creationId xmlns:a16="http://schemas.microsoft.com/office/drawing/2014/main" id="{D706460A-13C5-D89F-C29F-B352F232CE31}"/>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19" name="Hình ảnh 18">
                <a:extLst>
                  <a:ext uri="{FF2B5EF4-FFF2-40B4-BE49-F238E27FC236}">
                    <a16:creationId xmlns:a16="http://schemas.microsoft.com/office/drawing/2014/main" id="{A5D36219-9C48-B0B9-61C2-D37867DBC0FF}"/>
                  </a:ext>
                </a:extLst>
              </p:cNvPr>
              <p:cNvPicPr>
                <a:picLocks noChangeAspect="1"/>
              </p:cNvPicPr>
              <p:nvPr/>
            </p:nvPicPr>
            <p:blipFill rotWithShape="1">
              <a:blip r:embed="rId4"/>
              <a:srcRect l="17411" t="39570" r="62444" b="16721"/>
              <a:stretch/>
            </p:blipFill>
            <p:spPr>
              <a:xfrm>
                <a:off x="471028" y="2745401"/>
                <a:ext cx="1914956" cy="2337138"/>
              </a:xfrm>
              <a:prstGeom prst="ellipse">
                <a:avLst/>
              </a:prstGeom>
            </p:spPr>
          </p:pic>
        </p:grpSp>
      </p:grpSp>
      <p:pic>
        <p:nvPicPr>
          <p:cNvPr id="2" name="Picture 1">
            <a:extLst>
              <a:ext uri="{FF2B5EF4-FFF2-40B4-BE49-F238E27FC236}">
                <a16:creationId xmlns:a16="http://schemas.microsoft.com/office/drawing/2014/main" id="{47BE9FC8-BF02-91C4-AAEA-8DDA4C8D5054}"/>
              </a:ext>
            </a:extLst>
          </p:cNvPr>
          <p:cNvPicPr>
            <a:picLocks noChangeAspect="1"/>
          </p:cNvPicPr>
          <p:nvPr/>
        </p:nvPicPr>
        <p:blipFill>
          <a:blip r:embed="rId5"/>
          <a:stretch>
            <a:fillRect/>
          </a:stretch>
        </p:blipFill>
        <p:spPr>
          <a:xfrm>
            <a:off x="411815" y="259722"/>
            <a:ext cx="7279255" cy="975445"/>
          </a:xfrm>
          <a:prstGeom prst="rect">
            <a:avLst/>
          </a:prstGeom>
        </p:spPr>
      </p:pic>
    </p:spTree>
    <p:extLst>
      <p:ext uri="{BB962C8B-B14F-4D97-AF65-F5344CB8AC3E}">
        <p14:creationId xmlns:p14="http://schemas.microsoft.com/office/powerpoint/2010/main" val="38965648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5949108" cy="3018997"/>
            <a:chOff x="4682169" y="1304810"/>
            <a:chExt cx="446183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275242" y="1766637"/>
              <a:ext cx="3703506" cy="1546577"/>
            </a:xfrm>
            <a:prstGeom prst="rect">
              <a:avLst/>
            </a:prstGeom>
            <a:noFill/>
          </p:spPr>
          <p:txBody>
            <a:bodyPr wrap="square" rtlCol="0">
              <a:spAutoFit/>
            </a:bodyPr>
            <a:lstStyle/>
            <a:p>
              <a:pPr algn="ctr" defTabSz="1219170">
                <a:buClr>
                  <a:srgbClr val="000000"/>
                </a:buClr>
                <a:defRPr/>
              </a:pPr>
              <a:r>
                <a:rPr lang="en-US" sz="6400" b="1" kern="0" dirty="0" err="1">
                  <a:solidFill>
                    <a:srgbClr val="002060"/>
                  </a:solidFill>
                  <a:cs typeface="Arial"/>
                  <a:sym typeface="Arial"/>
                </a:rPr>
                <a:t>Luyện</a:t>
              </a:r>
              <a:r>
                <a:rPr lang="en-US" sz="6400" b="1" kern="0" dirty="0">
                  <a:solidFill>
                    <a:srgbClr val="002060"/>
                  </a:solidFill>
                  <a:cs typeface="Arial"/>
                  <a:sym typeface="Arial"/>
                </a:rPr>
                <a:t> </a:t>
              </a:r>
            </a:p>
            <a:p>
              <a:pPr algn="ctr" defTabSz="1219170">
                <a:buClr>
                  <a:srgbClr val="000000"/>
                </a:buClr>
                <a:defRPr/>
              </a:pPr>
              <a:r>
                <a:rPr lang="en-US" sz="6400" b="1" kern="0" dirty="0" err="1">
                  <a:solidFill>
                    <a:srgbClr val="002060"/>
                  </a:solidFill>
                  <a:cs typeface="Arial"/>
                  <a:sym typeface="Arial"/>
                </a:rPr>
                <a:t>đọc</a:t>
              </a:r>
              <a:r>
                <a:rPr lang="en-US" sz="6400" b="1" kern="0" dirty="0">
                  <a:solidFill>
                    <a:srgbClr val="002060"/>
                  </a:solidFill>
                  <a:cs typeface="Arial"/>
                  <a:sym typeface="Arial"/>
                </a:rPr>
                <a:t> </a:t>
              </a:r>
              <a:r>
                <a:rPr lang="en-US" sz="6400" b="1" kern="0" dirty="0" err="1">
                  <a:solidFill>
                    <a:srgbClr val="002060"/>
                  </a:solidFill>
                  <a:cs typeface="Arial"/>
                  <a:sym typeface="Arial"/>
                </a:rPr>
                <a:t>lại</a:t>
              </a:r>
              <a:endParaRPr lang="en-US" sz="6400"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783853" y="473813"/>
              <a:ext cx="2522863" cy="807914"/>
            </a:xfrm>
            <a:prstGeom prst="rect">
              <a:avLst/>
            </a:prstGeom>
            <a:noFill/>
          </p:spPr>
          <p:txBody>
            <a:bodyPr wrap="square" rtlCol="0">
              <a:spAutoFit/>
            </a:bodyPr>
            <a:lstStyle/>
            <a:p>
              <a:pPr defTabSz="1219170">
                <a:buClr>
                  <a:srgbClr val="000000"/>
                </a:buClr>
                <a:defRPr/>
              </a:pPr>
              <a:r>
                <a:rPr lang="en-US" sz="6400" kern="0" dirty="0" err="1">
                  <a:solidFill>
                    <a:srgbClr val="F9FAF0"/>
                  </a:solidFill>
                  <a:cs typeface="Arial"/>
                  <a:sym typeface="Arial"/>
                </a:rPr>
                <a:t>Chặng</a:t>
              </a:r>
              <a:r>
                <a:rPr lang="en-US" sz="6400" kern="0" dirty="0">
                  <a:solidFill>
                    <a:srgbClr val="F9FAF0"/>
                  </a:solidFill>
                  <a:cs typeface="Arial"/>
                  <a:sym typeface="Arial"/>
                </a:rPr>
                <a:t> 3</a:t>
              </a:r>
            </a:p>
          </p:txBody>
        </p:sp>
      </p:grpSp>
    </p:spTree>
    <p:extLst>
      <p:ext uri="{BB962C8B-B14F-4D97-AF65-F5344CB8AC3E}">
        <p14:creationId xmlns:p14="http://schemas.microsoft.com/office/powerpoint/2010/main" val="9654470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1536D2-9E24-5F7F-E313-18DF35F63D0A}"/>
              </a:ext>
            </a:extLst>
          </p:cNvPr>
          <p:cNvPicPr>
            <a:picLocks noChangeAspect="1"/>
          </p:cNvPicPr>
          <p:nvPr/>
        </p:nvPicPr>
        <p:blipFill>
          <a:blip r:embed="rId2"/>
          <a:stretch>
            <a:fillRect/>
          </a:stretch>
        </p:blipFill>
        <p:spPr>
          <a:xfrm>
            <a:off x="9863723" y="-1"/>
            <a:ext cx="2328277" cy="6791325"/>
          </a:xfrm>
          <a:prstGeom prst="rect">
            <a:avLst/>
          </a:prstGeom>
        </p:spPr>
      </p:pic>
      <p:pic>
        <p:nvPicPr>
          <p:cNvPr id="12" name="Picture 11">
            <a:extLst>
              <a:ext uri="{FF2B5EF4-FFF2-40B4-BE49-F238E27FC236}">
                <a16:creationId xmlns:a16="http://schemas.microsoft.com/office/drawing/2014/main" id="{8316CF2F-F4E3-FBDB-F4B3-86F68A482DC7}"/>
              </a:ext>
            </a:extLst>
          </p:cNvPr>
          <p:cNvPicPr>
            <a:picLocks noChangeAspect="1"/>
          </p:cNvPicPr>
          <p:nvPr/>
        </p:nvPicPr>
        <p:blipFill>
          <a:blip r:embed="rId3"/>
          <a:stretch>
            <a:fillRect/>
          </a:stretch>
        </p:blipFill>
        <p:spPr>
          <a:xfrm>
            <a:off x="3826979" y="-251457"/>
            <a:ext cx="5730737" cy="1457070"/>
          </a:xfrm>
          <a:prstGeom prst="rect">
            <a:avLst/>
          </a:prstGeom>
        </p:spPr>
      </p:pic>
      <p:sp>
        <p:nvSpPr>
          <p:cNvPr id="13" name="TextBox 12">
            <a:extLst>
              <a:ext uri="{FF2B5EF4-FFF2-40B4-BE49-F238E27FC236}">
                <a16:creationId xmlns:a16="http://schemas.microsoft.com/office/drawing/2014/main" id="{93E5DA12-239F-6095-D154-65BB65AA3B13}"/>
              </a:ext>
            </a:extLst>
          </p:cNvPr>
          <p:cNvSpPr txBox="1"/>
          <p:nvPr/>
        </p:nvSpPr>
        <p:spPr>
          <a:xfrm>
            <a:off x="104775" y="701040"/>
            <a:ext cx="10487025" cy="646330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Màu Nước vẽ chân dung Bông Tuyết và Mắt Xanh. Hai bức chân dung thực sự là hai tác phẩm nghệ thuật, bởi người trong tranh được vẽ rất đẹp và rất giống người thật.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Hoa Nhỏ cũng đến gặp Màu Nước đề nghị cậu vẽ chân dung cho mình. Khi Màu Nước chuẩn bị vẽ, cô bé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Bạn nhớ vẽ mắt tôi to hơn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Mắt bạn đã to lắm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Chỉ chút xíu nữa thôi mà! Tôi muốn mắt to hơn, lông mi dài hơn và miệng nhỏ hơn.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Hoa Nhỏ thuyết phục tới khi Màu Nước đồng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Thôi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Màu Nước bắt đầu vẽ. Hoa Nhỏ liên tục đứng dậy xem và nài nỉ: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Bạn vẽ mắt tôi to thêm nữa! Kéo dài lông mi ra...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Cuối cùng, Hoa Nhỏ trong tranh có cặp mắt rất to, lông mi rất dài và cái miệng rất nhỏ. Bức chân dung chỉ hao hao giống cô bé thôi nhưng Hoa Nhỏ rất thích.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OpenSans"/>
                <a:ea typeface="+mn-ea"/>
                <a:cs typeface="+mn-cs"/>
              </a:rPr>
              <a:t>Thế là ngoài hai bức chân dung của Bông Tuyết và Mắt Xanh, tất cả các bức tranh còn lại đều na ná giống nhau.</a:t>
            </a: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OpenSans"/>
                <a:ea typeface="+mn-ea"/>
                <a:cs typeface="+mn-cs"/>
              </a:rPr>
              <a:t>(Theo Ni-cô-lai Nô-xốp)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2060"/>
              </a:solidFill>
              <a:effectLst/>
              <a:uLnTx/>
              <a:uFillTx/>
              <a:latin typeface="Calibri"/>
              <a:ea typeface="+mn-ea"/>
              <a:cs typeface="+mn-cs"/>
            </a:endParaRPr>
          </a:p>
        </p:txBody>
      </p:sp>
    </p:spTree>
    <p:extLst>
      <p:ext uri="{BB962C8B-B14F-4D97-AF65-F5344CB8AC3E}">
        <p14:creationId xmlns:p14="http://schemas.microsoft.com/office/powerpoint/2010/main" val="850046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5" y="395673"/>
            <a:ext cx="5798128" cy="3135379"/>
            <a:chOff x="457201" y="1176848"/>
            <a:chExt cx="5798128"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1" y="1922318"/>
              <a:ext cx="5798128"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Phân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theo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đoạn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đều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Yêu</a:t>
              </a: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cầu</a:t>
              </a: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9" name="Picture 2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0" name="Picture 2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1" name="Picture 3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2" name="Picture 3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33" name="Picture 3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34" name="Picture 3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36" name="Picture 35"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37" name="Picture 36"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Tiêu</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giá</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 name="Picture 1">
            <a:extLst>
              <a:ext uri="{FF2B5EF4-FFF2-40B4-BE49-F238E27FC236}">
                <a16:creationId xmlns:a16="http://schemas.microsoft.com/office/drawing/2014/main" id="{D631ECB7-82F4-52AD-AB59-0EE708ED95CF}"/>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17312110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đánh</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giá</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99CAEA37-8EEB-9CAC-DFA5-2627FD77F93D}"/>
              </a:ext>
            </a:extLst>
          </p:cNvPr>
          <p:cNvPicPr>
            <a:picLocks noChangeAspect="1"/>
          </p:cNvPicPr>
          <p:nvPr/>
        </p:nvPicPr>
        <p:blipFill>
          <a:blip r:embed="rId5"/>
          <a:stretch>
            <a:fillRect/>
          </a:stretch>
        </p:blipFill>
        <p:spPr>
          <a:xfrm>
            <a:off x="5319453" y="196728"/>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a:extLst>
              <a:ext uri="{FF2B5EF4-FFF2-40B4-BE49-F238E27FC236}">
                <a16:creationId xmlns:a16="http://schemas.microsoft.com/office/drawing/2014/main" id="{98E90C70-F6FF-56AE-334B-A467C0A9E7BB}"/>
              </a:ext>
            </a:extLst>
          </p:cNvPr>
          <p:cNvPicPr>
            <a:picLocks noChangeAspect="1"/>
          </p:cNvPicPr>
          <p:nvPr/>
        </p:nvPicPr>
        <p:blipFill>
          <a:blip r:embed="rId2"/>
          <a:stretch>
            <a:fillRect/>
          </a:stretch>
        </p:blipFill>
        <p:spPr>
          <a:xfrm>
            <a:off x="8723872" y="1155307"/>
            <a:ext cx="2302904" cy="3661027"/>
          </a:xfrm>
          <a:prstGeom prst="rect">
            <a:avLst/>
          </a:prstGeom>
        </p:spPr>
      </p:pic>
      <p:pic>
        <p:nvPicPr>
          <p:cNvPr id="3" name="Picture 2">
            <a:extLst>
              <a:ext uri="{FF2B5EF4-FFF2-40B4-BE49-F238E27FC236}">
                <a16:creationId xmlns:a16="http://schemas.microsoft.com/office/drawing/2014/main" id="{369CC3A7-BBF6-318C-E990-E1CB8D2024D9}"/>
              </a:ext>
            </a:extLst>
          </p:cNvPr>
          <p:cNvPicPr>
            <a:picLocks noChangeAspect="1"/>
          </p:cNvPicPr>
          <p:nvPr/>
        </p:nvPicPr>
        <p:blipFill>
          <a:blip r:embed="rId3"/>
          <a:stretch>
            <a:fillRect/>
          </a:stretch>
        </p:blipFill>
        <p:spPr>
          <a:xfrm>
            <a:off x="-891264" y="1010022"/>
            <a:ext cx="11376122" cy="3560373"/>
          </a:xfrm>
          <a:prstGeom prst="rect">
            <a:avLst/>
          </a:prstGeom>
        </p:spPr>
      </p:pic>
    </p:spTree>
    <p:extLst>
      <p:ext uri="{BB962C8B-B14F-4D97-AF65-F5344CB8AC3E}">
        <p14:creationId xmlns:p14="http://schemas.microsoft.com/office/powerpoint/2010/main" val="10397688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34"/>
        <p:cNvGrpSpPr/>
        <p:nvPr/>
      </p:nvGrpSpPr>
      <p:grpSpPr>
        <a:xfrm>
          <a:off x="0" y="0"/>
          <a:ext cx="0" cy="0"/>
          <a:chOff x="0" y="0"/>
          <a:chExt cx="0" cy="0"/>
        </a:xfrm>
      </p:grpSpPr>
      <p:pic>
        <p:nvPicPr>
          <p:cNvPr id="3" name="Picture 2">
            <a:extLst>
              <a:ext uri="{FF2B5EF4-FFF2-40B4-BE49-F238E27FC236}">
                <a16:creationId xmlns:a16="http://schemas.microsoft.com/office/drawing/2014/main" id="{AA02F991-50DC-8E23-C0F0-5148AB60405E}"/>
              </a:ext>
            </a:extLst>
          </p:cNvPr>
          <p:cNvPicPr>
            <a:picLocks noChangeAspect="1"/>
          </p:cNvPicPr>
          <p:nvPr/>
        </p:nvPicPr>
        <p:blipFill>
          <a:blip r:embed="rId3"/>
          <a:stretch>
            <a:fillRect/>
          </a:stretch>
        </p:blipFill>
        <p:spPr>
          <a:xfrm>
            <a:off x="0" y="0"/>
            <a:ext cx="12192000" cy="6858000"/>
          </a:xfrm>
          <a:prstGeom prst="rect">
            <a:avLst/>
          </a:prstGeom>
        </p:spPr>
      </p:pic>
      <p:grpSp>
        <p:nvGrpSpPr>
          <p:cNvPr id="19" name="Nhóm 18">
            <a:extLst>
              <a:ext uri="{FF2B5EF4-FFF2-40B4-BE49-F238E27FC236}">
                <a16:creationId xmlns:a16="http://schemas.microsoft.com/office/drawing/2014/main" id="{2593C796-6146-07E1-C30B-C00CFC53F6B6}"/>
              </a:ext>
            </a:extLst>
          </p:cNvPr>
          <p:cNvGrpSpPr/>
          <p:nvPr/>
        </p:nvGrpSpPr>
        <p:grpSpPr>
          <a:xfrm>
            <a:off x="-688275" y="848124"/>
            <a:ext cx="12387835" cy="4525471"/>
            <a:chOff x="-553276" y="673162"/>
            <a:chExt cx="9290876" cy="3394103"/>
          </a:xfrm>
        </p:grpSpPr>
        <p:sp>
          <p:nvSpPr>
            <p:cNvPr id="16" name="TextBox 9">
              <a:extLst>
                <a:ext uri="{FF2B5EF4-FFF2-40B4-BE49-F238E27FC236}">
                  <a16:creationId xmlns:a16="http://schemas.microsoft.com/office/drawing/2014/main" id="{FD27E721-14C9-7792-2A75-55B949924C91}"/>
                </a:ext>
              </a:extLst>
            </p:cNvPr>
            <p:cNvSpPr txBox="1"/>
            <p:nvPr/>
          </p:nvSpPr>
          <p:spPr>
            <a:xfrm>
              <a:off x="-553276" y="673162"/>
              <a:ext cx="7500176" cy="339410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lnSpc>
                  <a:spcPct val="130000"/>
                </a:lnSpc>
                <a:defRPr/>
              </a:pPr>
              <a:r>
                <a:rPr lang="en-US" sz="11733" b="1" kern="0" dirty="0">
                  <a:ln w="28575">
                    <a:solidFill>
                      <a:srgbClr val="002060"/>
                    </a:solidFill>
                    <a:prstDash val="solid"/>
                  </a:ln>
                  <a:solidFill>
                    <a:srgbClr val="92D050"/>
                  </a:solidFill>
                  <a:effectLst>
                    <a:outerShdw blurRad="12700" dist="38100" dir="2700000" algn="tl" rotWithShape="0">
                      <a:srgbClr val="5B9BD5">
                        <a:lumMod val="60000"/>
                        <a:lumOff val="40000"/>
                      </a:srgbClr>
                    </a:outerShdw>
                  </a:effectLst>
                  <a:latin typeface="SVN-Poky's" panose="020B0606040200020203" pitchFamily="34" charset="0"/>
                  <a:sym typeface="Arial"/>
                </a:rPr>
                <a:t>K</a:t>
              </a:r>
              <a:r>
                <a:rPr lang="en-US" sz="11733" b="1" kern="0" dirty="0">
                  <a:ln w="28575">
                    <a:solidFill>
                      <a:srgbClr val="002060"/>
                    </a:solidFill>
                    <a:prstDash val="solid"/>
                  </a:ln>
                  <a:solidFill>
                    <a:srgbClr val="FF9999"/>
                  </a:solidFill>
                  <a:effectLst>
                    <a:outerShdw blurRad="12700" dist="38100" dir="2700000" algn="tl" rotWithShape="0">
                      <a:srgbClr val="5B9BD5">
                        <a:lumMod val="60000"/>
                        <a:lumOff val="40000"/>
                      </a:srgbClr>
                    </a:outerShdw>
                  </a:effectLst>
                  <a:latin typeface="SVN-Poky's" panose="020B0606040200020203" pitchFamily="34" charset="0"/>
                  <a:sym typeface="Arial"/>
                </a:rPr>
                <a:t>H</a:t>
              </a:r>
              <a:r>
                <a:rPr lang="en-US" sz="11733" b="1" kern="0" dirty="0">
                  <a:ln w="28575">
                    <a:solidFill>
                      <a:srgbClr val="002060"/>
                    </a:solidFill>
                    <a:prstDash val="solid"/>
                  </a:ln>
                  <a:solidFill>
                    <a:srgbClr val="4472C4">
                      <a:lumMod val="60000"/>
                      <a:lumOff val="40000"/>
                    </a:srgbClr>
                  </a:solidFill>
                  <a:effectLst>
                    <a:outerShdw blurRad="12700" dist="38100" dir="2700000" algn="tl" rotWithShape="0">
                      <a:srgbClr val="5B9BD5">
                        <a:lumMod val="60000"/>
                        <a:lumOff val="40000"/>
                      </a:srgbClr>
                    </a:outerShdw>
                  </a:effectLst>
                  <a:latin typeface="SVN-Poky's" panose="020B0606040200020203" pitchFamily="34" charset="0"/>
                  <a:sym typeface="Arial"/>
                </a:rPr>
                <a:t>Ở</a:t>
              </a:r>
              <a:r>
                <a:rPr lang="en-US" sz="11733" b="1" kern="0" dirty="0">
                  <a:ln w="28575">
                    <a:solidFill>
                      <a:srgbClr val="002060"/>
                    </a:solidFill>
                    <a:prstDash val="solid"/>
                  </a:ln>
                  <a:solidFill>
                    <a:srgbClr val="FFCC66"/>
                  </a:solidFill>
                  <a:effectLst>
                    <a:outerShdw blurRad="12700" dist="38100" dir="2700000" algn="tl" rotWithShape="0">
                      <a:srgbClr val="5B9BD5">
                        <a:lumMod val="60000"/>
                        <a:lumOff val="40000"/>
                      </a:srgbClr>
                    </a:outerShdw>
                  </a:effectLst>
                  <a:latin typeface="SVN-Poky's" panose="020B0606040200020203" pitchFamily="34" charset="0"/>
                  <a:sym typeface="Arial"/>
                </a:rPr>
                <a:t>I</a:t>
              </a:r>
              <a:r>
                <a:rPr lang="vi-VN" sz="11733" b="1" kern="0" dirty="0">
                  <a:ln w="28575">
                    <a:solidFill>
                      <a:srgbClr val="002060"/>
                    </a:solidFill>
                    <a:prstDash val="solid"/>
                  </a:ln>
                  <a:solidFill>
                    <a:srgbClr val="FFCC66"/>
                  </a:solidFill>
                  <a:effectLst>
                    <a:outerShdw blurRad="12700" dist="38100" dir="2700000" algn="tl" rotWithShape="0">
                      <a:srgbClr val="5B9BD5">
                        <a:lumMod val="60000"/>
                        <a:lumOff val="40000"/>
                      </a:srgbClr>
                    </a:outerShdw>
                  </a:effectLst>
                  <a:latin typeface="SVN-Poky's" panose="020B0606040200020203" pitchFamily="34" charset="0"/>
                  <a:sym typeface="Arial"/>
                </a:rPr>
                <a:t> </a:t>
              </a:r>
            </a:p>
            <a:p>
              <a:pPr algn="ctr" defTabSz="914377">
                <a:lnSpc>
                  <a:spcPct val="130000"/>
                </a:lnSpc>
                <a:defRPr/>
              </a:pPr>
              <a:r>
                <a:rPr lang="en-US" sz="11733" b="1" kern="0" dirty="0">
                  <a:ln w="28575">
                    <a:solidFill>
                      <a:srgbClr val="002060"/>
                    </a:solidFill>
                    <a:prstDash val="solid"/>
                  </a:ln>
                  <a:solidFill>
                    <a:srgbClr val="B7394D">
                      <a:lumMod val="40000"/>
                      <a:lumOff val="60000"/>
                    </a:srgbClr>
                  </a:solidFill>
                  <a:effectLst>
                    <a:outerShdw blurRad="12700" dist="38100" dir="2700000" algn="tl" rotWithShape="0">
                      <a:srgbClr val="5B9BD5">
                        <a:lumMod val="60000"/>
                        <a:lumOff val="40000"/>
                      </a:srgbClr>
                    </a:outerShdw>
                  </a:effectLst>
                  <a:latin typeface="SVN-Poky's" panose="020B0606040200020203" pitchFamily="34" charset="0"/>
                  <a:sym typeface="Arial"/>
                </a:rPr>
                <a:t>Đ</a:t>
              </a:r>
              <a:r>
                <a:rPr lang="en-US" sz="11733" b="1" kern="0" dirty="0">
                  <a:ln w="28575">
                    <a:solidFill>
                      <a:srgbClr val="002060"/>
                    </a:solidFill>
                    <a:prstDash val="solid"/>
                  </a:ln>
                  <a:solidFill>
                    <a:srgbClr val="FFFF66"/>
                  </a:solidFill>
                  <a:effectLst>
                    <a:outerShdw blurRad="12700" dist="38100" dir="2700000" algn="tl" rotWithShape="0">
                      <a:srgbClr val="5B9BD5">
                        <a:lumMod val="60000"/>
                        <a:lumOff val="40000"/>
                      </a:srgbClr>
                    </a:outerShdw>
                  </a:effectLst>
                  <a:latin typeface="SVN-Poky's" panose="020B0606040200020203" pitchFamily="34" charset="0"/>
                  <a:sym typeface="Arial"/>
                </a:rPr>
                <a:t>Ộ</a:t>
              </a:r>
              <a:r>
                <a:rPr lang="en-US" sz="11733" b="1" kern="0" dirty="0">
                  <a:ln w="28575">
                    <a:solidFill>
                      <a:srgbClr val="002060"/>
                    </a:solidFill>
                    <a:prstDash val="solid"/>
                  </a:ln>
                  <a:solidFill>
                    <a:srgbClr val="FF5050"/>
                  </a:solidFill>
                  <a:effectLst>
                    <a:outerShdw blurRad="12700" dist="38100" dir="2700000" algn="tl" rotWithShape="0">
                      <a:srgbClr val="5B9BD5">
                        <a:lumMod val="60000"/>
                        <a:lumOff val="40000"/>
                      </a:srgbClr>
                    </a:outerShdw>
                  </a:effectLst>
                  <a:latin typeface="SVN-Poky's" panose="020B0606040200020203" pitchFamily="34" charset="0"/>
                  <a:sym typeface="Arial"/>
                </a:rPr>
                <a:t>N</a:t>
              </a:r>
              <a:r>
                <a:rPr lang="en-US" sz="11733" b="1" kern="0" dirty="0">
                  <a:ln w="28575">
                    <a:solidFill>
                      <a:srgbClr val="002060"/>
                    </a:solidFill>
                    <a:prstDash val="solid"/>
                  </a:ln>
                  <a:solidFill>
                    <a:srgbClr val="66FFFF"/>
                  </a:solidFill>
                  <a:effectLst>
                    <a:outerShdw blurRad="12700" dist="38100" dir="2700000" algn="tl" rotWithShape="0">
                      <a:srgbClr val="5B9BD5">
                        <a:lumMod val="60000"/>
                        <a:lumOff val="40000"/>
                      </a:srgbClr>
                    </a:outerShdw>
                  </a:effectLst>
                  <a:latin typeface="SVN-Poky's" panose="020B0606040200020203" pitchFamily="34" charset="0"/>
                  <a:sym typeface="Arial"/>
                </a:rPr>
                <a:t>G</a:t>
              </a:r>
              <a:endParaRPr lang="en-US" sz="11733" b="1" kern="0" dirty="0">
                <a:ln w="28575">
                  <a:solidFill>
                    <a:srgbClr val="002060"/>
                  </a:solidFill>
                  <a:prstDash val="solid"/>
                </a:ln>
                <a:solidFill>
                  <a:srgbClr val="FF5050"/>
                </a:solidFill>
                <a:effectLst>
                  <a:outerShdw blurRad="12700" dist="38100" dir="2700000" algn="tl" rotWithShape="0">
                    <a:srgbClr val="5B9BD5">
                      <a:lumMod val="60000"/>
                      <a:lumOff val="40000"/>
                    </a:srgbClr>
                  </a:outerShdw>
                </a:effectLst>
                <a:latin typeface="SVN-Poky's" panose="020B0606040200020203" pitchFamily="34" charset="0"/>
                <a:sym typeface="Arial"/>
              </a:endParaRPr>
            </a:p>
          </p:txBody>
        </p:sp>
        <p:pic>
          <p:nvPicPr>
            <p:cNvPr id="18" name="Hình ảnh 17" descr="Ảnh có chứa đồ họa véc-tơ&#10;&#10;Mô tả được tạo tự động">
              <a:extLst>
                <a:ext uri="{FF2B5EF4-FFF2-40B4-BE49-F238E27FC236}">
                  <a16:creationId xmlns:a16="http://schemas.microsoft.com/office/drawing/2014/main" id="{72DB1603-C063-336D-8A57-30279FF955DC}"/>
                </a:ext>
              </a:extLst>
            </p:cNvPr>
            <p:cNvPicPr>
              <a:picLocks noChangeAspect="1"/>
            </p:cNvPicPr>
            <p:nvPr/>
          </p:nvPicPr>
          <p:blipFill>
            <a:blip r:embed="rId4"/>
            <a:stretch>
              <a:fillRect/>
            </a:stretch>
          </p:blipFill>
          <p:spPr>
            <a:xfrm>
              <a:off x="4717286" y="1047164"/>
              <a:ext cx="4020314" cy="2669279"/>
            </a:xfrm>
            <a:prstGeom prst="rect">
              <a:avLst/>
            </a:prstGeom>
          </p:spPr>
        </p:pic>
      </p:grpSp>
    </p:spTree>
    <p:extLst>
      <p:ext uri="{BB962C8B-B14F-4D97-AF65-F5344CB8AC3E}">
        <p14:creationId xmlns:p14="http://schemas.microsoft.com/office/powerpoint/2010/main" val="25965660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3"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781" y="-131783"/>
            <a:ext cx="609600" cy="609600"/>
          </a:xfrm>
          <a:prstGeom prst="rect">
            <a:avLst/>
          </a:prstGeom>
        </p:spPr>
      </p:pic>
      <p:pic>
        <p:nvPicPr>
          <p:cNvPr id="84" name="Picture 8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03550" y="5852163"/>
            <a:ext cx="1180821" cy="998220"/>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12"/>
          <a:stretch>
            <a:fillRect/>
          </a:stretch>
        </p:blipFill>
        <p:spPr>
          <a:xfrm>
            <a:off x="412702" y="2044111"/>
            <a:ext cx="4828450" cy="2438611"/>
          </a:xfrm>
          <a:prstGeom prst="rect">
            <a:avLst/>
          </a:prstGeom>
        </p:spPr>
      </p:pic>
      <p:pic>
        <p:nvPicPr>
          <p:cNvPr id="46" name="Picture 45"/>
          <p:cNvPicPr>
            <a:picLocks noChangeAspect="1"/>
          </p:cNvPicPr>
          <p:nvPr/>
        </p:nvPicPr>
        <p:blipFill>
          <a:blip r:embed="rId13"/>
          <a:stretch>
            <a:fillRect/>
          </a:stretch>
        </p:blipFill>
        <p:spPr>
          <a:xfrm>
            <a:off x="1122127" y="1008566"/>
            <a:ext cx="4072481" cy="1201016"/>
          </a:xfrm>
          <a:prstGeom prst="rect">
            <a:avLst/>
          </a:prstGeom>
        </p:spPr>
      </p:pic>
      <p:pic>
        <p:nvPicPr>
          <p:cNvPr id="5" name="Picture 4">
            <a:extLst>
              <a:ext uri="{FF2B5EF4-FFF2-40B4-BE49-F238E27FC236}">
                <a16:creationId xmlns:a16="http://schemas.microsoft.com/office/drawing/2014/main" id="{4FA94CE6-3F32-45FB-BDEB-226F68616FF3}"/>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714934" y="1314450"/>
            <a:ext cx="4638866" cy="4537713"/>
          </a:xfrm>
          <a:prstGeom prst="rect">
            <a:avLst/>
          </a:prstGeom>
        </p:spPr>
      </p:pic>
      <p:pic>
        <p:nvPicPr>
          <p:cNvPr id="29" name="Picture 28">
            <a:hlinkClick r:id="rId15" action="ppaction://hlinksldjump"/>
            <a:extLst>
              <a:ext uri="{FF2B5EF4-FFF2-40B4-BE49-F238E27FC236}">
                <a16:creationId xmlns:a16="http://schemas.microsoft.com/office/drawing/2014/main" id="{F2D27E94-CA7F-4E3A-B2B3-7D61E81AB2D8}"/>
              </a:ext>
            </a:extLst>
          </p:cNvPr>
          <p:cNvPicPr>
            <a:picLocks noChangeAspect="1"/>
          </p:cNvPicPr>
          <p:nvPr/>
        </p:nvPicPr>
        <p:blipFill>
          <a:blip r:embed="rId16"/>
          <a:stretch>
            <a:fillRect/>
          </a:stretch>
        </p:blipFill>
        <p:spPr>
          <a:xfrm>
            <a:off x="6295250" y="922081"/>
            <a:ext cx="3066554" cy="2554445"/>
          </a:xfrm>
          <a:prstGeom prst="rect">
            <a:avLst/>
          </a:prstGeom>
        </p:spPr>
      </p:pic>
      <p:pic>
        <p:nvPicPr>
          <p:cNvPr id="30" name="Picture 29">
            <a:hlinkClick r:id="rId17" action="ppaction://hlinksldjump"/>
            <a:extLst>
              <a:ext uri="{FF2B5EF4-FFF2-40B4-BE49-F238E27FC236}">
                <a16:creationId xmlns:a16="http://schemas.microsoft.com/office/drawing/2014/main" id="{C9EB13E7-4DDF-41C0-8336-16495701ADBA}"/>
              </a:ext>
            </a:extLst>
          </p:cNvPr>
          <p:cNvPicPr>
            <a:picLocks noChangeAspect="1"/>
          </p:cNvPicPr>
          <p:nvPr/>
        </p:nvPicPr>
        <p:blipFill>
          <a:blip r:embed="rId18"/>
          <a:stretch>
            <a:fillRect/>
          </a:stretch>
        </p:blipFill>
        <p:spPr>
          <a:xfrm>
            <a:off x="8954802" y="1288070"/>
            <a:ext cx="3078747" cy="2530059"/>
          </a:xfrm>
          <a:prstGeom prst="rect">
            <a:avLst/>
          </a:prstGeom>
        </p:spPr>
      </p:pic>
      <p:pic>
        <p:nvPicPr>
          <p:cNvPr id="31" name="Picture 30">
            <a:hlinkClick r:id="rId19" action="ppaction://hlinksldjump"/>
            <a:extLst>
              <a:ext uri="{FF2B5EF4-FFF2-40B4-BE49-F238E27FC236}">
                <a16:creationId xmlns:a16="http://schemas.microsoft.com/office/drawing/2014/main" id="{FC46FE2B-C42C-409B-A595-F89B328E96F2}"/>
              </a:ext>
            </a:extLst>
          </p:cNvPr>
          <p:cNvPicPr>
            <a:picLocks noChangeAspect="1"/>
          </p:cNvPicPr>
          <p:nvPr/>
        </p:nvPicPr>
        <p:blipFill>
          <a:blip r:embed="rId20"/>
          <a:stretch>
            <a:fillRect/>
          </a:stretch>
        </p:blipFill>
        <p:spPr>
          <a:xfrm>
            <a:off x="8572980" y="3475995"/>
            <a:ext cx="3054361" cy="2493480"/>
          </a:xfrm>
          <a:prstGeom prst="rect">
            <a:avLst/>
          </a:prstGeom>
        </p:spPr>
      </p:pic>
      <p:pic>
        <p:nvPicPr>
          <p:cNvPr id="32" name="Picture 31">
            <a:hlinkClick r:id="rId7" action="ppaction://hlinksldjump"/>
            <a:extLst>
              <a:ext uri="{FF2B5EF4-FFF2-40B4-BE49-F238E27FC236}">
                <a16:creationId xmlns:a16="http://schemas.microsoft.com/office/drawing/2014/main" id="{3559DE82-33E8-4537-8E92-4054CA6C43D1}"/>
              </a:ext>
            </a:extLst>
          </p:cNvPr>
          <p:cNvPicPr>
            <a:picLocks noChangeAspect="1"/>
          </p:cNvPicPr>
          <p:nvPr/>
        </p:nvPicPr>
        <p:blipFill>
          <a:blip r:embed="rId21"/>
          <a:stretch>
            <a:fillRect/>
          </a:stretch>
        </p:blipFill>
        <p:spPr>
          <a:xfrm>
            <a:off x="5862097" y="3154543"/>
            <a:ext cx="3115326" cy="2462997"/>
          </a:xfrm>
          <a:prstGeom prst="rect">
            <a:avLst/>
          </a:prstGeom>
        </p:spPr>
      </p:pic>
      <p:sp>
        <p:nvSpPr>
          <p:cNvPr id="2" name="Rectangle: Rounded Corners 1">
            <a:hlinkClick r:id="rId22" action="ppaction://hlinksldjump"/>
            <a:extLst>
              <a:ext uri="{FF2B5EF4-FFF2-40B4-BE49-F238E27FC236}">
                <a16:creationId xmlns:a16="http://schemas.microsoft.com/office/drawing/2014/main" id="{93ABCD17-40FB-BFDB-F0DA-81F49EEA46F7}"/>
              </a:ext>
            </a:extLst>
          </p:cNvPr>
          <p:cNvSpPr/>
          <p:nvPr/>
        </p:nvSpPr>
        <p:spPr>
          <a:xfrm>
            <a:off x="1371600" y="171450"/>
            <a:ext cx="1352550" cy="476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Calibri" panose="020F0502020204030204" pitchFamily="34" charset="0"/>
                <a:cs typeface="Calibri" panose="020F0502020204030204" pitchFamily="34" charset="0"/>
              </a:rPr>
              <a:t>Học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tiếp</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71688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58" fill="hold"/>
                                        <p:tgtEl>
                                          <p:spTgt spid="83"/>
                                        </p:tgtEl>
                                      </p:cBhvr>
                                    </p:cmd>
                                  </p:childTnLst>
                                </p:cTn>
                              </p:par>
                              <p:par>
                                <p:cTn id="7" presetID="42"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1000"/>
                                        <p:tgtEl>
                                          <p:spTgt spid="77"/>
                                        </p:tgtEl>
                                      </p:cBhvr>
                                    </p:animEffect>
                                    <p:anim calcmode="lin" valueType="num">
                                      <p:cBhvr>
                                        <p:cTn id="10" dur="1000" fill="hold"/>
                                        <p:tgtEl>
                                          <p:spTgt spid="77"/>
                                        </p:tgtEl>
                                        <p:attrNameLst>
                                          <p:attrName>ppt_x</p:attrName>
                                        </p:attrNameLst>
                                      </p:cBhvr>
                                      <p:tavLst>
                                        <p:tav tm="0">
                                          <p:val>
                                            <p:strVal val="#ppt_x"/>
                                          </p:val>
                                        </p:tav>
                                        <p:tav tm="100000">
                                          <p:val>
                                            <p:strVal val="#ppt_x"/>
                                          </p:val>
                                        </p:tav>
                                      </p:tavLst>
                                    </p:anim>
                                    <p:anim calcmode="lin" valueType="num">
                                      <p:cBhvr>
                                        <p:cTn id="11" dur="1000" fill="hold"/>
                                        <p:tgtEl>
                                          <p:spTgt spid="7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Effect transition="in" filter="fade">
                                      <p:cBhvr>
                                        <p:cTn id="14" dur="1000"/>
                                        <p:tgtEl>
                                          <p:spTgt spid="78"/>
                                        </p:tgtEl>
                                      </p:cBhvr>
                                    </p:animEffect>
                                    <p:anim calcmode="lin" valueType="num">
                                      <p:cBhvr>
                                        <p:cTn id="15" dur="1000" fill="hold"/>
                                        <p:tgtEl>
                                          <p:spTgt spid="78"/>
                                        </p:tgtEl>
                                        <p:attrNameLst>
                                          <p:attrName>ppt_x</p:attrName>
                                        </p:attrNameLst>
                                      </p:cBhvr>
                                      <p:tavLst>
                                        <p:tav tm="0">
                                          <p:val>
                                            <p:strVal val="#ppt_x"/>
                                          </p:val>
                                        </p:tav>
                                        <p:tav tm="100000">
                                          <p:val>
                                            <p:strVal val="#ppt_x"/>
                                          </p:val>
                                        </p:tav>
                                      </p:tavLst>
                                    </p:anim>
                                    <p:anim calcmode="lin" valueType="num">
                                      <p:cBhvr>
                                        <p:cTn id="16" dur="1000" fill="hold"/>
                                        <p:tgtEl>
                                          <p:spTgt spid="7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1000"/>
                                        <p:tgtEl>
                                          <p:spTgt spid="82"/>
                                        </p:tgtEl>
                                      </p:cBhvr>
                                    </p:animEffect>
                                    <p:anim calcmode="lin" valueType="num">
                                      <p:cBhvr>
                                        <p:cTn id="20" dur="1000" fill="hold"/>
                                        <p:tgtEl>
                                          <p:spTgt spid="82"/>
                                        </p:tgtEl>
                                        <p:attrNameLst>
                                          <p:attrName>ppt_x</p:attrName>
                                        </p:attrNameLst>
                                      </p:cBhvr>
                                      <p:tavLst>
                                        <p:tav tm="0">
                                          <p:val>
                                            <p:strVal val="#ppt_x"/>
                                          </p:val>
                                        </p:tav>
                                        <p:tav tm="100000">
                                          <p:val>
                                            <p:strVal val="#ppt_x"/>
                                          </p:val>
                                        </p:tav>
                                      </p:tavLst>
                                    </p:anim>
                                    <p:anim calcmode="lin" valueType="num">
                                      <p:cBhvr>
                                        <p:cTn id="21" dur="1000" fill="hold"/>
                                        <p:tgtEl>
                                          <p:spTgt spid="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1000"/>
                                        <p:tgtEl>
                                          <p:spTgt spid="79"/>
                                        </p:tgtEl>
                                      </p:cBhvr>
                                    </p:animEffect>
                                    <p:anim calcmode="lin" valueType="num">
                                      <p:cBhvr>
                                        <p:cTn id="25" dur="1000" fill="hold"/>
                                        <p:tgtEl>
                                          <p:spTgt spid="79"/>
                                        </p:tgtEl>
                                        <p:attrNameLst>
                                          <p:attrName>ppt_x</p:attrName>
                                        </p:attrNameLst>
                                      </p:cBhvr>
                                      <p:tavLst>
                                        <p:tav tm="0">
                                          <p:val>
                                            <p:strVal val="#ppt_x"/>
                                          </p:val>
                                        </p:tav>
                                        <p:tav tm="100000">
                                          <p:val>
                                            <p:strVal val="#ppt_x"/>
                                          </p:val>
                                        </p:tav>
                                      </p:tavLst>
                                    </p:anim>
                                    <p:anim calcmode="lin" valueType="num">
                                      <p:cBhvr>
                                        <p:cTn id="26" dur="1000" fill="hold"/>
                                        <p:tgtEl>
                                          <p:spTgt spid="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1000"/>
                                        <p:tgtEl>
                                          <p:spTgt spid="81"/>
                                        </p:tgtEl>
                                      </p:cBhvr>
                                    </p:animEffect>
                                    <p:anim calcmode="lin" valueType="num">
                                      <p:cBhvr>
                                        <p:cTn id="30" dur="1000" fill="hold"/>
                                        <p:tgtEl>
                                          <p:spTgt spid="81"/>
                                        </p:tgtEl>
                                        <p:attrNameLst>
                                          <p:attrName>ppt_x</p:attrName>
                                        </p:attrNameLst>
                                      </p:cBhvr>
                                      <p:tavLst>
                                        <p:tav tm="0">
                                          <p:val>
                                            <p:strVal val="#ppt_x"/>
                                          </p:val>
                                        </p:tav>
                                        <p:tav tm="100000">
                                          <p:val>
                                            <p:strVal val="#ppt_x"/>
                                          </p:val>
                                        </p:tav>
                                      </p:tavLst>
                                    </p:anim>
                                    <p:anim calcmode="lin" valueType="num">
                                      <p:cBhvr>
                                        <p:cTn id="31" dur="1000" fill="hold"/>
                                        <p:tgtEl>
                                          <p:spTgt spid="8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1000"/>
                                        <p:tgtEl>
                                          <p:spTgt spid="76"/>
                                        </p:tgtEl>
                                      </p:cBhvr>
                                    </p:animEffect>
                                    <p:anim calcmode="lin" valueType="num">
                                      <p:cBhvr>
                                        <p:cTn id="35" dur="1000" fill="hold"/>
                                        <p:tgtEl>
                                          <p:spTgt spid="76"/>
                                        </p:tgtEl>
                                        <p:attrNameLst>
                                          <p:attrName>ppt_x</p:attrName>
                                        </p:attrNameLst>
                                      </p:cBhvr>
                                      <p:tavLst>
                                        <p:tav tm="0">
                                          <p:val>
                                            <p:strVal val="#ppt_x"/>
                                          </p:val>
                                        </p:tav>
                                        <p:tav tm="100000">
                                          <p:val>
                                            <p:strVal val="#ppt_x"/>
                                          </p:val>
                                        </p:tav>
                                      </p:tavLst>
                                    </p:anim>
                                    <p:anim calcmode="lin" valueType="num">
                                      <p:cBhvr>
                                        <p:cTn id="36" dur="1000" fill="hold"/>
                                        <p:tgtEl>
                                          <p:spTgt spid="7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1000"/>
                                        <p:tgtEl>
                                          <p:spTgt spid="80"/>
                                        </p:tgtEl>
                                      </p:cBhvr>
                                    </p:animEffect>
                                    <p:anim calcmode="lin" valueType="num">
                                      <p:cBhvr>
                                        <p:cTn id="40" dur="1000" fill="hold"/>
                                        <p:tgtEl>
                                          <p:spTgt spid="80"/>
                                        </p:tgtEl>
                                        <p:attrNameLst>
                                          <p:attrName>ppt_x</p:attrName>
                                        </p:attrNameLst>
                                      </p:cBhvr>
                                      <p:tavLst>
                                        <p:tav tm="0">
                                          <p:val>
                                            <p:strVal val="#ppt_x"/>
                                          </p:val>
                                        </p:tav>
                                        <p:tav tm="100000">
                                          <p:val>
                                            <p:strVal val="#ppt_x"/>
                                          </p:val>
                                        </p:tav>
                                      </p:tavLst>
                                    </p:anim>
                                    <p:anim calcmode="lin" valueType="num">
                                      <p:cBhvr>
                                        <p:cTn id="41" dur="1000" fill="hold"/>
                                        <p:tgtEl>
                                          <p:spTgt spid="80"/>
                                        </p:tgtEl>
                                        <p:attrNameLst>
                                          <p:attrName>ppt_y</p:attrName>
                                        </p:attrNameLst>
                                      </p:cBhvr>
                                      <p:tavLst>
                                        <p:tav tm="0">
                                          <p:val>
                                            <p:strVal val="#ppt_y+.1"/>
                                          </p:val>
                                        </p:tav>
                                        <p:tav tm="100000">
                                          <p:val>
                                            <p:strVal val="#ppt_y"/>
                                          </p:val>
                                        </p:tav>
                                      </p:tavLst>
                                    </p:anim>
                                  </p:childTnLst>
                                </p:cTn>
                              </p:par>
                              <p:par>
                                <p:cTn id="42" presetID="26" presetClass="emph" presetSubtype="0" repeatCount="5000" fill="hold" nodeType="withEffect">
                                  <p:stCondLst>
                                    <p:cond delay="0"/>
                                  </p:stCondLst>
                                  <p:childTnLst>
                                    <p:animEffect transition="out" filter="fade">
                                      <p:cBhvr>
                                        <p:cTn id="43" dur="1000" tmFilter="0, 0; .2, .5; .8, .5; 1, 0"/>
                                        <p:tgtEl>
                                          <p:spTgt spid="46"/>
                                        </p:tgtEl>
                                      </p:cBhvr>
                                    </p:animEffect>
                                    <p:animScale>
                                      <p:cBhvr>
                                        <p:cTn id="44"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83"/>
                </p:tgtEl>
              </p:cMediaNode>
            </p:audio>
            <p:seq concurrent="1" nextAc="seek">
              <p:cTn id="46" restart="whenNotActive" fill="hold" evtFilter="cancelBubble" nodeType="interactiveSeq">
                <p:stCondLst>
                  <p:cond evt="onClick" delay="0">
                    <p:tgtEl>
                      <p:spTgt spid="2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29"/>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32"/>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2"/>
                  </p:tgtEl>
                </p:cond>
              </p:nextCondLst>
            </p:seq>
            <p:seq concurrent="1" nextAc="seek">
              <p:cTn id="61" restart="whenNotActive" fill="hold" evtFilter="cancelBubble" nodeType="interactiveSeq">
                <p:stCondLst>
                  <p:cond evt="onClick" delay="0">
                    <p:tgtEl>
                      <p:spTgt spid="31"/>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31"/>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1"/>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 name="Rectangle: Rounded Corners 4">
            <a:extLst>
              <a:ext uri="{FF2B5EF4-FFF2-40B4-BE49-F238E27FC236}">
                <a16:creationId xmlns:a16="http://schemas.microsoft.com/office/drawing/2014/main" id="{AD8F65BE-B4E5-4E77-B3D5-B4FE11A1B6EA}"/>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47E5112D-0858-4F7A-BF6E-035A371032EC}"/>
              </a:ext>
            </a:extLst>
          </p:cNvPr>
          <p:cNvSpPr/>
          <p:nvPr/>
        </p:nvSpPr>
        <p:spPr>
          <a:xfrm>
            <a:off x="3771900" y="2714625"/>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Màu</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nước</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3" name="Picture 2">
            <a:extLst>
              <a:ext uri="{FF2B5EF4-FFF2-40B4-BE49-F238E27FC236}">
                <a16:creationId xmlns:a16="http://schemas.microsoft.com/office/drawing/2014/main" id="{43884E02-2E5B-0068-2B65-1F6E63B67C95}"/>
              </a:ext>
            </a:extLst>
          </p:cNvPr>
          <p:cNvPicPr>
            <a:picLocks noChangeAspect="1"/>
          </p:cNvPicPr>
          <p:nvPr/>
        </p:nvPicPr>
        <p:blipFill>
          <a:blip r:embed="rId6"/>
          <a:stretch>
            <a:fillRect/>
          </a:stretch>
        </p:blipFill>
        <p:spPr>
          <a:xfrm>
            <a:off x="76199" y="2133600"/>
            <a:ext cx="3272561" cy="3667125"/>
          </a:xfrm>
          <a:prstGeom prst="rect">
            <a:avLst/>
          </a:prstGeom>
        </p:spPr>
      </p:pic>
    </p:spTree>
    <p:extLst>
      <p:ext uri="{BB962C8B-B14F-4D97-AF65-F5344CB8AC3E}">
        <p14:creationId xmlns:p14="http://schemas.microsoft.com/office/powerpoint/2010/main" val="4224519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2" name="Picture 1">
            <a:hlinkClick r:id="rId4" action="ppaction://hlinksldjump"/>
            <a:extLst>
              <a:ext uri="{FF2B5EF4-FFF2-40B4-BE49-F238E27FC236}">
                <a16:creationId xmlns:a16="http://schemas.microsoft.com/office/drawing/2014/main" id="{817F9927-D415-CE8A-40C4-B314A43CF8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3" name="Rectangle: Rounded Corners 2">
            <a:extLst>
              <a:ext uri="{FF2B5EF4-FFF2-40B4-BE49-F238E27FC236}">
                <a16:creationId xmlns:a16="http://schemas.microsoft.com/office/drawing/2014/main" id="{D11F2B3A-9203-FA7B-5907-5A29F5660793}"/>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id="{5FC4DD2A-46E2-61CC-99C9-72A4AF4ECB38}"/>
              </a:ext>
            </a:extLst>
          </p:cNvPr>
          <p:cNvSpPr/>
          <p:nvPr/>
        </p:nvSpPr>
        <p:spPr>
          <a:xfrm>
            <a:off x="3771900" y="2714625"/>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Mắt</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xanh</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10" name="Picture 9">
            <a:extLst>
              <a:ext uri="{FF2B5EF4-FFF2-40B4-BE49-F238E27FC236}">
                <a16:creationId xmlns:a16="http://schemas.microsoft.com/office/drawing/2014/main" id="{CE8A49E2-F8D5-5E84-7293-CCEEF23E274C}"/>
              </a:ext>
            </a:extLst>
          </p:cNvPr>
          <p:cNvPicPr>
            <a:picLocks noChangeAspect="1"/>
          </p:cNvPicPr>
          <p:nvPr/>
        </p:nvPicPr>
        <p:blipFill>
          <a:blip r:embed="rId6"/>
          <a:stretch>
            <a:fillRect/>
          </a:stretch>
        </p:blipFill>
        <p:spPr>
          <a:xfrm>
            <a:off x="864290" y="2425148"/>
            <a:ext cx="2317526" cy="3542885"/>
          </a:xfrm>
          <a:prstGeom prst="rect">
            <a:avLst/>
          </a:prstGeom>
        </p:spPr>
      </p:pic>
    </p:spTree>
    <p:extLst>
      <p:ext uri="{BB962C8B-B14F-4D97-AF65-F5344CB8AC3E}">
        <p14:creationId xmlns:p14="http://schemas.microsoft.com/office/powerpoint/2010/main" val="39007337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8013700" y="2503488"/>
            <a:ext cx="776288" cy="381000"/>
          </a:xfrm>
          <a:custGeom>
            <a:avLst/>
            <a:gdLst>
              <a:gd name="T0" fmla="*/ 1 w 128"/>
              <a:gd name="T1" fmla="*/ 63 h 63"/>
              <a:gd name="T2" fmla="*/ 0 w 128"/>
              <a:gd name="T3" fmla="*/ 56 h 63"/>
              <a:gd name="T4" fmla="*/ 4 w 128"/>
              <a:gd name="T5" fmla="*/ 42 h 63"/>
              <a:gd name="T6" fmla="*/ 21 w 128"/>
              <a:gd name="T7" fmla="*/ 29 h 63"/>
              <a:gd name="T8" fmla="*/ 37 w 128"/>
              <a:gd name="T9" fmla="*/ 29 h 63"/>
              <a:gd name="T10" fmla="*/ 43 w 128"/>
              <a:gd name="T11" fmla="*/ 31 h 63"/>
              <a:gd name="T12" fmla="*/ 44 w 128"/>
              <a:gd name="T13" fmla="*/ 21 h 63"/>
              <a:gd name="T14" fmla="*/ 50 w 128"/>
              <a:gd name="T15" fmla="*/ 9 h 63"/>
              <a:gd name="T16" fmla="*/ 56 w 128"/>
              <a:gd name="T17" fmla="*/ 5 h 63"/>
              <a:gd name="T18" fmla="*/ 72 w 128"/>
              <a:gd name="T19" fmla="*/ 0 h 63"/>
              <a:gd name="T20" fmla="*/ 89 w 128"/>
              <a:gd name="T21" fmla="*/ 5 h 63"/>
              <a:gd name="T22" fmla="*/ 89 w 128"/>
              <a:gd name="T23" fmla="*/ 5 h 63"/>
              <a:gd name="T24" fmla="*/ 102 w 128"/>
              <a:gd name="T25" fmla="*/ 22 h 63"/>
              <a:gd name="T26" fmla="*/ 102 w 128"/>
              <a:gd name="T27" fmla="*/ 36 h 63"/>
              <a:gd name="T28" fmla="*/ 100 w 128"/>
              <a:gd name="T29" fmla="*/ 40 h 63"/>
              <a:gd name="T30" fmla="*/ 106 w 128"/>
              <a:gd name="T31" fmla="*/ 40 h 63"/>
              <a:gd name="T32" fmla="*/ 127 w 128"/>
              <a:gd name="T33" fmla="*/ 63 h 63"/>
              <a:gd name="T34" fmla="*/ 1 w 128"/>
              <a:gd name="T3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63">
                <a:moveTo>
                  <a:pt x="1" y="63"/>
                </a:moveTo>
                <a:cubicBezTo>
                  <a:pt x="1" y="61"/>
                  <a:pt x="0" y="59"/>
                  <a:pt x="0" y="56"/>
                </a:cubicBezTo>
                <a:cubicBezTo>
                  <a:pt x="0" y="51"/>
                  <a:pt x="2" y="46"/>
                  <a:pt x="4" y="42"/>
                </a:cubicBezTo>
                <a:cubicBezTo>
                  <a:pt x="8" y="36"/>
                  <a:pt x="14" y="30"/>
                  <a:pt x="21" y="29"/>
                </a:cubicBezTo>
                <a:cubicBezTo>
                  <a:pt x="29" y="27"/>
                  <a:pt x="30" y="28"/>
                  <a:pt x="37" y="29"/>
                </a:cubicBezTo>
                <a:cubicBezTo>
                  <a:pt x="39" y="29"/>
                  <a:pt x="41" y="30"/>
                  <a:pt x="43" y="31"/>
                </a:cubicBezTo>
                <a:cubicBezTo>
                  <a:pt x="43" y="27"/>
                  <a:pt x="43" y="24"/>
                  <a:pt x="44" y="21"/>
                </a:cubicBezTo>
                <a:cubicBezTo>
                  <a:pt x="45" y="16"/>
                  <a:pt x="47" y="13"/>
                  <a:pt x="50" y="9"/>
                </a:cubicBezTo>
                <a:cubicBezTo>
                  <a:pt x="52" y="8"/>
                  <a:pt x="54" y="6"/>
                  <a:pt x="56" y="5"/>
                </a:cubicBezTo>
                <a:cubicBezTo>
                  <a:pt x="61" y="2"/>
                  <a:pt x="66" y="0"/>
                  <a:pt x="72" y="0"/>
                </a:cubicBezTo>
                <a:cubicBezTo>
                  <a:pt x="78" y="0"/>
                  <a:pt x="84" y="2"/>
                  <a:pt x="89" y="5"/>
                </a:cubicBezTo>
                <a:cubicBezTo>
                  <a:pt x="89" y="5"/>
                  <a:pt x="89" y="5"/>
                  <a:pt x="89" y="5"/>
                </a:cubicBezTo>
                <a:cubicBezTo>
                  <a:pt x="95" y="8"/>
                  <a:pt x="99" y="15"/>
                  <a:pt x="102" y="22"/>
                </a:cubicBezTo>
                <a:cubicBezTo>
                  <a:pt x="103" y="26"/>
                  <a:pt x="103" y="32"/>
                  <a:pt x="102" y="36"/>
                </a:cubicBezTo>
                <a:cubicBezTo>
                  <a:pt x="101" y="38"/>
                  <a:pt x="101" y="39"/>
                  <a:pt x="100" y="40"/>
                </a:cubicBezTo>
                <a:cubicBezTo>
                  <a:pt x="102" y="40"/>
                  <a:pt x="104" y="40"/>
                  <a:pt x="106" y="40"/>
                </a:cubicBezTo>
                <a:cubicBezTo>
                  <a:pt x="121" y="40"/>
                  <a:pt x="128" y="52"/>
                  <a:pt x="127" y="63"/>
                </a:cubicBezTo>
                <a:lnTo>
                  <a:pt x="1" y="63"/>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6"/>
          <p:cNvSpPr>
            <a:spLocks/>
          </p:cNvSpPr>
          <p:nvPr/>
        </p:nvSpPr>
        <p:spPr bwMode="auto">
          <a:xfrm>
            <a:off x="6000750" y="3211513"/>
            <a:ext cx="679450" cy="309562"/>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 name="Freeform 30"/>
          <p:cNvSpPr>
            <a:spLocks/>
          </p:cNvSpPr>
          <p:nvPr/>
        </p:nvSpPr>
        <p:spPr bwMode="auto">
          <a:xfrm>
            <a:off x="10699750" y="3581400"/>
            <a:ext cx="1152525" cy="471487"/>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7"/>
          <p:cNvSpPr>
            <a:spLocks/>
          </p:cNvSpPr>
          <p:nvPr/>
        </p:nvSpPr>
        <p:spPr bwMode="auto">
          <a:xfrm>
            <a:off x="8729665" y="4361094"/>
            <a:ext cx="3379788" cy="2351089"/>
          </a:xfrm>
          <a:custGeom>
            <a:avLst/>
            <a:gdLst>
              <a:gd name="T0" fmla="*/ 715 w 715"/>
              <a:gd name="T1" fmla="*/ 597 h 597"/>
              <a:gd name="T2" fmla="*/ 715 w 715"/>
              <a:gd name="T3" fmla="*/ 583 h 597"/>
              <a:gd name="T4" fmla="*/ 358 w 715"/>
              <a:gd name="T5" fmla="*/ 0 h 597"/>
              <a:gd name="T6" fmla="*/ 0 w 715"/>
              <a:gd name="T7" fmla="*/ 583 h 597"/>
              <a:gd name="T8" fmla="*/ 0 w 715"/>
              <a:gd name="T9" fmla="*/ 597 h 597"/>
              <a:gd name="T10" fmla="*/ 715 w 715"/>
              <a:gd name="T11" fmla="*/ 597 h 597"/>
            </a:gdLst>
            <a:ahLst/>
            <a:cxnLst>
              <a:cxn ang="0">
                <a:pos x="T0" y="T1"/>
              </a:cxn>
              <a:cxn ang="0">
                <a:pos x="T2" y="T3"/>
              </a:cxn>
              <a:cxn ang="0">
                <a:pos x="T4" y="T5"/>
              </a:cxn>
              <a:cxn ang="0">
                <a:pos x="T6" y="T7"/>
              </a:cxn>
              <a:cxn ang="0">
                <a:pos x="T8" y="T9"/>
              </a:cxn>
              <a:cxn ang="0">
                <a:pos x="T10" y="T11"/>
              </a:cxn>
            </a:cxnLst>
            <a:rect l="0" t="0" r="r" b="b"/>
            <a:pathLst>
              <a:path w="715" h="597">
                <a:moveTo>
                  <a:pt x="715" y="597"/>
                </a:moveTo>
                <a:cubicBezTo>
                  <a:pt x="715" y="592"/>
                  <a:pt x="715" y="588"/>
                  <a:pt x="715" y="583"/>
                </a:cubicBezTo>
                <a:cubicBezTo>
                  <a:pt x="715" y="261"/>
                  <a:pt x="555" y="0"/>
                  <a:pt x="358" y="0"/>
                </a:cubicBezTo>
                <a:cubicBezTo>
                  <a:pt x="160" y="0"/>
                  <a:pt x="0" y="261"/>
                  <a:pt x="0" y="583"/>
                </a:cubicBezTo>
                <a:cubicBezTo>
                  <a:pt x="0" y="588"/>
                  <a:pt x="0" y="592"/>
                  <a:pt x="0" y="597"/>
                </a:cubicBezTo>
                <a:cubicBezTo>
                  <a:pt x="715" y="597"/>
                  <a:pt x="715" y="597"/>
                  <a:pt x="715" y="597"/>
                </a:cubicBezTo>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8"/>
          <p:cNvSpPr>
            <a:spLocks noEditPoints="1"/>
          </p:cNvSpPr>
          <p:nvPr/>
        </p:nvSpPr>
        <p:spPr bwMode="auto">
          <a:xfrm>
            <a:off x="8729665" y="4365222"/>
            <a:ext cx="1636060" cy="2346961"/>
          </a:xfrm>
          <a:custGeom>
            <a:avLst/>
            <a:gdLst>
              <a:gd name="T0" fmla="*/ 346 w 346"/>
              <a:gd name="T1" fmla="*/ 550 h 596"/>
              <a:gd name="T2" fmla="*/ 335 w 346"/>
              <a:gd name="T3" fmla="*/ 550 h 596"/>
              <a:gd name="T4" fmla="*/ 335 w 346"/>
              <a:gd name="T5" fmla="*/ 572 h 596"/>
              <a:gd name="T6" fmla="*/ 335 w 346"/>
              <a:gd name="T7" fmla="*/ 583 h 596"/>
              <a:gd name="T8" fmla="*/ 0 w 346"/>
              <a:gd name="T9" fmla="*/ 583 h 596"/>
              <a:gd name="T10" fmla="*/ 0 w 346"/>
              <a:gd name="T11" fmla="*/ 596 h 596"/>
              <a:gd name="T12" fmla="*/ 346 w 346"/>
              <a:gd name="T13" fmla="*/ 596 h 596"/>
              <a:gd name="T14" fmla="*/ 346 w 346"/>
              <a:gd name="T15" fmla="*/ 550 h 596"/>
              <a:gd name="T16" fmla="*/ 346 w 346"/>
              <a:gd name="T17" fmla="*/ 0 h 596"/>
              <a:gd name="T18" fmla="*/ 127 w 346"/>
              <a:gd name="T19" fmla="*/ 137 h 596"/>
              <a:gd name="T20" fmla="*/ 327 w 346"/>
              <a:gd name="T21" fmla="*/ 463 h 596"/>
              <a:gd name="T22" fmla="*/ 346 w 346"/>
              <a:gd name="T23" fmla="*/ 472 h 596"/>
              <a:gd name="T24" fmla="*/ 346 w 346"/>
              <a:gd name="T25"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596">
                <a:moveTo>
                  <a:pt x="346" y="550"/>
                </a:moveTo>
                <a:cubicBezTo>
                  <a:pt x="335" y="550"/>
                  <a:pt x="335" y="550"/>
                  <a:pt x="335" y="550"/>
                </a:cubicBezTo>
                <a:cubicBezTo>
                  <a:pt x="335" y="557"/>
                  <a:pt x="335" y="565"/>
                  <a:pt x="335" y="572"/>
                </a:cubicBezTo>
                <a:cubicBezTo>
                  <a:pt x="335" y="576"/>
                  <a:pt x="335" y="579"/>
                  <a:pt x="335" y="583"/>
                </a:cubicBezTo>
                <a:cubicBezTo>
                  <a:pt x="0" y="583"/>
                  <a:pt x="0" y="583"/>
                  <a:pt x="0" y="583"/>
                </a:cubicBezTo>
                <a:cubicBezTo>
                  <a:pt x="0" y="587"/>
                  <a:pt x="0" y="592"/>
                  <a:pt x="0" y="596"/>
                </a:cubicBezTo>
                <a:cubicBezTo>
                  <a:pt x="346" y="596"/>
                  <a:pt x="346" y="596"/>
                  <a:pt x="346" y="596"/>
                </a:cubicBezTo>
                <a:cubicBezTo>
                  <a:pt x="346" y="550"/>
                  <a:pt x="346" y="550"/>
                  <a:pt x="346" y="550"/>
                </a:cubicBezTo>
                <a:moveTo>
                  <a:pt x="346" y="0"/>
                </a:moveTo>
                <a:cubicBezTo>
                  <a:pt x="263" y="4"/>
                  <a:pt x="186" y="55"/>
                  <a:pt x="127" y="137"/>
                </a:cubicBezTo>
                <a:cubicBezTo>
                  <a:pt x="225" y="177"/>
                  <a:pt x="303" y="303"/>
                  <a:pt x="327" y="463"/>
                </a:cubicBezTo>
                <a:cubicBezTo>
                  <a:pt x="334" y="464"/>
                  <a:pt x="341" y="467"/>
                  <a:pt x="346" y="472"/>
                </a:cubicBezTo>
                <a:cubicBezTo>
                  <a:pt x="346" y="0"/>
                  <a:pt x="346" y="0"/>
                  <a:pt x="346" y="0"/>
                </a:cubicBezTo>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9"/>
          <p:cNvSpPr>
            <a:spLocks/>
          </p:cNvSpPr>
          <p:nvPr/>
        </p:nvSpPr>
        <p:spPr bwMode="auto">
          <a:xfrm>
            <a:off x="7432676" y="4825627"/>
            <a:ext cx="2595172" cy="1807180"/>
          </a:xfrm>
          <a:custGeom>
            <a:avLst/>
            <a:gdLst>
              <a:gd name="T0" fmla="*/ 549 w 549"/>
              <a:gd name="T1" fmla="*/ 459 h 459"/>
              <a:gd name="T2" fmla="*/ 549 w 549"/>
              <a:gd name="T3" fmla="*/ 448 h 459"/>
              <a:gd name="T4" fmla="*/ 275 w 549"/>
              <a:gd name="T5" fmla="*/ 0 h 459"/>
              <a:gd name="T6" fmla="*/ 0 w 549"/>
              <a:gd name="T7" fmla="*/ 448 h 459"/>
              <a:gd name="T8" fmla="*/ 1 w 549"/>
              <a:gd name="T9" fmla="*/ 459 h 459"/>
              <a:gd name="T10" fmla="*/ 549 w 549"/>
              <a:gd name="T11" fmla="*/ 459 h 459"/>
            </a:gdLst>
            <a:ahLst/>
            <a:cxnLst>
              <a:cxn ang="0">
                <a:pos x="T0" y="T1"/>
              </a:cxn>
              <a:cxn ang="0">
                <a:pos x="T2" y="T3"/>
              </a:cxn>
              <a:cxn ang="0">
                <a:pos x="T4" y="T5"/>
              </a:cxn>
              <a:cxn ang="0">
                <a:pos x="T6" y="T7"/>
              </a:cxn>
              <a:cxn ang="0">
                <a:pos x="T8" y="T9"/>
              </a:cxn>
              <a:cxn ang="0">
                <a:pos x="T10" y="T11"/>
              </a:cxn>
            </a:cxnLst>
            <a:rect l="0" t="0" r="r" b="b"/>
            <a:pathLst>
              <a:path w="549" h="459">
                <a:moveTo>
                  <a:pt x="549" y="459"/>
                </a:moveTo>
                <a:cubicBezTo>
                  <a:pt x="549" y="455"/>
                  <a:pt x="549" y="452"/>
                  <a:pt x="549" y="448"/>
                </a:cubicBezTo>
                <a:cubicBezTo>
                  <a:pt x="549" y="201"/>
                  <a:pt x="427" y="0"/>
                  <a:pt x="275" y="0"/>
                </a:cubicBezTo>
                <a:cubicBezTo>
                  <a:pt x="123" y="0"/>
                  <a:pt x="0" y="201"/>
                  <a:pt x="0" y="448"/>
                </a:cubicBezTo>
                <a:cubicBezTo>
                  <a:pt x="0" y="452"/>
                  <a:pt x="1" y="455"/>
                  <a:pt x="1" y="459"/>
                </a:cubicBezTo>
                <a:cubicBezTo>
                  <a:pt x="549" y="459"/>
                  <a:pt x="549" y="459"/>
                  <a:pt x="549" y="459"/>
                </a:cubicBezTo>
              </a:path>
            </a:pathLst>
          </a:custGeom>
          <a:solidFill>
            <a:srgbClr val="E6E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4" name="Freeform 11"/>
          <p:cNvSpPr>
            <a:spLocks/>
          </p:cNvSpPr>
          <p:nvPr/>
        </p:nvSpPr>
        <p:spPr bwMode="auto">
          <a:xfrm>
            <a:off x="7432676" y="4829755"/>
            <a:ext cx="1257365" cy="1803052"/>
          </a:xfrm>
          <a:custGeom>
            <a:avLst/>
            <a:gdLst>
              <a:gd name="T0" fmla="*/ 1 w 266"/>
              <a:gd name="T1" fmla="*/ 416 h 458"/>
              <a:gd name="T2" fmla="*/ 1 w 266"/>
              <a:gd name="T3" fmla="*/ 417 h 458"/>
              <a:gd name="T4" fmla="*/ 1 w 266"/>
              <a:gd name="T5" fmla="*/ 417 h 458"/>
              <a:gd name="T6" fmla="*/ 1 w 266"/>
              <a:gd name="T7" fmla="*/ 418 h 458"/>
              <a:gd name="T8" fmla="*/ 1 w 266"/>
              <a:gd name="T9" fmla="*/ 418 h 458"/>
              <a:gd name="T10" fmla="*/ 1 w 266"/>
              <a:gd name="T11" fmla="*/ 419 h 458"/>
              <a:gd name="T12" fmla="*/ 1 w 266"/>
              <a:gd name="T13" fmla="*/ 419 h 458"/>
              <a:gd name="T14" fmla="*/ 1 w 266"/>
              <a:gd name="T15" fmla="*/ 420 h 458"/>
              <a:gd name="T16" fmla="*/ 1 w 266"/>
              <a:gd name="T17" fmla="*/ 421 h 458"/>
              <a:gd name="T18" fmla="*/ 1 w 266"/>
              <a:gd name="T19" fmla="*/ 421 h 458"/>
              <a:gd name="T20" fmla="*/ 1 w 266"/>
              <a:gd name="T21" fmla="*/ 422 h 458"/>
              <a:gd name="T22" fmla="*/ 1 w 266"/>
              <a:gd name="T23" fmla="*/ 422 h 458"/>
              <a:gd name="T24" fmla="*/ 1 w 266"/>
              <a:gd name="T25" fmla="*/ 423 h 458"/>
              <a:gd name="T26" fmla="*/ 1 w 266"/>
              <a:gd name="T27" fmla="*/ 423 h 458"/>
              <a:gd name="T28" fmla="*/ 1 w 266"/>
              <a:gd name="T29" fmla="*/ 424 h 458"/>
              <a:gd name="T30" fmla="*/ 1 w 266"/>
              <a:gd name="T31" fmla="*/ 424 h 458"/>
              <a:gd name="T32" fmla="*/ 1 w 266"/>
              <a:gd name="T33" fmla="*/ 425 h 458"/>
              <a:gd name="T34" fmla="*/ 1 w 266"/>
              <a:gd name="T35" fmla="*/ 425 h 458"/>
              <a:gd name="T36" fmla="*/ 1 w 266"/>
              <a:gd name="T37" fmla="*/ 426 h 458"/>
              <a:gd name="T38" fmla="*/ 1 w 266"/>
              <a:gd name="T39" fmla="*/ 426 h 458"/>
              <a:gd name="T40" fmla="*/ 1 w 266"/>
              <a:gd name="T41" fmla="*/ 427 h 458"/>
              <a:gd name="T42" fmla="*/ 1 w 266"/>
              <a:gd name="T43" fmla="*/ 428 h 458"/>
              <a:gd name="T44" fmla="*/ 1 w 266"/>
              <a:gd name="T45" fmla="*/ 430 h 458"/>
              <a:gd name="T46" fmla="*/ 1 w 266"/>
              <a:gd name="T47" fmla="*/ 431 h 458"/>
              <a:gd name="T48" fmla="*/ 1 w 266"/>
              <a:gd name="T49" fmla="*/ 431 h 458"/>
              <a:gd name="T50" fmla="*/ 1 w 266"/>
              <a:gd name="T51" fmla="*/ 432 h 458"/>
              <a:gd name="T52" fmla="*/ 1 w 266"/>
              <a:gd name="T53" fmla="*/ 432 h 458"/>
              <a:gd name="T54" fmla="*/ 1 w 266"/>
              <a:gd name="T55" fmla="*/ 433 h 458"/>
              <a:gd name="T56" fmla="*/ 1 w 266"/>
              <a:gd name="T57" fmla="*/ 433 h 458"/>
              <a:gd name="T58" fmla="*/ 1 w 266"/>
              <a:gd name="T59" fmla="*/ 434 h 458"/>
              <a:gd name="T60" fmla="*/ 1 w 266"/>
              <a:gd name="T61" fmla="*/ 434 h 458"/>
              <a:gd name="T62" fmla="*/ 1 w 266"/>
              <a:gd name="T63" fmla="*/ 435 h 458"/>
              <a:gd name="T64" fmla="*/ 1 w 266"/>
              <a:gd name="T65" fmla="*/ 435 h 458"/>
              <a:gd name="T66" fmla="*/ 1 w 266"/>
              <a:gd name="T67" fmla="*/ 436 h 458"/>
              <a:gd name="T68" fmla="*/ 1 w 266"/>
              <a:gd name="T69" fmla="*/ 436 h 458"/>
              <a:gd name="T70" fmla="*/ 1 w 266"/>
              <a:gd name="T71" fmla="*/ 437 h 458"/>
              <a:gd name="T72" fmla="*/ 1 w 266"/>
              <a:gd name="T73" fmla="*/ 437 h 458"/>
              <a:gd name="T74" fmla="*/ 1 w 266"/>
              <a:gd name="T75" fmla="*/ 438 h 458"/>
              <a:gd name="T76" fmla="*/ 1 w 266"/>
              <a:gd name="T77" fmla="*/ 439 h 458"/>
              <a:gd name="T78" fmla="*/ 1 w 266"/>
              <a:gd name="T79" fmla="*/ 439 h 458"/>
              <a:gd name="T80" fmla="*/ 1 w 266"/>
              <a:gd name="T81" fmla="*/ 440 h 458"/>
              <a:gd name="T82" fmla="*/ 1 w 266"/>
              <a:gd name="T83" fmla="*/ 440 h 458"/>
              <a:gd name="T84" fmla="*/ 1 w 266"/>
              <a:gd name="T85" fmla="*/ 441 h 458"/>
              <a:gd name="T86" fmla="*/ 1 w 266"/>
              <a:gd name="T87" fmla="*/ 441 h 458"/>
              <a:gd name="T88" fmla="*/ 1 w 266"/>
              <a:gd name="T89" fmla="*/ 442 h 458"/>
              <a:gd name="T90" fmla="*/ 1 w 266"/>
              <a:gd name="T91" fmla="*/ 442 h 458"/>
              <a:gd name="T92" fmla="*/ 1 w 266"/>
              <a:gd name="T93" fmla="*/ 443 h 458"/>
              <a:gd name="T94" fmla="*/ 1 w 266"/>
              <a:gd name="T95" fmla="*/ 443 h 458"/>
              <a:gd name="T96" fmla="*/ 1 w 266"/>
              <a:gd name="T97" fmla="*/ 444 h 458"/>
              <a:gd name="T98" fmla="*/ 1 w 266"/>
              <a:gd name="T99" fmla="*/ 444 h 458"/>
              <a:gd name="T100" fmla="*/ 0 w 266"/>
              <a:gd name="T101" fmla="*/ 445 h 458"/>
              <a:gd name="T102" fmla="*/ 0 w 266"/>
              <a:gd name="T103" fmla="*/ 446 h 458"/>
              <a:gd name="T104" fmla="*/ 0 w 266"/>
              <a:gd name="T105" fmla="*/ 446 h 458"/>
              <a:gd name="T106" fmla="*/ 0 w 266"/>
              <a:gd name="T107" fmla="*/ 447 h 458"/>
              <a:gd name="T108" fmla="*/ 266 w 266"/>
              <a:gd name="T10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6" h="458">
                <a:moveTo>
                  <a:pt x="266" y="0"/>
                </a:moveTo>
                <a:cubicBezTo>
                  <a:pt x="125" y="7"/>
                  <a:pt x="11" y="188"/>
                  <a:pt x="1" y="416"/>
                </a:cubicBezTo>
                <a:cubicBezTo>
                  <a:pt x="1" y="416"/>
                  <a:pt x="1" y="416"/>
                  <a:pt x="1" y="416"/>
                </a:cubicBezTo>
                <a:cubicBezTo>
                  <a:pt x="1" y="416"/>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1"/>
                  <a:pt x="1" y="421"/>
                </a:cubicBezTo>
                <a:cubicBezTo>
                  <a:pt x="1" y="421"/>
                  <a:pt x="1" y="421"/>
                  <a:pt x="1" y="421"/>
                </a:cubicBezTo>
                <a:cubicBezTo>
                  <a:pt x="1" y="421"/>
                  <a:pt x="1" y="421"/>
                  <a:pt x="1" y="421"/>
                </a:cubicBezTo>
                <a:cubicBezTo>
                  <a:pt x="1" y="421"/>
                  <a:pt x="1" y="421"/>
                  <a:pt x="1" y="421"/>
                </a:cubicBezTo>
                <a:cubicBezTo>
                  <a:pt x="1" y="421"/>
                  <a:pt x="1" y="421"/>
                  <a:pt x="1" y="421"/>
                </a:cubicBezTo>
                <a:cubicBezTo>
                  <a:pt x="1" y="421"/>
                  <a:pt x="1" y="421"/>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7"/>
                  <a:pt x="1" y="427"/>
                </a:cubicBezTo>
                <a:cubicBezTo>
                  <a:pt x="1" y="427"/>
                  <a:pt x="1" y="427"/>
                  <a:pt x="1" y="427"/>
                </a:cubicBezTo>
                <a:cubicBezTo>
                  <a:pt x="1" y="427"/>
                  <a:pt x="1" y="427"/>
                  <a:pt x="1" y="427"/>
                </a:cubicBezTo>
                <a:cubicBezTo>
                  <a:pt x="1" y="427"/>
                  <a:pt x="1" y="427"/>
                  <a:pt x="1" y="428"/>
                </a:cubicBezTo>
                <a:cubicBezTo>
                  <a:pt x="1" y="428"/>
                  <a:pt x="1" y="428"/>
                  <a:pt x="1" y="428"/>
                </a:cubicBezTo>
                <a:cubicBezTo>
                  <a:pt x="1" y="428"/>
                  <a:pt x="1" y="428"/>
                  <a:pt x="1" y="428"/>
                </a:cubicBezTo>
                <a:cubicBezTo>
                  <a:pt x="1" y="428"/>
                  <a:pt x="1" y="428"/>
                  <a:pt x="1" y="428"/>
                </a:cubicBezTo>
                <a:cubicBezTo>
                  <a:pt x="1" y="429"/>
                  <a:pt x="1" y="429"/>
                  <a:pt x="1" y="429"/>
                </a:cubicBezTo>
                <a:cubicBezTo>
                  <a:pt x="1" y="430"/>
                  <a:pt x="1" y="430"/>
                  <a:pt x="1" y="430"/>
                </a:cubicBezTo>
                <a:cubicBezTo>
                  <a:pt x="1" y="430"/>
                  <a:pt x="1" y="430"/>
                  <a:pt x="1" y="430"/>
                </a:cubicBezTo>
                <a:cubicBezTo>
                  <a:pt x="1" y="430"/>
                  <a:pt x="1" y="430"/>
                  <a:pt x="1" y="430"/>
                </a:cubicBezTo>
                <a:cubicBezTo>
                  <a:pt x="1" y="430"/>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5"/>
                  <a:pt x="1" y="435"/>
                </a:cubicBezTo>
                <a:cubicBezTo>
                  <a:pt x="1" y="435"/>
                  <a:pt x="1" y="435"/>
                  <a:pt x="1" y="435"/>
                </a:cubicBezTo>
                <a:cubicBezTo>
                  <a:pt x="1" y="435"/>
                  <a:pt x="1" y="435"/>
                  <a:pt x="1" y="435"/>
                </a:cubicBezTo>
                <a:cubicBezTo>
                  <a:pt x="1" y="435"/>
                  <a:pt x="1" y="435"/>
                  <a:pt x="1" y="435"/>
                </a:cubicBezTo>
                <a:cubicBezTo>
                  <a:pt x="1" y="435"/>
                  <a:pt x="1" y="435"/>
                  <a:pt x="1" y="435"/>
                </a:cubicBezTo>
                <a:cubicBezTo>
                  <a:pt x="1" y="435"/>
                  <a:pt x="1" y="435"/>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0" y="444"/>
                  <a:pt x="0" y="445"/>
                  <a:pt x="0" y="445"/>
                </a:cubicBezTo>
                <a:cubicBezTo>
                  <a:pt x="0" y="445"/>
                  <a:pt x="0" y="445"/>
                  <a:pt x="0" y="445"/>
                </a:cubicBezTo>
                <a:cubicBezTo>
                  <a:pt x="0" y="445"/>
                  <a:pt x="0" y="445"/>
                  <a:pt x="0" y="445"/>
                </a:cubicBezTo>
                <a:cubicBezTo>
                  <a:pt x="0" y="445"/>
                  <a:pt x="0" y="445"/>
                  <a:pt x="0" y="445"/>
                </a:cubicBezTo>
                <a:cubicBezTo>
                  <a:pt x="0" y="445"/>
                  <a:pt x="0" y="445"/>
                  <a:pt x="0" y="445"/>
                </a:cubicBezTo>
                <a:cubicBezTo>
                  <a:pt x="0" y="445"/>
                  <a:pt x="0" y="445"/>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7"/>
                  <a:pt x="0" y="447"/>
                  <a:pt x="0" y="447"/>
                </a:cubicBezTo>
                <a:cubicBezTo>
                  <a:pt x="0" y="447"/>
                  <a:pt x="0" y="447"/>
                  <a:pt x="0" y="447"/>
                </a:cubicBezTo>
                <a:cubicBezTo>
                  <a:pt x="0" y="451"/>
                  <a:pt x="1" y="454"/>
                  <a:pt x="1" y="458"/>
                </a:cubicBezTo>
                <a:cubicBezTo>
                  <a:pt x="266" y="458"/>
                  <a:pt x="266" y="458"/>
                  <a:pt x="266" y="458"/>
                </a:cubicBezTo>
                <a:cubicBezTo>
                  <a:pt x="266" y="0"/>
                  <a:pt x="266" y="0"/>
                  <a:pt x="266"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 name="Rectangle 12"/>
          <p:cNvSpPr>
            <a:spLocks noChangeArrowheads="1"/>
          </p:cNvSpPr>
          <p:nvPr/>
        </p:nvSpPr>
        <p:spPr bwMode="auto">
          <a:xfrm>
            <a:off x="76993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 name="Freeform 13"/>
          <p:cNvSpPr>
            <a:spLocks/>
          </p:cNvSpPr>
          <p:nvPr/>
        </p:nvSpPr>
        <p:spPr bwMode="auto">
          <a:xfrm>
            <a:off x="76993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7" name="Rectangle 14"/>
          <p:cNvSpPr>
            <a:spLocks noChangeArrowheads="1"/>
          </p:cNvSpPr>
          <p:nvPr/>
        </p:nvSpPr>
        <p:spPr bwMode="auto">
          <a:xfrm>
            <a:off x="7262813"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 name="Freeform 15"/>
          <p:cNvSpPr>
            <a:spLocks/>
          </p:cNvSpPr>
          <p:nvPr/>
        </p:nvSpPr>
        <p:spPr bwMode="auto">
          <a:xfrm>
            <a:off x="7262813"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 name="Rectangle 16"/>
          <p:cNvSpPr>
            <a:spLocks noChangeArrowheads="1"/>
          </p:cNvSpPr>
          <p:nvPr/>
        </p:nvSpPr>
        <p:spPr bwMode="auto">
          <a:xfrm>
            <a:off x="68738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0" name="Freeform 17"/>
          <p:cNvSpPr>
            <a:spLocks/>
          </p:cNvSpPr>
          <p:nvPr/>
        </p:nvSpPr>
        <p:spPr bwMode="auto">
          <a:xfrm>
            <a:off x="68738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3" name="Rectangle 20"/>
          <p:cNvSpPr>
            <a:spLocks noChangeArrowheads="1"/>
          </p:cNvSpPr>
          <p:nvPr/>
        </p:nvSpPr>
        <p:spPr bwMode="auto">
          <a:xfrm>
            <a:off x="6534150" y="6124575"/>
            <a:ext cx="1212850" cy="219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4" name="Freeform 21"/>
          <p:cNvSpPr>
            <a:spLocks/>
          </p:cNvSpPr>
          <p:nvPr/>
        </p:nvSpPr>
        <p:spPr bwMode="auto">
          <a:xfrm>
            <a:off x="6534150" y="6124575"/>
            <a:ext cx="1212850" cy="219075"/>
          </a:xfrm>
          <a:custGeom>
            <a:avLst/>
            <a:gdLst>
              <a:gd name="T0" fmla="*/ 0 w 764"/>
              <a:gd name="T1" fmla="*/ 138 h 138"/>
              <a:gd name="T2" fmla="*/ 764 w 764"/>
              <a:gd name="T3" fmla="*/ 138 h 138"/>
              <a:gd name="T4" fmla="*/ 764 w 764"/>
              <a:gd name="T5" fmla="*/ 0 h 138"/>
              <a:gd name="T6" fmla="*/ 0 w 764"/>
              <a:gd name="T7" fmla="*/ 0 h 138"/>
            </a:gdLst>
            <a:ahLst/>
            <a:cxnLst>
              <a:cxn ang="0">
                <a:pos x="T0" y="T1"/>
              </a:cxn>
              <a:cxn ang="0">
                <a:pos x="T2" y="T3"/>
              </a:cxn>
              <a:cxn ang="0">
                <a:pos x="T4" y="T5"/>
              </a:cxn>
              <a:cxn ang="0">
                <a:pos x="T6" y="T7"/>
              </a:cxn>
            </a:cxnLst>
            <a:rect l="0" t="0" r="r" b="b"/>
            <a:pathLst>
              <a:path w="764" h="138">
                <a:moveTo>
                  <a:pt x="0" y="138"/>
                </a:moveTo>
                <a:lnTo>
                  <a:pt x="764" y="138"/>
                </a:lnTo>
                <a:lnTo>
                  <a:pt x="76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5" name="Freeform 22"/>
          <p:cNvSpPr>
            <a:spLocks/>
          </p:cNvSpPr>
          <p:nvPr/>
        </p:nvSpPr>
        <p:spPr bwMode="auto">
          <a:xfrm>
            <a:off x="8820150" y="5954713"/>
            <a:ext cx="1546225" cy="588962"/>
          </a:xfrm>
          <a:custGeom>
            <a:avLst/>
            <a:gdLst>
              <a:gd name="T0" fmla="*/ 0 w 255"/>
              <a:gd name="T1" fmla="*/ 97 h 97"/>
              <a:gd name="T2" fmla="*/ 255 w 255"/>
              <a:gd name="T3" fmla="*/ 97 h 97"/>
              <a:gd name="T4" fmla="*/ 254 w 255"/>
              <a:gd name="T5" fmla="*/ 89 h 97"/>
              <a:gd name="T6" fmla="*/ 249 w 255"/>
              <a:gd name="T7" fmla="*/ 78 h 97"/>
              <a:gd name="T8" fmla="*/ 232 w 255"/>
              <a:gd name="T9" fmla="*/ 61 h 97"/>
              <a:gd name="T10" fmla="*/ 232 w 255"/>
              <a:gd name="T11" fmla="*/ 61 h 97"/>
              <a:gd name="T12" fmla="*/ 209 w 255"/>
              <a:gd name="T13" fmla="*/ 54 h 97"/>
              <a:gd name="T14" fmla="*/ 202 w 255"/>
              <a:gd name="T15" fmla="*/ 55 h 97"/>
              <a:gd name="T16" fmla="*/ 202 w 255"/>
              <a:gd name="T17" fmla="*/ 52 h 97"/>
              <a:gd name="T18" fmla="*/ 159 w 255"/>
              <a:gd name="T19" fmla="*/ 9 h 97"/>
              <a:gd name="T20" fmla="*/ 135 w 255"/>
              <a:gd name="T21" fmla="*/ 16 h 97"/>
              <a:gd name="T22" fmla="*/ 108 w 255"/>
              <a:gd name="T23" fmla="*/ 0 h 97"/>
              <a:gd name="T24" fmla="*/ 78 w 255"/>
              <a:gd name="T25" fmla="*/ 26 h 97"/>
              <a:gd name="T26" fmla="*/ 67 w 255"/>
              <a:gd name="T27" fmla="*/ 24 h 97"/>
              <a:gd name="T28" fmla="*/ 37 w 255"/>
              <a:gd name="T29" fmla="*/ 55 h 97"/>
              <a:gd name="T30" fmla="*/ 38 w 255"/>
              <a:gd name="T31" fmla="*/ 62 h 97"/>
              <a:gd name="T32" fmla="*/ 37 w 255"/>
              <a:gd name="T33" fmla="*/ 62 h 97"/>
              <a:gd name="T34" fmla="*/ 0 w 255"/>
              <a:gd name="T35"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5" h="97">
                <a:moveTo>
                  <a:pt x="0" y="97"/>
                </a:moveTo>
                <a:cubicBezTo>
                  <a:pt x="255" y="97"/>
                  <a:pt x="255" y="97"/>
                  <a:pt x="255" y="97"/>
                </a:cubicBezTo>
                <a:cubicBezTo>
                  <a:pt x="255" y="94"/>
                  <a:pt x="254" y="91"/>
                  <a:pt x="254" y="89"/>
                </a:cubicBezTo>
                <a:cubicBezTo>
                  <a:pt x="252" y="85"/>
                  <a:pt x="251" y="81"/>
                  <a:pt x="249" y="78"/>
                </a:cubicBezTo>
                <a:cubicBezTo>
                  <a:pt x="245" y="71"/>
                  <a:pt x="239" y="65"/>
                  <a:pt x="232" y="61"/>
                </a:cubicBezTo>
                <a:cubicBezTo>
                  <a:pt x="232" y="61"/>
                  <a:pt x="232" y="61"/>
                  <a:pt x="232" y="61"/>
                </a:cubicBezTo>
                <a:cubicBezTo>
                  <a:pt x="225" y="57"/>
                  <a:pt x="217" y="54"/>
                  <a:pt x="209" y="54"/>
                </a:cubicBezTo>
                <a:cubicBezTo>
                  <a:pt x="206" y="55"/>
                  <a:pt x="204" y="55"/>
                  <a:pt x="202" y="55"/>
                </a:cubicBezTo>
                <a:cubicBezTo>
                  <a:pt x="202" y="54"/>
                  <a:pt x="202" y="53"/>
                  <a:pt x="202" y="52"/>
                </a:cubicBezTo>
                <a:cubicBezTo>
                  <a:pt x="202" y="29"/>
                  <a:pt x="182" y="9"/>
                  <a:pt x="159" y="9"/>
                </a:cubicBezTo>
                <a:cubicBezTo>
                  <a:pt x="150" y="9"/>
                  <a:pt x="142" y="12"/>
                  <a:pt x="135" y="16"/>
                </a:cubicBezTo>
                <a:cubicBezTo>
                  <a:pt x="130" y="7"/>
                  <a:pt x="121" y="0"/>
                  <a:pt x="108" y="0"/>
                </a:cubicBezTo>
                <a:cubicBezTo>
                  <a:pt x="90" y="0"/>
                  <a:pt x="80" y="12"/>
                  <a:pt x="78" y="26"/>
                </a:cubicBezTo>
                <a:cubicBezTo>
                  <a:pt x="74" y="25"/>
                  <a:pt x="71" y="24"/>
                  <a:pt x="67" y="24"/>
                </a:cubicBezTo>
                <a:cubicBezTo>
                  <a:pt x="50" y="24"/>
                  <a:pt x="37" y="38"/>
                  <a:pt x="37" y="55"/>
                </a:cubicBezTo>
                <a:cubicBezTo>
                  <a:pt x="37" y="57"/>
                  <a:pt x="37" y="60"/>
                  <a:pt x="38" y="62"/>
                </a:cubicBezTo>
                <a:cubicBezTo>
                  <a:pt x="37" y="62"/>
                  <a:pt x="37" y="62"/>
                  <a:pt x="37" y="62"/>
                </a:cubicBezTo>
                <a:cubicBezTo>
                  <a:pt x="18" y="62"/>
                  <a:pt x="1" y="78"/>
                  <a:pt x="0" y="97"/>
                </a:cubicBezTo>
              </a:path>
            </a:pathLst>
          </a:custGeom>
          <a:solidFill>
            <a:srgbClr val="F7D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6" name="Freeform 23"/>
          <p:cNvSpPr>
            <a:spLocks noEditPoints="1"/>
          </p:cNvSpPr>
          <p:nvPr/>
        </p:nvSpPr>
        <p:spPr bwMode="auto">
          <a:xfrm>
            <a:off x="9639300" y="6010275"/>
            <a:ext cx="193675" cy="42862"/>
          </a:xfrm>
          <a:custGeom>
            <a:avLst/>
            <a:gdLst>
              <a:gd name="T0" fmla="*/ 0 w 32"/>
              <a:gd name="T1" fmla="*/ 7 h 7"/>
              <a:gd name="T2" fmla="*/ 0 w 32"/>
              <a:gd name="T3" fmla="*/ 7 h 7"/>
              <a:gd name="T4" fmla="*/ 0 w 32"/>
              <a:gd name="T5" fmla="*/ 7 h 7"/>
              <a:gd name="T6" fmla="*/ 24 w 32"/>
              <a:gd name="T7" fmla="*/ 0 h 7"/>
              <a:gd name="T8" fmla="*/ 0 w 32"/>
              <a:gd name="T9" fmla="*/ 7 h 7"/>
              <a:gd name="T10" fmla="*/ 0 w 32"/>
              <a:gd name="T11" fmla="*/ 7 h 7"/>
              <a:gd name="T12" fmla="*/ 0 w 32"/>
              <a:gd name="T13" fmla="*/ 7 h 7"/>
              <a:gd name="T14" fmla="*/ 24 w 32"/>
              <a:gd name="T15" fmla="*/ 0 h 7"/>
              <a:gd name="T16" fmla="*/ 32 w 32"/>
              <a:gd name="T17" fmla="*/ 1 h 7"/>
              <a:gd name="T18" fmla="*/ 32 w 32"/>
              <a:gd name="T19" fmla="*/ 1 h 7"/>
              <a:gd name="T20" fmla="*/ 24 w 3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7">
                <a:moveTo>
                  <a:pt x="0" y="7"/>
                </a:moveTo>
                <a:cubicBezTo>
                  <a:pt x="0" y="7"/>
                  <a:pt x="0" y="7"/>
                  <a:pt x="0" y="7"/>
                </a:cubicBezTo>
                <a:cubicBezTo>
                  <a:pt x="0" y="7"/>
                  <a:pt x="0" y="7"/>
                  <a:pt x="0" y="7"/>
                </a:cubicBezTo>
                <a:moveTo>
                  <a:pt x="24" y="0"/>
                </a:moveTo>
                <a:cubicBezTo>
                  <a:pt x="15" y="0"/>
                  <a:pt x="7" y="3"/>
                  <a:pt x="0" y="7"/>
                </a:cubicBezTo>
                <a:cubicBezTo>
                  <a:pt x="0" y="7"/>
                  <a:pt x="0" y="7"/>
                  <a:pt x="0" y="7"/>
                </a:cubicBezTo>
                <a:cubicBezTo>
                  <a:pt x="0" y="7"/>
                  <a:pt x="0" y="7"/>
                  <a:pt x="0" y="7"/>
                </a:cubicBezTo>
                <a:cubicBezTo>
                  <a:pt x="7" y="3"/>
                  <a:pt x="15" y="0"/>
                  <a:pt x="24" y="0"/>
                </a:cubicBezTo>
                <a:cubicBezTo>
                  <a:pt x="27" y="0"/>
                  <a:pt x="30" y="0"/>
                  <a:pt x="32" y="1"/>
                </a:cubicBezTo>
                <a:cubicBezTo>
                  <a:pt x="32" y="1"/>
                  <a:pt x="32" y="1"/>
                  <a:pt x="32" y="1"/>
                </a:cubicBezTo>
                <a:cubicBezTo>
                  <a:pt x="30" y="0"/>
                  <a:pt x="27" y="0"/>
                  <a:pt x="24"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7" name="Freeform 24"/>
          <p:cNvSpPr>
            <a:spLocks/>
          </p:cNvSpPr>
          <p:nvPr/>
        </p:nvSpPr>
        <p:spPr bwMode="auto">
          <a:xfrm>
            <a:off x="9596438" y="6003925"/>
            <a:ext cx="769938" cy="539750"/>
          </a:xfrm>
          <a:custGeom>
            <a:avLst/>
            <a:gdLst>
              <a:gd name="T0" fmla="*/ 0 w 127"/>
              <a:gd name="T1" fmla="*/ 0 h 89"/>
              <a:gd name="T2" fmla="*/ 0 w 127"/>
              <a:gd name="T3" fmla="*/ 89 h 89"/>
              <a:gd name="T4" fmla="*/ 127 w 127"/>
              <a:gd name="T5" fmla="*/ 89 h 89"/>
              <a:gd name="T6" fmla="*/ 126 w 127"/>
              <a:gd name="T7" fmla="*/ 81 h 89"/>
              <a:gd name="T8" fmla="*/ 121 w 127"/>
              <a:gd name="T9" fmla="*/ 70 h 89"/>
              <a:gd name="T10" fmla="*/ 104 w 127"/>
              <a:gd name="T11" fmla="*/ 53 h 89"/>
              <a:gd name="T12" fmla="*/ 104 w 127"/>
              <a:gd name="T13" fmla="*/ 53 h 89"/>
              <a:gd name="T14" fmla="*/ 81 w 127"/>
              <a:gd name="T15" fmla="*/ 46 h 89"/>
              <a:gd name="T16" fmla="*/ 74 w 127"/>
              <a:gd name="T17" fmla="*/ 47 h 89"/>
              <a:gd name="T18" fmla="*/ 74 w 127"/>
              <a:gd name="T19" fmla="*/ 47 h 89"/>
              <a:gd name="T20" fmla="*/ 74 w 127"/>
              <a:gd name="T21" fmla="*/ 47 h 89"/>
              <a:gd name="T22" fmla="*/ 74 w 127"/>
              <a:gd name="T23" fmla="*/ 44 h 89"/>
              <a:gd name="T24" fmla="*/ 39 w 127"/>
              <a:gd name="T25" fmla="*/ 2 h 89"/>
              <a:gd name="T26" fmla="*/ 31 w 127"/>
              <a:gd name="T27" fmla="*/ 1 h 89"/>
              <a:gd name="T28" fmla="*/ 7 w 127"/>
              <a:gd name="T29" fmla="*/ 8 h 89"/>
              <a:gd name="T30" fmla="*/ 7 w 127"/>
              <a:gd name="T31" fmla="*/ 8 h 89"/>
              <a:gd name="T32" fmla="*/ 7 w 127"/>
              <a:gd name="T33" fmla="*/ 8 h 89"/>
              <a:gd name="T34" fmla="*/ 7 w 127"/>
              <a:gd name="T35" fmla="*/ 8 h 89"/>
              <a:gd name="T36" fmla="*/ 0 w 127"/>
              <a:gd name="T3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89">
                <a:moveTo>
                  <a:pt x="0" y="0"/>
                </a:moveTo>
                <a:cubicBezTo>
                  <a:pt x="0" y="89"/>
                  <a:pt x="0" y="89"/>
                  <a:pt x="0" y="89"/>
                </a:cubicBezTo>
                <a:cubicBezTo>
                  <a:pt x="127" y="89"/>
                  <a:pt x="127" y="89"/>
                  <a:pt x="127" y="89"/>
                </a:cubicBezTo>
                <a:cubicBezTo>
                  <a:pt x="127" y="86"/>
                  <a:pt x="126" y="83"/>
                  <a:pt x="126" y="81"/>
                </a:cubicBezTo>
                <a:cubicBezTo>
                  <a:pt x="124" y="77"/>
                  <a:pt x="123" y="73"/>
                  <a:pt x="121" y="70"/>
                </a:cubicBezTo>
                <a:cubicBezTo>
                  <a:pt x="117" y="63"/>
                  <a:pt x="111" y="57"/>
                  <a:pt x="104" y="53"/>
                </a:cubicBezTo>
                <a:cubicBezTo>
                  <a:pt x="104" y="53"/>
                  <a:pt x="104" y="53"/>
                  <a:pt x="104" y="53"/>
                </a:cubicBezTo>
                <a:cubicBezTo>
                  <a:pt x="97" y="49"/>
                  <a:pt x="89" y="46"/>
                  <a:pt x="81" y="46"/>
                </a:cubicBezTo>
                <a:cubicBezTo>
                  <a:pt x="78" y="47"/>
                  <a:pt x="76" y="47"/>
                  <a:pt x="74" y="47"/>
                </a:cubicBezTo>
                <a:cubicBezTo>
                  <a:pt x="74" y="47"/>
                  <a:pt x="74" y="47"/>
                  <a:pt x="74" y="47"/>
                </a:cubicBezTo>
                <a:cubicBezTo>
                  <a:pt x="74" y="47"/>
                  <a:pt x="74" y="47"/>
                  <a:pt x="74" y="47"/>
                </a:cubicBezTo>
                <a:cubicBezTo>
                  <a:pt x="74" y="46"/>
                  <a:pt x="74" y="45"/>
                  <a:pt x="74" y="44"/>
                </a:cubicBezTo>
                <a:cubicBezTo>
                  <a:pt x="74" y="23"/>
                  <a:pt x="59" y="6"/>
                  <a:pt x="39" y="2"/>
                </a:cubicBezTo>
                <a:cubicBezTo>
                  <a:pt x="37" y="1"/>
                  <a:pt x="34" y="1"/>
                  <a:pt x="31" y="1"/>
                </a:cubicBezTo>
                <a:cubicBezTo>
                  <a:pt x="22" y="1"/>
                  <a:pt x="14" y="4"/>
                  <a:pt x="7" y="8"/>
                </a:cubicBezTo>
                <a:cubicBezTo>
                  <a:pt x="7" y="8"/>
                  <a:pt x="7" y="8"/>
                  <a:pt x="7" y="8"/>
                </a:cubicBezTo>
                <a:cubicBezTo>
                  <a:pt x="7" y="8"/>
                  <a:pt x="7" y="8"/>
                  <a:pt x="7" y="8"/>
                </a:cubicBezTo>
                <a:cubicBezTo>
                  <a:pt x="7" y="8"/>
                  <a:pt x="7" y="8"/>
                  <a:pt x="7" y="8"/>
                </a:cubicBezTo>
                <a:cubicBezTo>
                  <a:pt x="5" y="5"/>
                  <a:pt x="3" y="2"/>
                  <a:pt x="0" y="0"/>
                </a:cubicBezTo>
              </a:path>
            </a:pathLst>
          </a:custGeom>
          <a:solidFill>
            <a:srgbClr val="F9D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8" name="Freeform 25"/>
          <p:cNvSpPr>
            <a:spLocks/>
          </p:cNvSpPr>
          <p:nvPr/>
        </p:nvSpPr>
        <p:spPr bwMode="auto">
          <a:xfrm>
            <a:off x="9080500" y="6288088"/>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9" name="Freeform 26"/>
          <p:cNvSpPr>
            <a:spLocks/>
          </p:cNvSpPr>
          <p:nvPr/>
        </p:nvSpPr>
        <p:spPr bwMode="auto">
          <a:xfrm>
            <a:off x="9348788" y="6083300"/>
            <a:ext cx="193675"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0" name="Freeform 27"/>
          <p:cNvSpPr>
            <a:spLocks/>
          </p:cNvSpPr>
          <p:nvPr/>
        </p:nvSpPr>
        <p:spPr bwMode="auto">
          <a:xfrm>
            <a:off x="9420225" y="6307138"/>
            <a:ext cx="195263"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1" name="Freeform 28"/>
          <p:cNvSpPr>
            <a:spLocks/>
          </p:cNvSpPr>
          <p:nvPr/>
        </p:nvSpPr>
        <p:spPr bwMode="auto">
          <a:xfrm>
            <a:off x="9686925" y="6149975"/>
            <a:ext cx="169863" cy="131762"/>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 name="Freeform 29"/>
          <p:cNvSpPr>
            <a:spLocks/>
          </p:cNvSpPr>
          <p:nvPr/>
        </p:nvSpPr>
        <p:spPr bwMode="auto">
          <a:xfrm>
            <a:off x="9882188" y="6318250"/>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40" name="组合 39"/>
          <p:cNvGrpSpPr/>
          <p:nvPr/>
        </p:nvGrpSpPr>
        <p:grpSpPr>
          <a:xfrm>
            <a:off x="7966075" y="5446713"/>
            <a:ext cx="836613" cy="1404937"/>
            <a:chOff x="7966075" y="5446713"/>
            <a:chExt cx="836613" cy="1404937"/>
          </a:xfrm>
        </p:grpSpPr>
        <p:sp>
          <p:nvSpPr>
            <p:cNvPr id="34" name="Freeform 31"/>
            <p:cNvSpPr>
              <a:spLocks/>
            </p:cNvSpPr>
            <p:nvPr/>
          </p:nvSpPr>
          <p:spPr bwMode="auto">
            <a:xfrm>
              <a:off x="8342313" y="5864225"/>
              <a:ext cx="223838" cy="987425"/>
            </a:xfrm>
            <a:custGeom>
              <a:avLst/>
              <a:gdLst>
                <a:gd name="T0" fmla="*/ 7 w 37"/>
                <a:gd name="T1" fmla="*/ 163 h 163"/>
                <a:gd name="T2" fmla="*/ 7 w 37"/>
                <a:gd name="T3" fmla="*/ 156 h 163"/>
                <a:gd name="T4" fmla="*/ 9 w 37"/>
                <a:gd name="T5" fmla="*/ 137 h 163"/>
                <a:gd name="T6" fmla="*/ 11 w 37"/>
                <a:gd name="T7" fmla="*/ 81 h 163"/>
                <a:gd name="T8" fmla="*/ 11 w 37"/>
                <a:gd name="T9" fmla="*/ 66 h 163"/>
                <a:gd name="T10" fmla="*/ 10 w 37"/>
                <a:gd name="T11" fmla="*/ 51 h 163"/>
                <a:gd name="T12" fmla="*/ 9 w 37"/>
                <a:gd name="T13" fmla="*/ 37 h 163"/>
                <a:gd name="T14" fmla="*/ 7 w 37"/>
                <a:gd name="T15" fmla="*/ 25 h 163"/>
                <a:gd name="T16" fmla="*/ 5 w 37"/>
                <a:gd name="T17" fmla="*/ 14 h 163"/>
                <a:gd name="T18" fmla="*/ 2 w 37"/>
                <a:gd name="T19" fmla="*/ 6 h 163"/>
                <a:gd name="T20" fmla="*/ 0 w 37"/>
                <a:gd name="T21" fmla="*/ 0 h 163"/>
                <a:gd name="T22" fmla="*/ 3 w 37"/>
                <a:gd name="T23" fmla="*/ 6 h 163"/>
                <a:gd name="T24" fmla="*/ 7 w 37"/>
                <a:gd name="T25" fmla="*/ 13 h 163"/>
                <a:gd name="T26" fmla="*/ 11 w 37"/>
                <a:gd name="T27" fmla="*/ 23 h 163"/>
                <a:gd name="T28" fmla="*/ 16 w 37"/>
                <a:gd name="T29" fmla="*/ 35 h 163"/>
                <a:gd name="T30" fmla="*/ 20 w 37"/>
                <a:gd name="T31" fmla="*/ 49 h 163"/>
                <a:gd name="T32" fmla="*/ 23 w 37"/>
                <a:gd name="T33" fmla="*/ 64 h 163"/>
                <a:gd name="T34" fmla="*/ 26 w 37"/>
                <a:gd name="T35" fmla="*/ 79 h 163"/>
                <a:gd name="T36" fmla="*/ 35 w 37"/>
                <a:gd name="T37" fmla="*/ 137 h 163"/>
                <a:gd name="T38" fmla="*/ 37 w 37"/>
                <a:gd name="T39" fmla="*/ 156 h 163"/>
                <a:gd name="T40" fmla="*/ 37 w 37"/>
                <a:gd name="T41" fmla="*/ 163 h 163"/>
                <a:gd name="T42" fmla="*/ 7 w 37"/>
                <a:gd name="T4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3">
                  <a:moveTo>
                    <a:pt x="7" y="163"/>
                  </a:moveTo>
                  <a:cubicBezTo>
                    <a:pt x="7" y="163"/>
                    <a:pt x="7" y="160"/>
                    <a:pt x="7" y="156"/>
                  </a:cubicBezTo>
                  <a:cubicBezTo>
                    <a:pt x="8" y="151"/>
                    <a:pt x="8" y="145"/>
                    <a:pt x="9" y="137"/>
                  </a:cubicBezTo>
                  <a:cubicBezTo>
                    <a:pt x="10" y="122"/>
                    <a:pt x="11" y="101"/>
                    <a:pt x="11" y="81"/>
                  </a:cubicBezTo>
                  <a:cubicBezTo>
                    <a:pt x="11" y="76"/>
                    <a:pt x="11" y="71"/>
                    <a:pt x="11" y="66"/>
                  </a:cubicBezTo>
                  <a:cubicBezTo>
                    <a:pt x="11" y="60"/>
                    <a:pt x="10" y="56"/>
                    <a:pt x="10" y="51"/>
                  </a:cubicBezTo>
                  <a:cubicBezTo>
                    <a:pt x="9" y="46"/>
                    <a:pt x="9" y="41"/>
                    <a:pt x="9" y="37"/>
                  </a:cubicBezTo>
                  <a:cubicBezTo>
                    <a:pt x="8" y="33"/>
                    <a:pt x="8" y="28"/>
                    <a:pt x="7" y="25"/>
                  </a:cubicBezTo>
                  <a:cubicBezTo>
                    <a:pt x="6" y="21"/>
                    <a:pt x="5" y="17"/>
                    <a:pt x="5" y="14"/>
                  </a:cubicBezTo>
                  <a:cubicBezTo>
                    <a:pt x="4" y="11"/>
                    <a:pt x="3" y="9"/>
                    <a:pt x="2" y="6"/>
                  </a:cubicBezTo>
                  <a:cubicBezTo>
                    <a:pt x="1" y="2"/>
                    <a:pt x="0" y="0"/>
                    <a:pt x="0" y="0"/>
                  </a:cubicBezTo>
                  <a:cubicBezTo>
                    <a:pt x="0" y="0"/>
                    <a:pt x="1" y="2"/>
                    <a:pt x="3" y="6"/>
                  </a:cubicBezTo>
                  <a:cubicBezTo>
                    <a:pt x="5" y="8"/>
                    <a:pt x="6" y="10"/>
                    <a:pt x="7" y="13"/>
                  </a:cubicBezTo>
                  <a:cubicBezTo>
                    <a:pt x="9" y="16"/>
                    <a:pt x="10" y="20"/>
                    <a:pt x="11" y="23"/>
                  </a:cubicBezTo>
                  <a:cubicBezTo>
                    <a:pt x="13" y="27"/>
                    <a:pt x="14" y="31"/>
                    <a:pt x="16" y="35"/>
                  </a:cubicBezTo>
                  <a:cubicBezTo>
                    <a:pt x="17" y="40"/>
                    <a:pt x="18" y="44"/>
                    <a:pt x="20" y="49"/>
                  </a:cubicBezTo>
                  <a:cubicBezTo>
                    <a:pt x="21" y="54"/>
                    <a:pt x="22" y="59"/>
                    <a:pt x="23" y="64"/>
                  </a:cubicBezTo>
                  <a:cubicBezTo>
                    <a:pt x="24" y="69"/>
                    <a:pt x="25" y="74"/>
                    <a:pt x="26" y="79"/>
                  </a:cubicBezTo>
                  <a:cubicBezTo>
                    <a:pt x="30" y="100"/>
                    <a:pt x="33" y="121"/>
                    <a:pt x="35" y="137"/>
                  </a:cubicBezTo>
                  <a:cubicBezTo>
                    <a:pt x="36" y="145"/>
                    <a:pt x="36" y="151"/>
                    <a:pt x="37" y="156"/>
                  </a:cubicBezTo>
                  <a:cubicBezTo>
                    <a:pt x="37" y="160"/>
                    <a:pt x="37" y="163"/>
                    <a:pt x="37" y="163"/>
                  </a:cubicBezTo>
                  <a:lnTo>
                    <a:pt x="7" y="163"/>
                  </a:lnTo>
                  <a:close/>
                </a:path>
              </a:pathLst>
            </a:custGeom>
            <a:solidFill>
              <a:srgbClr val="7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 name="Freeform 32"/>
            <p:cNvSpPr>
              <a:spLocks/>
            </p:cNvSpPr>
            <p:nvPr/>
          </p:nvSpPr>
          <p:spPr bwMode="auto">
            <a:xfrm>
              <a:off x="7966075" y="5446713"/>
              <a:ext cx="750888" cy="793750"/>
            </a:xfrm>
            <a:custGeom>
              <a:avLst/>
              <a:gdLst>
                <a:gd name="T0" fmla="*/ 105 w 124"/>
                <a:gd name="T1" fmla="*/ 55 h 131"/>
                <a:gd name="T2" fmla="*/ 92 w 124"/>
                <a:gd name="T3" fmla="*/ 52 h 131"/>
                <a:gd name="T4" fmla="*/ 82 w 124"/>
                <a:gd name="T5" fmla="*/ 11 h 131"/>
                <a:gd name="T6" fmla="*/ 41 w 124"/>
                <a:gd name="T7" fmla="*/ 33 h 131"/>
                <a:gd name="T8" fmla="*/ 30 w 124"/>
                <a:gd name="T9" fmla="*/ 31 h 131"/>
                <a:gd name="T10" fmla="*/ 20 w 124"/>
                <a:gd name="T11" fmla="*/ 34 h 131"/>
                <a:gd name="T12" fmla="*/ 20 w 124"/>
                <a:gd name="T13" fmla="*/ 34 h 131"/>
                <a:gd name="T14" fmla="*/ 7 w 124"/>
                <a:gd name="T15" fmla="*/ 46 h 131"/>
                <a:gd name="T16" fmla="*/ 17 w 124"/>
                <a:gd name="T17" fmla="*/ 80 h 131"/>
                <a:gd name="T18" fmla="*/ 21 w 124"/>
                <a:gd name="T19" fmla="*/ 81 h 131"/>
                <a:gd name="T20" fmla="*/ 18 w 124"/>
                <a:gd name="T21" fmla="*/ 86 h 131"/>
                <a:gd name="T22" fmla="*/ 30 w 124"/>
                <a:gd name="T23" fmla="*/ 124 h 131"/>
                <a:gd name="T24" fmla="*/ 68 w 124"/>
                <a:gd name="T25" fmla="*/ 112 h 131"/>
                <a:gd name="T26" fmla="*/ 71 w 124"/>
                <a:gd name="T27" fmla="*/ 102 h 131"/>
                <a:gd name="T28" fmla="*/ 72 w 124"/>
                <a:gd name="T29" fmla="*/ 104 h 131"/>
                <a:gd name="T30" fmla="*/ 84 w 124"/>
                <a:gd name="T31" fmla="*/ 110 h 131"/>
                <a:gd name="T32" fmla="*/ 90 w 124"/>
                <a:gd name="T33" fmla="*/ 110 h 131"/>
                <a:gd name="T34" fmla="*/ 96 w 124"/>
                <a:gd name="T35" fmla="*/ 110 h 131"/>
                <a:gd name="T36" fmla="*/ 100 w 124"/>
                <a:gd name="T37" fmla="*/ 109 h 131"/>
                <a:gd name="T38" fmla="*/ 117 w 124"/>
                <a:gd name="T39" fmla="*/ 94 h 131"/>
                <a:gd name="T40" fmla="*/ 105 w 124"/>
                <a:gd name="T41" fmla="*/ 5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131">
                  <a:moveTo>
                    <a:pt x="105" y="55"/>
                  </a:moveTo>
                  <a:cubicBezTo>
                    <a:pt x="101" y="53"/>
                    <a:pt x="97" y="52"/>
                    <a:pt x="92" y="52"/>
                  </a:cubicBezTo>
                  <a:cubicBezTo>
                    <a:pt x="101" y="39"/>
                    <a:pt x="100" y="20"/>
                    <a:pt x="82" y="11"/>
                  </a:cubicBezTo>
                  <a:cubicBezTo>
                    <a:pt x="62" y="0"/>
                    <a:pt x="44" y="15"/>
                    <a:pt x="41" y="33"/>
                  </a:cubicBezTo>
                  <a:cubicBezTo>
                    <a:pt x="37" y="31"/>
                    <a:pt x="34" y="31"/>
                    <a:pt x="30" y="31"/>
                  </a:cubicBezTo>
                  <a:cubicBezTo>
                    <a:pt x="27" y="31"/>
                    <a:pt x="23" y="32"/>
                    <a:pt x="20" y="34"/>
                  </a:cubicBezTo>
                  <a:cubicBezTo>
                    <a:pt x="20" y="34"/>
                    <a:pt x="20" y="34"/>
                    <a:pt x="20" y="34"/>
                  </a:cubicBezTo>
                  <a:cubicBezTo>
                    <a:pt x="14" y="36"/>
                    <a:pt x="9" y="41"/>
                    <a:pt x="7" y="46"/>
                  </a:cubicBezTo>
                  <a:cubicBezTo>
                    <a:pt x="0" y="58"/>
                    <a:pt x="5" y="73"/>
                    <a:pt x="17" y="80"/>
                  </a:cubicBezTo>
                  <a:cubicBezTo>
                    <a:pt x="19" y="80"/>
                    <a:pt x="20" y="81"/>
                    <a:pt x="21" y="81"/>
                  </a:cubicBezTo>
                  <a:cubicBezTo>
                    <a:pt x="20" y="83"/>
                    <a:pt x="19" y="84"/>
                    <a:pt x="18" y="86"/>
                  </a:cubicBezTo>
                  <a:cubicBezTo>
                    <a:pt x="11" y="99"/>
                    <a:pt x="17" y="117"/>
                    <a:pt x="30" y="124"/>
                  </a:cubicBezTo>
                  <a:cubicBezTo>
                    <a:pt x="44" y="131"/>
                    <a:pt x="61" y="125"/>
                    <a:pt x="68" y="112"/>
                  </a:cubicBezTo>
                  <a:cubicBezTo>
                    <a:pt x="70" y="109"/>
                    <a:pt x="70" y="106"/>
                    <a:pt x="71" y="102"/>
                  </a:cubicBezTo>
                  <a:cubicBezTo>
                    <a:pt x="71" y="103"/>
                    <a:pt x="72" y="103"/>
                    <a:pt x="72" y="104"/>
                  </a:cubicBezTo>
                  <a:cubicBezTo>
                    <a:pt x="76" y="107"/>
                    <a:pt x="79" y="109"/>
                    <a:pt x="84" y="110"/>
                  </a:cubicBezTo>
                  <a:cubicBezTo>
                    <a:pt x="86" y="110"/>
                    <a:pt x="88" y="110"/>
                    <a:pt x="90" y="110"/>
                  </a:cubicBezTo>
                  <a:cubicBezTo>
                    <a:pt x="92" y="110"/>
                    <a:pt x="94" y="110"/>
                    <a:pt x="96" y="110"/>
                  </a:cubicBezTo>
                  <a:cubicBezTo>
                    <a:pt x="97" y="109"/>
                    <a:pt x="98" y="109"/>
                    <a:pt x="100" y="109"/>
                  </a:cubicBezTo>
                  <a:cubicBezTo>
                    <a:pt x="107" y="106"/>
                    <a:pt x="114" y="101"/>
                    <a:pt x="117" y="94"/>
                  </a:cubicBezTo>
                  <a:cubicBezTo>
                    <a:pt x="124" y="80"/>
                    <a:pt x="119" y="63"/>
                    <a:pt x="105" y="55"/>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 name="Freeform 33"/>
            <p:cNvSpPr>
              <a:spLocks/>
            </p:cNvSpPr>
            <p:nvPr/>
          </p:nvSpPr>
          <p:spPr bwMode="auto">
            <a:xfrm>
              <a:off x="8093075" y="5646738"/>
              <a:ext cx="454025" cy="417512"/>
            </a:xfrm>
            <a:custGeom>
              <a:avLst/>
              <a:gdLst>
                <a:gd name="T0" fmla="*/ 48 w 75"/>
                <a:gd name="T1" fmla="*/ 15 h 69"/>
                <a:gd name="T2" fmla="*/ 27 w 75"/>
                <a:gd name="T3" fmla="*/ 55 h 69"/>
                <a:gd name="T4" fmla="*/ 48 w 75"/>
                <a:gd name="T5" fmla="*/ 15 h 69"/>
              </a:gdLst>
              <a:ahLst/>
              <a:cxnLst>
                <a:cxn ang="0">
                  <a:pos x="T0" y="T1"/>
                </a:cxn>
                <a:cxn ang="0">
                  <a:pos x="T2" y="T3"/>
                </a:cxn>
                <a:cxn ang="0">
                  <a:pos x="T4" y="T5"/>
                </a:cxn>
              </a:cxnLst>
              <a:rect l="0" t="0" r="r" b="b"/>
              <a:pathLst>
                <a:path w="75" h="69">
                  <a:moveTo>
                    <a:pt x="48" y="15"/>
                  </a:moveTo>
                  <a:cubicBezTo>
                    <a:pt x="21" y="0"/>
                    <a:pt x="0" y="41"/>
                    <a:pt x="27" y="55"/>
                  </a:cubicBezTo>
                  <a:cubicBezTo>
                    <a:pt x="54" y="69"/>
                    <a:pt x="75" y="29"/>
                    <a:pt x="48"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 name="Freeform 34"/>
            <p:cNvSpPr>
              <a:spLocks/>
            </p:cNvSpPr>
            <p:nvPr/>
          </p:nvSpPr>
          <p:spPr bwMode="auto">
            <a:xfrm>
              <a:off x="8469313" y="6167438"/>
              <a:ext cx="333375" cy="266700"/>
            </a:xfrm>
            <a:custGeom>
              <a:avLst/>
              <a:gdLst>
                <a:gd name="T0" fmla="*/ 7 w 55"/>
                <a:gd name="T1" fmla="*/ 44 h 44"/>
                <a:gd name="T2" fmla="*/ 43 w 55"/>
                <a:gd name="T3" fmla="*/ 0 h 44"/>
                <a:gd name="T4" fmla="*/ 7 w 55"/>
                <a:gd name="T5" fmla="*/ 44 h 44"/>
              </a:gdLst>
              <a:ahLst/>
              <a:cxnLst>
                <a:cxn ang="0">
                  <a:pos x="T0" y="T1"/>
                </a:cxn>
                <a:cxn ang="0">
                  <a:pos x="T2" y="T3"/>
                </a:cxn>
                <a:cxn ang="0">
                  <a:pos x="T4" y="T5"/>
                </a:cxn>
              </a:cxnLst>
              <a:rect l="0" t="0" r="r" b="b"/>
              <a:pathLst>
                <a:path w="55" h="44">
                  <a:moveTo>
                    <a:pt x="7" y="44"/>
                  </a:moveTo>
                  <a:cubicBezTo>
                    <a:pt x="7" y="44"/>
                    <a:pt x="0" y="5"/>
                    <a:pt x="43" y="0"/>
                  </a:cubicBezTo>
                  <a:cubicBezTo>
                    <a:pt x="43" y="0"/>
                    <a:pt x="55" y="40"/>
                    <a:pt x="7" y="44"/>
                  </a:cubicBez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38"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5" name="Oval 28"/>
          <p:cNvSpPr>
            <a:spLocks noChangeArrowheads="1"/>
          </p:cNvSpPr>
          <p:nvPr/>
        </p:nvSpPr>
        <p:spPr bwMode="auto">
          <a:xfrm>
            <a:off x="9882188" y="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6" name="Freeform 58"/>
          <p:cNvSpPr>
            <a:spLocks/>
          </p:cNvSpPr>
          <p:nvPr/>
        </p:nvSpPr>
        <p:spPr bwMode="auto">
          <a:xfrm>
            <a:off x="11229976" y="73342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7" name="Freeform 59"/>
          <p:cNvSpPr>
            <a:spLocks/>
          </p:cNvSpPr>
          <p:nvPr/>
        </p:nvSpPr>
        <p:spPr bwMode="auto">
          <a:xfrm>
            <a:off x="8659813" y="49371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8" name="Freeform 60"/>
          <p:cNvSpPr>
            <a:spLocks/>
          </p:cNvSpPr>
          <p:nvPr/>
        </p:nvSpPr>
        <p:spPr bwMode="auto">
          <a:xfrm>
            <a:off x="9740901" y="111125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2" name="Picture 1">
            <a:hlinkClick r:id="rId4" action="ppaction://hlinksldjump"/>
            <a:extLst>
              <a:ext uri="{FF2B5EF4-FFF2-40B4-BE49-F238E27FC236}">
                <a16:creationId xmlns:a16="http://schemas.microsoft.com/office/drawing/2014/main" id="{79729CC6-DDF8-5C98-AA43-B9A85319A8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3" name="Rectangle: Rounded Corners 2">
            <a:extLst>
              <a:ext uri="{FF2B5EF4-FFF2-40B4-BE49-F238E27FC236}">
                <a16:creationId xmlns:a16="http://schemas.microsoft.com/office/drawing/2014/main" id="{AC03C08D-0D43-1766-FC31-BEE8D8A43E1B}"/>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id="{6B3B9985-ADF7-7C22-79A9-CB8B29429CE4}"/>
              </a:ext>
            </a:extLst>
          </p:cNvPr>
          <p:cNvSpPr/>
          <p:nvPr/>
        </p:nvSpPr>
        <p:spPr>
          <a:xfrm>
            <a:off x="3771899" y="2714625"/>
            <a:ext cx="5934075"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Bông</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tuyết</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7" name="Picture 6">
            <a:extLst>
              <a:ext uri="{FF2B5EF4-FFF2-40B4-BE49-F238E27FC236}">
                <a16:creationId xmlns:a16="http://schemas.microsoft.com/office/drawing/2014/main" id="{3831CD9D-3C27-DDC6-09A1-BEB7E7998EC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23824" y="2333625"/>
            <a:ext cx="3201865" cy="3257550"/>
          </a:xfrm>
          <a:prstGeom prst="rect">
            <a:avLst/>
          </a:prstGeom>
        </p:spPr>
      </p:pic>
    </p:spTree>
    <p:extLst>
      <p:ext uri="{BB962C8B-B14F-4D97-AF65-F5344CB8AC3E}">
        <p14:creationId xmlns:p14="http://schemas.microsoft.com/office/powerpoint/2010/main" val="32816579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anim calcmode="lin" valueType="num">
                                      <p:cBhvr>
                                        <p:cTn id="8" dur="1000" fill="hold"/>
                                        <p:tgtEl>
                                          <p:spTgt spid="116"/>
                                        </p:tgtEl>
                                        <p:attrNameLst>
                                          <p:attrName>ppt_x</p:attrName>
                                        </p:attrNameLst>
                                      </p:cBhvr>
                                      <p:tavLst>
                                        <p:tav tm="0">
                                          <p:val>
                                            <p:strVal val="#ppt_x"/>
                                          </p:val>
                                        </p:tav>
                                        <p:tav tm="100000">
                                          <p:val>
                                            <p:strVal val="#ppt_x"/>
                                          </p:val>
                                        </p:tav>
                                      </p:tavLst>
                                    </p:anim>
                                    <p:anim calcmode="lin" valueType="num">
                                      <p:cBhvr>
                                        <p:cTn id="9" dur="1000" fill="hold"/>
                                        <p:tgtEl>
                                          <p:spTgt spid="1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7"/>
                                        </p:tgtEl>
                                        <p:attrNameLst>
                                          <p:attrName>style.visibility</p:attrName>
                                        </p:attrNameLst>
                                      </p:cBhvr>
                                      <p:to>
                                        <p:strVal val="visible"/>
                                      </p:to>
                                    </p:set>
                                    <p:animEffect transition="in" filter="fade">
                                      <p:cBhvr>
                                        <p:cTn id="12" dur="1000"/>
                                        <p:tgtEl>
                                          <p:spTgt spid="117"/>
                                        </p:tgtEl>
                                      </p:cBhvr>
                                    </p:animEffect>
                                    <p:anim calcmode="lin" valueType="num">
                                      <p:cBhvr>
                                        <p:cTn id="13" dur="1000" fill="hold"/>
                                        <p:tgtEl>
                                          <p:spTgt spid="117"/>
                                        </p:tgtEl>
                                        <p:attrNameLst>
                                          <p:attrName>ppt_x</p:attrName>
                                        </p:attrNameLst>
                                      </p:cBhvr>
                                      <p:tavLst>
                                        <p:tav tm="0">
                                          <p:val>
                                            <p:strVal val="#ppt_x"/>
                                          </p:val>
                                        </p:tav>
                                        <p:tav tm="100000">
                                          <p:val>
                                            <p:strVal val="#ppt_x"/>
                                          </p:val>
                                        </p:tav>
                                      </p:tavLst>
                                    </p:anim>
                                    <p:anim calcmode="lin" valueType="num">
                                      <p:cBhvr>
                                        <p:cTn id="14" dur="1000" fill="hold"/>
                                        <p:tgtEl>
                                          <p:spTgt spid="1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1000"/>
                                        <p:tgtEl>
                                          <p:spTgt spid="118"/>
                                        </p:tgtEl>
                                      </p:cBhvr>
                                    </p:animEffect>
                                    <p:anim calcmode="lin" valueType="num">
                                      <p:cBhvr>
                                        <p:cTn id="18" dur="1000" fill="hold"/>
                                        <p:tgtEl>
                                          <p:spTgt spid="118"/>
                                        </p:tgtEl>
                                        <p:attrNameLst>
                                          <p:attrName>ppt_x</p:attrName>
                                        </p:attrNameLst>
                                      </p:cBhvr>
                                      <p:tavLst>
                                        <p:tav tm="0">
                                          <p:val>
                                            <p:strVal val="#ppt_x"/>
                                          </p:val>
                                        </p:tav>
                                        <p:tav tm="100000">
                                          <p:val>
                                            <p:strVal val="#ppt_x"/>
                                          </p:val>
                                        </p:tav>
                                      </p:tavLst>
                                    </p:anim>
                                    <p:anim calcmode="lin" valueType="num">
                                      <p:cBhvr>
                                        <p:cTn id="19" dur="1000" fill="hold"/>
                                        <p:tgtEl>
                                          <p:spTgt spid="1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1000"/>
                                        <p:tgtEl>
                                          <p:spTgt spid="115"/>
                                        </p:tgtEl>
                                      </p:cBhvr>
                                    </p:animEffect>
                                    <p:anim calcmode="lin" valueType="num">
                                      <p:cBhvr>
                                        <p:cTn id="23" dur="1000" fill="hold"/>
                                        <p:tgtEl>
                                          <p:spTgt spid="115"/>
                                        </p:tgtEl>
                                        <p:attrNameLst>
                                          <p:attrName>ppt_x</p:attrName>
                                        </p:attrNameLst>
                                      </p:cBhvr>
                                      <p:tavLst>
                                        <p:tav tm="0">
                                          <p:val>
                                            <p:strVal val="#ppt_x"/>
                                          </p:val>
                                        </p:tav>
                                        <p:tav tm="100000">
                                          <p:val>
                                            <p:strVal val="#ppt_x"/>
                                          </p:val>
                                        </p:tav>
                                      </p:tavLst>
                                    </p:anim>
                                    <p:anim calcmode="lin" valueType="num">
                                      <p:cBhvr>
                                        <p:cTn id="24"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ppt_x"/>
                                          </p:val>
                                        </p:tav>
                                        <p:tav tm="100000">
                                          <p:val>
                                            <p:strVal val="#ppt_x"/>
                                          </p:val>
                                        </p:tav>
                                      </p:tavLst>
                                    </p:anim>
                                    <p:anim calcmode="lin" valueType="num">
                                      <p:cBhvr additive="base">
                                        <p:cTn id="35"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17" grpId="0" animBg="1"/>
      <p:bldP spid="118"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2" name="Rectangle: Rounded Corners 1">
            <a:extLst>
              <a:ext uri="{FF2B5EF4-FFF2-40B4-BE49-F238E27FC236}">
                <a16:creationId xmlns:a16="http://schemas.microsoft.com/office/drawing/2014/main" id="{384BD07B-1066-AAA6-94EC-5FD13D49DE14}"/>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id="{DD597128-ECC9-B631-E72D-B7AFB4E99EEF}"/>
              </a:ext>
            </a:extLst>
          </p:cNvPr>
          <p:cNvSpPr/>
          <p:nvPr/>
        </p:nvSpPr>
        <p:spPr>
          <a:xfrm>
            <a:off x="3771899" y="2714625"/>
            <a:ext cx="5934075"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Hoa</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nhỏ</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6" name="Picture 5">
            <a:extLst>
              <a:ext uri="{FF2B5EF4-FFF2-40B4-BE49-F238E27FC236}">
                <a16:creationId xmlns:a16="http://schemas.microsoft.com/office/drawing/2014/main" id="{D1F70B0C-CA84-6524-8C21-4F3E601CE417}"/>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561974" y="2105025"/>
            <a:ext cx="2868839" cy="3405187"/>
          </a:xfrm>
          <a:prstGeom prst="rect">
            <a:avLst/>
          </a:prstGeom>
        </p:spPr>
      </p:pic>
    </p:spTree>
    <p:extLst>
      <p:ext uri="{BB962C8B-B14F-4D97-AF65-F5344CB8AC3E}">
        <p14:creationId xmlns:p14="http://schemas.microsoft.com/office/powerpoint/2010/main" val="1986817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6140068" cy="3018997"/>
            <a:chOff x="4682169" y="1304810"/>
            <a:chExt cx="460505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583714" y="1778623"/>
              <a:ext cx="3703506" cy="1423563"/>
            </a:xfrm>
            <a:prstGeom prst="rect">
              <a:avLst/>
            </a:prstGeom>
            <a:noFill/>
          </p:spPr>
          <p:txBody>
            <a:bodyPr wrap="square" rtlCol="0">
              <a:spAutoFit/>
            </a:bodyPr>
            <a:lstStyle/>
            <a:p>
              <a:pPr defTabSz="1219170">
                <a:buClr>
                  <a:srgbClr val="000000"/>
                </a:buClr>
                <a:defRPr/>
              </a:pPr>
              <a:r>
                <a:rPr lang="en-US" sz="5867" b="1" kern="0" dirty="0" err="1">
                  <a:solidFill>
                    <a:srgbClr val="002060"/>
                  </a:solidFill>
                  <a:cs typeface="Arial"/>
                  <a:sym typeface="Arial"/>
                </a:rPr>
                <a:t>Luyện</a:t>
              </a:r>
              <a:r>
                <a:rPr lang="en-US" sz="5867" b="1" kern="0" dirty="0">
                  <a:solidFill>
                    <a:srgbClr val="002060"/>
                  </a:solidFill>
                  <a:cs typeface="Arial"/>
                  <a:sym typeface="Arial"/>
                </a:rPr>
                <a:t> </a:t>
              </a:r>
              <a:r>
                <a:rPr lang="en-US" sz="5867" b="1" kern="0" dirty="0" err="1">
                  <a:solidFill>
                    <a:srgbClr val="002060"/>
                  </a:solidFill>
                  <a:cs typeface="Arial"/>
                  <a:sym typeface="Arial"/>
                </a:rPr>
                <a:t>đọc</a:t>
              </a:r>
              <a:r>
                <a:rPr lang="en-US" sz="5867" b="1" kern="0" dirty="0">
                  <a:solidFill>
                    <a:srgbClr val="002060"/>
                  </a:solidFill>
                  <a:cs typeface="Arial"/>
                  <a:sym typeface="Arial"/>
                </a:rPr>
                <a:t> </a:t>
              </a:r>
              <a:r>
                <a:rPr lang="en-US" sz="5867" b="1" kern="0" dirty="0" err="1">
                  <a:solidFill>
                    <a:srgbClr val="002060"/>
                  </a:solidFill>
                  <a:cs typeface="Arial"/>
                  <a:sym typeface="Arial"/>
                </a:rPr>
                <a:t>thành</a:t>
              </a:r>
              <a:r>
                <a:rPr lang="en-US" sz="5867" b="1" kern="0" dirty="0">
                  <a:solidFill>
                    <a:srgbClr val="002060"/>
                  </a:solidFill>
                  <a:cs typeface="Arial"/>
                  <a:sym typeface="Arial"/>
                </a:rPr>
                <a:t> </a:t>
              </a:r>
              <a:r>
                <a:rPr lang="en-US" sz="5867" b="1" kern="0" dirty="0" err="1">
                  <a:solidFill>
                    <a:srgbClr val="002060"/>
                  </a:solidFill>
                  <a:cs typeface="Arial"/>
                  <a:sym typeface="Arial"/>
                </a:rPr>
                <a:t>tiếng</a:t>
              </a:r>
              <a:endParaRPr lang="en-US" sz="5867"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862434" y="488101"/>
              <a:ext cx="2522863" cy="807914"/>
            </a:xfrm>
            <a:prstGeom prst="rect">
              <a:avLst/>
            </a:prstGeom>
            <a:noFill/>
          </p:spPr>
          <p:txBody>
            <a:bodyPr wrap="square" rtlCol="0">
              <a:spAutoFit/>
            </a:bodyPr>
            <a:lstStyle/>
            <a:p>
              <a:pPr defTabSz="1219170">
                <a:buClr>
                  <a:srgbClr val="000000"/>
                </a:buClr>
                <a:defRPr/>
              </a:pPr>
              <a:r>
                <a:rPr lang="en-US" sz="6400" b="1" kern="0" dirty="0" err="1">
                  <a:solidFill>
                    <a:srgbClr val="F9FAF0"/>
                  </a:solidFill>
                  <a:cs typeface="Arial"/>
                  <a:sym typeface="Arial"/>
                </a:rPr>
                <a:t>Chặng</a:t>
              </a:r>
              <a:r>
                <a:rPr lang="en-US" sz="6400" b="1" kern="0" dirty="0">
                  <a:solidFill>
                    <a:srgbClr val="F9FAF0"/>
                  </a:solidFill>
                  <a:cs typeface="Arial"/>
                  <a:sym typeface="Arial"/>
                </a:rPr>
                <a:t> 1</a:t>
              </a:r>
            </a:p>
          </p:txBody>
        </p:sp>
      </p:grpSp>
    </p:spTree>
    <p:extLst>
      <p:ext uri="{BB962C8B-B14F-4D97-AF65-F5344CB8AC3E}">
        <p14:creationId xmlns:p14="http://schemas.microsoft.com/office/powerpoint/2010/main" val="3083791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nvironmental Science Subject for High School - Amazon River by Slidesgo">
  <a:themeElements>
    <a:clrScheme name="Simple Light">
      <a:dk1>
        <a:srgbClr val="3E4355"/>
      </a:dk1>
      <a:lt1>
        <a:srgbClr val="F9FAF0"/>
      </a:lt1>
      <a:dk2>
        <a:srgbClr val="744642"/>
      </a:dk2>
      <a:lt2>
        <a:srgbClr val="A6764E"/>
      </a:lt2>
      <a:accent1>
        <a:srgbClr val="B8C165"/>
      </a:accent1>
      <a:accent2>
        <a:srgbClr val="357E46"/>
      </a:accent2>
      <a:accent3>
        <a:srgbClr val="AAC7FF"/>
      </a:accent3>
      <a:accent4>
        <a:srgbClr val="FACCBC"/>
      </a:accent4>
      <a:accent5>
        <a:srgbClr val="B7394D"/>
      </a:accent5>
      <a:accent6>
        <a:srgbClr val="FFD000"/>
      </a:accent6>
      <a:hlink>
        <a:srgbClr val="191919"/>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2402">
      <a:dk1>
        <a:sysClr val="windowText" lastClr="000000"/>
      </a:dk1>
      <a:lt1>
        <a:sysClr val="window" lastClr="FFFFFF"/>
      </a:lt1>
      <a:dk2>
        <a:srgbClr val="5BAE96"/>
      </a:dk2>
      <a:lt2>
        <a:srgbClr val="83AA03"/>
      </a:lt2>
      <a:accent1>
        <a:srgbClr val="83AA03"/>
      </a:accent1>
      <a:accent2>
        <a:srgbClr val="5BAE96"/>
      </a:accent2>
      <a:accent3>
        <a:srgbClr val="83AA03"/>
      </a:accent3>
      <a:accent4>
        <a:srgbClr val="5BAE96"/>
      </a:accent4>
      <a:accent5>
        <a:srgbClr val="83AA03"/>
      </a:accent5>
      <a:accent6>
        <a:srgbClr val="5BAE96"/>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ool Party MK Campaign by Slidesgo">
  <a:themeElements>
    <a:clrScheme name="Simple Light">
      <a:dk1>
        <a:srgbClr val="1F5F73"/>
      </a:dk1>
      <a:lt1>
        <a:srgbClr val="FFFFFF"/>
      </a:lt1>
      <a:dk2>
        <a:srgbClr val="27ABC0"/>
      </a:dk2>
      <a:lt2>
        <a:srgbClr val="E6FFFD"/>
      </a:lt2>
      <a:accent1>
        <a:srgbClr val="107EAD"/>
      </a:accent1>
      <a:accent2>
        <a:srgbClr val="F6C978"/>
      </a:accent2>
      <a:accent3>
        <a:srgbClr val="FFDFAC"/>
      </a:accent3>
      <a:accent4>
        <a:srgbClr val="DF607C"/>
      </a:accent4>
      <a:accent5>
        <a:srgbClr val="7CDDD6"/>
      </a:accent5>
      <a:accent6>
        <a:srgbClr val="FFFAE2"/>
      </a:accent6>
      <a:hlink>
        <a:srgbClr val="E6FF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2070</Words>
  <Application>Microsoft Office PowerPoint</Application>
  <PresentationFormat>Widescreen</PresentationFormat>
  <Paragraphs>110</Paragraphs>
  <Slides>28</Slides>
  <Notes>12</Notes>
  <HiddenSlides>0</HiddenSlides>
  <MMClips>1</MMClips>
  <ScaleCrop>false</ScaleCrop>
  <HeadingPairs>
    <vt:vector size="6" baseType="variant">
      <vt:variant>
        <vt:lpstr>Fonts Used</vt:lpstr>
      </vt:variant>
      <vt:variant>
        <vt:i4>22</vt:i4>
      </vt:variant>
      <vt:variant>
        <vt:lpstr>Theme</vt:lpstr>
      </vt:variant>
      <vt:variant>
        <vt:i4>6</vt:i4>
      </vt:variant>
      <vt:variant>
        <vt:lpstr>Slide Titles</vt:lpstr>
      </vt:variant>
      <vt:variant>
        <vt:i4>28</vt:i4>
      </vt:variant>
    </vt:vector>
  </HeadingPairs>
  <TitlesOfParts>
    <vt:vector size="56" baseType="lpstr">
      <vt:lpstr>等线</vt:lpstr>
      <vt:lpstr>等线 Light</vt:lpstr>
      <vt:lpstr>Arial</vt:lpstr>
      <vt:lpstr>Arial Black</vt:lpstr>
      <vt:lpstr>Bebas Neue</vt:lpstr>
      <vt:lpstr>Calibri</vt:lpstr>
      <vt:lpstr>Calibri Light</vt:lpstr>
      <vt:lpstr>Cambria</vt:lpstr>
      <vt:lpstr>Comfortaa</vt:lpstr>
      <vt:lpstr>iCiel Cadena</vt:lpstr>
      <vt:lpstr>Kanit SemiBold</vt:lpstr>
      <vt:lpstr>Lilita One</vt:lpstr>
      <vt:lpstr>LNTH-LuoLuoNotangYuanTi 1</vt:lpstr>
      <vt:lpstr>Nunito Light</vt:lpstr>
      <vt:lpstr>OpenSans</vt:lpstr>
      <vt:lpstr>PT Sans</vt:lpstr>
      <vt:lpstr>SVN-Poky's</vt:lpstr>
      <vt:lpstr>Tahoma</vt:lpstr>
      <vt:lpstr>Times New Roman</vt:lpstr>
      <vt:lpstr>UTM Avo</vt:lpstr>
      <vt:lpstr>UTM Duepuntozero</vt:lpstr>
      <vt:lpstr>UVN Banh Mi</vt:lpstr>
      <vt:lpstr>Environmental Science Subject for High School - Amazon River by Slidesgo</vt:lpstr>
      <vt:lpstr>1_Custom Design</vt:lpstr>
      <vt:lpstr>5_Office 主题​​</vt:lpstr>
      <vt:lpstr>Office 主题</vt:lpstr>
      <vt:lpstr>Pool Party MK Campaign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36</cp:revision>
  <dcterms:created xsi:type="dcterms:W3CDTF">2023-07-11T12:31:45Z</dcterms:created>
  <dcterms:modified xsi:type="dcterms:W3CDTF">2024-06-19T07:36:37Z</dcterms:modified>
</cp:coreProperties>
</file>